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media1.mov" ContentType="video/unknown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1pPr>
    <a:lvl2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2pPr>
    <a:lvl3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3pPr>
    <a:lvl4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4pPr>
    <a:lvl5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5pPr>
    <a:lvl6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6pPr>
    <a:lvl7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7pPr>
    <a:lvl8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8pPr>
    <a:lvl9pPr marL="0" marR="0" indent="0" algn="l" defTabSz="457200" rtl="0" fontAlgn="auto" latinLnBrk="0" hangingPunct="0">
      <a:lnSpc>
        <a:spcPct val="100000"/>
      </a:lnSpc>
      <a:spcBef>
        <a:spcPts val="50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363929"/>
        </a:solidFill>
        <a:effectLst/>
        <a:uFillTx/>
        <a:latin typeface="+mn-lt"/>
        <a:ea typeface="+mn-ea"/>
        <a:cs typeface="+mn-cs"/>
        <a:sym typeface="Optim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7D39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254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AAAAA">
              <a:alpha val="38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78A8F">
              <a:alpha val="7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269025"/>
              <a:satOff val="1984"/>
              <a:lumOff val="-30912"/>
              <a:alpha val="9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269025"/>
              <a:satOff val="1984"/>
              <a:lumOff val="-30912"/>
              <a:alpha val="90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BF8A">
              <a:alpha val="3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AAAAA">
              <a:alpha val="2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8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AAAAA">
              <a:alpha val="3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6F6F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6F6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AAAAA">
              <a:alpha val="2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254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254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hape 15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angolata dal basso di edifici moderni con cielo limpido sullo sfondo"/>
          <p:cNvSpPr/>
          <p:nvPr>
            <p:ph type="pic" sz="half" idx="21"/>
          </p:nvPr>
        </p:nvSpPr>
        <p:spPr>
          <a:xfrm>
            <a:off x="3479735" y="1447815"/>
            <a:ext cx="6586036" cy="43816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Testo titolo"/>
          <p:cNvSpPr txBox="1"/>
          <p:nvPr>
            <p:ph type="title"/>
          </p:nvPr>
        </p:nvSpPr>
        <p:spPr>
          <a:xfrm>
            <a:off x="1778000" y="6019800"/>
            <a:ext cx="10464800" cy="2019300"/>
          </a:xfrm>
          <a:prstGeom prst="rect">
            <a:avLst/>
          </a:prstGeom>
        </p:spPr>
        <p:txBody>
          <a:bodyPr anchor="ctr"/>
          <a:lstStyle/>
          <a:p>
            <a:pPr/>
            <a:r>
              <a:t>Testo titolo</a:t>
            </a:r>
          </a:p>
        </p:txBody>
      </p:sp>
      <p:sp>
        <p:nvSpPr>
          <p:cNvPr id="22" name="Corpo livello uno…"/>
          <p:cNvSpPr txBox="1"/>
          <p:nvPr>
            <p:ph type="body" sz="quarter" idx="1"/>
          </p:nvPr>
        </p:nvSpPr>
        <p:spPr>
          <a:xfrm>
            <a:off x="1778000" y="7861300"/>
            <a:ext cx="10464800" cy="14732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sto titolo"/>
          <p:cNvSpPr txBox="1"/>
          <p:nvPr>
            <p:ph type="title"/>
          </p:nvPr>
        </p:nvSpPr>
        <p:spPr>
          <a:xfrm>
            <a:off x="2222500" y="3581400"/>
            <a:ext cx="95758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Vista angolata dal basso di edifici moderni con cielo limpido sullo sfondo"/>
          <p:cNvSpPr/>
          <p:nvPr>
            <p:ph type="pic" idx="21"/>
          </p:nvPr>
        </p:nvSpPr>
        <p:spPr>
          <a:xfrm>
            <a:off x="3345870" y="1602511"/>
            <a:ext cx="9136858" cy="607867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Testo titolo"/>
          <p:cNvSpPr txBox="1"/>
          <p:nvPr>
            <p:ph type="title"/>
          </p:nvPr>
        </p:nvSpPr>
        <p:spPr>
          <a:xfrm>
            <a:off x="1104900" y="1993900"/>
            <a:ext cx="6299200" cy="3124200"/>
          </a:xfrm>
          <a:prstGeom prst="rect">
            <a:avLst/>
          </a:prstGeom>
        </p:spPr>
        <p:txBody>
          <a:bodyPr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40" name="Corpo livello uno…"/>
          <p:cNvSpPr txBox="1"/>
          <p:nvPr>
            <p:ph type="body" sz="quarter" idx="1"/>
          </p:nvPr>
        </p:nvSpPr>
        <p:spPr>
          <a:xfrm>
            <a:off x="1104900" y="5257800"/>
            <a:ext cx="6299200" cy="28448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/>
          <p:nvPr>
            <p:ph type="title"/>
          </p:nvPr>
        </p:nvSpPr>
        <p:spPr>
          <a:xfrm>
            <a:off x="2044700" y="152400"/>
            <a:ext cx="95758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4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tern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sto titolo"/>
          <p:cNvSpPr txBox="1"/>
          <p:nvPr>
            <p:ph type="title"/>
          </p:nvPr>
        </p:nvSpPr>
        <p:spPr>
          <a:xfrm>
            <a:off x="2044700" y="3581400"/>
            <a:ext cx="95758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5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d 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sto titolo"/>
          <p:cNvSpPr txBox="1"/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65" name="Corpo livello uno…"/>
          <p:cNvSpPr txBox="1"/>
          <p:nvPr>
            <p:ph type="body" idx="1"/>
          </p:nvPr>
        </p:nvSpPr>
        <p:spPr>
          <a:xfrm>
            <a:off x="1968500" y="2743200"/>
            <a:ext cx="9753600" cy="5842000"/>
          </a:xfrm>
          <a:prstGeom prst="rect">
            <a:avLst/>
          </a:prstGeom>
        </p:spPr>
        <p:txBody>
          <a:bodyPr anchor="ctr"/>
          <a:lstStyle>
            <a:lvl1pPr marL="5461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1pPr>
            <a:lvl2pPr marL="10922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2pPr>
            <a:lvl3pPr marL="16383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3pPr>
            <a:lvl4pPr marL="21844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4pPr>
            <a:lvl5pPr marL="27305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5pPr>
          </a:lstStyle>
          <a:p>
            <a:pPr>
              <a:defRPr>
                <a:effectLst/>
              </a:defRPr>
            </a:pPr>
            <a:r>
              <a:t>Corpo livello uno</a:t>
            </a:r>
          </a:p>
          <a:p>
            <a:pPr lvl="1">
              <a:defRPr>
                <a:effectLst/>
              </a:defRPr>
            </a:pPr>
            <a:r>
              <a:t>Corpo livello due</a:t>
            </a:r>
          </a:p>
          <a:p>
            <a:pPr lvl="2">
              <a:defRPr>
                <a:effectLst/>
              </a:defRPr>
            </a:pPr>
            <a:r>
              <a:t>Corpo livello tre</a:t>
            </a:r>
          </a:p>
          <a:p>
            <a:pPr lvl="3">
              <a:defRPr>
                <a:effectLst/>
              </a:defRPr>
            </a:pPr>
            <a:r>
              <a:t>Corpo livello quattro</a:t>
            </a:r>
          </a:p>
          <a:p>
            <a:pPr lvl="4">
              <a:defRPr>
                <a:effectLst/>
              </a:defRPr>
            </a:pPr>
            <a:r>
              <a:t>Corpo livello cinque</a:t>
            </a:r>
          </a:p>
        </p:txBody>
      </p:sp>
      <p:sp>
        <p:nvSpPr>
          <p:cNvPr id="6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elenco e 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ista angolata dal basso di edifici moderni con cielo limpido sullo sfondo"/>
          <p:cNvSpPr/>
          <p:nvPr>
            <p:ph type="pic" sz="half" idx="21"/>
          </p:nvPr>
        </p:nvSpPr>
        <p:spPr>
          <a:xfrm>
            <a:off x="3438142" y="2844292"/>
            <a:ext cx="8437767" cy="561358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4" name="Testo titolo"/>
          <p:cNvSpPr txBox="1"/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75" name="Corpo livello uno…"/>
          <p:cNvSpPr txBox="1"/>
          <p:nvPr>
            <p:ph type="body" sz="half" idx="1"/>
          </p:nvPr>
        </p:nvSpPr>
        <p:spPr>
          <a:xfrm>
            <a:off x="1968500" y="2743200"/>
            <a:ext cx="4876800" cy="5842000"/>
          </a:xfrm>
          <a:prstGeom prst="rect">
            <a:avLst/>
          </a:prstGeom>
        </p:spPr>
        <p:txBody>
          <a:bodyPr anchor="ctr"/>
          <a:lstStyle>
            <a:lvl1pPr marL="4064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1pPr>
            <a:lvl2pPr marL="8128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2pPr>
            <a:lvl3pPr marL="12192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3pPr>
            <a:lvl4pPr marL="16256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4pPr>
            <a:lvl5pPr marL="20320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5pPr>
          </a:lstStyle>
          <a:p>
            <a:pPr>
              <a:defRPr>
                <a:effectLst/>
              </a:defRPr>
            </a:pPr>
            <a:r>
              <a:t>Corpo livello uno</a:t>
            </a:r>
          </a:p>
          <a:p>
            <a:pPr lvl="1">
              <a:defRPr>
                <a:effectLst/>
              </a:defRPr>
            </a:pPr>
            <a:r>
              <a:t>Corpo livello due</a:t>
            </a:r>
          </a:p>
          <a:p>
            <a:pPr lvl="2">
              <a:defRPr>
                <a:effectLst/>
              </a:defRPr>
            </a:pPr>
            <a:r>
              <a:t>Corpo livello tre</a:t>
            </a:r>
          </a:p>
          <a:p>
            <a:pPr lvl="3">
              <a:defRPr>
                <a:effectLst/>
              </a:defRPr>
            </a:pPr>
            <a:r>
              <a:t>Corpo livello quattro</a:t>
            </a:r>
          </a:p>
          <a:p>
            <a:pPr lvl="4">
              <a:defRPr>
                <a:effectLst/>
              </a:defRPr>
            </a:pPr>
            <a:r>
              <a:t>Corpo livello cinque</a:t>
            </a:r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elenco e diretta piccol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sto titolo"/>
          <p:cNvSpPr txBox="1"/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84" name="Corpo livello uno…"/>
          <p:cNvSpPr txBox="1"/>
          <p:nvPr>
            <p:ph type="body" sz="half" idx="1"/>
          </p:nvPr>
        </p:nvSpPr>
        <p:spPr>
          <a:xfrm>
            <a:off x="1968500" y="2743200"/>
            <a:ext cx="4876800" cy="5842000"/>
          </a:xfrm>
          <a:prstGeom prst="rect">
            <a:avLst/>
          </a:prstGeom>
        </p:spPr>
        <p:txBody>
          <a:bodyPr anchor="ctr"/>
          <a:lstStyle>
            <a:lvl1pPr marL="4064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1pPr>
            <a:lvl2pPr marL="8128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2pPr>
            <a:lvl3pPr marL="12192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3pPr>
            <a:lvl4pPr marL="16256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4pPr>
            <a:lvl5pPr marL="20320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5pPr>
          </a:lstStyle>
          <a:p>
            <a:pPr>
              <a:defRPr>
                <a:effectLst/>
              </a:defRPr>
            </a:pPr>
            <a:r>
              <a:t>Corpo livello uno</a:t>
            </a:r>
          </a:p>
          <a:p>
            <a:pPr lvl="1">
              <a:defRPr>
                <a:effectLst/>
              </a:defRPr>
            </a:pPr>
            <a:r>
              <a:t>Corpo livello due</a:t>
            </a:r>
          </a:p>
          <a:p>
            <a:pPr lvl="2">
              <a:defRPr>
                <a:effectLst/>
              </a:defRPr>
            </a:pPr>
            <a:r>
              <a:t>Corpo livello tre</a:t>
            </a:r>
          </a:p>
          <a:p>
            <a:pPr lvl="3">
              <a:defRPr>
                <a:effectLst/>
              </a:defRPr>
            </a:pPr>
            <a:r>
              <a:t>Corpo livello quattro</a:t>
            </a:r>
          </a:p>
          <a:p>
            <a:pPr lvl="4">
              <a:defRPr>
                <a:effectLst/>
              </a:defRPr>
            </a:pPr>
            <a:r>
              <a:t>Corpo livello cinque</a:t>
            </a:r>
          </a:p>
        </p:txBody>
      </p:sp>
      <p:sp>
        <p:nvSpPr>
          <p:cNvPr id="8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elenco e diretta grand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sto titolo"/>
          <p:cNvSpPr txBox="1"/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</p:spPr>
        <p:txBody>
          <a:bodyPr anchor="ctr"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93" name="Corpo livello uno…"/>
          <p:cNvSpPr txBox="1"/>
          <p:nvPr>
            <p:ph type="body" sz="half" idx="1"/>
          </p:nvPr>
        </p:nvSpPr>
        <p:spPr>
          <a:xfrm>
            <a:off x="1968500" y="2743200"/>
            <a:ext cx="4876800" cy="5842000"/>
          </a:xfrm>
          <a:prstGeom prst="rect">
            <a:avLst/>
          </a:prstGeom>
        </p:spPr>
        <p:txBody>
          <a:bodyPr anchor="ctr"/>
          <a:lstStyle>
            <a:lvl1pPr marL="4064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1pPr>
            <a:lvl2pPr marL="8128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2pPr>
            <a:lvl3pPr marL="12192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3pPr>
            <a:lvl4pPr marL="16256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4pPr>
            <a:lvl5pPr marL="2032000" indent="-406400" algn="l">
              <a:spcBef>
                <a:spcPts val="4000"/>
              </a:spcBef>
              <a:buSzPct val="35000"/>
              <a:buBlip>
                <a:blip r:embed="rId3"/>
              </a:buBlip>
              <a:defRPr sz="3000"/>
            </a:lvl5pPr>
          </a:lstStyle>
          <a:p>
            <a:pPr>
              <a:defRPr>
                <a:effectLst/>
              </a:defRPr>
            </a:pPr>
            <a:r>
              <a:t>Corpo livello uno</a:t>
            </a:r>
          </a:p>
          <a:p>
            <a:pPr lvl="1">
              <a:defRPr>
                <a:effectLst/>
              </a:defRPr>
            </a:pPr>
            <a:r>
              <a:t>Corpo livello due</a:t>
            </a:r>
          </a:p>
          <a:p>
            <a:pPr lvl="2">
              <a:defRPr>
                <a:effectLst/>
              </a:defRPr>
            </a:pPr>
            <a:r>
              <a:t>Corpo livello tre</a:t>
            </a:r>
          </a:p>
          <a:p>
            <a:pPr lvl="3">
              <a:defRPr>
                <a:effectLst/>
              </a:defRPr>
            </a:pPr>
            <a:r>
              <a:t>Corpo livello quattro</a:t>
            </a:r>
          </a:p>
          <a:p>
            <a:pPr lvl="4">
              <a:defRPr>
                <a:effectLst/>
              </a:defRPr>
            </a:pPr>
            <a:r>
              <a:t>Corpo livello cinque</a:t>
            </a:r>
          </a:p>
        </p:txBody>
      </p:sp>
      <p:sp>
        <p:nvSpPr>
          <p:cNvPr id="9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Foto vertic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Vista angolata dal basso di edifici moderni con cielo limpido sullo sfondo"/>
          <p:cNvSpPr/>
          <p:nvPr>
            <p:ph type="pic" sz="half" idx="21"/>
          </p:nvPr>
        </p:nvSpPr>
        <p:spPr>
          <a:xfrm>
            <a:off x="3972411" y="2181892"/>
            <a:ext cx="8115301" cy="539904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2" name="Testo titolo"/>
          <p:cNvSpPr txBox="1"/>
          <p:nvPr>
            <p:ph type="title"/>
          </p:nvPr>
        </p:nvSpPr>
        <p:spPr>
          <a:xfrm>
            <a:off x="1104900" y="1993900"/>
            <a:ext cx="6299200" cy="3124200"/>
          </a:xfrm>
          <a:prstGeom prst="rect">
            <a:avLst/>
          </a:prstGeom>
        </p:spPr>
        <p:txBody>
          <a:bodyPr/>
          <a:lstStyle>
            <a:lvl1pPr>
              <a:defRPr sz="6800"/>
            </a:lvl1pPr>
          </a:lstStyle>
          <a:p>
            <a:pPr/>
            <a:r>
              <a:t>Testo titolo</a:t>
            </a:r>
          </a:p>
        </p:txBody>
      </p:sp>
      <p:sp>
        <p:nvSpPr>
          <p:cNvPr id="103" name="Corpo livello uno…"/>
          <p:cNvSpPr txBox="1"/>
          <p:nvPr>
            <p:ph type="body" sz="quarter" idx="1"/>
          </p:nvPr>
        </p:nvSpPr>
        <p:spPr>
          <a:xfrm>
            <a:off x="1104900" y="5257800"/>
            <a:ext cx="6299200" cy="28575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orpo livello uno…"/>
          <p:cNvSpPr txBox="1"/>
          <p:nvPr>
            <p:ph type="body" idx="1"/>
          </p:nvPr>
        </p:nvSpPr>
        <p:spPr>
          <a:xfrm>
            <a:off x="1955800" y="1663700"/>
            <a:ext cx="9753600" cy="6413500"/>
          </a:xfrm>
          <a:prstGeom prst="rect">
            <a:avLst/>
          </a:prstGeom>
        </p:spPr>
        <p:txBody>
          <a:bodyPr anchor="ctr"/>
          <a:lstStyle>
            <a:lvl1pPr marL="5461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1pPr>
            <a:lvl2pPr marL="10922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2pPr>
            <a:lvl3pPr marL="16383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3pPr>
            <a:lvl4pPr marL="21844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4pPr>
            <a:lvl5pPr marL="2730500" indent="-546100" algn="l">
              <a:spcBef>
                <a:spcPts val="5000"/>
              </a:spcBef>
              <a:buSzPct val="35000"/>
              <a:buBlip>
                <a:blip r:embed="rId3"/>
              </a:buBlip>
              <a:defRPr sz="4000"/>
            </a:lvl5pPr>
          </a:lstStyle>
          <a:p>
            <a:pPr>
              <a:defRPr>
                <a:effectLst/>
              </a:defRPr>
            </a:pPr>
            <a:r>
              <a:t>Corpo livello uno</a:t>
            </a:r>
          </a:p>
          <a:p>
            <a:pPr lvl="1">
              <a:defRPr>
                <a:effectLst/>
              </a:defRPr>
            </a:pPr>
            <a:r>
              <a:t>Corpo livello due</a:t>
            </a:r>
          </a:p>
          <a:p>
            <a:pPr lvl="2">
              <a:defRPr>
                <a:effectLst/>
              </a:defRPr>
            </a:pPr>
            <a:r>
              <a:t>Corpo livello tre</a:t>
            </a:r>
          </a:p>
          <a:p>
            <a:pPr lvl="3">
              <a:defRPr>
                <a:effectLst/>
              </a:defRPr>
            </a:pPr>
            <a:r>
              <a:t>Corpo livello quattro</a:t>
            </a:r>
          </a:p>
          <a:p>
            <a:pPr lvl="4">
              <a:defRPr>
                <a:effectLst/>
              </a:defRPr>
            </a:pPr>
            <a:r>
              <a:t>Corpo livello cinque</a:t>
            </a:r>
          </a:p>
        </p:txBody>
      </p:sp>
      <p:sp>
        <p:nvSpPr>
          <p:cNvPr id="11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Vista angolata dal basso di edifici moderni con cielo limpido sullo sfondo"/>
          <p:cNvSpPr/>
          <p:nvPr>
            <p:ph type="pic" idx="21"/>
          </p:nvPr>
        </p:nvSpPr>
        <p:spPr>
          <a:xfrm>
            <a:off x="-5219700" y="762000"/>
            <a:ext cx="12370293" cy="822985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0" name="Treno ad alta velocità che passa attraverso una stazione con un effetto di sfocatura"/>
          <p:cNvSpPr/>
          <p:nvPr>
            <p:ph type="pic" sz="quarter" idx="22"/>
          </p:nvPr>
        </p:nvSpPr>
        <p:spPr>
          <a:xfrm>
            <a:off x="7505700" y="749300"/>
            <a:ext cx="4764559" cy="317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1" name="Primo piano di una raccolta di monete provenienti da diversi luoghi"/>
          <p:cNvSpPr/>
          <p:nvPr>
            <p:ph type="pic" sz="half" idx="23"/>
          </p:nvPr>
        </p:nvSpPr>
        <p:spPr>
          <a:xfrm>
            <a:off x="6830042" y="4305908"/>
            <a:ext cx="6117768" cy="497787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-Giovanni Mela"/>
          <p:cNvSpPr txBox="1"/>
          <p:nvPr>
            <p:ph type="body" sz="quarter" idx="21"/>
          </p:nvPr>
        </p:nvSpPr>
        <p:spPr>
          <a:xfrm>
            <a:off x="1625600" y="6362700"/>
            <a:ext cx="10464800" cy="537210"/>
          </a:xfrm>
          <a:prstGeom prst="rect">
            <a:avLst/>
          </a:prstGeom>
        </p:spPr>
        <p:txBody>
          <a:bodyPr>
            <a:spAutoFit/>
          </a:bodyPr>
          <a:lstStyle>
            <a:lvl1pPr defTabSz="584200">
              <a:defRPr sz="2800"/>
            </a:lvl1pPr>
          </a:lstStyle>
          <a:p>
            <a:pPr>
              <a:defRPr>
                <a:effectLst/>
              </a:defRPr>
            </a:pPr>
            <a:r>
              <a:t>-Giovanni Mela</a:t>
            </a:r>
          </a:p>
        </p:txBody>
      </p:sp>
      <p:sp>
        <p:nvSpPr>
          <p:cNvPr id="130" name="“Inserisci qui una citazione”."/>
          <p:cNvSpPr txBox="1"/>
          <p:nvPr>
            <p:ph type="body" sz="quarter" idx="22"/>
          </p:nvPr>
        </p:nvSpPr>
        <p:spPr>
          <a:xfrm>
            <a:off x="1625600" y="4254500"/>
            <a:ext cx="10464800" cy="711200"/>
          </a:xfrm>
          <a:prstGeom prst="rect">
            <a:avLst/>
          </a:prstGeom>
        </p:spPr>
        <p:txBody>
          <a:bodyPr anchor="ctr">
            <a:spAutoFit/>
          </a:bodyPr>
          <a:lstStyle>
            <a:lvl1pPr defTabSz="584200">
              <a:spcBef>
                <a:spcPts val="2400"/>
              </a:spcBef>
              <a:defRPr sz="4000"/>
            </a:lvl1pPr>
          </a:lstStyle>
          <a:p>
            <a:pPr>
              <a:defRPr>
                <a:effectLst/>
              </a:defRPr>
            </a:pPr>
            <a:r>
              <a:t>“Inserisci qui una citazione”.</a:t>
            </a:r>
          </a:p>
        </p:txBody>
      </p:sp>
      <p:sp>
        <p:nvSpPr>
          <p:cNvPr id="1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Vista angolata dal basso di edifici moderni con cielo limpido sullo sfondo"/>
          <p:cNvSpPr/>
          <p:nvPr>
            <p:ph type="pic" idx="21"/>
          </p:nvPr>
        </p:nvSpPr>
        <p:spPr>
          <a:xfrm>
            <a:off x="-1295400" y="0"/>
            <a:ext cx="14660628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o titolo"/>
          <p:cNvSpPr txBox="1"/>
          <p:nvPr>
            <p:ph type="title"/>
          </p:nvPr>
        </p:nvSpPr>
        <p:spPr>
          <a:xfrm>
            <a:off x="1778000" y="1765300"/>
            <a:ext cx="10464800" cy="312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Testo titolo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1778000" y="5029200"/>
            <a:ext cx="10464800" cy="154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2153899" y="9166859"/>
            <a:ext cx="453239" cy="46228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0"/>
              </a:spcBef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485900" algn="l"/>
        </a:tabLst>
        <a:defRPr b="0" baseline="0" cap="none" i="0" spc="0" strike="noStrike" sz="94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9pPr>
    </p:titleStyle>
    <p:body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solidFill>
            <a:srgbClr val="363929"/>
          </a:solidFill>
          <a:effectLst>
            <a:outerShdw sx="100000" sy="100000" kx="0" ky="0" algn="b" rotWithShape="0" blurRad="25400" dist="25400" dir="2700000">
              <a:srgbClr val="FFFFFF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Optima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1pPr>
      <a:lvl2pPr marL="0" marR="0" indent="2286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2pPr>
      <a:lvl3pPr marL="0" marR="0" indent="4572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3pPr>
      <a:lvl4pPr marL="0" marR="0" indent="6858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4pPr>
      <a:lvl5pPr marL="0" marR="0" indent="9144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5pPr>
      <a:lvl6pPr marL="0" marR="0" indent="11430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6pPr>
      <a:lvl7pPr marL="0" marR="0" indent="13716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7pPr>
      <a:lvl8pPr marL="0" marR="0" indent="16002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8pPr>
      <a:lvl9pPr marL="0" marR="0" indent="18288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Optim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18.png"/><Relationship Id="rId15" Type="http://schemas.openxmlformats.org/officeDocument/2006/relationships/image" Target="../media/image67.png"/><Relationship Id="rId16" Type="http://schemas.openxmlformats.org/officeDocument/2006/relationships/image" Target="../media/image68.png"/><Relationship Id="rId17" Type="http://schemas.openxmlformats.org/officeDocument/2006/relationships/image" Target="../media/image69.png"/><Relationship Id="rId18" Type="http://schemas.openxmlformats.org/officeDocument/2006/relationships/image" Target="../media/image70.png"/><Relationship Id="rId19" Type="http://schemas.openxmlformats.org/officeDocument/2006/relationships/image" Target="../media/image71.png"/><Relationship Id="rId20" Type="http://schemas.openxmlformats.org/officeDocument/2006/relationships/image" Target="../media/image72.png"/><Relationship Id="rId21" Type="http://schemas.openxmlformats.org/officeDocument/2006/relationships/image" Target="../media/image73.png"/><Relationship Id="rId22" Type="http://schemas.openxmlformats.org/officeDocument/2006/relationships/image" Target="../media/image74.png"/><Relationship Id="rId23" Type="http://schemas.openxmlformats.org/officeDocument/2006/relationships/image" Target="../media/image75.png"/><Relationship Id="rId24" Type="http://schemas.openxmlformats.org/officeDocument/2006/relationships/image" Target="../media/image76.png"/><Relationship Id="rId25" Type="http://schemas.openxmlformats.org/officeDocument/2006/relationships/image" Target="../media/image77.png"/><Relationship Id="rId26" Type="http://schemas.openxmlformats.org/officeDocument/2006/relationships/image" Target="../media/image78.png"/><Relationship Id="rId27" Type="http://schemas.openxmlformats.org/officeDocument/2006/relationships/image" Target="../media/image79.png"/><Relationship Id="rId28" Type="http://schemas.openxmlformats.org/officeDocument/2006/relationships/image" Target="../media/image80.png"/><Relationship Id="rId29" Type="http://schemas.openxmlformats.org/officeDocument/2006/relationships/image" Target="../media/image81.png"/><Relationship Id="rId30" Type="http://schemas.openxmlformats.org/officeDocument/2006/relationships/image" Target="../media/image82.png"/><Relationship Id="rId31" Type="http://schemas.openxmlformats.org/officeDocument/2006/relationships/image" Target="../media/image83.png"/><Relationship Id="rId32" Type="http://schemas.openxmlformats.org/officeDocument/2006/relationships/image" Target="../media/image84.png"/><Relationship Id="rId33" Type="http://schemas.openxmlformats.org/officeDocument/2006/relationships/image" Target="../media/image85.png"/><Relationship Id="rId34" Type="http://schemas.openxmlformats.org/officeDocument/2006/relationships/image" Target="../media/image86.png"/><Relationship Id="rId35" Type="http://schemas.openxmlformats.org/officeDocument/2006/relationships/image" Target="../media/image87.png"/><Relationship Id="rId36" Type="http://schemas.openxmlformats.org/officeDocument/2006/relationships/image" Target="../media/image88.png"/><Relationship Id="rId37" Type="http://schemas.openxmlformats.org/officeDocument/2006/relationships/image" Target="../media/image89.png"/><Relationship Id="rId38" Type="http://schemas.openxmlformats.org/officeDocument/2006/relationships/image" Target="../media/image90.png"/><Relationship Id="rId39" Type="http://schemas.openxmlformats.org/officeDocument/2006/relationships/image" Target="../media/image91.png"/><Relationship Id="rId40" Type="http://schemas.openxmlformats.org/officeDocument/2006/relationships/image" Target="../media/image92.png"/><Relationship Id="rId41" Type="http://schemas.openxmlformats.org/officeDocument/2006/relationships/image" Target="../media/image93.png"/><Relationship Id="rId42" Type="http://schemas.openxmlformats.org/officeDocument/2006/relationships/image" Target="../media/image94.png"/><Relationship Id="rId43" Type="http://schemas.openxmlformats.org/officeDocument/2006/relationships/image" Target="../media/image95.png"/><Relationship Id="rId44" Type="http://schemas.openxmlformats.org/officeDocument/2006/relationships/image" Target="../media/image96.png"/><Relationship Id="rId45" Type="http://schemas.openxmlformats.org/officeDocument/2006/relationships/image" Target="../media/image97.png"/><Relationship Id="rId46" Type="http://schemas.openxmlformats.org/officeDocument/2006/relationships/image" Target="../media/image98.png"/><Relationship Id="rId47" Type="http://schemas.openxmlformats.org/officeDocument/2006/relationships/image" Target="../media/image99.png"/><Relationship Id="rId48" Type="http://schemas.openxmlformats.org/officeDocument/2006/relationships/image" Target="../media/image100.png"/><Relationship Id="rId49" Type="http://schemas.openxmlformats.org/officeDocument/2006/relationships/image" Target="../media/image101.png"/><Relationship Id="rId50" Type="http://schemas.openxmlformats.org/officeDocument/2006/relationships/image" Target="../media/image102.png"/><Relationship Id="rId51" Type="http://schemas.openxmlformats.org/officeDocument/2006/relationships/image" Target="../media/image103.png"/><Relationship Id="rId52" Type="http://schemas.openxmlformats.org/officeDocument/2006/relationships/image" Target="../media/image104.png"/><Relationship Id="rId53" Type="http://schemas.openxmlformats.org/officeDocument/2006/relationships/image" Target="../media/image3.jpeg"/><Relationship Id="rId54" Type="http://schemas.openxmlformats.org/officeDocument/2006/relationships/image" Target="../media/image4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hyperlink" Target="https://www.falstad.com/vector3de/vector3de.html?f=ChargedPlatePair&amp;d=streamlines&amp;sl=none&amp;st=20&amp;ld=5&amp;a1=30&amp;a2=33&amp;rx=90&amp;ry=0&amp;rz=0&amp;zm=1.2" TargetMode="External"/><Relationship Id="rId3" Type="http://schemas.openxmlformats.org/officeDocument/2006/relationships/image" Target="../media/image7.jpe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6" Type="http://schemas.openxmlformats.org/officeDocument/2006/relationships/image" Target="../media/image107.png"/><Relationship Id="rId7" Type="http://schemas.openxmlformats.org/officeDocument/2006/relationships/image" Target="../media/image108.png"/><Relationship Id="rId8" Type="http://schemas.openxmlformats.org/officeDocument/2006/relationships/image" Target="../media/image109.png"/><Relationship Id="rId9" Type="http://schemas.openxmlformats.org/officeDocument/2006/relationships/image" Target="../media/image110.png"/><Relationship Id="rId10" Type="http://schemas.openxmlformats.org/officeDocument/2006/relationships/image" Target="../media/image111.png"/><Relationship Id="rId11" Type="http://schemas.openxmlformats.org/officeDocument/2006/relationships/image" Target="../media/image112.png"/><Relationship Id="rId12" Type="http://schemas.openxmlformats.org/officeDocument/2006/relationships/image" Target="../media/image113.png"/><Relationship Id="rId13" Type="http://schemas.openxmlformats.org/officeDocument/2006/relationships/image" Target="../media/image114.png"/><Relationship Id="rId14" Type="http://schemas.openxmlformats.org/officeDocument/2006/relationships/image" Target="../media/image115.png"/><Relationship Id="rId15" Type="http://schemas.openxmlformats.org/officeDocument/2006/relationships/image" Target="../media/image116.png"/><Relationship Id="rId16" Type="http://schemas.openxmlformats.org/officeDocument/2006/relationships/image" Target="../media/image117.png"/><Relationship Id="rId17" Type="http://schemas.openxmlformats.org/officeDocument/2006/relationships/image" Target="../media/image118.png"/><Relationship Id="rId18" Type="http://schemas.openxmlformats.org/officeDocument/2006/relationships/image" Target="../media/image119.png"/><Relationship Id="rId19" Type="http://schemas.openxmlformats.org/officeDocument/2006/relationships/image" Target="../media/image120.png"/><Relationship Id="rId20" Type="http://schemas.openxmlformats.org/officeDocument/2006/relationships/image" Target="../media/image121.png"/><Relationship Id="rId21" Type="http://schemas.openxmlformats.org/officeDocument/2006/relationships/image" Target="../media/image122.png"/><Relationship Id="rId22" Type="http://schemas.openxmlformats.org/officeDocument/2006/relationships/image" Target="../media/image123.png"/><Relationship Id="rId23" Type="http://schemas.openxmlformats.org/officeDocument/2006/relationships/image" Target="../media/image124.png"/><Relationship Id="rId24" Type="http://schemas.openxmlformats.org/officeDocument/2006/relationships/image" Target="../media/image125.png"/><Relationship Id="rId25" Type="http://schemas.openxmlformats.org/officeDocument/2006/relationships/image" Target="../media/image126.png"/><Relationship Id="rId26" Type="http://schemas.openxmlformats.org/officeDocument/2006/relationships/image" Target="../media/image127.png"/><Relationship Id="rId27" Type="http://schemas.openxmlformats.org/officeDocument/2006/relationships/image" Target="../media/image128.png"/><Relationship Id="rId28" Type="http://schemas.openxmlformats.org/officeDocument/2006/relationships/image" Target="../media/image129.png"/><Relationship Id="rId29" Type="http://schemas.openxmlformats.org/officeDocument/2006/relationships/image" Target="../media/image130.png"/><Relationship Id="rId30" Type="http://schemas.openxmlformats.org/officeDocument/2006/relationships/image" Target="../media/image131.png"/><Relationship Id="rId31" Type="http://schemas.openxmlformats.org/officeDocument/2006/relationships/image" Target="../media/image132.png"/><Relationship Id="rId32" Type="http://schemas.openxmlformats.org/officeDocument/2006/relationships/image" Target="../media/image133.png"/><Relationship Id="rId33" Type="http://schemas.openxmlformats.org/officeDocument/2006/relationships/image" Target="../media/image134.png"/><Relationship Id="rId34" Type="http://schemas.openxmlformats.org/officeDocument/2006/relationships/image" Target="../media/image135.png"/><Relationship Id="rId35" Type="http://schemas.openxmlformats.org/officeDocument/2006/relationships/image" Target="../media/image136.png"/><Relationship Id="rId36" Type="http://schemas.openxmlformats.org/officeDocument/2006/relationships/image" Target="../media/image137.png"/><Relationship Id="rId37" Type="http://schemas.openxmlformats.org/officeDocument/2006/relationships/image" Target="../media/image138.png"/><Relationship Id="rId38" Type="http://schemas.openxmlformats.org/officeDocument/2006/relationships/image" Target="../media/image139.png"/><Relationship Id="rId39" Type="http://schemas.openxmlformats.org/officeDocument/2006/relationships/image" Target="../media/image140.png"/><Relationship Id="rId40" Type="http://schemas.openxmlformats.org/officeDocument/2006/relationships/image" Target="../media/image141.png"/><Relationship Id="rId41" Type="http://schemas.openxmlformats.org/officeDocument/2006/relationships/image" Target="../media/image142.png"/><Relationship Id="rId42" Type="http://schemas.openxmlformats.org/officeDocument/2006/relationships/image" Target="../media/image143.png"/><Relationship Id="rId43" Type="http://schemas.openxmlformats.org/officeDocument/2006/relationships/hyperlink" Target="https://www.falstad.com/qmatom/" TargetMode="External"/><Relationship Id="rId44" Type="http://schemas.openxmlformats.org/officeDocument/2006/relationships/image" Target="../media/image8.jpeg"/><Relationship Id="rId45" Type="http://schemas.openxmlformats.org/officeDocument/2006/relationships/image" Target="../media/image3.jpeg"/><Relationship Id="rId46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image" Target="../media/image110.png"/><Relationship Id="rId8" Type="http://schemas.openxmlformats.org/officeDocument/2006/relationships/image" Target="../media/image111.png"/><Relationship Id="rId9" Type="http://schemas.openxmlformats.org/officeDocument/2006/relationships/image" Target="../media/image112.png"/><Relationship Id="rId10" Type="http://schemas.openxmlformats.org/officeDocument/2006/relationships/image" Target="../media/image113.png"/><Relationship Id="rId11" Type="http://schemas.openxmlformats.org/officeDocument/2006/relationships/image" Target="../media/image114.png"/><Relationship Id="rId12" Type="http://schemas.openxmlformats.org/officeDocument/2006/relationships/image" Target="../media/image115.png"/><Relationship Id="rId13" Type="http://schemas.openxmlformats.org/officeDocument/2006/relationships/image" Target="../media/image116.png"/><Relationship Id="rId14" Type="http://schemas.openxmlformats.org/officeDocument/2006/relationships/image" Target="../media/image117.png"/><Relationship Id="rId15" Type="http://schemas.openxmlformats.org/officeDocument/2006/relationships/image" Target="../media/image118.png"/><Relationship Id="rId16" Type="http://schemas.openxmlformats.org/officeDocument/2006/relationships/image" Target="../media/image119.png"/><Relationship Id="rId17" Type="http://schemas.openxmlformats.org/officeDocument/2006/relationships/image" Target="../media/image120.png"/><Relationship Id="rId18" Type="http://schemas.openxmlformats.org/officeDocument/2006/relationships/image" Target="../media/image121.png"/><Relationship Id="rId19" Type="http://schemas.openxmlformats.org/officeDocument/2006/relationships/image" Target="../media/image122.png"/><Relationship Id="rId20" Type="http://schemas.openxmlformats.org/officeDocument/2006/relationships/image" Target="../media/image123.png"/><Relationship Id="rId21" Type="http://schemas.openxmlformats.org/officeDocument/2006/relationships/image" Target="../media/image124.png"/><Relationship Id="rId22" Type="http://schemas.openxmlformats.org/officeDocument/2006/relationships/image" Target="../media/image125.png"/><Relationship Id="rId23" Type="http://schemas.openxmlformats.org/officeDocument/2006/relationships/image" Target="../media/image126.png"/><Relationship Id="rId24" Type="http://schemas.openxmlformats.org/officeDocument/2006/relationships/image" Target="../media/image127.png"/><Relationship Id="rId25" Type="http://schemas.openxmlformats.org/officeDocument/2006/relationships/image" Target="../media/image128.png"/><Relationship Id="rId26" Type="http://schemas.openxmlformats.org/officeDocument/2006/relationships/image" Target="../media/image129.png"/><Relationship Id="rId27" Type="http://schemas.openxmlformats.org/officeDocument/2006/relationships/image" Target="../media/image130.png"/><Relationship Id="rId28" Type="http://schemas.openxmlformats.org/officeDocument/2006/relationships/image" Target="../media/image131.png"/><Relationship Id="rId29" Type="http://schemas.openxmlformats.org/officeDocument/2006/relationships/image" Target="../media/image132.png"/><Relationship Id="rId30" Type="http://schemas.openxmlformats.org/officeDocument/2006/relationships/image" Target="../media/image133.png"/><Relationship Id="rId31" Type="http://schemas.openxmlformats.org/officeDocument/2006/relationships/image" Target="../media/image134.png"/><Relationship Id="rId32" Type="http://schemas.openxmlformats.org/officeDocument/2006/relationships/image" Target="../media/image135.png"/><Relationship Id="rId33" Type="http://schemas.openxmlformats.org/officeDocument/2006/relationships/image" Target="../media/image136.png"/><Relationship Id="rId34" Type="http://schemas.openxmlformats.org/officeDocument/2006/relationships/image" Target="../media/image137.png"/><Relationship Id="rId35" Type="http://schemas.openxmlformats.org/officeDocument/2006/relationships/image" Target="../media/image138.png"/><Relationship Id="rId36" Type="http://schemas.openxmlformats.org/officeDocument/2006/relationships/image" Target="../media/image139.png"/><Relationship Id="rId37" Type="http://schemas.openxmlformats.org/officeDocument/2006/relationships/image" Target="../media/image140.png"/><Relationship Id="rId38" Type="http://schemas.openxmlformats.org/officeDocument/2006/relationships/image" Target="../media/image141.png"/><Relationship Id="rId39" Type="http://schemas.openxmlformats.org/officeDocument/2006/relationships/image" Target="../media/image142.png"/><Relationship Id="rId40" Type="http://schemas.openxmlformats.org/officeDocument/2006/relationships/image" Target="../media/image143.png"/><Relationship Id="rId41" Type="http://schemas.openxmlformats.org/officeDocument/2006/relationships/image" Target="../media/image9.jpeg"/><Relationship Id="rId42" Type="http://schemas.openxmlformats.org/officeDocument/2006/relationships/image" Target="../media/image10.jpeg"/><Relationship Id="rId43" Type="http://schemas.openxmlformats.org/officeDocument/2006/relationships/image" Target="../media/image11.jpeg"/><Relationship Id="rId44" Type="http://schemas.openxmlformats.org/officeDocument/2006/relationships/image" Target="../media/image12.jpeg"/><Relationship Id="rId45" Type="http://schemas.openxmlformats.org/officeDocument/2006/relationships/image" Target="../media/image13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Relationship Id="rId48" Type="http://schemas.openxmlformats.org/officeDocument/2006/relationships/image" Target="../media/image14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Relationship Id="rId8" Type="http://schemas.openxmlformats.org/officeDocument/2006/relationships/image" Target="../media/image151.png"/><Relationship Id="rId9" Type="http://schemas.openxmlformats.org/officeDocument/2006/relationships/image" Target="../media/image152.png"/><Relationship Id="rId10" Type="http://schemas.openxmlformats.org/officeDocument/2006/relationships/image" Target="../media/image153.png"/><Relationship Id="rId11" Type="http://schemas.openxmlformats.org/officeDocument/2006/relationships/image" Target="../media/image154.png"/><Relationship Id="rId12" Type="http://schemas.openxmlformats.org/officeDocument/2006/relationships/image" Target="../media/image155.png"/><Relationship Id="rId13" Type="http://schemas.openxmlformats.org/officeDocument/2006/relationships/image" Target="../media/image156.png"/><Relationship Id="rId14" Type="http://schemas.openxmlformats.org/officeDocument/2006/relationships/image" Target="../media/image157.png"/><Relationship Id="rId15" Type="http://schemas.openxmlformats.org/officeDocument/2006/relationships/image" Target="../media/image158.png"/><Relationship Id="rId16" Type="http://schemas.openxmlformats.org/officeDocument/2006/relationships/image" Target="../media/image159.png"/><Relationship Id="rId17" Type="http://schemas.openxmlformats.org/officeDocument/2006/relationships/image" Target="../media/image160.png"/><Relationship Id="rId18" Type="http://schemas.openxmlformats.org/officeDocument/2006/relationships/image" Target="../media/image161.png"/><Relationship Id="rId19" Type="http://schemas.openxmlformats.org/officeDocument/2006/relationships/image" Target="../media/image162.png"/><Relationship Id="rId20" Type="http://schemas.openxmlformats.org/officeDocument/2006/relationships/image" Target="../media/image163.png"/><Relationship Id="rId21" Type="http://schemas.openxmlformats.org/officeDocument/2006/relationships/image" Target="../media/image164.png"/><Relationship Id="rId22" Type="http://schemas.openxmlformats.org/officeDocument/2006/relationships/image" Target="../media/image165.png"/><Relationship Id="rId23" Type="http://schemas.openxmlformats.org/officeDocument/2006/relationships/image" Target="../media/image166.png"/><Relationship Id="rId24" Type="http://schemas.openxmlformats.org/officeDocument/2006/relationships/image" Target="../media/image167.png"/><Relationship Id="rId25" Type="http://schemas.openxmlformats.org/officeDocument/2006/relationships/image" Target="../media/image168.png"/><Relationship Id="rId26" Type="http://schemas.openxmlformats.org/officeDocument/2006/relationships/image" Target="../media/image169.png"/><Relationship Id="rId27" Type="http://schemas.openxmlformats.org/officeDocument/2006/relationships/image" Target="../media/image170.png"/><Relationship Id="rId28" Type="http://schemas.openxmlformats.org/officeDocument/2006/relationships/image" Target="../media/image171.png"/><Relationship Id="rId29" Type="http://schemas.openxmlformats.org/officeDocument/2006/relationships/image" Target="../media/image172.png"/><Relationship Id="rId30" Type="http://schemas.openxmlformats.org/officeDocument/2006/relationships/image" Target="../media/image173.png"/><Relationship Id="rId31" Type="http://schemas.openxmlformats.org/officeDocument/2006/relationships/image" Target="../media/image174.png"/><Relationship Id="rId32" Type="http://schemas.openxmlformats.org/officeDocument/2006/relationships/image" Target="../media/image175.png"/><Relationship Id="rId33" Type="http://schemas.openxmlformats.org/officeDocument/2006/relationships/image" Target="../media/image176.png"/><Relationship Id="rId34" Type="http://schemas.openxmlformats.org/officeDocument/2006/relationships/image" Target="../media/image177.png"/><Relationship Id="rId35" Type="http://schemas.openxmlformats.org/officeDocument/2006/relationships/image" Target="../media/image178.png"/><Relationship Id="rId36" Type="http://schemas.openxmlformats.org/officeDocument/2006/relationships/image" Target="../media/image179.png"/><Relationship Id="rId37" Type="http://schemas.openxmlformats.org/officeDocument/2006/relationships/image" Target="../media/image180.png"/><Relationship Id="rId38" Type="http://schemas.openxmlformats.org/officeDocument/2006/relationships/image" Target="../media/image181.png"/><Relationship Id="rId39" Type="http://schemas.openxmlformats.org/officeDocument/2006/relationships/image" Target="../media/image182.png"/><Relationship Id="rId40" Type="http://schemas.openxmlformats.org/officeDocument/2006/relationships/image" Target="../media/image183.png"/><Relationship Id="rId41" Type="http://schemas.openxmlformats.org/officeDocument/2006/relationships/image" Target="../media/image184.png"/><Relationship Id="rId42" Type="http://schemas.openxmlformats.org/officeDocument/2006/relationships/image" Target="../media/image185.png"/><Relationship Id="rId43" Type="http://schemas.openxmlformats.org/officeDocument/2006/relationships/image" Target="../media/image186.png"/><Relationship Id="rId44" Type="http://schemas.openxmlformats.org/officeDocument/2006/relationships/image" Target="../media/image187.png"/><Relationship Id="rId45" Type="http://schemas.openxmlformats.org/officeDocument/2006/relationships/image" Target="../media/image188.png"/><Relationship Id="rId46" Type="http://schemas.openxmlformats.org/officeDocument/2006/relationships/image" Target="../media/image189.png"/><Relationship Id="rId47" Type="http://schemas.openxmlformats.org/officeDocument/2006/relationships/image" Target="../media/image190.png"/><Relationship Id="rId48" Type="http://schemas.openxmlformats.org/officeDocument/2006/relationships/image" Target="../media/image3.jpeg"/><Relationship Id="rId49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jpeg"/><Relationship Id="rId3" Type="http://schemas.openxmlformats.org/officeDocument/2006/relationships/image" Target="../media/image191.png"/><Relationship Id="rId4" Type="http://schemas.openxmlformats.org/officeDocument/2006/relationships/image" Target="../media/image192.png"/><Relationship Id="rId5" Type="http://schemas.openxmlformats.org/officeDocument/2006/relationships/image" Target="../media/image193.png"/><Relationship Id="rId6" Type="http://schemas.openxmlformats.org/officeDocument/2006/relationships/image" Target="../media/image194.png"/><Relationship Id="rId7" Type="http://schemas.openxmlformats.org/officeDocument/2006/relationships/image" Target="../media/image195.png"/><Relationship Id="rId8" Type="http://schemas.openxmlformats.org/officeDocument/2006/relationships/image" Target="../media/image196.png"/><Relationship Id="rId9" Type="http://schemas.openxmlformats.org/officeDocument/2006/relationships/image" Target="../media/image197.png"/><Relationship Id="rId10" Type="http://schemas.openxmlformats.org/officeDocument/2006/relationships/image" Target="../media/image160.png"/><Relationship Id="rId11" Type="http://schemas.openxmlformats.org/officeDocument/2006/relationships/image" Target="../media/image198.png"/><Relationship Id="rId12" Type="http://schemas.openxmlformats.org/officeDocument/2006/relationships/image" Target="../media/image199.png"/><Relationship Id="rId13" Type="http://schemas.openxmlformats.org/officeDocument/2006/relationships/image" Target="../media/image200.png"/><Relationship Id="rId14" Type="http://schemas.openxmlformats.org/officeDocument/2006/relationships/image" Target="../media/image201.png"/><Relationship Id="rId15" Type="http://schemas.openxmlformats.org/officeDocument/2006/relationships/image" Target="../media/image202.png"/><Relationship Id="rId16" Type="http://schemas.openxmlformats.org/officeDocument/2006/relationships/image" Target="../media/image203.png"/><Relationship Id="rId17" Type="http://schemas.openxmlformats.org/officeDocument/2006/relationships/image" Target="../media/image204.png"/><Relationship Id="rId18" Type="http://schemas.openxmlformats.org/officeDocument/2006/relationships/image" Target="../media/image205.png"/><Relationship Id="rId19" Type="http://schemas.openxmlformats.org/officeDocument/2006/relationships/image" Target="../media/image206.png"/><Relationship Id="rId20" Type="http://schemas.openxmlformats.org/officeDocument/2006/relationships/image" Target="../media/image207.png"/><Relationship Id="rId21" Type="http://schemas.openxmlformats.org/officeDocument/2006/relationships/image" Target="../media/image208.png"/><Relationship Id="rId22" Type="http://schemas.openxmlformats.org/officeDocument/2006/relationships/image" Target="../media/image209.png"/><Relationship Id="rId23" Type="http://schemas.openxmlformats.org/officeDocument/2006/relationships/image" Target="../media/image210.png"/><Relationship Id="rId24" Type="http://schemas.openxmlformats.org/officeDocument/2006/relationships/image" Target="../media/image211.png"/><Relationship Id="rId25" Type="http://schemas.openxmlformats.org/officeDocument/2006/relationships/image" Target="../media/image212.png"/><Relationship Id="rId26" Type="http://schemas.openxmlformats.org/officeDocument/2006/relationships/image" Target="../media/image213.png"/><Relationship Id="rId27" Type="http://schemas.openxmlformats.org/officeDocument/2006/relationships/image" Target="../media/image214.png"/><Relationship Id="rId28" Type="http://schemas.openxmlformats.org/officeDocument/2006/relationships/image" Target="../media/image215.png"/><Relationship Id="rId29" Type="http://schemas.openxmlformats.org/officeDocument/2006/relationships/image" Target="../media/image216.png"/><Relationship Id="rId30" Type="http://schemas.openxmlformats.org/officeDocument/2006/relationships/image" Target="../media/image217.png"/><Relationship Id="rId31" Type="http://schemas.openxmlformats.org/officeDocument/2006/relationships/image" Target="../media/image218.png"/><Relationship Id="rId32" Type="http://schemas.openxmlformats.org/officeDocument/2006/relationships/image" Target="../media/image219.png"/><Relationship Id="rId33" Type="http://schemas.openxmlformats.org/officeDocument/2006/relationships/image" Target="../media/image220.png"/><Relationship Id="rId34" Type="http://schemas.openxmlformats.org/officeDocument/2006/relationships/image" Target="../media/image221.png"/><Relationship Id="rId35" Type="http://schemas.openxmlformats.org/officeDocument/2006/relationships/image" Target="../media/image222.png"/><Relationship Id="rId36" Type="http://schemas.openxmlformats.org/officeDocument/2006/relationships/image" Target="../media/image223.png"/><Relationship Id="rId37" Type="http://schemas.openxmlformats.org/officeDocument/2006/relationships/image" Target="../media/image224.png"/><Relationship Id="rId38" Type="http://schemas.openxmlformats.org/officeDocument/2006/relationships/image" Target="../media/image225.png"/><Relationship Id="rId39" Type="http://schemas.openxmlformats.org/officeDocument/2006/relationships/image" Target="../media/image226.png"/><Relationship Id="rId40" Type="http://schemas.openxmlformats.org/officeDocument/2006/relationships/image" Target="../media/image227.png"/><Relationship Id="rId41" Type="http://schemas.openxmlformats.org/officeDocument/2006/relationships/image" Target="../media/image228.png"/><Relationship Id="rId42" Type="http://schemas.openxmlformats.org/officeDocument/2006/relationships/image" Target="../media/image229.png"/><Relationship Id="rId43" Type="http://schemas.openxmlformats.org/officeDocument/2006/relationships/image" Target="../media/image230.png"/><Relationship Id="rId44" Type="http://schemas.openxmlformats.org/officeDocument/2006/relationships/image" Target="../media/image231.png"/><Relationship Id="rId45" Type="http://schemas.openxmlformats.org/officeDocument/2006/relationships/image" Target="../media/image232.png"/><Relationship Id="rId46" Type="http://schemas.openxmlformats.org/officeDocument/2006/relationships/image" Target="../media/image233.png"/><Relationship Id="rId47" Type="http://schemas.openxmlformats.org/officeDocument/2006/relationships/image" Target="../media/image234.png"/><Relationship Id="rId48" Type="http://schemas.openxmlformats.org/officeDocument/2006/relationships/image" Target="../media/image235.png"/><Relationship Id="rId49" Type="http://schemas.openxmlformats.org/officeDocument/2006/relationships/image" Target="../media/image236.png"/><Relationship Id="rId50" Type="http://schemas.openxmlformats.org/officeDocument/2006/relationships/image" Target="../media/image237.png"/><Relationship Id="rId51" Type="http://schemas.openxmlformats.org/officeDocument/2006/relationships/image" Target="../media/image238.png"/><Relationship Id="rId52" Type="http://schemas.openxmlformats.org/officeDocument/2006/relationships/image" Target="../media/image239.png"/><Relationship Id="rId53" Type="http://schemas.openxmlformats.org/officeDocument/2006/relationships/image" Target="../media/image240.png"/><Relationship Id="rId54" Type="http://schemas.openxmlformats.org/officeDocument/2006/relationships/image" Target="../media/image241.png"/><Relationship Id="rId55" Type="http://schemas.openxmlformats.org/officeDocument/2006/relationships/image" Target="../media/image242.png"/><Relationship Id="rId56" Type="http://schemas.openxmlformats.org/officeDocument/2006/relationships/image" Target="../media/image243.png"/><Relationship Id="rId57" Type="http://schemas.openxmlformats.org/officeDocument/2006/relationships/image" Target="../media/image244.png"/><Relationship Id="rId58" Type="http://schemas.openxmlformats.org/officeDocument/2006/relationships/image" Target="../media/image245.png"/><Relationship Id="rId59" Type="http://schemas.openxmlformats.org/officeDocument/2006/relationships/image" Target="../media/image246.png"/><Relationship Id="rId60" Type="http://schemas.openxmlformats.org/officeDocument/2006/relationships/image" Target="../media/image247.png"/><Relationship Id="rId61" Type="http://schemas.openxmlformats.org/officeDocument/2006/relationships/image" Target="../media/image248.png"/><Relationship Id="rId62" Type="http://schemas.openxmlformats.org/officeDocument/2006/relationships/image" Target="../media/image249.png"/><Relationship Id="rId63" Type="http://schemas.openxmlformats.org/officeDocument/2006/relationships/image" Target="../media/image250.png"/><Relationship Id="rId64" Type="http://schemas.openxmlformats.org/officeDocument/2006/relationships/image" Target="../media/image251.png"/><Relationship Id="rId65" Type="http://schemas.openxmlformats.org/officeDocument/2006/relationships/image" Target="../media/image252.png"/><Relationship Id="rId66" Type="http://schemas.openxmlformats.org/officeDocument/2006/relationships/image" Target="../media/image3.jpeg"/><Relationship Id="rId67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jpeg"/><Relationship Id="rId3" Type="http://schemas.openxmlformats.org/officeDocument/2006/relationships/image" Target="../media/image253.png"/><Relationship Id="rId4" Type="http://schemas.openxmlformats.org/officeDocument/2006/relationships/image" Target="../media/image254.png"/><Relationship Id="rId5" Type="http://schemas.openxmlformats.org/officeDocument/2006/relationships/image" Target="../media/image255.png"/><Relationship Id="rId6" Type="http://schemas.openxmlformats.org/officeDocument/2006/relationships/image" Target="../media/image256.png"/><Relationship Id="rId7" Type="http://schemas.openxmlformats.org/officeDocument/2006/relationships/image" Target="../media/image257.png"/><Relationship Id="rId8" Type="http://schemas.openxmlformats.org/officeDocument/2006/relationships/image" Target="../media/image160.png"/><Relationship Id="rId9" Type="http://schemas.openxmlformats.org/officeDocument/2006/relationships/image" Target="../media/image258.png"/><Relationship Id="rId10" Type="http://schemas.openxmlformats.org/officeDocument/2006/relationships/image" Target="../media/image259.png"/><Relationship Id="rId11" Type="http://schemas.openxmlformats.org/officeDocument/2006/relationships/image" Target="../media/image260.png"/><Relationship Id="rId12" Type="http://schemas.openxmlformats.org/officeDocument/2006/relationships/image" Target="../media/image261.png"/><Relationship Id="rId13" Type="http://schemas.openxmlformats.org/officeDocument/2006/relationships/image" Target="../media/image262.png"/><Relationship Id="rId14" Type="http://schemas.openxmlformats.org/officeDocument/2006/relationships/image" Target="../media/image263.png"/><Relationship Id="rId15" Type="http://schemas.openxmlformats.org/officeDocument/2006/relationships/image" Target="../media/image264.png"/><Relationship Id="rId16" Type="http://schemas.openxmlformats.org/officeDocument/2006/relationships/image" Target="../media/image265.png"/><Relationship Id="rId17" Type="http://schemas.openxmlformats.org/officeDocument/2006/relationships/image" Target="../media/image266.png"/><Relationship Id="rId18" Type="http://schemas.openxmlformats.org/officeDocument/2006/relationships/image" Target="../media/image267.png"/><Relationship Id="rId19" Type="http://schemas.openxmlformats.org/officeDocument/2006/relationships/image" Target="../media/image268.png"/><Relationship Id="rId20" Type="http://schemas.openxmlformats.org/officeDocument/2006/relationships/image" Target="../media/image269.png"/><Relationship Id="rId21" Type="http://schemas.openxmlformats.org/officeDocument/2006/relationships/image" Target="../media/image270.png"/><Relationship Id="rId22" Type="http://schemas.openxmlformats.org/officeDocument/2006/relationships/image" Target="../media/image271.png"/><Relationship Id="rId23" Type="http://schemas.openxmlformats.org/officeDocument/2006/relationships/image" Target="../media/image272.png"/><Relationship Id="rId24" Type="http://schemas.openxmlformats.org/officeDocument/2006/relationships/image" Target="../media/image273.png"/><Relationship Id="rId25" Type="http://schemas.openxmlformats.org/officeDocument/2006/relationships/image" Target="../media/image274.png"/><Relationship Id="rId26" Type="http://schemas.openxmlformats.org/officeDocument/2006/relationships/image" Target="../media/image275.png"/><Relationship Id="rId27" Type="http://schemas.openxmlformats.org/officeDocument/2006/relationships/image" Target="../media/image276.png"/><Relationship Id="rId28" Type="http://schemas.openxmlformats.org/officeDocument/2006/relationships/image" Target="../media/image277.png"/><Relationship Id="rId29" Type="http://schemas.openxmlformats.org/officeDocument/2006/relationships/image" Target="../media/image278.png"/><Relationship Id="rId30" Type="http://schemas.openxmlformats.org/officeDocument/2006/relationships/image" Target="../media/image279.png"/><Relationship Id="rId31" Type="http://schemas.openxmlformats.org/officeDocument/2006/relationships/image" Target="../media/image280.png"/><Relationship Id="rId32" Type="http://schemas.openxmlformats.org/officeDocument/2006/relationships/image" Target="../media/image281.png"/><Relationship Id="rId33" Type="http://schemas.openxmlformats.org/officeDocument/2006/relationships/image" Target="../media/image282.png"/><Relationship Id="rId34" Type="http://schemas.openxmlformats.org/officeDocument/2006/relationships/image" Target="../media/image283.png"/><Relationship Id="rId35" Type="http://schemas.openxmlformats.org/officeDocument/2006/relationships/image" Target="../media/image284.png"/><Relationship Id="rId36" Type="http://schemas.openxmlformats.org/officeDocument/2006/relationships/image" Target="../media/image285.png"/><Relationship Id="rId37" Type="http://schemas.openxmlformats.org/officeDocument/2006/relationships/image" Target="../media/image286.png"/><Relationship Id="rId38" Type="http://schemas.openxmlformats.org/officeDocument/2006/relationships/image" Target="../media/image287.png"/><Relationship Id="rId39" Type="http://schemas.openxmlformats.org/officeDocument/2006/relationships/image" Target="../media/image288.png"/><Relationship Id="rId40" Type="http://schemas.openxmlformats.org/officeDocument/2006/relationships/image" Target="../media/image289.png"/><Relationship Id="rId41" Type="http://schemas.openxmlformats.org/officeDocument/2006/relationships/image" Target="../media/image290.png"/><Relationship Id="rId42" Type="http://schemas.openxmlformats.org/officeDocument/2006/relationships/image" Target="../media/image291.png"/><Relationship Id="rId43" Type="http://schemas.openxmlformats.org/officeDocument/2006/relationships/image" Target="../media/image292.png"/><Relationship Id="rId44" Type="http://schemas.openxmlformats.org/officeDocument/2006/relationships/image" Target="../media/image3.jpeg"/><Relationship Id="rId45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93.png"/><Relationship Id="rId3" Type="http://schemas.openxmlformats.org/officeDocument/2006/relationships/image" Target="../media/image294.png"/><Relationship Id="rId4" Type="http://schemas.openxmlformats.org/officeDocument/2006/relationships/image" Target="../media/image295.png"/><Relationship Id="rId5" Type="http://schemas.openxmlformats.org/officeDocument/2006/relationships/image" Target="../media/image296.png"/><Relationship Id="rId6" Type="http://schemas.openxmlformats.org/officeDocument/2006/relationships/image" Target="../media/image297.png"/><Relationship Id="rId7" Type="http://schemas.openxmlformats.org/officeDocument/2006/relationships/image" Target="../media/image298.png"/><Relationship Id="rId8" Type="http://schemas.openxmlformats.org/officeDocument/2006/relationships/image" Target="../media/image299.png"/><Relationship Id="rId9" Type="http://schemas.openxmlformats.org/officeDocument/2006/relationships/image" Target="../media/image300.png"/><Relationship Id="rId10" Type="http://schemas.openxmlformats.org/officeDocument/2006/relationships/image" Target="../media/image301.png"/><Relationship Id="rId11" Type="http://schemas.openxmlformats.org/officeDocument/2006/relationships/image" Target="../media/image302.png"/><Relationship Id="rId12" Type="http://schemas.openxmlformats.org/officeDocument/2006/relationships/image" Target="../media/image303.png"/><Relationship Id="rId13" Type="http://schemas.openxmlformats.org/officeDocument/2006/relationships/image" Target="../media/image304.png"/><Relationship Id="rId14" Type="http://schemas.openxmlformats.org/officeDocument/2006/relationships/image" Target="../media/image305.png"/><Relationship Id="rId15" Type="http://schemas.openxmlformats.org/officeDocument/2006/relationships/image" Target="../media/image306.png"/><Relationship Id="rId16" Type="http://schemas.openxmlformats.org/officeDocument/2006/relationships/image" Target="../media/image307.png"/><Relationship Id="rId17" Type="http://schemas.openxmlformats.org/officeDocument/2006/relationships/image" Target="../media/image308.png"/><Relationship Id="rId18" Type="http://schemas.openxmlformats.org/officeDocument/2006/relationships/image" Target="../media/image160.png"/><Relationship Id="rId19" Type="http://schemas.openxmlformats.org/officeDocument/2006/relationships/image" Target="../media/image309.png"/><Relationship Id="rId20" Type="http://schemas.openxmlformats.org/officeDocument/2006/relationships/image" Target="../media/image310.png"/><Relationship Id="rId21" Type="http://schemas.openxmlformats.org/officeDocument/2006/relationships/image" Target="../media/image311.png"/><Relationship Id="rId22" Type="http://schemas.openxmlformats.org/officeDocument/2006/relationships/image" Target="../media/image312.png"/><Relationship Id="rId23" Type="http://schemas.openxmlformats.org/officeDocument/2006/relationships/image" Target="../media/image313.png"/><Relationship Id="rId24" Type="http://schemas.openxmlformats.org/officeDocument/2006/relationships/image" Target="../media/image314.png"/><Relationship Id="rId25" Type="http://schemas.openxmlformats.org/officeDocument/2006/relationships/image" Target="../media/image315.png"/><Relationship Id="rId26" Type="http://schemas.openxmlformats.org/officeDocument/2006/relationships/image" Target="../media/image316.png"/><Relationship Id="rId27" Type="http://schemas.openxmlformats.org/officeDocument/2006/relationships/image" Target="../media/image317.png"/><Relationship Id="rId28" Type="http://schemas.openxmlformats.org/officeDocument/2006/relationships/image" Target="../media/image318.png"/><Relationship Id="rId29" Type="http://schemas.openxmlformats.org/officeDocument/2006/relationships/image" Target="../media/image319.png"/><Relationship Id="rId30" Type="http://schemas.openxmlformats.org/officeDocument/2006/relationships/image" Target="../media/image320.png"/><Relationship Id="rId31" Type="http://schemas.openxmlformats.org/officeDocument/2006/relationships/image" Target="../media/image321.png"/><Relationship Id="rId32" Type="http://schemas.openxmlformats.org/officeDocument/2006/relationships/image" Target="../media/image322.png"/><Relationship Id="rId33" Type="http://schemas.openxmlformats.org/officeDocument/2006/relationships/image" Target="../media/image323.png"/><Relationship Id="rId34" Type="http://schemas.openxmlformats.org/officeDocument/2006/relationships/image" Target="../media/image324.png"/><Relationship Id="rId35" Type="http://schemas.openxmlformats.org/officeDocument/2006/relationships/image" Target="../media/image325.png"/><Relationship Id="rId36" Type="http://schemas.openxmlformats.org/officeDocument/2006/relationships/image" Target="../media/image326.png"/><Relationship Id="rId37" Type="http://schemas.openxmlformats.org/officeDocument/2006/relationships/image" Target="../media/image327.png"/><Relationship Id="rId38" Type="http://schemas.openxmlformats.org/officeDocument/2006/relationships/image" Target="../media/image328.png"/><Relationship Id="rId39" Type="http://schemas.openxmlformats.org/officeDocument/2006/relationships/image" Target="../media/image329.png"/><Relationship Id="rId40" Type="http://schemas.openxmlformats.org/officeDocument/2006/relationships/image" Target="../media/image330.png"/><Relationship Id="rId41" Type="http://schemas.openxmlformats.org/officeDocument/2006/relationships/image" Target="../media/image331.png"/><Relationship Id="rId42" Type="http://schemas.openxmlformats.org/officeDocument/2006/relationships/image" Target="../media/image332.png"/><Relationship Id="rId43" Type="http://schemas.openxmlformats.org/officeDocument/2006/relationships/image" Target="../media/image333.png"/><Relationship Id="rId44" Type="http://schemas.openxmlformats.org/officeDocument/2006/relationships/image" Target="../media/image334.png"/><Relationship Id="rId45" Type="http://schemas.openxmlformats.org/officeDocument/2006/relationships/image" Target="../media/image335.png"/><Relationship Id="rId46" Type="http://schemas.openxmlformats.org/officeDocument/2006/relationships/image" Target="../media/image336.png"/><Relationship Id="rId47" Type="http://schemas.openxmlformats.org/officeDocument/2006/relationships/image" Target="../media/image337.png"/><Relationship Id="rId48" Type="http://schemas.openxmlformats.org/officeDocument/2006/relationships/image" Target="../media/image338.png"/><Relationship Id="rId49" Type="http://schemas.openxmlformats.org/officeDocument/2006/relationships/image" Target="../media/image339.png"/><Relationship Id="rId50" Type="http://schemas.openxmlformats.org/officeDocument/2006/relationships/image" Target="../media/image340.png"/><Relationship Id="rId51" Type="http://schemas.openxmlformats.org/officeDocument/2006/relationships/image" Target="../media/image341.png"/><Relationship Id="rId52" Type="http://schemas.openxmlformats.org/officeDocument/2006/relationships/image" Target="../media/image342.png"/><Relationship Id="rId53" Type="http://schemas.openxmlformats.org/officeDocument/2006/relationships/image" Target="../media/image343.png"/><Relationship Id="rId54" Type="http://schemas.openxmlformats.org/officeDocument/2006/relationships/image" Target="../media/image344.png"/><Relationship Id="rId55" Type="http://schemas.openxmlformats.org/officeDocument/2006/relationships/image" Target="../media/image345.png"/><Relationship Id="rId56" Type="http://schemas.openxmlformats.org/officeDocument/2006/relationships/image" Target="../media/image346.png"/><Relationship Id="rId57" Type="http://schemas.openxmlformats.org/officeDocument/2006/relationships/image" Target="../media/image347.png"/><Relationship Id="rId58" Type="http://schemas.openxmlformats.org/officeDocument/2006/relationships/image" Target="../media/image348.png"/><Relationship Id="rId59" Type="http://schemas.openxmlformats.org/officeDocument/2006/relationships/image" Target="../media/image349.png"/><Relationship Id="rId60" Type="http://schemas.openxmlformats.org/officeDocument/2006/relationships/image" Target="../media/image350.png"/><Relationship Id="rId61" Type="http://schemas.openxmlformats.org/officeDocument/2006/relationships/image" Target="../media/image351.png"/><Relationship Id="rId62" Type="http://schemas.openxmlformats.org/officeDocument/2006/relationships/image" Target="../media/image352.png"/><Relationship Id="rId63" Type="http://schemas.openxmlformats.org/officeDocument/2006/relationships/image" Target="../media/image353.png"/><Relationship Id="rId64" Type="http://schemas.openxmlformats.org/officeDocument/2006/relationships/image" Target="../media/image354.png"/><Relationship Id="rId65" Type="http://schemas.openxmlformats.org/officeDocument/2006/relationships/image" Target="../media/image355.png"/><Relationship Id="rId66" Type="http://schemas.openxmlformats.org/officeDocument/2006/relationships/image" Target="../media/image356.png"/><Relationship Id="rId67" Type="http://schemas.openxmlformats.org/officeDocument/2006/relationships/image" Target="../media/image357.png"/><Relationship Id="rId68" Type="http://schemas.openxmlformats.org/officeDocument/2006/relationships/image" Target="../media/image358.png"/><Relationship Id="rId69" Type="http://schemas.openxmlformats.org/officeDocument/2006/relationships/image" Target="../media/image16.jpeg"/><Relationship Id="rId70" Type="http://schemas.openxmlformats.org/officeDocument/2006/relationships/image" Target="../media/image17.jpeg"/><Relationship Id="rId71" Type="http://schemas.openxmlformats.org/officeDocument/2006/relationships/image" Target="../media/image3.jpeg"/><Relationship Id="rId72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59.png"/><Relationship Id="rId3" Type="http://schemas.openxmlformats.org/officeDocument/2006/relationships/image" Target="../media/image360.png"/><Relationship Id="rId4" Type="http://schemas.openxmlformats.org/officeDocument/2006/relationships/image" Target="../media/image361.png"/><Relationship Id="rId5" Type="http://schemas.openxmlformats.org/officeDocument/2006/relationships/image" Target="../media/image362.png"/><Relationship Id="rId6" Type="http://schemas.openxmlformats.org/officeDocument/2006/relationships/image" Target="../media/image363.png"/><Relationship Id="rId7" Type="http://schemas.openxmlformats.org/officeDocument/2006/relationships/image" Target="../media/image364.png"/><Relationship Id="rId8" Type="http://schemas.openxmlformats.org/officeDocument/2006/relationships/image" Target="../media/image365.png"/><Relationship Id="rId9" Type="http://schemas.openxmlformats.org/officeDocument/2006/relationships/image" Target="../media/image366.png"/><Relationship Id="rId10" Type="http://schemas.openxmlformats.org/officeDocument/2006/relationships/image" Target="../media/image367.png"/><Relationship Id="rId11" Type="http://schemas.openxmlformats.org/officeDocument/2006/relationships/image" Target="../media/image368.png"/><Relationship Id="rId12" Type="http://schemas.openxmlformats.org/officeDocument/2006/relationships/image" Target="../media/image369.png"/><Relationship Id="rId13" Type="http://schemas.openxmlformats.org/officeDocument/2006/relationships/image" Target="../media/image370.png"/><Relationship Id="rId14" Type="http://schemas.openxmlformats.org/officeDocument/2006/relationships/image" Target="../media/image371.png"/><Relationship Id="rId15" Type="http://schemas.openxmlformats.org/officeDocument/2006/relationships/image" Target="../media/image160.png"/><Relationship Id="rId16" Type="http://schemas.openxmlformats.org/officeDocument/2006/relationships/image" Target="../media/image372.png"/><Relationship Id="rId17" Type="http://schemas.openxmlformats.org/officeDocument/2006/relationships/image" Target="../media/image373.png"/><Relationship Id="rId18" Type="http://schemas.openxmlformats.org/officeDocument/2006/relationships/image" Target="../media/image374.png"/><Relationship Id="rId19" Type="http://schemas.openxmlformats.org/officeDocument/2006/relationships/image" Target="../media/image375.png"/><Relationship Id="rId20" Type="http://schemas.openxmlformats.org/officeDocument/2006/relationships/image" Target="../media/image376.png"/><Relationship Id="rId21" Type="http://schemas.openxmlformats.org/officeDocument/2006/relationships/image" Target="../media/image377.png"/><Relationship Id="rId22" Type="http://schemas.openxmlformats.org/officeDocument/2006/relationships/image" Target="../media/image378.png"/><Relationship Id="rId23" Type="http://schemas.openxmlformats.org/officeDocument/2006/relationships/image" Target="../media/image18.jpeg"/><Relationship Id="rId24" Type="http://schemas.openxmlformats.org/officeDocument/2006/relationships/image" Target="../media/image3.jpeg"/><Relationship Id="rId25" Type="http://schemas.openxmlformats.org/officeDocument/2006/relationships/image" Target="../media/image4.jpeg"/><Relationship Id="rId26" Type="http://schemas.openxmlformats.org/officeDocument/2006/relationships/image" Target="../media/image1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379.png"/><Relationship Id="rId5" Type="http://schemas.openxmlformats.org/officeDocument/2006/relationships/image" Target="../media/image380.png"/><Relationship Id="rId6" Type="http://schemas.openxmlformats.org/officeDocument/2006/relationships/image" Target="../media/image381.png"/><Relationship Id="rId7" Type="http://schemas.openxmlformats.org/officeDocument/2006/relationships/image" Target="../media/image382.png"/><Relationship Id="rId8" Type="http://schemas.openxmlformats.org/officeDocument/2006/relationships/image" Target="../media/image383.png"/><Relationship Id="rId9" Type="http://schemas.openxmlformats.org/officeDocument/2006/relationships/image" Target="../media/image384.png"/><Relationship Id="rId10" Type="http://schemas.openxmlformats.org/officeDocument/2006/relationships/image" Target="../media/image160.png"/><Relationship Id="rId11" Type="http://schemas.openxmlformats.org/officeDocument/2006/relationships/image" Target="../media/image229.png"/><Relationship Id="rId12" Type="http://schemas.openxmlformats.org/officeDocument/2006/relationships/image" Target="../media/image385.png"/><Relationship Id="rId13" Type="http://schemas.openxmlformats.org/officeDocument/2006/relationships/image" Target="../media/image386.png"/><Relationship Id="rId14" Type="http://schemas.openxmlformats.org/officeDocument/2006/relationships/image" Target="../media/image387.png"/><Relationship Id="rId15" Type="http://schemas.openxmlformats.org/officeDocument/2006/relationships/image" Target="../media/image388.png"/><Relationship Id="rId16" Type="http://schemas.openxmlformats.org/officeDocument/2006/relationships/image" Target="../media/image389.png"/><Relationship Id="rId17" Type="http://schemas.openxmlformats.org/officeDocument/2006/relationships/image" Target="../media/image390.png"/><Relationship Id="rId18" Type="http://schemas.openxmlformats.org/officeDocument/2006/relationships/image" Target="../media/image391.png"/><Relationship Id="rId19" Type="http://schemas.openxmlformats.org/officeDocument/2006/relationships/image" Target="../media/image392.png"/><Relationship Id="rId20" Type="http://schemas.openxmlformats.org/officeDocument/2006/relationships/image" Target="../media/image393.png"/><Relationship Id="rId21" Type="http://schemas.openxmlformats.org/officeDocument/2006/relationships/image" Target="../media/image394.png"/><Relationship Id="rId22" Type="http://schemas.openxmlformats.org/officeDocument/2006/relationships/image" Target="../media/image395.png"/><Relationship Id="rId23" Type="http://schemas.openxmlformats.org/officeDocument/2006/relationships/image" Target="../media/image396.png"/><Relationship Id="rId24" Type="http://schemas.openxmlformats.org/officeDocument/2006/relationships/image" Target="../media/image397.png"/><Relationship Id="rId25" Type="http://schemas.openxmlformats.org/officeDocument/2006/relationships/image" Target="../media/image398.png"/><Relationship Id="rId26" Type="http://schemas.openxmlformats.org/officeDocument/2006/relationships/image" Target="../media/image399.png"/><Relationship Id="rId27" Type="http://schemas.openxmlformats.org/officeDocument/2006/relationships/image" Target="../media/image400.png"/><Relationship Id="rId28" Type="http://schemas.openxmlformats.org/officeDocument/2006/relationships/image" Target="../media/image401.png"/><Relationship Id="rId29" Type="http://schemas.openxmlformats.org/officeDocument/2006/relationships/image" Target="../media/image402.png"/><Relationship Id="rId30" Type="http://schemas.openxmlformats.org/officeDocument/2006/relationships/image" Target="../media/image403.png"/><Relationship Id="rId31" Type="http://schemas.openxmlformats.org/officeDocument/2006/relationships/image" Target="../media/image404.png"/><Relationship Id="rId32" Type="http://schemas.openxmlformats.org/officeDocument/2006/relationships/image" Target="../media/image405.png"/><Relationship Id="rId33" Type="http://schemas.openxmlformats.org/officeDocument/2006/relationships/image" Target="../media/image406.png"/><Relationship Id="rId34" Type="http://schemas.openxmlformats.org/officeDocument/2006/relationships/image" Target="../media/image407.png"/><Relationship Id="rId35" Type="http://schemas.openxmlformats.org/officeDocument/2006/relationships/image" Target="../media/image408.png"/><Relationship Id="rId36" Type="http://schemas.openxmlformats.org/officeDocument/2006/relationships/image" Target="../media/image373.png"/><Relationship Id="rId37" Type="http://schemas.openxmlformats.org/officeDocument/2006/relationships/image" Target="../media/image409.png"/><Relationship Id="rId38" Type="http://schemas.openxmlformats.org/officeDocument/2006/relationships/image" Target="../media/image410.png"/><Relationship Id="rId39" Type="http://schemas.openxmlformats.org/officeDocument/2006/relationships/image" Target="../media/image411.png"/><Relationship Id="rId40" Type="http://schemas.openxmlformats.org/officeDocument/2006/relationships/image" Target="../media/image412.png"/><Relationship Id="rId41" Type="http://schemas.openxmlformats.org/officeDocument/2006/relationships/image" Target="../media/image413.png"/><Relationship Id="rId42" Type="http://schemas.openxmlformats.org/officeDocument/2006/relationships/image" Target="../media/image414.png"/><Relationship Id="rId43" Type="http://schemas.openxmlformats.org/officeDocument/2006/relationships/image" Target="../media/image415.png"/><Relationship Id="rId44" Type="http://schemas.openxmlformats.org/officeDocument/2006/relationships/image" Target="../media/image416.png"/><Relationship Id="rId45" Type="http://schemas.openxmlformats.org/officeDocument/2006/relationships/image" Target="../media/image417.png"/><Relationship Id="rId46" Type="http://schemas.openxmlformats.org/officeDocument/2006/relationships/image" Target="../media/image418.png"/><Relationship Id="rId47" Type="http://schemas.openxmlformats.org/officeDocument/2006/relationships/image" Target="../media/image419.png"/><Relationship Id="rId48" Type="http://schemas.openxmlformats.org/officeDocument/2006/relationships/image" Target="../media/image420.png"/><Relationship Id="rId49" Type="http://schemas.openxmlformats.org/officeDocument/2006/relationships/image" Target="../media/image421.png"/><Relationship Id="rId50" Type="http://schemas.openxmlformats.org/officeDocument/2006/relationships/image" Target="../media/image422.png"/><Relationship Id="rId51" Type="http://schemas.openxmlformats.org/officeDocument/2006/relationships/image" Target="../media/image423.png"/><Relationship Id="rId52" Type="http://schemas.openxmlformats.org/officeDocument/2006/relationships/image" Target="../media/image424.png"/><Relationship Id="rId53" Type="http://schemas.openxmlformats.org/officeDocument/2006/relationships/image" Target="../media/image425.png"/><Relationship Id="rId54" Type="http://schemas.openxmlformats.org/officeDocument/2006/relationships/image" Target="../media/image426.png"/><Relationship Id="rId55" Type="http://schemas.openxmlformats.org/officeDocument/2006/relationships/image" Target="../media/image427.png"/><Relationship Id="rId56" Type="http://schemas.openxmlformats.org/officeDocument/2006/relationships/image" Target="../media/image428.png"/><Relationship Id="rId57" Type="http://schemas.openxmlformats.org/officeDocument/2006/relationships/image" Target="../media/image429.png"/><Relationship Id="rId58" Type="http://schemas.openxmlformats.org/officeDocument/2006/relationships/image" Target="../media/image430.png"/><Relationship Id="rId59" Type="http://schemas.openxmlformats.org/officeDocument/2006/relationships/image" Target="../media/image431.png"/><Relationship Id="rId60" Type="http://schemas.openxmlformats.org/officeDocument/2006/relationships/image" Target="../media/image432.png"/><Relationship Id="rId61" Type="http://schemas.openxmlformats.org/officeDocument/2006/relationships/image" Target="../media/image433.png"/><Relationship Id="rId62" Type="http://schemas.openxmlformats.org/officeDocument/2006/relationships/image" Target="../media/image434.png"/><Relationship Id="rId63" Type="http://schemas.openxmlformats.org/officeDocument/2006/relationships/image" Target="../media/image435.png"/><Relationship Id="rId64" Type="http://schemas.openxmlformats.org/officeDocument/2006/relationships/image" Target="../media/image436.png"/><Relationship Id="rId65" Type="http://schemas.openxmlformats.org/officeDocument/2006/relationships/image" Target="../media/image437.png"/><Relationship Id="rId66" Type="http://schemas.openxmlformats.org/officeDocument/2006/relationships/image" Target="../media/image438.png"/><Relationship Id="rId67" Type="http://schemas.openxmlformats.org/officeDocument/2006/relationships/image" Target="../media/image439.png"/><Relationship Id="rId68" Type="http://schemas.openxmlformats.org/officeDocument/2006/relationships/image" Target="../media/image440.png"/><Relationship Id="rId69" Type="http://schemas.openxmlformats.org/officeDocument/2006/relationships/image" Target="../media/image441.png"/><Relationship Id="rId70" Type="http://schemas.openxmlformats.org/officeDocument/2006/relationships/image" Target="../media/image3.jpeg"/><Relationship Id="rId71" Type="http://schemas.openxmlformats.org/officeDocument/2006/relationships/image" Target="../media/image4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442.png"/><Relationship Id="rId5" Type="http://schemas.openxmlformats.org/officeDocument/2006/relationships/image" Target="../media/image443.png"/><Relationship Id="rId6" Type="http://schemas.openxmlformats.org/officeDocument/2006/relationships/image" Target="../media/image444.png"/><Relationship Id="rId7" Type="http://schemas.openxmlformats.org/officeDocument/2006/relationships/image" Target="../media/image445.png"/><Relationship Id="rId8" Type="http://schemas.openxmlformats.org/officeDocument/2006/relationships/image" Target="../media/image446.png"/><Relationship Id="rId9" Type="http://schemas.openxmlformats.org/officeDocument/2006/relationships/image" Target="../media/image447.png"/><Relationship Id="rId10" Type="http://schemas.openxmlformats.org/officeDocument/2006/relationships/image" Target="../media/image448.png"/><Relationship Id="rId11" Type="http://schemas.openxmlformats.org/officeDocument/2006/relationships/image" Target="../media/image449.png"/><Relationship Id="rId12" Type="http://schemas.openxmlformats.org/officeDocument/2006/relationships/image" Target="../media/image450.png"/><Relationship Id="rId13" Type="http://schemas.openxmlformats.org/officeDocument/2006/relationships/image" Target="../media/image451.png"/><Relationship Id="rId14" Type="http://schemas.openxmlformats.org/officeDocument/2006/relationships/image" Target="../media/image452.png"/><Relationship Id="rId15" Type="http://schemas.openxmlformats.org/officeDocument/2006/relationships/image" Target="../media/image453.png"/><Relationship Id="rId16" Type="http://schemas.openxmlformats.org/officeDocument/2006/relationships/image" Target="../media/image454.png"/><Relationship Id="rId17" Type="http://schemas.openxmlformats.org/officeDocument/2006/relationships/image" Target="../media/image455.png"/><Relationship Id="rId18" Type="http://schemas.openxmlformats.org/officeDocument/2006/relationships/image" Target="../media/image456.png"/><Relationship Id="rId19" Type="http://schemas.openxmlformats.org/officeDocument/2006/relationships/image" Target="../media/image457.png"/><Relationship Id="rId20" Type="http://schemas.openxmlformats.org/officeDocument/2006/relationships/image" Target="../media/image458.png"/><Relationship Id="rId21" Type="http://schemas.openxmlformats.org/officeDocument/2006/relationships/image" Target="../media/image459.png"/><Relationship Id="rId22" Type="http://schemas.openxmlformats.org/officeDocument/2006/relationships/image" Target="../media/image460.png"/><Relationship Id="rId23" Type="http://schemas.openxmlformats.org/officeDocument/2006/relationships/image" Target="../media/image461.png"/><Relationship Id="rId24" Type="http://schemas.openxmlformats.org/officeDocument/2006/relationships/image" Target="../media/image462.png"/><Relationship Id="rId25" Type="http://schemas.openxmlformats.org/officeDocument/2006/relationships/image" Target="../media/image463.png"/><Relationship Id="rId26" Type="http://schemas.openxmlformats.org/officeDocument/2006/relationships/image" Target="../media/image464.png"/><Relationship Id="rId27" Type="http://schemas.openxmlformats.org/officeDocument/2006/relationships/image" Target="../media/image465.png"/><Relationship Id="rId28" Type="http://schemas.openxmlformats.org/officeDocument/2006/relationships/image" Target="../media/image466.png"/><Relationship Id="rId29" Type="http://schemas.openxmlformats.org/officeDocument/2006/relationships/image" Target="../media/image467.png"/><Relationship Id="rId30" Type="http://schemas.openxmlformats.org/officeDocument/2006/relationships/image" Target="../media/image468.png"/><Relationship Id="rId31" Type="http://schemas.openxmlformats.org/officeDocument/2006/relationships/image" Target="../media/image469.png"/><Relationship Id="rId32" Type="http://schemas.openxmlformats.org/officeDocument/2006/relationships/image" Target="../media/image470.png"/><Relationship Id="rId33" Type="http://schemas.openxmlformats.org/officeDocument/2006/relationships/image" Target="../media/image471.png"/><Relationship Id="rId34" Type="http://schemas.openxmlformats.org/officeDocument/2006/relationships/image" Target="../media/image472.png"/><Relationship Id="rId35" Type="http://schemas.openxmlformats.org/officeDocument/2006/relationships/image" Target="../media/image473.png"/><Relationship Id="rId36" Type="http://schemas.openxmlformats.org/officeDocument/2006/relationships/image" Target="../media/image474.png"/><Relationship Id="rId37" Type="http://schemas.openxmlformats.org/officeDocument/2006/relationships/image" Target="../media/image475.png"/><Relationship Id="rId38" Type="http://schemas.openxmlformats.org/officeDocument/2006/relationships/image" Target="../media/image476.png"/><Relationship Id="rId39" Type="http://schemas.openxmlformats.org/officeDocument/2006/relationships/image" Target="../media/image477.png"/><Relationship Id="rId40" Type="http://schemas.openxmlformats.org/officeDocument/2006/relationships/image" Target="../media/image478.png"/><Relationship Id="rId41" Type="http://schemas.openxmlformats.org/officeDocument/2006/relationships/image" Target="../media/image479.png"/><Relationship Id="rId42" Type="http://schemas.openxmlformats.org/officeDocument/2006/relationships/image" Target="../media/image480.png"/><Relationship Id="rId43" Type="http://schemas.openxmlformats.org/officeDocument/2006/relationships/image" Target="../media/image481.png"/><Relationship Id="rId44" Type="http://schemas.openxmlformats.org/officeDocument/2006/relationships/image" Target="../media/image482.png"/><Relationship Id="rId45" Type="http://schemas.openxmlformats.org/officeDocument/2006/relationships/image" Target="../media/image483.png"/><Relationship Id="rId46" Type="http://schemas.openxmlformats.org/officeDocument/2006/relationships/image" Target="../media/image484.png"/><Relationship Id="rId47" Type="http://schemas.openxmlformats.org/officeDocument/2006/relationships/image" Target="../media/image485.png"/><Relationship Id="rId48" Type="http://schemas.openxmlformats.org/officeDocument/2006/relationships/image" Target="../media/image486.png"/><Relationship Id="rId49" Type="http://schemas.openxmlformats.org/officeDocument/2006/relationships/image" Target="../media/image487.png"/><Relationship Id="rId50" Type="http://schemas.openxmlformats.org/officeDocument/2006/relationships/image" Target="../media/image488.png"/><Relationship Id="rId51" Type="http://schemas.openxmlformats.org/officeDocument/2006/relationships/image" Target="../media/image489.png"/><Relationship Id="rId52" Type="http://schemas.openxmlformats.org/officeDocument/2006/relationships/image" Target="../media/image490.png"/><Relationship Id="rId53" Type="http://schemas.openxmlformats.org/officeDocument/2006/relationships/image" Target="../media/image491.png"/><Relationship Id="rId54" Type="http://schemas.openxmlformats.org/officeDocument/2006/relationships/image" Target="../media/image492.png"/><Relationship Id="rId55" Type="http://schemas.openxmlformats.org/officeDocument/2006/relationships/image" Target="../media/image493.png"/><Relationship Id="rId56" Type="http://schemas.openxmlformats.org/officeDocument/2006/relationships/image" Target="../media/image494.png"/><Relationship Id="rId57" Type="http://schemas.openxmlformats.org/officeDocument/2006/relationships/image" Target="../media/image495.png"/><Relationship Id="rId58" Type="http://schemas.openxmlformats.org/officeDocument/2006/relationships/image" Target="../media/image496.png"/><Relationship Id="rId59" Type="http://schemas.openxmlformats.org/officeDocument/2006/relationships/image" Target="../media/image497.png"/><Relationship Id="rId60" Type="http://schemas.openxmlformats.org/officeDocument/2006/relationships/image" Target="../media/image498.png"/><Relationship Id="rId61" Type="http://schemas.openxmlformats.org/officeDocument/2006/relationships/image" Target="../media/image499.png"/><Relationship Id="rId62" Type="http://schemas.openxmlformats.org/officeDocument/2006/relationships/image" Target="../media/image500.png"/><Relationship Id="rId63" Type="http://schemas.openxmlformats.org/officeDocument/2006/relationships/image" Target="../media/image501.png"/><Relationship Id="rId64" Type="http://schemas.openxmlformats.org/officeDocument/2006/relationships/image" Target="../media/image502.png"/><Relationship Id="rId65" Type="http://schemas.openxmlformats.org/officeDocument/2006/relationships/image" Target="../media/image503.png"/><Relationship Id="rId66" Type="http://schemas.openxmlformats.org/officeDocument/2006/relationships/image" Target="../media/image504.png"/><Relationship Id="rId67" Type="http://schemas.openxmlformats.org/officeDocument/2006/relationships/image" Target="../media/image505.png"/><Relationship Id="rId68" Type="http://schemas.openxmlformats.org/officeDocument/2006/relationships/image" Target="../media/image506.png"/><Relationship Id="rId69" Type="http://schemas.openxmlformats.org/officeDocument/2006/relationships/image" Target="../media/image507.png"/><Relationship Id="rId70" Type="http://schemas.openxmlformats.org/officeDocument/2006/relationships/image" Target="../media/image508.png"/><Relationship Id="rId71" Type="http://schemas.openxmlformats.org/officeDocument/2006/relationships/image" Target="../media/image509.png"/><Relationship Id="rId72" Type="http://schemas.openxmlformats.org/officeDocument/2006/relationships/image" Target="../media/image510.png"/><Relationship Id="rId73" Type="http://schemas.openxmlformats.org/officeDocument/2006/relationships/image" Target="../media/image511.png"/><Relationship Id="rId74" Type="http://schemas.openxmlformats.org/officeDocument/2006/relationships/image" Target="../media/image512.png"/><Relationship Id="rId75" Type="http://schemas.openxmlformats.org/officeDocument/2006/relationships/image" Target="../media/image513.png"/><Relationship Id="rId76" Type="http://schemas.openxmlformats.org/officeDocument/2006/relationships/image" Target="../media/image514.png"/><Relationship Id="rId77" Type="http://schemas.openxmlformats.org/officeDocument/2006/relationships/image" Target="../media/image515.png"/><Relationship Id="rId78" Type="http://schemas.openxmlformats.org/officeDocument/2006/relationships/image" Target="../media/image516.png"/><Relationship Id="rId79" Type="http://schemas.openxmlformats.org/officeDocument/2006/relationships/image" Target="../media/image517.png"/><Relationship Id="rId80" Type="http://schemas.openxmlformats.org/officeDocument/2006/relationships/image" Target="../media/image518.png"/><Relationship Id="rId81" Type="http://schemas.openxmlformats.org/officeDocument/2006/relationships/image" Target="../media/image519.png"/><Relationship Id="rId82" Type="http://schemas.openxmlformats.org/officeDocument/2006/relationships/image" Target="../media/image520.png"/><Relationship Id="rId83" Type="http://schemas.openxmlformats.org/officeDocument/2006/relationships/image" Target="../media/image521.png"/><Relationship Id="rId84" Type="http://schemas.openxmlformats.org/officeDocument/2006/relationships/image" Target="../media/image522.png"/><Relationship Id="rId85" Type="http://schemas.openxmlformats.org/officeDocument/2006/relationships/image" Target="../media/image523.png"/><Relationship Id="rId86" Type="http://schemas.openxmlformats.org/officeDocument/2006/relationships/image" Target="../media/image524.png"/><Relationship Id="rId87" Type="http://schemas.openxmlformats.org/officeDocument/2006/relationships/image" Target="../media/image525.png"/><Relationship Id="rId88" Type="http://schemas.openxmlformats.org/officeDocument/2006/relationships/image" Target="../media/image526.png"/><Relationship Id="rId89" Type="http://schemas.openxmlformats.org/officeDocument/2006/relationships/image" Target="../media/image527.png"/><Relationship Id="rId90" Type="http://schemas.openxmlformats.org/officeDocument/2006/relationships/image" Target="../media/image528.png"/><Relationship Id="rId91" Type="http://schemas.openxmlformats.org/officeDocument/2006/relationships/image" Target="../media/image529.png"/><Relationship Id="rId92" Type="http://schemas.openxmlformats.org/officeDocument/2006/relationships/image" Target="../media/image530.png"/><Relationship Id="rId93" Type="http://schemas.openxmlformats.org/officeDocument/2006/relationships/image" Target="../media/image531.png"/><Relationship Id="rId94" Type="http://schemas.openxmlformats.org/officeDocument/2006/relationships/image" Target="../media/image532.png"/><Relationship Id="rId95" Type="http://schemas.openxmlformats.org/officeDocument/2006/relationships/image" Target="../media/image533.png"/><Relationship Id="rId96" Type="http://schemas.openxmlformats.org/officeDocument/2006/relationships/image" Target="../media/image534.png"/><Relationship Id="rId97" Type="http://schemas.openxmlformats.org/officeDocument/2006/relationships/image" Target="../media/image535.png"/><Relationship Id="rId98" Type="http://schemas.openxmlformats.org/officeDocument/2006/relationships/image" Target="../media/image536.png"/><Relationship Id="rId99" Type="http://schemas.openxmlformats.org/officeDocument/2006/relationships/image" Target="../media/image537.png"/><Relationship Id="rId100" Type="http://schemas.openxmlformats.org/officeDocument/2006/relationships/image" Target="../media/image538.png"/><Relationship Id="rId101" Type="http://schemas.openxmlformats.org/officeDocument/2006/relationships/image" Target="../media/image539.png"/><Relationship Id="rId102" Type="http://schemas.openxmlformats.org/officeDocument/2006/relationships/image" Target="../media/image540.png"/><Relationship Id="rId103" Type="http://schemas.openxmlformats.org/officeDocument/2006/relationships/image" Target="../media/image541.png"/><Relationship Id="rId104" Type="http://schemas.openxmlformats.org/officeDocument/2006/relationships/image" Target="../media/image542.png"/><Relationship Id="rId105" Type="http://schemas.openxmlformats.org/officeDocument/2006/relationships/image" Target="../media/image543.png"/><Relationship Id="rId106" Type="http://schemas.openxmlformats.org/officeDocument/2006/relationships/image" Target="../media/image544.png"/><Relationship Id="rId107" Type="http://schemas.openxmlformats.org/officeDocument/2006/relationships/image" Target="../media/image545.png"/><Relationship Id="rId108" Type="http://schemas.openxmlformats.org/officeDocument/2006/relationships/image" Target="../media/image546.png"/><Relationship Id="rId109" Type="http://schemas.openxmlformats.org/officeDocument/2006/relationships/image" Target="../media/image547.png"/><Relationship Id="rId110" Type="http://schemas.openxmlformats.org/officeDocument/2006/relationships/image" Target="../media/image548.png"/><Relationship Id="rId111" Type="http://schemas.openxmlformats.org/officeDocument/2006/relationships/image" Target="../media/image549.png"/><Relationship Id="rId112" Type="http://schemas.openxmlformats.org/officeDocument/2006/relationships/image" Target="../media/image550.png"/><Relationship Id="rId113" Type="http://schemas.openxmlformats.org/officeDocument/2006/relationships/image" Target="../media/image551.png"/><Relationship Id="rId114" Type="http://schemas.openxmlformats.org/officeDocument/2006/relationships/image" Target="../media/image552.png"/><Relationship Id="rId115" Type="http://schemas.openxmlformats.org/officeDocument/2006/relationships/image" Target="../media/image553.png"/><Relationship Id="rId116" Type="http://schemas.openxmlformats.org/officeDocument/2006/relationships/image" Target="../media/image554.png"/><Relationship Id="rId117" Type="http://schemas.openxmlformats.org/officeDocument/2006/relationships/image" Target="../media/image555.png"/><Relationship Id="rId118" Type="http://schemas.openxmlformats.org/officeDocument/2006/relationships/image" Target="../media/image556.png"/><Relationship Id="rId119" Type="http://schemas.openxmlformats.org/officeDocument/2006/relationships/image" Target="../media/image557.png"/><Relationship Id="rId120" Type="http://schemas.openxmlformats.org/officeDocument/2006/relationships/image" Target="../media/image558.png"/><Relationship Id="rId121" Type="http://schemas.openxmlformats.org/officeDocument/2006/relationships/image" Target="../media/image559.png"/><Relationship Id="rId122" Type="http://schemas.openxmlformats.org/officeDocument/2006/relationships/image" Target="../media/image560.png"/><Relationship Id="rId123" Type="http://schemas.openxmlformats.org/officeDocument/2006/relationships/image" Target="../media/image561.png"/><Relationship Id="rId124" Type="http://schemas.openxmlformats.org/officeDocument/2006/relationships/image" Target="../media/image562.png"/><Relationship Id="rId125" Type="http://schemas.openxmlformats.org/officeDocument/2006/relationships/image" Target="../media/image563.png"/><Relationship Id="rId126" Type="http://schemas.openxmlformats.org/officeDocument/2006/relationships/image" Target="../media/image564.png"/><Relationship Id="rId127" Type="http://schemas.openxmlformats.org/officeDocument/2006/relationships/image" Target="../media/image565.png"/><Relationship Id="rId128" Type="http://schemas.openxmlformats.org/officeDocument/2006/relationships/image" Target="../media/image566.png"/><Relationship Id="rId129" Type="http://schemas.openxmlformats.org/officeDocument/2006/relationships/image" Target="../media/image567.png"/><Relationship Id="rId130" Type="http://schemas.openxmlformats.org/officeDocument/2006/relationships/image" Target="../media/image568.png"/><Relationship Id="rId131" Type="http://schemas.openxmlformats.org/officeDocument/2006/relationships/image" Target="../media/image569.png"/><Relationship Id="rId132" Type="http://schemas.openxmlformats.org/officeDocument/2006/relationships/image" Target="../media/image570.png"/><Relationship Id="rId133" Type="http://schemas.openxmlformats.org/officeDocument/2006/relationships/image" Target="../media/image571.png"/><Relationship Id="rId134" Type="http://schemas.openxmlformats.org/officeDocument/2006/relationships/image" Target="../media/image572.png"/><Relationship Id="rId135" Type="http://schemas.openxmlformats.org/officeDocument/2006/relationships/image" Target="../media/image573.png"/><Relationship Id="rId136" Type="http://schemas.openxmlformats.org/officeDocument/2006/relationships/image" Target="../media/image574.png"/><Relationship Id="rId137" Type="http://schemas.openxmlformats.org/officeDocument/2006/relationships/image" Target="../media/image575.png"/><Relationship Id="rId138" Type="http://schemas.openxmlformats.org/officeDocument/2006/relationships/image" Target="../media/image576.png"/><Relationship Id="rId139" Type="http://schemas.openxmlformats.org/officeDocument/2006/relationships/image" Target="../media/image577.png"/><Relationship Id="rId140" Type="http://schemas.openxmlformats.org/officeDocument/2006/relationships/image" Target="../media/image578.png"/><Relationship Id="rId141" Type="http://schemas.openxmlformats.org/officeDocument/2006/relationships/image" Target="../media/image579.png"/><Relationship Id="rId142" Type="http://schemas.openxmlformats.org/officeDocument/2006/relationships/image" Target="../media/image580.png"/><Relationship Id="rId143" Type="http://schemas.openxmlformats.org/officeDocument/2006/relationships/image" Target="../media/image581.png"/><Relationship Id="rId144" Type="http://schemas.openxmlformats.org/officeDocument/2006/relationships/image" Target="../media/image582.png"/><Relationship Id="rId145" Type="http://schemas.openxmlformats.org/officeDocument/2006/relationships/image" Target="../media/image583.png"/><Relationship Id="rId146" Type="http://schemas.openxmlformats.org/officeDocument/2006/relationships/image" Target="../media/image584.png"/><Relationship Id="rId147" Type="http://schemas.openxmlformats.org/officeDocument/2006/relationships/image" Target="../media/image585.png"/><Relationship Id="rId148" Type="http://schemas.openxmlformats.org/officeDocument/2006/relationships/image" Target="../media/image586.png"/><Relationship Id="rId149" Type="http://schemas.openxmlformats.org/officeDocument/2006/relationships/image" Target="../media/image587.png"/><Relationship Id="rId150" Type="http://schemas.openxmlformats.org/officeDocument/2006/relationships/image" Target="../media/image588.png"/><Relationship Id="rId151" Type="http://schemas.openxmlformats.org/officeDocument/2006/relationships/image" Target="../media/image589.png"/><Relationship Id="rId152" Type="http://schemas.openxmlformats.org/officeDocument/2006/relationships/image" Target="../media/image590.png"/><Relationship Id="rId153" Type="http://schemas.openxmlformats.org/officeDocument/2006/relationships/image" Target="../media/image591.png"/><Relationship Id="rId154" Type="http://schemas.openxmlformats.org/officeDocument/2006/relationships/image" Target="../media/image592.png"/><Relationship Id="rId155" Type="http://schemas.openxmlformats.org/officeDocument/2006/relationships/image" Target="../media/image593.png"/><Relationship Id="rId156" Type="http://schemas.openxmlformats.org/officeDocument/2006/relationships/image" Target="../media/image594.png"/><Relationship Id="rId157" Type="http://schemas.openxmlformats.org/officeDocument/2006/relationships/image" Target="../media/image595.png"/><Relationship Id="rId158" Type="http://schemas.openxmlformats.org/officeDocument/2006/relationships/image" Target="../media/image596.png"/><Relationship Id="rId159" Type="http://schemas.openxmlformats.org/officeDocument/2006/relationships/image" Target="../media/image597.png"/><Relationship Id="rId160" Type="http://schemas.openxmlformats.org/officeDocument/2006/relationships/image" Target="../media/image598.png"/><Relationship Id="rId161" Type="http://schemas.openxmlformats.org/officeDocument/2006/relationships/image" Target="../media/image599.png"/><Relationship Id="rId162" Type="http://schemas.openxmlformats.org/officeDocument/2006/relationships/image" Target="../media/image600.png"/><Relationship Id="rId163" Type="http://schemas.openxmlformats.org/officeDocument/2006/relationships/image" Target="../media/image601.png"/><Relationship Id="rId164" Type="http://schemas.openxmlformats.org/officeDocument/2006/relationships/image" Target="../media/image602.png"/><Relationship Id="rId165" Type="http://schemas.openxmlformats.org/officeDocument/2006/relationships/image" Target="../media/image603.png"/><Relationship Id="rId166" Type="http://schemas.openxmlformats.org/officeDocument/2006/relationships/image" Target="../media/image604.png"/><Relationship Id="rId167" Type="http://schemas.openxmlformats.org/officeDocument/2006/relationships/image" Target="../media/image605.png"/><Relationship Id="rId168" Type="http://schemas.openxmlformats.org/officeDocument/2006/relationships/image" Target="../media/image606.png"/><Relationship Id="rId169" Type="http://schemas.openxmlformats.org/officeDocument/2006/relationships/image" Target="../media/image607.png"/><Relationship Id="rId170" Type="http://schemas.openxmlformats.org/officeDocument/2006/relationships/image" Target="../media/image608.png"/><Relationship Id="rId171" Type="http://schemas.openxmlformats.org/officeDocument/2006/relationships/image" Target="../media/image609.png"/><Relationship Id="rId172" Type="http://schemas.openxmlformats.org/officeDocument/2006/relationships/image" Target="../media/image610.png"/><Relationship Id="rId173" Type="http://schemas.openxmlformats.org/officeDocument/2006/relationships/image" Target="../media/image611.png"/><Relationship Id="rId174" Type="http://schemas.openxmlformats.org/officeDocument/2006/relationships/image" Target="../media/image612.png"/><Relationship Id="rId175" Type="http://schemas.openxmlformats.org/officeDocument/2006/relationships/image" Target="../media/image613.png"/><Relationship Id="rId176" Type="http://schemas.openxmlformats.org/officeDocument/2006/relationships/image" Target="../media/image614.png"/><Relationship Id="rId177" Type="http://schemas.openxmlformats.org/officeDocument/2006/relationships/image" Target="../media/image615.png"/><Relationship Id="rId178" Type="http://schemas.openxmlformats.org/officeDocument/2006/relationships/image" Target="../media/image616.png"/><Relationship Id="rId179" Type="http://schemas.openxmlformats.org/officeDocument/2006/relationships/image" Target="../media/image617.png"/><Relationship Id="rId180" Type="http://schemas.openxmlformats.org/officeDocument/2006/relationships/image" Target="../media/image618.png"/><Relationship Id="rId181" Type="http://schemas.openxmlformats.org/officeDocument/2006/relationships/image" Target="../media/image61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20.png"/><Relationship Id="rId3" Type="http://schemas.openxmlformats.org/officeDocument/2006/relationships/image" Target="../media/image621.png"/><Relationship Id="rId4" Type="http://schemas.openxmlformats.org/officeDocument/2006/relationships/image" Target="../media/image622.png"/><Relationship Id="rId5" Type="http://schemas.openxmlformats.org/officeDocument/2006/relationships/image" Target="../media/image160.png"/><Relationship Id="rId6" Type="http://schemas.openxmlformats.org/officeDocument/2006/relationships/image" Target="../media/image623.png"/><Relationship Id="rId7" Type="http://schemas.openxmlformats.org/officeDocument/2006/relationships/image" Target="../media/image624.png"/><Relationship Id="rId8" Type="http://schemas.openxmlformats.org/officeDocument/2006/relationships/image" Target="../media/image625.png"/><Relationship Id="rId9" Type="http://schemas.openxmlformats.org/officeDocument/2006/relationships/image" Target="../media/image626.png"/><Relationship Id="rId10" Type="http://schemas.openxmlformats.org/officeDocument/2006/relationships/image" Target="../media/image627.png"/><Relationship Id="rId11" Type="http://schemas.openxmlformats.org/officeDocument/2006/relationships/image" Target="../media/image628.png"/><Relationship Id="rId12" Type="http://schemas.openxmlformats.org/officeDocument/2006/relationships/image" Target="../media/image629.png"/><Relationship Id="rId13" Type="http://schemas.openxmlformats.org/officeDocument/2006/relationships/image" Target="../media/image630.png"/><Relationship Id="rId14" Type="http://schemas.openxmlformats.org/officeDocument/2006/relationships/image" Target="../media/image631.png"/><Relationship Id="rId15" Type="http://schemas.openxmlformats.org/officeDocument/2006/relationships/image" Target="../media/image632.png"/><Relationship Id="rId16" Type="http://schemas.openxmlformats.org/officeDocument/2006/relationships/image" Target="../media/image633.png"/><Relationship Id="rId17" Type="http://schemas.openxmlformats.org/officeDocument/2006/relationships/image" Target="../media/image634.png"/><Relationship Id="rId18" Type="http://schemas.openxmlformats.org/officeDocument/2006/relationships/image" Target="../media/image635.png"/><Relationship Id="rId19" Type="http://schemas.openxmlformats.org/officeDocument/2006/relationships/image" Target="../media/image636.png"/><Relationship Id="rId20" Type="http://schemas.openxmlformats.org/officeDocument/2006/relationships/image" Target="../media/image637.png"/><Relationship Id="rId21" Type="http://schemas.openxmlformats.org/officeDocument/2006/relationships/image" Target="../media/image638.png"/><Relationship Id="rId22" Type="http://schemas.openxmlformats.org/officeDocument/2006/relationships/image" Target="../media/image639.png"/><Relationship Id="rId23" Type="http://schemas.openxmlformats.org/officeDocument/2006/relationships/image" Target="../media/image640.png"/><Relationship Id="rId24" Type="http://schemas.openxmlformats.org/officeDocument/2006/relationships/image" Target="../media/image641.png"/><Relationship Id="rId25" Type="http://schemas.openxmlformats.org/officeDocument/2006/relationships/image" Target="../media/image642.png"/><Relationship Id="rId26" Type="http://schemas.openxmlformats.org/officeDocument/2006/relationships/image" Target="../media/image643.png"/><Relationship Id="rId27" Type="http://schemas.openxmlformats.org/officeDocument/2006/relationships/image" Target="../media/image644.png"/><Relationship Id="rId28" Type="http://schemas.openxmlformats.org/officeDocument/2006/relationships/image" Target="../media/image645.png"/><Relationship Id="rId29" Type="http://schemas.openxmlformats.org/officeDocument/2006/relationships/image" Target="../media/image646.png"/><Relationship Id="rId30" Type="http://schemas.openxmlformats.org/officeDocument/2006/relationships/image" Target="../media/image647.png"/><Relationship Id="rId31" Type="http://schemas.openxmlformats.org/officeDocument/2006/relationships/image" Target="../media/image648.png"/><Relationship Id="rId32" Type="http://schemas.openxmlformats.org/officeDocument/2006/relationships/image" Target="../media/image649.png"/><Relationship Id="rId33" Type="http://schemas.openxmlformats.org/officeDocument/2006/relationships/image" Target="../media/image650.png"/><Relationship Id="rId34" Type="http://schemas.openxmlformats.org/officeDocument/2006/relationships/image" Target="../media/image651.png"/><Relationship Id="rId35" Type="http://schemas.openxmlformats.org/officeDocument/2006/relationships/image" Target="../media/image652.png"/><Relationship Id="rId36" Type="http://schemas.openxmlformats.org/officeDocument/2006/relationships/image" Target="../media/image653.png"/><Relationship Id="rId37" Type="http://schemas.openxmlformats.org/officeDocument/2006/relationships/image" Target="../media/image654.png"/><Relationship Id="rId38" Type="http://schemas.openxmlformats.org/officeDocument/2006/relationships/image" Target="../media/image655.png"/><Relationship Id="rId39" Type="http://schemas.openxmlformats.org/officeDocument/2006/relationships/image" Target="../media/image656.png"/><Relationship Id="rId40" Type="http://schemas.openxmlformats.org/officeDocument/2006/relationships/image" Target="../media/image657.png"/><Relationship Id="rId41" Type="http://schemas.openxmlformats.org/officeDocument/2006/relationships/image" Target="../media/image658.png"/><Relationship Id="rId42" Type="http://schemas.openxmlformats.org/officeDocument/2006/relationships/image" Target="../media/image659.png"/><Relationship Id="rId43" Type="http://schemas.openxmlformats.org/officeDocument/2006/relationships/image" Target="../media/image660.png"/><Relationship Id="rId44" Type="http://schemas.openxmlformats.org/officeDocument/2006/relationships/image" Target="../media/image661.png"/><Relationship Id="rId45" Type="http://schemas.openxmlformats.org/officeDocument/2006/relationships/image" Target="../media/image662.png"/><Relationship Id="rId46" Type="http://schemas.openxmlformats.org/officeDocument/2006/relationships/image" Target="../media/image663.png"/><Relationship Id="rId47" Type="http://schemas.openxmlformats.org/officeDocument/2006/relationships/image" Target="../media/image664.png"/><Relationship Id="rId48" Type="http://schemas.openxmlformats.org/officeDocument/2006/relationships/image" Target="../media/image665.png"/><Relationship Id="rId49" Type="http://schemas.openxmlformats.org/officeDocument/2006/relationships/image" Target="../media/image666.png"/><Relationship Id="rId50" Type="http://schemas.openxmlformats.org/officeDocument/2006/relationships/image" Target="../media/image667.png"/><Relationship Id="rId51" Type="http://schemas.openxmlformats.org/officeDocument/2006/relationships/image" Target="../media/image668.png"/><Relationship Id="rId52" Type="http://schemas.openxmlformats.org/officeDocument/2006/relationships/image" Target="../media/image669.png"/><Relationship Id="rId53" Type="http://schemas.openxmlformats.org/officeDocument/2006/relationships/image" Target="../media/image670.png"/><Relationship Id="rId54" Type="http://schemas.openxmlformats.org/officeDocument/2006/relationships/image" Target="../media/image671.png"/><Relationship Id="rId55" Type="http://schemas.openxmlformats.org/officeDocument/2006/relationships/image" Target="../media/image672.png"/><Relationship Id="rId56" Type="http://schemas.openxmlformats.org/officeDocument/2006/relationships/image" Target="../media/image673.png"/><Relationship Id="rId57" Type="http://schemas.openxmlformats.org/officeDocument/2006/relationships/image" Target="../media/image674.png"/><Relationship Id="rId58" Type="http://schemas.openxmlformats.org/officeDocument/2006/relationships/image" Target="../media/image675.png"/><Relationship Id="rId59" Type="http://schemas.openxmlformats.org/officeDocument/2006/relationships/image" Target="../media/image676.png"/><Relationship Id="rId60" Type="http://schemas.openxmlformats.org/officeDocument/2006/relationships/image" Target="../media/image677.png"/><Relationship Id="rId61" Type="http://schemas.openxmlformats.org/officeDocument/2006/relationships/image" Target="../media/image678.png"/><Relationship Id="rId62" Type="http://schemas.openxmlformats.org/officeDocument/2006/relationships/image" Target="../media/image679.png"/><Relationship Id="rId63" Type="http://schemas.openxmlformats.org/officeDocument/2006/relationships/image" Target="../media/image680.png"/><Relationship Id="rId64" Type="http://schemas.openxmlformats.org/officeDocument/2006/relationships/image" Target="../media/image681.png"/><Relationship Id="rId65" Type="http://schemas.openxmlformats.org/officeDocument/2006/relationships/image" Target="../media/image682.png"/><Relationship Id="rId66" Type="http://schemas.openxmlformats.org/officeDocument/2006/relationships/image" Target="../media/image683.png"/><Relationship Id="rId67" Type="http://schemas.openxmlformats.org/officeDocument/2006/relationships/image" Target="../media/image684.png"/><Relationship Id="rId68" Type="http://schemas.openxmlformats.org/officeDocument/2006/relationships/image" Target="../media/image685.png"/><Relationship Id="rId69" Type="http://schemas.openxmlformats.org/officeDocument/2006/relationships/image" Target="../media/image686.png"/><Relationship Id="rId70" Type="http://schemas.openxmlformats.org/officeDocument/2006/relationships/image" Target="../media/image687.png"/><Relationship Id="rId71" Type="http://schemas.openxmlformats.org/officeDocument/2006/relationships/image" Target="../media/image688.png"/><Relationship Id="rId72" Type="http://schemas.openxmlformats.org/officeDocument/2006/relationships/image" Target="../media/image689.png"/><Relationship Id="rId73" Type="http://schemas.openxmlformats.org/officeDocument/2006/relationships/image" Target="../media/image690.png"/><Relationship Id="rId74" Type="http://schemas.openxmlformats.org/officeDocument/2006/relationships/image" Target="../media/image691.png"/><Relationship Id="rId75" Type="http://schemas.openxmlformats.org/officeDocument/2006/relationships/image" Target="../media/image692.png"/><Relationship Id="rId76" Type="http://schemas.openxmlformats.org/officeDocument/2006/relationships/image" Target="../media/image693.png"/><Relationship Id="rId77" Type="http://schemas.openxmlformats.org/officeDocument/2006/relationships/image" Target="../media/image694.png"/><Relationship Id="rId78" Type="http://schemas.openxmlformats.org/officeDocument/2006/relationships/image" Target="../media/image695.png"/><Relationship Id="rId79" Type="http://schemas.openxmlformats.org/officeDocument/2006/relationships/image" Target="../media/image696.png"/><Relationship Id="rId80" Type="http://schemas.openxmlformats.org/officeDocument/2006/relationships/image" Target="../media/image697.png"/><Relationship Id="rId81" Type="http://schemas.openxmlformats.org/officeDocument/2006/relationships/image" Target="../media/image698.png"/><Relationship Id="rId82" Type="http://schemas.openxmlformats.org/officeDocument/2006/relationships/image" Target="../media/image699.png"/><Relationship Id="rId83" Type="http://schemas.openxmlformats.org/officeDocument/2006/relationships/image" Target="../media/image700.png"/><Relationship Id="rId84" Type="http://schemas.openxmlformats.org/officeDocument/2006/relationships/image" Target="../media/image701.png"/><Relationship Id="rId85" Type="http://schemas.openxmlformats.org/officeDocument/2006/relationships/image" Target="../media/image702.png"/><Relationship Id="rId86" Type="http://schemas.openxmlformats.org/officeDocument/2006/relationships/image" Target="../media/image703.png"/><Relationship Id="rId87" Type="http://schemas.openxmlformats.org/officeDocument/2006/relationships/image" Target="../media/image704.png"/><Relationship Id="rId88" Type="http://schemas.openxmlformats.org/officeDocument/2006/relationships/image" Target="../media/image705.png"/><Relationship Id="rId89" Type="http://schemas.openxmlformats.org/officeDocument/2006/relationships/image" Target="../media/image706.png"/><Relationship Id="rId90" Type="http://schemas.openxmlformats.org/officeDocument/2006/relationships/image" Target="../media/image707.png"/><Relationship Id="rId91" Type="http://schemas.openxmlformats.org/officeDocument/2006/relationships/image" Target="../media/image708.png"/><Relationship Id="rId92" Type="http://schemas.openxmlformats.org/officeDocument/2006/relationships/image" Target="../media/image709.png"/><Relationship Id="rId93" Type="http://schemas.openxmlformats.org/officeDocument/2006/relationships/image" Target="../media/image710.png"/><Relationship Id="rId94" Type="http://schemas.openxmlformats.org/officeDocument/2006/relationships/image" Target="../media/image711.png"/><Relationship Id="rId95" Type="http://schemas.openxmlformats.org/officeDocument/2006/relationships/image" Target="../media/image712.png"/><Relationship Id="rId96" Type="http://schemas.openxmlformats.org/officeDocument/2006/relationships/image" Target="../media/image713.png"/><Relationship Id="rId97" Type="http://schemas.openxmlformats.org/officeDocument/2006/relationships/image" Target="../media/image714.png"/><Relationship Id="rId98" Type="http://schemas.openxmlformats.org/officeDocument/2006/relationships/image" Target="../media/image715.png"/><Relationship Id="rId99" Type="http://schemas.openxmlformats.org/officeDocument/2006/relationships/image" Target="../media/image716.png"/><Relationship Id="rId100" Type="http://schemas.openxmlformats.org/officeDocument/2006/relationships/image" Target="../media/image717.png"/><Relationship Id="rId101" Type="http://schemas.openxmlformats.org/officeDocument/2006/relationships/image" Target="../media/image718.png"/><Relationship Id="rId102" Type="http://schemas.openxmlformats.org/officeDocument/2006/relationships/image" Target="../media/image719.png"/><Relationship Id="rId103" Type="http://schemas.openxmlformats.org/officeDocument/2006/relationships/image" Target="../media/image720.png"/><Relationship Id="rId104" Type="http://schemas.openxmlformats.org/officeDocument/2006/relationships/image" Target="../media/image721.png"/><Relationship Id="rId105" Type="http://schemas.openxmlformats.org/officeDocument/2006/relationships/image" Target="../media/image722.png"/><Relationship Id="rId106" Type="http://schemas.openxmlformats.org/officeDocument/2006/relationships/image" Target="../media/image723.png"/><Relationship Id="rId107" Type="http://schemas.openxmlformats.org/officeDocument/2006/relationships/image" Target="../media/image724.png"/><Relationship Id="rId108" Type="http://schemas.openxmlformats.org/officeDocument/2006/relationships/image" Target="../media/image725.png"/><Relationship Id="rId109" Type="http://schemas.openxmlformats.org/officeDocument/2006/relationships/image" Target="../media/image726.png"/><Relationship Id="rId110" Type="http://schemas.openxmlformats.org/officeDocument/2006/relationships/image" Target="../media/image727.png"/><Relationship Id="rId111" Type="http://schemas.openxmlformats.org/officeDocument/2006/relationships/image" Target="../media/image728.png"/><Relationship Id="rId112" Type="http://schemas.openxmlformats.org/officeDocument/2006/relationships/image" Target="../media/image729.png"/><Relationship Id="rId113" Type="http://schemas.openxmlformats.org/officeDocument/2006/relationships/image" Target="../media/image730.png"/><Relationship Id="rId114" Type="http://schemas.openxmlformats.org/officeDocument/2006/relationships/image" Target="../media/image731.png"/><Relationship Id="rId115" Type="http://schemas.openxmlformats.org/officeDocument/2006/relationships/image" Target="../media/image732.png"/><Relationship Id="rId116" Type="http://schemas.openxmlformats.org/officeDocument/2006/relationships/image" Target="../media/image733.png"/><Relationship Id="rId117" Type="http://schemas.openxmlformats.org/officeDocument/2006/relationships/image" Target="../media/image734.png"/><Relationship Id="rId118" Type="http://schemas.openxmlformats.org/officeDocument/2006/relationships/image" Target="../media/image735.png"/><Relationship Id="rId119" Type="http://schemas.openxmlformats.org/officeDocument/2006/relationships/image" Target="../media/image736.png"/><Relationship Id="rId120" Type="http://schemas.openxmlformats.org/officeDocument/2006/relationships/image" Target="../media/image737.png"/><Relationship Id="rId121" Type="http://schemas.openxmlformats.org/officeDocument/2006/relationships/image" Target="../media/image738.png"/><Relationship Id="rId122" Type="http://schemas.openxmlformats.org/officeDocument/2006/relationships/image" Target="../media/image739.png"/><Relationship Id="rId123" Type="http://schemas.openxmlformats.org/officeDocument/2006/relationships/image" Target="../media/image740.png"/><Relationship Id="rId124" Type="http://schemas.openxmlformats.org/officeDocument/2006/relationships/image" Target="../media/image741.png"/><Relationship Id="rId125" Type="http://schemas.openxmlformats.org/officeDocument/2006/relationships/image" Target="../media/image742.png"/><Relationship Id="rId126" Type="http://schemas.openxmlformats.org/officeDocument/2006/relationships/image" Target="../media/image743.png"/><Relationship Id="rId127" Type="http://schemas.openxmlformats.org/officeDocument/2006/relationships/image" Target="../media/image744.png"/><Relationship Id="rId128" Type="http://schemas.openxmlformats.org/officeDocument/2006/relationships/image" Target="../media/image745.png"/><Relationship Id="rId129" Type="http://schemas.openxmlformats.org/officeDocument/2006/relationships/image" Target="../media/image746.png"/><Relationship Id="rId130" Type="http://schemas.openxmlformats.org/officeDocument/2006/relationships/image" Target="../media/image747.png"/><Relationship Id="rId131" Type="http://schemas.openxmlformats.org/officeDocument/2006/relationships/image" Target="../media/image748.png"/><Relationship Id="rId132" Type="http://schemas.openxmlformats.org/officeDocument/2006/relationships/image" Target="../media/image749.png"/><Relationship Id="rId133" Type="http://schemas.openxmlformats.org/officeDocument/2006/relationships/image" Target="../media/image750.png"/><Relationship Id="rId134" Type="http://schemas.openxmlformats.org/officeDocument/2006/relationships/image" Target="../media/image751.png"/><Relationship Id="rId135" Type="http://schemas.openxmlformats.org/officeDocument/2006/relationships/image" Target="../media/image752.png"/><Relationship Id="rId136" Type="http://schemas.openxmlformats.org/officeDocument/2006/relationships/image" Target="../media/image753.png"/><Relationship Id="rId137" Type="http://schemas.openxmlformats.org/officeDocument/2006/relationships/image" Target="../media/image754.png"/><Relationship Id="rId138" Type="http://schemas.openxmlformats.org/officeDocument/2006/relationships/image" Target="../media/image755.png"/><Relationship Id="rId139" Type="http://schemas.openxmlformats.org/officeDocument/2006/relationships/image" Target="../media/image756.png"/><Relationship Id="rId140" Type="http://schemas.openxmlformats.org/officeDocument/2006/relationships/image" Target="../media/image757.png"/><Relationship Id="rId141" Type="http://schemas.openxmlformats.org/officeDocument/2006/relationships/image" Target="../media/image758.png"/><Relationship Id="rId142" Type="http://schemas.openxmlformats.org/officeDocument/2006/relationships/image" Target="../media/image759.png"/><Relationship Id="rId143" Type="http://schemas.openxmlformats.org/officeDocument/2006/relationships/image" Target="../media/image760.png"/><Relationship Id="rId144" Type="http://schemas.openxmlformats.org/officeDocument/2006/relationships/image" Target="../media/image761.png"/><Relationship Id="rId145" Type="http://schemas.openxmlformats.org/officeDocument/2006/relationships/image" Target="../media/image762.png"/><Relationship Id="rId146" Type="http://schemas.openxmlformats.org/officeDocument/2006/relationships/image" Target="../media/image763.png"/><Relationship Id="rId147" Type="http://schemas.openxmlformats.org/officeDocument/2006/relationships/image" Target="../media/image764.png"/><Relationship Id="rId148" Type="http://schemas.openxmlformats.org/officeDocument/2006/relationships/image" Target="../media/image765.png"/><Relationship Id="rId149" Type="http://schemas.openxmlformats.org/officeDocument/2006/relationships/image" Target="../media/image766.png"/><Relationship Id="rId150" Type="http://schemas.openxmlformats.org/officeDocument/2006/relationships/image" Target="../media/image767.png"/><Relationship Id="rId151" Type="http://schemas.openxmlformats.org/officeDocument/2006/relationships/image" Target="../media/image768.png"/><Relationship Id="rId152" Type="http://schemas.openxmlformats.org/officeDocument/2006/relationships/image" Target="../media/image769.png"/><Relationship Id="rId153" Type="http://schemas.openxmlformats.org/officeDocument/2006/relationships/image" Target="../media/image770.png"/><Relationship Id="rId154" Type="http://schemas.openxmlformats.org/officeDocument/2006/relationships/image" Target="../media/image771.png"/><Relationship Id="rId155" Type="http://schemas.openxmlformats.org/officeDocument/2006/relationships/image" Target="../media/image772.png"/><Relationship Id="rId156" Type="http://schemas.openxmlformats.org/officeDocument/2006/relationships/image" Target="../media/image773.png"/><Relationship Id="rId157" Type="http://schemas.openxmlformats.org/officeDocument/2006/relationships/image" Target="../media/image774.png"/><Relationship Id="rId158" Type="http://schemas.openxmlformats.org/officeDocument/2006/relationships/image" Target="../media/image775.png"/><Relationship Id="rId159" Type="http://schemas.openxmlformats.org/officeDocument/2006/relationships/image" Target="../media/image776.png"/><Relationship Id="rId160" Type="http://schemas.openxmlformats.org/officeDocument/2006/relationships/image" Target="../media/image777.png"/><Relationship Id="rId161" Type="http://schemas.openxmlformats.org/officeDocument/2006/relationships/image" Target="../media/image778.png"/><Relationship Id="rId162" Type="http://schemas.openxmlformats.org/officeDocument/2006/relationships/image" Target="../media/image779.png"/><Relationship Id="rId163" Type="http://schemas.openxmlformats.org/officeDocument/2006/relationships/image" Target="../media/image780.png"/><Relationship Id="rId164" Type="http://schemas.openxmlformats.org/officeDocument/2006/relationships/image" Target="../media/image781.png"/><Relationship Id="rId165" Type="http://schemas.openxmlformats.org/officeDocument/2006/relationships/image" Target="../media/image782.png"/><Relationship Id="rId166" Type="http://schemas.openxmlformats.org/officeDocument/2006/relationships/image" Target="../media/image783.png"/><Relationship Id="rId167" Type="http://schemas.openxmlformats.org/officeDocument/2006/relationships/image" Target="../media/image784.png"/><Relationship Id="rId168" Type="http://schemas.openxmlformats.org/officeDocument/2006/relationships/image" Target="../media/image785.png"/><Relationship Id="rId169" Type="http://schemas.openxmlformats.org/officeDocument/2006/relationships/image" Target="../media/image786.png"/><Relationship Id="rId170" Type="http://schemas.openxmlformats.org/officeDocument/2006/relationships/image" Target="../media/image787.png"/><Relationship Id="rId171" Type="http://schemas.openxmlformats.org/officeDocument/2006/relationships/image" Target="../media/image788.png"/><Relationship Id="rId172" Type="http://schemas.openxmlformats.org/officeDocument/2006/relationships/image" Target="../media/image789.png"/><Relationship Id="rId173" Type="http://schemas.openxmlformats.org/officeDocument/2006/relationships/image" Target="../media/image790.png"/><Relationship Id="rId174" Type="http://schemas.openxmlformats.org/officeDocument/2006/relationships/image" Target="../media/image791.png"/><Relationship Id="rId175" Type="http://schemas.openxmlformats.org/officeDocument/2006/relationships/image" Target="../media/image792.png"/><Relationship Id="rId176" Type="http://schemas.openxmlformats.org/officeDocument/2006/relationships/image" Target="../media/image3.jpeg"/><Relationship Id="rId177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20.png"/><Relationship Id="rId3" Type="http://schemas.openxmlformats.org/officeDocument/2006/relationships/image" Target="../media/image621.png"/><Relationship Id="rId4" Type="http://schemas.openxmlformats.org/officeDocument/2006/relationships/image" Target="../media/image622.png"/><Relationship Id="rId5" Type="http://schemas.openxmlformats.org/officeDocument/2006/relationships/image" Target="../media/image160.png"/><Relationship Id="rId6" Type="http://schemas.openxmlformats.org/officeDocument/2006/relationships/image" Target="../media/image623.png"/><Relationship Id="rId7" Type="http://schemas.openxmlformats.org/officeDocument/2006/relationships/image" Target="../media/image624.png"/><Relationship Id="rId8" Type="http://schemas.openxmlformats.org/officeDocument/2006/relationships/image" Target="../media/image625.png"/><Relationship Id="rId9" Type="http://schemas.openxmlformats.org/officeDocument/2006/relationships/image" Target="../media/image626.png"/><Relationship Id="rId10" Type="http://schemas.openxmlformats.org/officeDocument/2006/relationships/image" Target="../media/image627.png"/><Relationship Id="rId11" Type="http://schemas.openxmlformats.org/officeDocument/2006/relationships/image" Target="../media/image628.png"/><Relationship Id="rId12" Type="http://schemas.openxmlformats.org/officeDocument/2006/relationships/image" Target="../media/image629.png"/><Relationship Id="rId13" Type="http://schemas.openxmlformats.org/officeDocument/2006/relationships/image" Target="../media/image630.png"/><Relationship Id="rId14" Type="http://schemas.openxmlformats.org/officeDocument/2006/relationships/image" Target="../media/image631.png"/><Relationship Id="rId15" Type="http://schemas.openxmlformats.org/officeDocument/2006/relationships/image" Target="../media/image632.png"/><Relationship Id="rId16" Type="http://schemas.openxmlformats.org/officeDocument/2006/relationships/image" Target="../media/image633.png"/><Relationship Id="rId17" Type="http://schemas.openxmlformats.org/officeDocument/2006/relationships/image" Target="../media/image634.png"/><Relationship Id="rId18" Type="http://schemas.openxmlformats.org/officeDocument/2006/relationships/image" Target="../media/image635.png"/><Relationship Id="rId19" Type="http://schemas.openxmlformats.org/officeDocument/2006/relationships/image" Target="../media/image636.png"/><Relationship Id="rId20" Type="http://schemas.openxmlformats.org/officeDocument/2006/relationships/image" Target="../media/image637.png"/><Relationship Id="rId21" Type="http://schemas.openxmlformats.org/officeDocument/2006/relationships/image" Target="../media/image638.png"/><Relationship Id="rId22" Type="http://schemas.openxmlformats.org/officeDocument/2006/relationships/image" Target="../media/image639.png"/><Relationship Id="rId23" Type="http://schemas.openxmlformats.org/officeDocument/2006/relationships/image" Target="../media/image640.png"/><Relationship Id="rId24" Type="http://schemas.openxmlformats.org/officeDocument/2006/relationships/image" Target="../media/image641.png"/><Relationship Id="rId25" Type="http://schemas.openxmlformats.org/officeDocument/2006/relationships/image" Target="../media/image642.png"/><Relationship Id="rId26" Type="http://schemas.openxmlformats.org/officeDocument/2006/relationships/image" Target="../media/image643.png"/><Relationship Id="rId27" Type="http://schemas.openxmlformats.org/officeDocument/2006/relationships/image" Target="../media/image644.png"/><Relationship Id="rId28" Type="http://schemas.openxmlformats.org/officeDocument/2006/relationships/image" Target="../media/image645.png"/><Relationship Id="rId29" Type="http://schemas.openxmlformats.org/officeDocument/2006/relationships/image" Target="../media/image646.png"/><Relationship Id="rId30" Type="http://schemas.openxmlformats.org/officeDocument/2006/relationships/image" Target="../media/image647.png"/><Relationship Id="rId31" Type="http://schemas.openxmlformats.org/officeDocument/2006/relationships/image" Target="../media/image648.png"/><Relationship Id="rId32" Type="http://schemas.openxmlformats.org/officeDocument/2006/relationships/image" Target="../media/image649.png"/><Relationship Id="rId33" Type="http://schemas.openxmlformats.org/officeDocument/2006/relationships/image" Target="../media/image650.png"/><Relationship Id="rId34" Type="http://schemas.openxmlformats.org/officeDocument/2006/relationships/image" Target="../media/image651.png"/><Relationship Id="rId35" Type="http://schemas.openxmlformats.org/officeDocument/2006/relationships/image" Target="../media/image652.png"/><Relationship Id="rId36" Type="http://schemas.openxmlformats.org/officeDocument/2006/relationships/image" Target="../media/image653.png"/><Relationship Id="rId37" Type="http://schemas.openxmlformats.org/officeDocument/2006/relationships/image" Target="../media/image654.png"/><Relationship Id="rId38" Type="http://schemas.openxmlformats.org/officeDocument/2006/relationships/image" Target="../media/image655.png"/><Relationship Id="rId39" Type="http://schemas.openxmlformats.org/officeDocument/2006/relationships/image" Target="../media/image656.png"/><Relationship Id="rId40" Type="http://schemas.openxmlformats.org/officeDocument/2006/relationships/image" Target="../media/image657.png"/><Relationship Id="rId41" Type="http://schemas.openxmlformats.org/officeDocument/2006/relationships/image" Target="../media/image658.png"/><Relationship Id="rId42" Type="http://schemas.openxmlformats.org/officeDocument/2006/relationships/image" Target="../media/image659.png"/><Relationship Id="rId43" Type="http://schemas.openxmlformats.org/officeDocument/2006/relationships/image" Target="../media/image660.png"/><Relationship Id="rId44" Type="http://schemas.openxmlformats.org/officeDocument/2006/relationships/image" Target="../media/image661.png"/><Relationship Id="rId45" Type="http://schemas.openxmlformats.org/officeDocument/2006/relationships/image" Target="../media/image662.png"/><Relationship Id="rId46" Type="http://schemas.openxmlformats.org/officeDocument/2006/relationships/image" Target="../media/image663.png"/><Relationship Id="rId47" Type="http://schemas.openxmlformats.org/officeDocument/2006/relationships/image" Target="../media/image664.png"/><Relationship Id="rId48" Type="http://schemas.openxmlformats.org/officeDocument/2006/relationships/image" Target="../media/image665.png"/><Relationship Id="rId49" Type="http://schemas.openxmlformats.org/officeDocument/2006/relationships/image" Target="../media/image666.png"/><Relationship Id="rId50" Type="http://schemas.openxmlformats.org/officeDocument/2006/relationships/image" Target="../media/image667.png"/><Relationship Id="rId51" Type="http://schemas.openxmlformats.org/officeDocument/2006/relationships/image" Target="../media/image668.png"/><Relationship Id="rId52" Type="http://schemas.openxmlformats.org/officeDocument/2006/relationships/image" Target="../media/image669.png"/><Relationship Id="rId53" Type="http://schemas.openxmlformats.org/officeDocument/2006/relationships/image" Target="../media/image670.png"/><Relationship Id="rId54" Type="http://schemas.openxmlformats.org/officeDocument/2006/relationships/image" Target="../media/image671.png"/><Relationship Id="rId55" Type="http://schemas.openxmlformats.org/officeDocument/2006/relationships/image" Target="../media/image672.png"/><Relationship Id="rId56" Type="http://schemas.openxmlformats.org/officeDocument/2006/relationships/image" Target="../media/image673.png"/><Relationship Id="rId57" Type="http://schemas.openxmlformats.org/officeDocument/2006/relationships/image" Target="../media/image674.png"/><Relationship Id="rId58" Type="http://schemas.openxmlformats.org/officeDocument/2006/relationships/image" Target="../media/image675.png"/><Relationship Id="rId59" Type="http://schemas.openxmlformats.org/officeDocument/2006/relationships/image" Target="../media/image676.png"/><Relationship Id="rId60" Type="http://schemas.openxmlformats.org/officeDocument/2006/relationships/image" Target="../media/image677.png"/><Relationship Id="rId61" Type="http://schemas.openxmlformats.org/officeDocument/2006/relationships/image" Target="../media/image678.png"/><Relationship Id="rId62" Type="http://schemas.openxmlformats.org/officeDocument/2006/relationships/image" Target="../media/image679.png"/><Relationship Id="rId63" Type="http://schemas.openxmlformats.org/officeDocument/2006/relationships/image" Target="../media/image680.png"/><Relationship Id="rId64" Type="http://schemas.openxmlformats.org/officeDocument/2006/relationships/image" Target="../media/image681.png"/><Relationship Id="rId65" Type="http://schemas.openxmlformats.org/officeDocument/2006/relationships/image" Target="../media/image682.png"/><Relationship Id="rId66" Type="http://schemas.openxmlformats.org/officeDocument/2006/relationships/image" Target="../media/image683.png"/><Relationship Id="rId67" Type="http://schemas.openxmlformats.org/officeDocument/2006/relationships/image" Target="../media/image684.png"/><Relationship Id="rId68" Type="http://schemas.openxmlformats.org/officeDocument/2006/relationships/image" Target="../media/image685.png"/><Relationship Id="rId69" Type="http://schemas.openxmlformats.org/officeDocument/2006/relationships/image" Target="../media/image686.png"/><Relationship Id="rId70" Type="http://schemas.openxmlformats.org/officeDocument/2006/relationships/image" Target="../media/image687.png"/><Relationship Id="rId71" Type="http://schemas.openxmlformats.org/officeDocument/2006/relationships/image" Target="../media/image688.png"/><Relationship Id="rId72" Type="http://schemas.openxmlformats.org/officeDocument/2006/relationships/image" Target="../media/image689.png"/><Relationship Id="rId73" Type="http://schemas.openxmlformats.org/officeDocument/2006/relationships/image" Target="../media/image690.png"/><Relationship Id="rId74" Type="http://schemas.openxmlformats.org/officeDocument/2006/relationships/image" Target="../media/image691.png"/><Relationship Id="rId75" Type="http://schemas.openxmlformats.org/officeDocument/2006/relationships/image" Target="../media/image692.png"/><Relationship Id="rId76" Type="http://schemas.openxmlformats.org/officeDocument/2006/relationships/image" Target="../media/image693.png"/><Relationship Id="rId77" Type="http://schemas.openxmlformats.org/officeDocument/2006/relationships/image" Target="../media/image694.png"/><Relationship Id="rId78" Type="http://schemas.openxmlformats.org/officeDocument/2006/relationships/image" Target="../media/image695.png"/><Relationship Id="rId79" Type="http://schemas.openxmlformats.org/officeDocument/2006/relationships/image" Target="../media/image696.png"/><Relationship Id="rId80" Type="http://schemas.openxmlformats.org/officeDocument/2006/relationships/image" Target="../media/image697.png"/><Relationship Id="rId81" Type="http://schemas.openxmlformats.org/officeDocument/2006/relationships/image" Target="../media/image698.png"/><Relationship Id="rId82" Type="http://schemas.openxmlformats.org/officeDocument/2006/relationships/image" Target="../media/image699.png"/><Relationship Id="rId83" Type="http://schemas.openxmlformats.org/officeDocument/2006/relationships/image" Target="../media/image700.png"/><Relationship Id="rId84" Type="http://schemas.openxmlformats.org/officeDocument/2006/relationships/image" Target="../media/image701.png"/><Relationship Id="rId85" Type="http://schemas.openxmlformats.org/officeDocument/2006/relationships/image" Target="../media/image702.png"/><Relationship Id="rId86" Type="http://schemas.openxmlformats.org/officeDocument/2006/relationships/image" Target="../media/image703.png"/><Relationship Id="rId87" Type="http://schemas.openxmlformats.org/officeDocument/2006/relationships/image" Target="../media/image704.png"/><Relationship Id="rId88" Type="http://schemas.openxmlformats.org/officeDocument/2006/relationships/image" Target="../media/image705.png"/><Relationship Id="rId89" Type="http://schemas.openxmlformats.org/officeDocument/2006/relationships/image" Target="../media/image706.png"/><Relationship Id="rId90" Type="http://schemas.openxmlformats.org/officeDocument/2006/relationships/image" Target="../media/image707.png"/><Relationship Id="rId91" Type="http://schemas.openxmlformats.org/officeDocument/2006/relationships/image" Target="../media/image708.png"/><Relationship Id="rId92" Type="http://schemas.openxmlformats.org/officeDocument/2006/relationships/image" Target="../media/image709.png"/><Relationship Id="rId93" Type="http://schemas.openxmlformats.org/officeDocument/2006/relationships/image" Target="../media/image710.png"/><Relationship Id="rId94" Type="http://schemas.openxmlformats.org/officeDocument/2006/relationships/image" Target="../media/image711.png"/><Relationship Id="rId95" Type="http://schemas.openxmlformats.org/officeDocument/2006/relationships/image" Target="../media/image712.png"/><Relationship Id="rId96" Type="http://schemas.openxmlformats.org/officeDocument/2006/relationships/image" Target="../media/image713.png"/><Relationship Id="rId97" Type="http://schemas.openxmlformats.org/officeDocument/2006/relationships/image" Target="../media/image714.png"/><Relationship Id="rId98" Type="http://schemas.openxmlformats.org/officeDocument/2006/relationships/image" Target="../media/image715.png"/><Relationship Id="rId99" Type="http://schemas.openxmlformats.org/officeDocument/2006/relationships/image" Target="../media/image716.png"/><Relationship Id="rId100" Type="http://schemas.openxmlformats.org/officeDocument/2006/relationships/image" Target="../media/image717.png"/><Relationship Id="rId101" Type="http://schemas.openxmlformats.org/officeDocument/2006/relationships/image" Target="../media/image718.png"/><Relationship Id="rId102" Type="http://schemas.openxmlformats.org/officeDocument/2006/relationships/image" Target="../media/image719.png"/><Relationship Id="rId103" Type="http://schemas.openxmlformats.org/officeDocument/2006/relationships/image" Target="../media/image720.png"/><Relationship Id="rId104" Type="http://schemas.openxmlformats.org/officeDocument/2006/relationships/image" Target="../media/image721.png"/><Relationship Id="rId105" Type="http://schemas.openxmlformats.org/officeDocument/2006/relationships/image" Target="../media/image722.png"/><Relationship Id="rId106" Type="http://schemas.openxmlformats.org/officeDocument/2006/relationships/image" Target="../media/image723.png"/><Relationship Id="rId107" Type="http://schemas.openxmlformats.org/officeDocument/2006/relationships/image" Target="../media/image724.png"/><Relationship Id="rId108" Type="http://schemas.openxmlformats.org/officeDocument/2006/relationships/image" Target="../media/image725.png"/><Relationship Id="rId109" Type="http://schemas.openxmlformats.org/officeDocument/2006/relationships/image" Target="../media/image726.png"/><Relationship Id="rId110" Type="http://schemas.openxmlformats.org/officeDocument/2006/relationships/image" Target="../media/image727.png"/><Relationship Id="rId111" Type="http://schemas.openxmlformats.org/officeDocument/2006/relationships/image" Target="../media/image728.png"/><Relationship Id="rId112" Type="http://schemas.openxmlformats.org/officeDocument/2006/relationships/image" Target="../media/image729.png"/><Relationship Id="rId113" Type="http://schemas.openxmlformats.org/officeDocument/2006/relationships/image" Target="../media/image730.png"/><Relationship Id="rId114" Type="http://schemas.openxmlformats.org/officeDocument/2006/relationships/image" Target="../media/image731.png"/><Relationship Id="rId115" Type="http://schemas.openxmlformats.org/officeDocument/2006/relationships/image" Target="../media/image732.png"/><Relationship Id="rId116" Type="http://schemas.openxmlformats.org/officeDocument/2006/relationships/image" Target="../media/image733.png"/><Relationship Id="rId117" Type="http://schemas.openxmlformats.org/officeDocument/2006/relationships/image" Target="../media/image734.png"/><Relationship Id="rId118" Type="http://schemas.openxmlformats.org/officeDocument/2006/relationships/image" Target="../media/image735.png"/><Relationship Id="rId119" Type="http://schemas.openxmlformats.org/officeDocument/2006/relationships/image" Target="../media/image736.png"/><Relationship Id="rId120" Type="http://schemas.openxmlformats.org/officeDocument/2006/relationships/image" Target="../media/image737.png"/><Relationship Id="rId121" Type="http://schemas.openxmlformats.org/officeDocument/2006/relationships/image" Target="../media/image738.png"/><Relationship Id="rId122" Type="http://schemas.openxmlformats.org/officeDocument/2006/relationships/image" Target="../media/image739.png"/><Relationship Id="rId123" Type="http://schemas.openxmlformats.org/officeDocument/2006/relationships/image" Target="../media/image740.png"/><Relationship Id="rId124" Type="http://schemas.openxmlformats.org/officeDocument/2006/relationships/image" Target="../media/image741.png"/><Relationship Id="rId125" Type="http://schemas.openxmlformats.org/officeDocument/2006/relationships/image" Target="../media/image742.png"/><Relationship Id="rId126" Type="http://schemas.openxmlformats.org/officeDocument/2006/relationships/image" Target="../media/image743.png"/><Relationship Id="rId127" Type="http://schemas.openxmlformats.org/officeDocument/2006/relationships/image" Target="../media/image744.png"/><Relationship Id="rId128" Type="http://schemas.openxmlformats.org/officeDocument/2006/relationships/image" Target="../media/image745.png"/><Relationship Id="rId129" Type="http://schemas.openxmlformats.org/officeDocument/2006/relationships/image" Target="../media/image746.png"/><Relationship Id="rId130" Type="http://schemas.openxmlformats.org/officeDocument/2006/relationships/image" Target="../media/image747.png"/><Relationship Id="rId131" Type="http://schemas.openxmlformats.org/officeDocument/2006/relationships/image" Target="../media/image748.png"/><Relationship Id="rId132" Type="http://schemas.openxmlformats.org/officeDocument/2006/relationships/image" Target="../media/image749.png"/><Relationship Id="rId133" Type="http://schemas.openxmlformats.org/officeDocument/2006/relationships/image" Target="../media/image750.png"/><Relationship Id="rId134" Type="http://schemas.openxmlformats.org/officeDocument/2006/relationships/image" Target="../media/image751.png"/><Relationship Id="rId135" Type="http://schemas.openxmlformats.org/officeDocument/2006/relationships/image" Target="../media/image752.png"/><Relationship Id="rId136" Type="http://schemas.openxmlformats.org/officeDocument/2006/relationships/image" Target="../media/image753.png"/><Relationship Id="rId137" Type="http://schemas.openxmlformats.org/officeDocument/2006/relationships/image" Target="../media/image754.png"/><Relationship Id="rId138" Type="http://schemas.openxmlformats.org/officeDocument/2006/relationships/image" Target="../media/image755.png"/><Relationship Id="rId139" Type="http://schemas.openxmlformats.org/officeDocument/2006/relationships/image" Target="../media/image756.png"/><Relationship Id="rId140" Type="http://schemas.openxmlformats.org/officeDocument/2006/relationships/image" Target="../media/image757.png"/><Relationship Id="rId141" Type="http://schemas.openxmlformats.org/officeDocument/2006/relationships/image" Target="../media/image758.png"/><Relationship Id="rId142" Type="http://schemas.openxmlformats.org/officeDocument/2006/relationships/image" Target="../media/image759.png"/><Relationship Id="rId143" Type="http://schemas.openxmlformats.org/officeDocument/2006/relationships/image" Target="../media/image760.png"/><Relationship Id="rId144" Type="http://schemas.openxmlformats.org/officeDocument/2006/relationships/image" Target="../media/image761.png"/><Relationship Id="rId145" Type="http://schemas.openxmlformats.org/officeDocument/2006/relationships/image" Target="../media/image762.png"/><Relationship Id="rId146" Type="http://schemas.openxmlformats.org/officeDocument/2006/relationships/image" Target="../media/image763.png"/><Relationship Id="rId147" Type="http://schemas.openxmlformats.org/officeDocument/2006/relationships/image" Target="../media/image764.png"/><Relationship Id="rId148" Type="http://schemas.openxmlformats.org/officeDocument/2006/relationships/image" Target="../media/image765.png"/><Relationship Id="rId149" Type="http://schemas.openxmlformats.org/officeDocument/2006/relationships/image" Target="../media/image766.png"/><Relationship Id="rId150" Type="http://schemas.openxmlformats.org/officeDocument/2006/relationships/image" Target="../media/image767.png"/><Relationship Id="rId151" Type="http://schemas.openxmlformats.org/officeDocument/2006/relationships/image" Target="../media/image768.png"/><Relationship Id="rId152" Type="http://schemas.openxmlformats.org/officeDocument/2006/relationships/image" Target="../media/image769.png"/><Relationship Id="rId153" Type="http://schemas.openxmlformats.org/officeDocument/2006/relationships/image" Target="../media/image770.png"/><Relationship Id="rId154" Type="http://schemas.openxmlformats.org/officeDocument/2006/relationships/image" Target="../media/image771.png"/><Relationship Id="rId155" Type="http://schemas.openxmlformats.org/officeDocument/2006/relationships/image" Target="../media/image772.png"/><Relationship Id="rId156" Type="http://schemas.openxmlformats.org/officeDocument/2006/relationships/image" Target="../media/image773.png"/><Relationship Id="rId157" Type="http://schemas.openxmlformats.org/officeDocument/2006/relationships/image" Target="../media/image774.png"/><Relationship Id="rId158" Type="http://schemas.openxmlformats.org/officeDocument/2006/relationships/image" Target="../media/image775.png"/><Relationship Id="rId159" Type="http://schemas.openxmlformats.org/officeDocument/2006/relationships/image" Target="../media/image776.png"/><Relationship Id="rId160" Type="http://schemas.openxmlformats.org/officeDocument/2006/relationships/image" Target="../media/image777.png"/><Relationship Id="rId161" Type="http://schemas.openxmlformats.org/officeDocument/2006/relationships/image" Target="../media/image778.png"/><Relationship Id="rId162" Type="http://schemas.openxmlformats.org/officeDocument/2006/relationships/image" Target="../media/image779.png"/><Relationship Id="rId163" Type="http://schemas.openxmlformats.org/officeDocument/2006/relationships/image" Target="../media/image780.png"/><Relationship Id="rId164" Type="http://schemas.openxmlformats.org/officeDocument/2006/relationships/image" Target="../media/image781.png"/><Relationship Id="rId165" Type="http://schemas.openxmlformats.org/officeDocument/2006/relationships/image" Target="../media/image782.png"/><Relationship Id="rId166" Type="http://schemas.openxmlformats.org/officeDocument/2006/relationships/image" Target="../media/image783.png"/><Relationship Id="rId167" Type="http://schemas.openxmlformats.org/officeDocument/2006/relationships/image" Target="../media/image784.png"/><Relationship Id="rId168" Type="http://schemas.openxmlformats.org/officeDocument/2006/relationships/image" Target="../media/image785.png"/><Relationship Id="rId169" Type="http://schemas.openxmlformats.org/officeDocument/2006/relationships/image" Target="../media/image786.png"/><Relationship Id="rId170" Type="http://schemas.openxmlformats.org/officeDocument/2006/relationships/image" Target="../media/image787.png"/><Relationship Id="rId171" Type="http://schemas.openxmlformats.org/officeDocument/2006/relationships/image" Target="../media/image788.png"/><Relationship Id="rId172" Type="http://schemas.openxmlformats.org/officeDocument/2006/relationships/image" Target="../media/image789.png"/><Relationship Id="rId173" Type="http://schemas.openxmlformats.org/officeDocument/2006/relationships/image" Target="../media/image790.png"/><Relationship Id="rId174" Type="http://schemas.openxmlformats.org/officeDocument/2006/relationships/image" Target="../media/image791.png"/><Relationship Id="rId175" Type="http://schemas.openxmlformats.org/officeDocument/2006/relationships/image" Target="../media/image792.png"/><Relationship Id="rId176" Type="http://schemas.openxmlformats.org/officeDocument/2006/relationships/image" Target="../media/image793.png"/><Relationship Id="rId177" Type="http://schemas.openxmlformats.org/officeDocument/2006/relationships/image" Target="../media/image794.png"/><Relationship Id="rId178" Type="http://schemas.openxmlformats.org/officeDocument/2006/relationships/image" Target="../media/image795.png"/><Relationship Id="rId179" Type="http://schemas.openxmlformats.org/officeDocument/2006/relationships/image" Target="../media/image796.png"/><Relationship Id="rId180" Type="http://schemas.openxmlformats.org/officeDocument/2006/relationships/image" Target="../media/image797.png"/><Relationship Id="rId181" Type="http://schemas.openxmlformats.org/officeDocument/2006/relationships/image" Target="../media/image798.png"/><Relationship Id="rId182" Type="http://schemas.openxmlformats.org/officeDocument/2006/relationships/image" Target="../media/image799.png"/><Relationship Id="rId183" Type="http://schemas.openxmlformats.org/officeDocument/2006/relationships/image" Target="../media/image800.png"/><Relationship Id="rId184" Type="http://schemas.openxmlformats.org/officeDocument/2006/relationships/image" Target="../media/image801.png"/><Relationship Id="rId185" Type="http://schemas.openxmlformats.org/officeDocument/2006/relationships/image" Target="../media/image802.png"/><Relationship Id="rId186" Type="http://schemas.openxmlformats.org/officeDocument/2006/relationships/image" Target="../media/image803.png"/><Relationship Id="rId187" Type="http://schemas.openxmlformats.org/officeDocument/2006/relationships/image" Target="../media/image804.png"/><Relationship Id="rId188" Type="http://schemas.openxmlformats.org/officeDocument/2006/relationships/image" Target="../media/image805.png"/><Relationship Id="rId189" Type="http://schemas.openxmlformats.org/officeDocument/2006/relationships/image" Target="../media/image806.png"/><Relationship Id="rId190" Type="http://schemas.openxmlformats.org/officeDocument/2006/relationships/image" Target="../media/image3.jpeg"/><Relationship Id="rId191" Type="http://schemas.openxmlformats.org/officeDocument/2006/relationships/image" Target="../media/image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20.png"/><Relationship Id="rId3" Type="http://schemas.openxmlformats.org/officeDocument/2006/relationships/image" Target="../media/image621.png"/><Relationship Id="rId4" Type="http://schemas.openxmlformats.org/officeDocument/2006/relationships/image" Target="../media/image622.png"/><Relationship Id="rId5" Type="http://schemas.openxmlformats.org/officeDocument/2006/relationships/image" Target="../media/image160.png"/><Relationship Id="rId6" Type="http://schemas.openxmlformats.org/officeDocument/2006/relationships/image" Target="../media/image623.png"/><Relationship Id="rId7" Type="http://schemas.openxmlformats.org/officeDocument/2006/relationships/image" Target="../media/image624.png"/><Relationship Id="rId8" Type="http://schemas.openxmlformats.org/officeDocument/2006/relationships/image" Target="../media/image625.png"/><Relationship Id="rId9" Type="http://schemas.openxmlformats.org/officeDocument/2006/relationships/image" Target="../media/image626.png"/><Relationship Id="rId10" Type="http://schemas.openxmlformats.org/officeDocument/2006/relationships/image" Target="../media/image627.png"/><Relationship Id="rId11" Type="http://schemas.openxmlformats.org/officeDocument/2006/relationships/image" Target="../media/image628.png"/><Relationship Id="rId12" Type="http://schemas.openxmlformats.org/officeDocument/2006/relationships/image" Target="../media/image629.png"/><Relationship Id="rId13" Type="http://schemas.openxmlformats.org/officeDocument/2006/relationships/image" Target="../media/image630.png"/><Relationship Id="rId14" Type="http://schemas.openxmlformats.org/officeDocument/2006/relationships/image" Target="../media/image631.png"/><Relationship Id="rId15" Type="http://schemas.openxmlformats.org/officeDocument/2006/relationships/image" Target="../media/image632.png"/><Relationship Id="rId16" Type="http://schemas.openxmlformats.org/officeDocument/2006/relationships/image" Target="../media/image633.png"/><Relationship Id="rId17" Type="http://schemas.openxmlformats.org/officeDocument/2006/relationships/image" Target="../media/image634.png"/><Relationship Id="rId18" Type="http://schemas.openxmlformats.org/officeDocument/2006/relationships/image" Target="../media/image635.png"/><Relationship Id="rId19" Type="http://schemas.openxmlformats.org/officeDocument/2006/relationships/image" Target="../media/image636.png"/><Relationship Id="rId20" Type="http://schemas.openxmlformats.org/officeDocument/2006/relationships/image" Target="../media/image637.png"/><Relationship Id="rId21" Type="http://schemas.openxmlformats.org/officeDocument/2006/relationships/image" Target="../media/image638.png"/><Relationship Id="rId22" Type="http://schemas.openxmlformats.org/officeDocument/2006/relationships/image" Target="../media/image639.png"/><Relationship Id="rId23" Type="http://schemas.openxmlformats.org/officeDocument/2006/relationships/image" Target="../media/image640.png"/><Relationship Id="rId24" Type="http://schemas.openxmlformats.org/officeDocument/2006/relationships/image" Target="../media/image641.png"/><Relationship Id="rId25" Type="http://schemas.openxmlformats.org/officeDocument/2006/relationships/image" Target="../media/image642.png"/><Relationship Id="rId26" Type="http://schemas.openxmlformats.org/officeDocument/2006/relationships/image" Target="../media/image643.png"/><Relationship Id="rId27" Type="http://schemas.openxmlformats.org/officeDocument/2006/relationships/image" Target="../media/image644.png"/><Relationship Id="rId28" Type="http://schemas.openxmlformats.org/officeDocument/2006/relationships/image" Target="../media/image645.png"/><Relationship Id="rId29" Type="http://schemas.openxmlformats.org/officeDocument/2006/relationships/image" Target="../media/image646.png"/><Relationship Id="rId30" Type="http://schemas.openxmlformats.org/officeDocument/2006/relationships/image" Target="../media/image647.png"/><Relationship Id="rId31" Type="http://schemas.openxmlformats.org/officeDocument/2006/relationships/image" Target="../media/image648.png"/><Relationship Id="rId32" Type="http://schemas.openxmlformats.org/officeDocument/2006/relationships/image" Target="../media/image649.png"/><Relationship Id="rId33" Type="http://schemas.openxmlformats.org/officeDocument/2006/relationships/image" Target="../media/image650.png"/><Relationship Id="rId34" Type="http://schemas.openxmlformats.org/officeDocument/2006/relationships/image" Target="../media/image651.png"/><Relationship Id="rId35" Type="http://schemas.openxmlformats.org/officeDocument/2006/relationships/image" Target="../media/image652.png"/><Relationship Id="rId36" Type="http://schemas.openxmlformats.org/officeDocument/2006/relationships/image" Target="../media/image653.png"/><Relationship Id="rId37" Type="http://schemas.openxmlformats.org/officeDocument/2006/relationships/image" Target="../media/image654.png"/><Relationship Id="rId38" Type="http://schemas.openxmlformats.org/officeDocument/2006/relationships/image" Target="../media/image655.png"/><Relationship Id="rId39" Type="http://schemas.openxmlformats.org/officeDocument/2006/relationships/image" Target="../media/image656.png"/><Relationship Id="rId40" Type="http://schemas.openxmlformats.org/officeDocument/2006/relationships/image" Target="../media/image657.png"/><Relationship Id="rId41" Type="http://schemas.openxmlformats.org/officeDocument/2006/relationships/image" Target="../media/image658.png"/><Relationship Id="rId42" Type="http://schemas.openxmlformats.org/officeDocument/2006/relationships/image" Target="../media/image659.png"/><Relationship Id="rId43" Type="http://schemas.openxmlformats.org/officeDocument/2006/relationships/image" Target="../media/image660.png"/><Relationship Id="rId44" Type="http://schemas.openxmlformats.org/officeDocument/2006/relationships/image" Target="../media/image661.png"/><Relationship Id="rId45" Type="http://schemas.openxmlformats.org/officeDocument/2006/relationships/image" Target="../media/image662.png"/><Relationship Id="rId46" Type="http://schemas.openxmlformats.org/officeDocument/2006/relationships/image" Target="../media/image663.png"/><Relationship Id="rId47" Type="http://schemas.openxmlformats.org/officeDocument/2006/relationships/image" Target="../media/image664.png"/><Relationship Id="rId48" Type="http://schemas.openxmlformats.org/officeDocument/2006/relationships/image" Target="../media/image665.png"/><Relationship Id="rId49" Type="http://schemas.openxmlformats.org/officeDocument/2006/relationships/image" Target="../media/image666.png"/><Relationship Id="rId50" Type="http://schemas.openxmlformats.org/officeDocument/2006/relationships/image" Target="../media/image667.png"/><Relationship Id="rId51" Type="http://schemas.openxmlformats.org/officeDocument/2006/relationships/image" Target="../media/image668.png"/><Relationship Id="rId52" Type="http://schemas.openxmlformats.org/officeDocument/2006/relationships/image" Target="../media/image669.png"/><Relationship Id="rId53" Type="http://schemas.openxmlformats.org/officeDocument/2006/relationships/image" Target="../media/image670.png"/><Relationship Id="rId54" Type="http://schemas.openxmlformats.org/officeDocument/2006/relationships/image" Target="../media/image671.png"/><Relationship Id="rId55" Type="http://schemas.openxmlformats.org/officeDocument/2006/relationships/image" Target="../media/image672.png"/><Relationship Id="rId56" Type="http://schemas.openxmlformats.org/officeDocument/2006/relationships/image" Target="../media/image673.png"/><Relationship Id="rId57" Type="http://schemas.openxmlformats.org/officeDocument/2006/relationships/image" Target="../media/image674.png"/><Relationship Id="rId58" Type="http://schemas.openxmlformats.org/officeDocument/2006/relationships/image" Target="../media/image675.png"/><Relationship Id="rId59" Type="http://schemas.openxmlformats.org/officeDocument/2006/relationships/image" Target="../media/image676.png"/><Relationship Id="rId60" Type="http://schemas.openxmlformats.org/officeDocument/2006/relationships/image" Target="../media/image677.png"/><Relationship Id="rId61" Type="http://schemas.openxmlformats.org/officeDocument/2006/relationships/image" Target="../media/image678.png"/><Relationship Id="rId62" Type="http://schemas.openxmlformats.org/officeDocument/2006/relationships/image" Target="../media/image679.png"/><Relationship Id="rId63" Type="http://schemas.openxmlformats.org/officeDocument/2006/relationships/image" Target="../media/image680.png"/><Relationship Id="rId64" Type="http://schemas.openxmlformats.org/officeDocument/2006/relationships/image" Target="../media/image681.png"/><Relationship Id="rId65" Type="http://schemas.openxmlformats.org/officeDocument/2006/relationships/image" Target="../media/image682.png"/><Relationship Id="rId66" Type="http://schemas.openxmlformats.org/officeDocument/2006/relationships/image" Target="../media/image683.png"/><Relationship Id="rId67" Type="http://schemas.openxmlformats.org/officeDocument/2006/relationships/image" Target="../media/image684.png"/><Relationship Id="rId68" Type="http://schemas.openxmlformats.org/officeDocument/2006/relationships/image" Target="../media/image685.png"/><Relationship Id="rId69" Type="http://schemas.openxmlformats.org/officeDocument/2006/relationships/image" Target="../media/image686.png"/><Relationship Id="rId70" Type="http://schemas.openxmlformats.org/officeDocument/2006/relationships/image" Target="../media/image687.png"/><Relationship Id="rId71" Type="http://schemas.openxmlformats.org/officeDocument/2006/relationships/image" Target="../media/image688.png"/><Relationship Id="rId72" Type="http://schemas.openxmlformats.org/officeDocument/2006/relationships/image" Target="../media/image689.png"/><Relationship Id="rId73" Type="http://schemas.openxmlformats.org/officeDocument/2006/relationships/image" Target="../media/image690.png"/><Relationship Id="rId74" Type="http://schemas.openxmlformats.org/officeDocument/2006/relationships/image" Target="../media/image691.png"/><Relationship Id="rId75" Type="http://schemas.openxmlformats.org/officeDocument/2006/relationships/image" Target="../media/image692.png"/><Relationship Id="rId76" Type="http://schemas.openxmlformats.org/officeDocument/2006/relationships/image" Target="../media/image693.png"/><Relationship Id="rId77" Type="http://schemas.openxmlformats.org/officeDocument/2006/relationships/image" Target="../media/image694.png"/><Relationship Id="rId78" Type="http://schemas.openxmlformats.org/officeDocument/2006/relationships/image" Target="../media/image695.png"/><Relationship Id="rId79" Type="http://schemas.openxmlformats.org/officeDocument/2006/relationships/image" Target="../media/image696.png"/><Relationship Id="rId80" Type="http://schemas.openxmlformats.org/officeDocument/2006/relationships/image" Target="../media/image697.png"/><Relationship Id="rId81" Type="http://schemas.openxmlformats.org/officeDocument/2006/relationships/image" Target="../media/image698.png"/><Relationship Id="rId82" Type="http://schemas.openxmlformats.org/officeDocument/2006/relationships/image" Target="../media/image699.png"/><Relationship Id="rId83" Type="http://schemas.openxmlformats.org/officeDocument/2006/relationships/image" Target="../media/image700.png"/><Relationship Id="rId84" Type="http://schemas.openxmlformats.org/officeDocument/2006/relationships/image" Target="../media/image701.png"/><Relationship Id="rId85" Type="http://schemas.openxmlformats.org/officeDocument/2006/relationships/image" Target="../media/image702.png"/><Relationship Id="rId86" Type="http://schemas.openxmlformats.org/officeDocument/2006/relationships/image" Target="../media/image703.png"/><Relationship Id="rId87" Type="http://schemas.openxmlformats.org/officeDocument/2006/relationships/image" Target="../media/image704.png"/><Relationship Id="rId88" Type="http://schemas.openxmlformats.org/officeDocument/2006/relationships/image" Target="../media/image705.png"/><Relationship Id="rId89" Type="http://schemas.openxmlformats.org/officeDocument/2006/relationships/image" Target="../media/image706.png"/><Relationship Id="rId90" Type="http://schemas.openxmlformats.org/officeDocument/2006/relationships/image" Target="../media/image707.png"/><Relationship Id="rId91" Type="http://schemas.openxmlformats.org/officeDocument/2006/relationships/image" Target="../media/image708.png"/><Relationship Id="rId92" Type="http://schemas.openxmlformats.org/officeDocument/2006/relationships/image" Target="../media/image709.png"/><Relationship Id="rId93" Type="http://schemas.openxmlformats.org/officeDocument/2006/relationships/image" Target="../media/image710.png"/><Relationship Id="rId94" Type="http://schemas.openxmlformats.org/officeDocument/2006/relationships/image" Target="../media/image711.png"/><Relationship Id="rId95" Type="http://schemas.openxmlformats.org/officeDocument/2006/relationships/image" Target="../media/image712.png"/><Relationship Id="rId96" Type="http://schemas.openxmlformats.org/officeDocument/2006/relationships/image" Target="../media/image713.png"/><Relationship Id="rId97" Type="http://schemas.openxmlformats.org/officeDocument/2006/relationships/image" Target="../media/image714.png"/><Relationship Id="rId98" Type="http://schemas.openxmlformats.org/officeDocument/2006/relationships/image" Target="../media/image715.png"/><Relationship Id="rId99" Type="http://schemas.openxmlformats.org/officeDocument/2006/relationships/image" Target="../media/image716.png"/><Relationship Id="rId100" Type="http://schemas.openxmlformats.org/officeDocument/2006/relationships/image" Target="../media/image717.png"/><Relationship Id="rId101" Type="http://schemas.openxmlformats.org/officeDocument/2006/relationships/image" Target="../media/image718.png"/><Relationship Id="rId102" Type="http://schemas.openxmlformats.org/officeDocument/2006/relationships/image" Target="../media/image719.png"/><Relationship Id="rId103" Type="http://schemas.openxmlformats.org/officeDocument/2006/relationships/image" Target="../media/image720.png"/><Relationship Id="rId104" Type="http://schemas.openxmlformats.org/officeDocument/2006/relationships/image" Target="../media/image721.png"/><Relationship Id="rId105" Type="http://schemas.openxmlformats.org/officeDocument/2006/relationships/image" Target="../media/image722.png"/><Relationship Id="rId106" Type="http://schemas.openxmlformats.org/officeDocument/2006/relationships/image" Target="../media/image723.png"/><Relationship Id="rId107" Type="http://schemas.openxmlformats.org/officeDocument/2006/relationships/image" Target="../media/image724.png"/><Relationship Id="rId108" Type="http://schemas.openxmlformats.org/officeDocument/2006/relationships/image" Target="../media/image725.png"/><Relationship Id="rId109" Type="http://schemas.openxmlformats.org/officeDocument/2006/relationships/image" Target="../media/image726.png"/><Relationship Id="rId110" Type="http://schemas.openxmlformats.org/officeDocument/2006/relationships/image" Target="../media/image727.png"/><Relationship Id="rId111" Type="http://schemas.openxmlformats.org/officeDocument/2006/relationships/image" Target="../media/image728.png"/><Relationship Id="rId112" Type="http://schemas.openxmlformats.org/officeDocument/2006/relationships/image" Target="../media/image729.png"/><Relationship Id="rId113" Type="http://schemas.openxmlformats.org/officeDocument/2006/relationships/image" Target="../media/image730.png"/><Relationship Id="rId114" Type="http://schemas.openxmlformats.org/officeDocument/2006/relationships/image" Target="../media/image731.png"/><Relationship Id="rId115" Type="http://schemas.openxmlformats.org/officeDocument/2006/relationships/image" Target="../media/image732.png"/><Relationship Id="rId116" Type="http://schemas.openxmlformats.org/officeDocument/2006/relationships/image" Target="../media/image733.png"/><Relationship Id="rId117" Type="http://schemas.openxmlformats.org/officeDocument/2006/relationships/image" Target="../media/image734.png"/><Relationship Id="rId118" Type="http://schemas.openxmlformats.org/officeDocument/2006/relationships/image" Target="../media/image735.png"/><Relationship Id="rId119" Type="http://schemas.openxmlformats.org/officeDocument/2006/relationships/image" Target="../media/image736.png"/><Relationship Id="rId120" Type="http://schemas.openxmlformats.org/officeDocument/2006/relationships/image" Target="../media/image737.png"/><Relationship Id="rId121" Type="http://schemas.openxmlformats.org/officeDocument/2006/relationships/image" Target="../media/image738.png"/><Relationship Id="rId122" Type="http://schemas.openxmlformats.org/officeDocument/2006/relationships/image" Target="../media/image739.png"/><Relationship Id="rId123" Type="http://schemas.openxmlformats.org/officeDocument/2006/relationships/image" Target="../media/image807.png"/><Relationship Id="rId124" Type="http://schemas.openxmlformats.org/officeDocument/2006/relationships/image" Target="../media/image741.png"/><Relationship Id="rId125" Type="http://schemas.openxmlformats.org/officeDocument/2006/relationships/image" Target="../media/image742.png"/><Relationship Id="rId126" Type="http://schemas.openxmlformats.org/officeDocument/2006/relationships/image" Target="../media/image743.png"/><Relationship Id="rId127" Type="http://schemas.openxmlformats.org/officeDocument/2006/relationships/image" Target="../media/image744.png"/><Relationship Id="rId128" Type="http://schemas.openxmlformats.org/officeDocument/2006/relationships/image" Target="../media/image745.png"/><Relationship Id="rId129" Type="http://schemas.openxmlformats.org/officeDocument/2006/relationships/image" Target="../media/image808.png"/><Relationship Id="rId130" Type="http://schemas.openxmlformats.org/officeDocument/2006/relationships/image" Target="../media/image747.png"/><Relationship Id="rId131" Type="http://schemas.openxmlformats.org/officeDocument/2006/relationships/image" Target="../media/image748.png"/><Relationship Id="rId132" Type="http://schemas.openxmlformats.org/officeDocument/2006/relationships/image" Target="../media/image749.png"/><Relationship Id="rId133" Type="http://schemas.openxmlformats.org/officeDocument/2006/relationships/image" Target="../media/image809.png"/><Relationship Id="rId134" Type="http://schemas.openxmlformats.org/officeDocument/2006/relationships/image" Target="../media/image810.png"/><Relationship Id="rId135" Type="http://schemas.openxmlformats.org/officeDocument/2006/relationships/image" Target="../media/image751.png"/><Relationship Id="rId136" Type="http://schemas.openxmlformats.org/officeDocument/2006/relationships/image" Target="../media/image752.png"/><Relationship Id="rId137" Type="http://schemas.openxmlformats.org/officeDocument/2006/relationships/image" Target="../media/image753.png"/><Relationship Id="rId138" Type="http://schemas.openxmlformats.org/officeDocument/2006/relationships/image" Target="../media/image754.png"/><Relationship Id="rId139" Type="http://schemas.openxmlformats.org/officeDocument/2006/relationships/image" Target="../media/image755.png"/><Relationship Id="rId140" Type="http://schemas.openxmlformats.org/officeDocument/2006/relationships/image" Target="../media/image756.png"/><Relationship Id="rId141" Type="http://schemas.openxmlformats.org/officeDocument/2006/relationships/image" Target="../media/image811.png"/><Relationship Id="rId142" Type="http://schemas.openxmlformats.org/officeDocument/2006/relationships/image" Target="../media/image812.png"/><Relationship Id="rId143" Type="http://schemas.openxmlformats.org/officeDocument/2006/relationships/image" Target="../media/image758.png"/><Relationship Id="rId144" Type="http://schemas.openxmlformats.org/officeDocument/2006/relationships/image" Target="../media/image759.png"/><Relationship Id="rId145" Type="http://schemas.openxmlformats.org/officeDocument/2006/relationships/image" Target="../media/image760.png"/><Relationship Id="rId146" Type="http://schemas.openxmlformats.org/officeDocument/2006/relationships/image" Target="../media/image761.png"/><Relationship Id="rId147" Type="http://schemas.openxmlformats.org/officeDocument/2006/relationships/image" Target="../media/image762.png"/><Relationship Id="rId148" Type="http://schemas.openxmlformats.org/officeDocument/2006/relationships/image" Target="../media/image813.png"/><Relationship Id="rId149" Type="http://schemas.openxmlformats.org/officeDocument/2006/relationships/image" Target="../media/image764.png"/><Relationship Id="rId150" Type="http://schemas.openxmlformats.org/officeDocument/2006/relationships/image" Target="../media/image765.png"/><Relationship Id="rId151" Type="http://schemas.openxmlformats.org/officeDocument/2006/relationships/image" Target="../media/image814.png"/><Relationship Id="rId152" Type="http://schemas.openxmlformats.org/officeDocument/2006/relationships/image" Target="../media/image766.png"/><Relationship Id="rId153" Type="http://schemas.openxmlformats.org/officeDocument/2006/relationships/image" Target="../media/image767.png"/><Relationship Id="rId154" Type="http://schemas.openxmlformats.org/officeDocument/2006/relationships/image" Target="../media/image768.png"/><Relationship Id="rId155" Type="http://schemas.openxmlformats.org/officeDocument/2006/relationships/image" Target="../media/image769.png"/><Relationship Id="rId156" Type="http://schemas.openxmlformats.org/officeDocument/2006/relationships/image" Target="../media/image770.png"/><Relationship Id="rId157" Type="http://schemas.openxmlformats.org/officeDocument/2006/relationships/image" Target="../media/image815.png"/><Relationship Id="rId158" Type="http://schemas.openxmlformats.org/officeDocument/2006/relationships/image" Target="../media/image772.png"/><Relationship Id="rId159" Type="http://schemas.openxmlformats.org/officeDocument/2006/relationships/image" Target="../media/image773.png"/><Relationship Id="rId160" Type="http://schemas.openxmlformats.org/officeDocument/2006/relationships/image" Target="../media/image774.png"/><Relationship Id="rId161" Type="http://schemas.openxmlformats.org/officeDocument/2006/relationships/image" Target="../media/image775.png"/><Relationship Id="rId162" Type="http://schemas.openxmlformats.org/officeDocument/2006/relationships/image" Target="../media/image776.png"/><Relationship Id="rId163" Type="http://schemas.openxmlformats.org/officeDocument/2006/relationships/image" Target="../media/image777.png"/><Relationship Id="rId164" Type="http://schemas.openxmlformats.org/officeDocument/2006/relationships/image" Target="../media/image778.png"/><Relationship Id="rId165" Type="http://schemas.openxmlformats.org/officeDocument/2006/relationships/image" Target="../media/image779.png"/><Relationship Id="rId166" Type="http://schemas.openxmlformats.org/officeDocument/2006/relationships/image" Target="../media/image780.png"/><Relationship Id="rId167" Type="http://schemas.openxmlformats.org/officeDocument/2006/relationships/image" Target="../media/image781.png"/><Relationship Id="rId168" Type="http://schemas.openxmlformats.org/officeDocument/2006/relationships/image" Target="../media/image782.png"/><Relationship Id="rId169" Type="http://schemas.openxmlformats.org/officeDocument/2006/relationships/image" Target="../media/image783.png"/><Relationship Id="rId170" Type="http://schemas.openxmlformats.org/officeDocument/2006/relationships/image" Target="../media/image784.png"/><Relationship Id="rId171" Type="http://schemas.openxmlformats.org/officeDocument/2006/relationships/image" Target="../media/image785.png"/><Relationship Id="rId172" Type="http://schemas.openxmlformats.org/officeDocument/2006/relationships/image" Target="../media/image786.png"/><Relationship Id="rId173" Type="http://schemas.openxmlformats.org/officeDocument/2006/relationships/image" Target="../media/image787.png"/><Relationship Id="rId174" Type="http://schemas.openxmlformats.org/officeDocument/2006/relationships/image" Target="../media/image788.png"/><Relationship Id="rId175" Type="http://schemas.openxmlformats.org/officeDocument/2006/relationships/image" Target="../media/image789.png"/><Relationship Id="rId176" Type="http://schemas.openxmlformats.org/officeDocument/2006/relationships/image" Target="../media/image790.png"/><Relationship Id="rId177" Type="http://schemas.openxmlformats.org/officeDocument/2006/relationships/image" Target="../media/image791.png"/><Relationship Id="rId178" Type="http://schemas.openxmlformats.org/officeDocument/2006/relationships/image" Target="../media/image792.png"/><Relationship Id="rId179" Type="http://schemas.openxmlformats.org/officeDocument/2006/relationships/image" Target="../media/image816.png"/><Relationship Id="rId180" Type="http://schemas.openxmlformats.org/officeDocument/2006/relationships/image" Target="../media/image817.png"/><Relationship Id="rId181" Type="http://schemas.openxmlformats.org/officeDocument/2006/relationships/image" Target="../media/image818.png"/><Relationship Id="rId182" Type="http://schemas.openxmlformats.org/officeDocument/2006/relationships/image" Target="../media/image819.png"/><Relationship Id="rId183" Type="http://schemas.openxmlformats.org/officeDocument/2006/relationships/image" Target="../media/image820.png"/><Relationship Id="rId184" Type="http://schemas.openxmlformats.org/officeDocument/2006/relationships/image" Target="../media/image821.png"/><Relationship Id="rId185" Type="http://schemas.openxmlformats.org/officeDocument/2006/relationships/image" Target="../media/image822.png"/><Relationship Id="rId186" Type="http://schemas.openxmlformats.org/officeDocument/2006/relationships/image" Target="../media/image823.png"/><Relationship Id="rId187" Type="http://schemas.openxmlformats.org/officeDocument/2006/relationships/image" Target="../media/image824.png"/><Relationship Id="rId188" Type="http://schemas.openxmlformats.org/officeDocument/2006/relationships/image" Target="../media/image825.png"/><Relationship Id="rId189" Type="http://schemas.openxmlformats.org/officeDocument/2006/relationships/image" Target="../media/image826.png"/><Relationship Id="rId190" Type="http://schemas.openxmlformats.org/officeDocument/2006/relationships/image" Target="../media/image827.png"/><Relationship Id="rId191" Type="http://schemas.openxmlformats.org/officeDocument/2006/relationships/image" Target="../media/image828.png"/><Relationship Id="rId192" Type="http://schemas.openxmlformats.org/officeDocument/2006/relationships/image" Target="../media/image829.png"/><Relationship Id="rId193" Type="http://schemas.openxmlformats.org/officeDocument/2006/relationships/image" Target="../media/image830.png"/><Relationship Id="rId194" Type="http://schemas.openxmlformats.org/officeDocument/2006/relationships/image" Target="../media/image831.png"/><Relationship Id="rId195" Type="http://schemas.openxmlformats.org/officeDocument/2006/relationships/image" Target="../media/image832.png"/><Relationship Id="rId196" Type="http://schemas.openxmlformats.org/officeDocument/2006/relationships/image" Target="../media/image833.png"/><Relationship Id="rId197" Type="http://schemas.openxmlformats.org/officeDocument/2006/relationships/image" Target="../media/image834.png"/><Relationship Id="rId198" Type="http://schemas.openxmlformats.org/officeDocument/2006/relationships/image" Target="../media/image835.png"/><Relationship Id="rId199" Type="http://schemas.openxmlformats.org/officeDocument/2006/relationships/image" Target="../media/image836.png"/><Relationship Id="rId200" Type="http://schemas.openxmlformats.org/officeDocument/2006/relationships/image" Target="../media/image837.png"/><Relationship Id="rId201" Type="http://schemas.openxmlformats.org/officeDocument/2006/relationships/image" Target="../media/image838.png"/><Relationship Id="rId202" Type="http://schemas.openxmlformats.org/officeDocument/2006/relationships/image" Target="../media/image839.png"/><Relationship Id="rId203" Type="http://schemas.openxmlformats.org/officeDocument/2006/relationships/image" Target="../media/image840.png"/><Relationship Id="rId204" Type="http://schemas.openxmlformats.org/officeDocument/2006/relationships/image" Target="../media/image841.png"/><Relationship Id="rId205" Type="http://schemas.openxmlformats.org/officeDocument/2006/relationships/image" Target="../media/image842.png"/><Relationship Id="rId206" Type="http://schemas.openxmlformats.org/officeDocument/2006/relationships/image" Target="../media/image843.png"/><Relationship Id="rId207" Type="http://schemas.openxmlformats.org/officeDocument/2006/relationships/image" Target="../media/image844.png"/><Relationship Id="rId208" Type="http://schemas.openxmlformats.org/officeDocument/2006/relationships/image" Target="../media/image845.png"/><Relationship Id="rId209" Type="http://schemas.openxmlformats.org/officeDocument/2006/relationships/image" Target="../media/image846.png"/><Relationship Id="rId210" Type="http://schemas.openxmlformats.org/officeDocument/2006/relationships/image" Target="../media/image847.png"/><Relationship Id="rId211" Type="http://schemas.openxmlformats.org/officeDocument/2006/relationships/image" Target="../media/image848.png"/><Relationship Id="rId212" Type="http://schemas.openxmlformats.org/officeDocument/2006/relationships/image" Target="../media/image849.png"/><Relationship Id="rId213" Type="http://schemas.openxmlformats.org/officeDocument/2006/relationships/image" Target="../media/image850.png"/><Relationship Id="rId214" Type="http://schemas.openxmlformats.org/officeDocument/2006/relationships/image" Target="../media/image851.png"/><Relationship Id="rId215" Type="http://schemas.openxmlformats.org/officeDocument/2006/relationships/image" Target="../media/image852.png"/><Relationship Id="rId216" Type="http://schemas.openxmlformats.org/officeDocument/2006/relationships/image" Target="../media/image853.png"/><Relationship Id="rId217" Type="http://schemas.openxmlformats.org/officeDocument/2006/relationships/image" Target="../media/image854.png"/><Relationship Id="rId218" Type="http://schemas.openxmlformats.org/officeDocument/2006/relationships/image" Target="../media/image855.png"/><Relationship Id="rId219" Type="http://schemas.openxmlformats.org/officeDocument/2006/relationships/image" Target="../media/image856.png"/><Relationship Id="rId220" Type="http://schemas.openxmlformats.org/officeDocument/2006/relationships/image" Target="../media/image857.png"/><Relationship Id="rId221" Type="http://schemas.openxmlformats.org/officeDocument/2006/relationships/image" Target="../media/image858.png"/><Relationship Id="rId222" Type="http://schemas.openxmlformats.org/officeDocument/2006/relationships/image" Target="../media/image859.png"/><Relationship Id="rId223" Type="http://schemas.openxmlformats.org/officeDocument/2006/relationships/image" Target="../media/image860.png"/><Relationship Id="rId224" Type="http://schemas.openxmlformats.org/officeDocument/2006/relationships/image" Target="../media/image861.png"/><Relationship Id="rId225" Type="http://schemas.openxmlformats.org/officeDocument/2006/relationships/image" Target="../media/image862.png"/><Relationship Id="rId226" Type="http://schemas.openxmlformats.org/officeDocument/2006/relationships/image" Target="../media/image863.png"/><Relationship Id="rId227" Type="http://schemas.openxmlformats.org/officeDocument/2006/relationships/image" Target="../media/image864.png"/><Relationship Id="rId228" Type="http://schemas.openxmlformats.org/officeDocument/2006/relationships/image" Target="../media/image3.jpeg"/><Relationship Id="rId229" Type="http://schemas.openxmlformats.org/officeDocument/2006/relationships/image" Target="../media/image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65.png"/><Relationship Id="rId3" Type="http://schemas.openxmlformats.org/officeDocument/2006/relationships/image" Target="../media/image866.png"/><Relationship Id="rId4" Type="http://schemas.openxmlformats.org/officeDocument/2006/relationships/image" Target="../media/image867.png"/><Relationship Id="rId5" Type="http://schemas.openxmlformats.org/officeDocument/2006/relationships/image" Target="../media/image868.png"/><Relationship Id="rId6" Type="http://schemas.openxmlformats.org/officeDocument/2006/relationships/image" Target="../media/image450.png"/><Relationship Id="rId7" Type="http://schemas.openxmlformats.org/officeDocument/2006/relationships/image" Target="../media/image869.png"/><Relationship Id="rId8" Type="http://schemas.openxmlformats.org/officeDocument/2006/relationships/image" Target="../media/image870.png"/><Relationship Id="rId9" Type="http://schemas.openxmlformats.org/officeDocument/2006/relationships/image" Target="../media/image871.png"/><Relationship Id="rId10" Type="http://schemas.openxmlformats.org/officeDocument/2006/relationships/image" Target="../media/image872.png"/><Relationship Id="rId11" Type="http://schemas.openxmlformats.org/officeDocument/2006/relationships/image" Target="../media/image873.png"/><Relationship Id="rId12" Type="http://schemas.openxmlformats.org/officeDocument/2006/relationships/image" Target="../media/image874.png"/><Relationship Id="rId13" Type="http://schemas.openxmlformats.org/officeDocument/2006/relationships/image" Target="../media/image875.png"/><Relationship Id="rId14" Type="http://schemas.openxmlformats.org/officeDocument/2006/relationships/image" Target="../media/image876.png"/><Relationship Id="rId15" Type="http://schemas.openxmlformats.org/officeDocument/2006/relationships/image" Target="../media/image877.png"/><Relationship Id="rId16" Type="http://schemas.openxmlformats.org/officeDocument/2006/relationships/image" Target="../media/image878.png"/><Relationship Id="rId17" Type="http://schemas.openxmlformats.org/officeDocument/2006/relationships/image" Target="../media/image879.png"/><Relationship Id="rId18" Type="http://schemas.openxmlformats.org/officeDocument/2006/relationships/image" Target="../media/image880.png"/><Relationship Id="rId19" Type="http://schemas.openxmlformats.org/officeDocument/2006/relationships/image" Target="../media/image881.png"/><Relationship Id="rId20" Type="http://schemas.openxmlformats.org/officeDocument/2006/relationships/image" Target="../media/image882.png"/><Relationship Id="rId21" Type="http://schemas.openxmlformats.org/officeDocument/2006/relationships/image" Target="../media/image883.png"/><Relationship Id="rId22" Type="http://schemas.openxmlformats.org/officeDocument/2006/relationships/image" Target="../media/image884.png"/><Relationship Id="rId23" Type="http://schemas.openxmlformats.org/officeDocument/2006/relationships/image" Target="../media/image885.png"/><Relationship Id="rId24" Type="http://schemas.openxmlformats.org/officeDocument/2006/relationships/image" Target="../media/image886.png"/><Relationship Id="rId25" Type="http://schemas.openxmlformats.org/officeDocument/2006/relationships/image" Target="../media/image887.png"/><Relationship Id="rId26" Type="http://schemas.openxmlformats.org/officeDocument/2006/relationships/image" Target="../media/image888.png"/><Relationship Id="rId27" Type="http://schemas.openxmlformats.org/officeDocument/2006/relationships/image" Target="../media/image889.png"/><Relationship Id="rId28" Type="http://schemas.openxmlformats.org/officeDocument/2006/relationships/image" Target="../media/image890.png"/><Relationship Id="rId29" Type="http://schemas.openxmlformats.org/officeDocument/2006/relationships/image" Target="../media/image891.png"/><Relationship Id="rId30" Type="http://schemas.openxmlformats.org/officeDocument/2006/relationships/image" Target="../media/image892.png"/><Relationship Id="rId31" Type="http://schemas.openxmlformats.org/officeDocument/2006/relationships/image" Target="../media/image893.png"/><Relationship Id="rId32" Type="http://schemas.openxmlformats.org/officeDocument/2006/relationships/image" Target="../media/image894.png"/><Relationship Id="rId33" Type="http://schemas.openxmlformats.org/officeDocument/2006/relationships/image" Target="../media/image895.png"/><Relationship Id="rId34" Type="http://schemas.openxmlformats.org/officeDocument/2006/relationships/image" Target="../media/image896.png"/><Relationship Id="rId35" Type="http://schemas.openxmlformats.org/officeDocument/2006/relationships/image" Target="../media/image897.png"/><Relationship Id="rId36" Type="http://schemas.openxmlformats.org/officeDocument/2006/relationships/image" Target="../media/image898.png"/><Relationship Id="rId37" Type="http://schemas.openxmlformats.org/officeDocument/2006/relationships/image" Target="../media/image899.png"/><Relationship Id="rId38" Type="http://schemas.openxmlformats.org/officeDocument/2006/relationships/image" Target="../media/image900.png"/><Relationship Id="rId39" Type="http://schemas.openxmlformats.org/officeDocument/2006/relationships/image" Target="../media/image901.png"/><Relationship Id="rId40" Type="http://schemas.openxmlformats.org/officeDocument/2006/relationships/image" Target="../media/image902.png"/><Relationship Id="rId41" Type="http://schemas.openxmlformats.org/officeDocument/2006/relationships/image" Target="../media/image903.png"/><Relationship Id="rId42" Type="http://schemas.openxmlformats.org/officeDocument/2006/relationships/image" Target="../media/image904.png"/><Relationship Id="rId43" Type="http://schemas.openxmlformats.org/officeDocument/2006/relationships/image" Target="../media/image905.png"/><Relationship Id="rId44" Type="http://schemas.openxmlformats.org/officeDocument/2006/relationships/image" Target="../media/image906.png"/><Relationship Id="rId45" Type="http://schemas.openxmlformats.org/officeDocument/2006/relationships/image" Target="../media/image907.png"/><Relationship Id="rId46" Type="http://schemas.openxmlformats.org/officeDocument/2006/relationships/image" Target="../media/image908.png"/><Relationship Id="rId47" Type="http://schemas.openxmlformats.org/officeDocument/2006/relationships/image" Target="../media/image909.png"/><Relationship Id="rId48" Type="http://schemas.openxmlformats.org/officeDocument/2006/relationships/image" Target="../media/image910.png"/><Relationship Id="rId49" Type="http://schemas.openxmlformats.org/officeDocument/2006/relationships/image" Target="../media/image911.png"/><Relationship Id="rId50" Type="http://schemas.openxmlformats.org/officeDocument/2006/relationships/image" Target="../media/image912.png"/><Relationship Id="rId51" Type="http://schemas.openxmlformats.org/officeDocument/2006/relationships/image" Target="../media/image913.png"/><Relationship Id="rId52" Type="http://schemas.openxmlformats.org/officeDocument/2006/relationships/image" Target="../media/image914.png"/><Relationship Id="rId53" Type="http://schemas.openxmlformats.org/officeDocument/2006/relationships/image" Target="../media/image915.png"/><Relationship Id="rId54" Type="http://schemas.openxmlformats.org/officeDocument/2006/relationships/image" Target="../media/image916.png"/><Relationship Id="rId55" Type="http://schemas.openxmlformats.org/officeDocument/2006/relationships/image" Target="../media/image917.png"/><Relationship Id="rId56" Type="http://schemas.openxmlformats.org/officeDocument/2006/relationships/image" Target="../media/image918.png"/><Relationship Id="rId57" Type="http://schemas.openxmlformats.org/officeDocument/2006/relationships/image" Target="../media/image919.png"/><Relationship Id="rId58" Type="http://schemas.openxmlformats.org/officeDocument/2006/relationships/image" Target="../media/image920.png"/><Relationship Id="rId59" Type="http://schemas.openxmlformats.org/officeDocument/2006/relationships/image" Target="../media/image921.png"/><Relationship Id="rId60" Type="http://schemas.openxmlformats.org/officeDocument/2006/relationships/image" Target="../media/image922.png"/><Relationship Id="rId61" Type="http://schemas.openxmlformats.org/officeDocument/2006/relationships/image" Target="../media/image923.png"/><Relationship Id="rId62" Type="http://schemas.openxmlformats.org/officeDocument/2006/relationships/image" Target="../media/image655.png"/><Relationship Id="rId63" Type="http://schemas.openxmlformats.org/officeDocument/2006/relationships/image" Target="../media/image924.png"/><Relationship Id="rId64" Type="http://schemas.openxmlformats.org/officeDocument/2006/relationships/image" Target="../media/image925.png"/><Relationship Id="rId65" Type="http://schemas.openxmlformats.org/officeDocument/2006/relationships/image" Target="../media/image926.png"/><Relationship Id="rId66" Type="http://schemas.openxmlformats.org/officeDocument/2006/relationships/image" Target="../media/image927.png"/><Relationship Id="rId67" Type="http://schemas.openxmlformats.org/officeDocument/2006/relationships/image" Target="../media/image928.png"/><Relationship Id="rId68" Type="http://schemas.openxmlformats.org/officeDocument/2006/relationships/image" Target="../media/image929.png"/><Relationship Id="rId69" Type="http://schemas.openxmlformats.org/officeDocument/2006/relationships/image" Target="../media/image930.png"/><Relationship Id="rId70" Type="http://schemas.openxmlformats.org/officeDocument/2006/relationships/image" Target="../media/image931.png"/><Relationship Id="rId71" Type="http://schemas.openxmlformats.org/officeDocument/2006/relationships/image" Target="../media/image932.png"/><Relationship Id="rId72" Type="http://schemas.openxmlformats.org/officeDocument/2006/relationships/image" Target="../media/image933.png"/><Relationship Id="rId73" Type="http://schemas.openxmlformats.org/officeDocument/2006/relationships/image" Target="../media/image934.png"/><Relationship Id="rId74" Type="http://schemas.openxmlformats.org/officeDocument/2006/relationships/image" Target="../media/image935.png"/><Relationship Id="rId75" Type="http://schemas.openxmlformats.org/officeDocument/2006/relationships/image" Target="../media/image936.png"/><Relationship Id="rId76" Type="http://schemas.openxmlformats.org/officeDocument/2006/relationships/image" Target="../media/image937.png"/><Relationship Id="rId77" Type="http://schemas.openxmlformats.org/officeDocument/2006/relationships/image" Target="../media/image938.png"/><Relationship Id="rId78" Type="http://schemas.openxmlformats.org/officeDocument/2006/relationships/image" Target="../media/image939.png"/><Relationship Id="rId79" Type="http://schemas.openxmlformats.org/officeDocument/2006/relationships/image" Target="../media/image940.png"/><Relationship Id="rId80" Type="http://schemas.openxmlformats.org/officeDocument/2006/relationships/image" Target="../media/image941.png"/><Relationship Id="rId81" Type="http://schemas.openxmlformats.org/officeDocument/2006/relationships/image" Target="../media/image942.png"/><Relationship Id="rId82" Type="http://schemas.openxmlformats.org/officeDocument/2006/relationships/image" Target="../media/image943.png"/><Relationship Id="rId83" Type="http://schemas.openxmlformats.org/officeDocument/2006/relationships/image" Target="../media/image944.png"/><Relationship Id="rId84" Type="http://schemas.openxmlformats.org/officeDocument/2006/relationships/image" Target="../media/image945.png"/><Relationship Id="rId85" Type="http://schemas.openxmlformats.org/officeDocument/2006/relationships/image" Target="../media/image946.png"/><Relationship Id="rId86" Type="http://schemas.openxmlformats.org/officeDocument/2006/relationships/image" Target="../media/image947.png"/><Relationship Id="rId87" Type="http://schemas.openxmlformats.org/officeDocument/2006/relationships/image" Target="../media/image948.png"/><Relationship Id="rId88" Type="http://schemas.openxmlformats.org/officeDocument/2006/relationships/image" Target="../media/image949.png"/><Relationship Id="rId89" Type="http://schemas.openxmlformats.org/officeDocument/2006/relationships/image" Target="../media/image950.png"/><Relationship Id="rId90" Type="http://schemas.openxmlformats.org/officeDocument/2006/relationships/image" Target="../media/image951.png"/><Relationship Id="rId91" Type="http://schemas.openxmlformats.org/officeDocument/2006/relationships/image" Target="../media/image952.png"/><Relationship Id="rId92" Type="http://schemas.openxmlformats.org/officeDocument/2006/relationships/image" Target="../media/image953.png"/><Relationship Id="rId93" Type="http://schemas.openxmlformats.org/officeDocument/2006/relationships/image" Target="../media/image954.png"/><Relationship Id="rId94" Type="http://schemas.openxmlformats.org/officeDocument/2006/relationships/image" Target="../media/image955.png"/><Relationship Id="rId95" Type="http://schemas.openxmlformats.org/officeDocument/2006/relationships/image" Target="../media/image956.png"/><Relationship Id="rId96" Type="http://schemas.openxmlformats.org/officeDocument/2006/relationships/image" Target="../media/image957.png"/><Relationship Id="rId97" Type="http://schemas.openxmlformats.org/officeDocument/2006/relationships/image" Target="../media/image958.png"/><Relationship Id="rId98" Type="http://schemas.openxmlformats.org/officeDocument/2006/relationships/image" Target="../media/image959.png"/><Relationship Id="rId99" Type="http://schemas.openxmlformats.org/officeDocument/2006/relationships/image" Target="../media/image960.png"/><Relationship Id="rId100" Type="http://schemas.openxmlformats.org/officeDocument/2006/relationships/image" Target="../media/image961.png"/><Relationship Id="rId101" Type="http://schemas.openxmlformats.org/officeDocument/2006/relationships/image" Target="../media/image962.png"/><Relationship Id="rId102" Type="http://schemas.openxmlformats.org/officeDocument/2006/relationships/image" Target="../media/image963.png"/><Relationship Id="rId103" Type="http://schemas.openxmlformats.org/officeDocument/2006/relationships/image" Target="../media/image964.png"/><Relationship Id="rId104" Type="http://schemas.openxmlformats.org/officeDocument/2006/relationships/image" Target="../media/image965.png"/><Relationship Id="rId105" Type="http://schemas.openxmlformats.org/officeDocument/2006/relationships/image" Target="../media/image966.png"/><Relationship Id="rId106" Type="http://schemas.openxmlformats.org/officeDocument/2006/relationships/image" Target="../media/image967.png"/><Relationship Id="rId107" Type="http://schemas.openxmlformats.org/officeDocument/2006/relationships/image" Target="../media/image968.png"/><Relationship Id="rId108" Type="http://schemas.openxmlformats.org/officeDocument/2006/relationships/image" Target="../media/image969.png"/><Relationship Id="rId109" Type="http://schemas.openxmlformats.org/officeDocument/2006/relationships/image" Target="../media/image970.png"/><Relationship Id="rId110" Type="http://schemas.openxmlformats.org/officeDocument/2006/relationships/image" Target="../media/image971.png"/><Relationship Id="rId111" Type="http://schemas.openxmlformats.org/officeDocument/2006/relationships/image" Target="../media/image972.png"/><Relationship Id="rId112" Type="http://schemas.openxmlformats.org/officeDocument/2006/relationships/image" Target="../media/image973.png"/><Relationship Id="rId113" Type="http://schemas.openxmlformats.org/officeDocument/2006/relationships/image" Target="../media/image974.png"/><Relationship Id="rId114" Type="http://schemas.openxmlformats.org/officeDocument/2006/relationships/image" Target="../media/image975.png"/><Relationship Id="rId115" Type="http://schemas.openxmlformats.org/officeDocument/2006/relationships/image" Target="../media/image976.png"/><Relationship Id="rId116" Type="http://schemas.openxmlformats.org/officeDocument/2006/relationships/image" Target="../media/image977.png"/><Relationship Id="rId117" Type="http://schemas.openxmlformats.org/officeDocument/2006/relationships/image" Target="../media/image978.png"/><Relationship Id="rId118" Type="http://schemas.openxmlformats.org/officeDocument/2006/relationships/image" Target="../media/image979.png"/><Relationship Id="rId119" Type="http://schemas.openxmlformats.org/officeDocument/2006/relationships/image" Target="../media/image980.png"/><Relationship Id="rId120" Type="http://schemas.openxmlformats.org/officeDocument/2006/relationships/image" Target="../media/image981.png"/><Relationship Id="rId121" Type="http://schemas.openxmlformats.org/officeDocument/2006/relationships/image" Target="../media/image982.png"/><Relationship Id="rId122" Type="http://schemas.openxmlformats.org/officeDocument/2006/relationships/image" Target="../media/image983.png"/><Relationship Id="rId123" Type="http://schemas.openxmlformats.org/officeDocument/2006/relationships/image" Target="../media/image984.png"/><Relationship Id="rId124" Type="http://schemas.openxmlformats.org/officeDocument/2006/relationships/image" Target="../media/image985.png"/><Relationship Id="rId125" Type="http://schemas.openxmlformats.org/officeDocument/2006/relationships/image" Target="../media/image986.png"/><Relationship Id="rId126" Type="http://schemas.openxmlformats.org/officeDocument/2006/relationships/image" Target="../media/image987.png"/><Relationship Id="rId127" Type="http://schemas.openxmlformats.org/officeDocument/2006/relationships/image" Target="../media/image988.png"/><Relationship Id="rId128" Type="http://schemas.openxmlformats.org/officeDocument/2006/relationships/image" Target="../media/image989.png"/><Relationship Id="rId129" Type="http://schemas.openxmlformats.org/officeDocument/2006/relationships/image" Target="../media/image990.png"/><Relationship Id="rId130" Type="http://schemas.openxmlformats.org/officeDocument/2006/relationships/image" Target="../media/image991.png"/><Relationship Id="rId131" Type="http://schemas.openxmlformats.org/officeDocument/2006/relationships/image" Target="../media/image992.png"/><Relationship Id="rId132" Type="http://schemas.openxmlformats.org/officeDocument/2006/relationships/image" Target="../media/image993.png"/><Relationship Id="rId133" Type="http://schemas.openxmlformats.org/officeDocument/2006/relationships/image" Target="../media/image994.png"/><Relationship Id="rId134" Type="http://schemas.openxmlformats.org/officeDocument/2006/relationships/image" Target="../media/image995.png"/><Relationship Id="rId135" Type="http://schemas.openxmlformats.org/officeDocument/2006/relationships/image" Target="../media/image996.png"/><Relationship Id="rId136" Type="http://schemas.openxmlformats.org/officeDocument/2006/relationships/image" Target="../media/image997.png"/><Relationship Id="rId137" Type="http://schemas.openxmlformats.org/officeDocument/2006/relationships/image" Target="../media/image998.png"/><Relationship Id="rId138" Type="http://schemas.openxmlformats.org/officeDocument/2006/relationships/image" Target="../media/image999.png"/><Relationship Id="rId139" Type="http://schemas.openxmlformats.org/officeDocument/2006/relationships/image" Target="../media/image1000.png"/><Relationship Id="rId140" Type="http://schemas.openxmlformats.org/officeDocument/2006/relationships/image" Target="../media/image1001.png"/><Relationship Id="rId141" Type="http://schemas.openxmlformats.org/officeDocument/2006/relationships/image" Target="../media/image1002.png"/><Relationship Id="rId142" Type="http://schemas.openxmlformats.org/officeDocument/2006/relationships/image" Target="../media/image1003.png"/><Relationship Id="rId143" Type="http://schemas.openxmlformats.org/officeDocument/2006/relationships/image" Target="../media/image1004.png"/><Relationship Id="rId144" Type="http://schemas.openxmlformats.org/officeDocument/2006/relationships/image" Target="../media/image1005.png"/><Relationship Id="rId145" Type="http://schemas.openxmlformats.org/officeDocument/2006/relationships/image" Target="../media/image1006.png"/><Relationship Id="rId146" Type="http://schemas.openxmlformats.org/officeDocument/2006/relationships/image" Target="../media/image1007.png"/><Relationship Id="rId147" Type="http://schemas.openxmlformats.org/officeDocument/2006/relationships/image" Target="../media/image1008.png"/><Relationship Id="rId148" Type="http://schemas.openxmlformats.org/officeDocument/2006/relationships/image" Target="../media/image1009.png"/><Relationship Id="rId149" Type="http://schemas.openxmlformats.org/officeDocument/2006/relationships/image" Target="../media/image1010.png"/><Relationship Id="rId150" Type="http://schemas.openxmlformats.org/officeDocument/2006/relationships/image" Target="../media/image1011.png"/><Relationship Id="rId151" Type="http://schemas.openxmlformats.org/officeDocument/2006/relationships/image" Target="../media/image1012.png"/><Relationship Id="rId152" Type="http://schemas.openxmlformats.org/officeDocument/2006/relationships/image" Target="../media/image1013.png"/><Relationship Id="rId153" Type="http://schemas.openxmlformats.org/officeDocument/2006/relationships/image" Target="../media/image1014.png"/><Relationship Id="rId154" Type="http://schemas.openxmlformats.org/officeDocument/2006/relationships/image" Target="../media/image1015.png"/><Relationship Id="rId155" Type="http://schemas.openxmlformats.org/officeDocument/2006/relationships/image" Target="../media/image3.jpeg"/><Relationship Id="rId156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16.png"/><Relationship Id="rId3" Type="http://schemas.openxmlformats.org/officeDocument/2006/relationships/image" Target="../media/image1017.png"/><Relationship Id="rId4" Type="http://schemas.openxmlformats.org/officeDocument/2006/relationships/image" Target="../media/image655.png"/><Relationship Id="rId5" Type="http://schemas.openxmlformats.org/officeDocument/2006/relationships/image" Target="../media/image1018.png"/><Relationship Id="rId6" Type="http://schemas.openxmlformats.org/officeDocument/2006/relationships/image" Target="../media/image1019.png"/><Relationship Id="rId7" Type="http://schemas.openxmlformats.org/officeDocument/2006/relationships/image" Target="../media/image1020.png"/><Relationship Id="rId8" Type="http://schemas.openxmlformats.org/officeDocument/2006/relationships/image" Target="../media/image1021.png"/><Relationship Id="rId9" Type="http://schemas.openxmlformats.org/officeDocument/2006/relationships/image" Target="../media/image1022.png"/><Relationship Id="rId10" Type="http://schemas.openxmlformats.org/officeDocument/2006/relationships/image" Target="../media/image1023.png"/><Relationship Id="rId11" Type="http://schemas.openxmlformats.org/officeDocument/2006/relationships/image" Target="../media/image1024.png"/><Relationship Id="rId12" Type="http://schemas.openxmlformats.org/officeDocument/2006/relationships/image" Target="../media/image1025.png"/><Relationship Id="rId13" Type="http://schemas.openxmlformats.org/officeDocument/2006/relationships/image" Target="../media/image1026.png"/><Relationship Id="rId14" Type="http://schemas.openxmlformats.org/officeDocument/2006/relationships/image" Target="../media/image1027.png"/><Relationship Id="rId15" Type="http://schemas.openxmlformats.org/officeDocument/2006/relationships/image" Target="../media/image1028.png"/><Relationship Id="rId16" Type="http://schemas.openxmlformats.org/officeDocument/2006/relationships/image" Target="../media/image1029.png"/><Relationship Id="rId17" Type="http://schemas.openxmlformats.org/officeDocument/2006/relationships/image" Target="../media/image1030.png"/><Relationship Id="rId18" Type="http://schemas.openxmlformats.org/officeDocument/2006/relationships/image" Target="../media/image1031.png"/><Relationship Id="rId19" Type="http://schemas.openxmlformats.org/officeDocument/2006/relationships/image" Target="../media/image1032.png"/><Relationship Id="rId20" Type="http://schemas.openxmlformats.org/officeDocument/2006/relationships/image" Target="../media/image1033.png"/><Relationship Id="rId21" Type="http://schemas.openxmlformats.org/officeDocument/2006/relationships/image" Target="../media/image1034.png"/><Relationship Id="rId22" Type="http://schemas.openxmlformats.org/officeDocument/2006/relationships/image" Target="../media/image1035.png"/><Relationship Id="rId23" Type="http://schemas.openxmlformats.org/officeDocument/2006/relationships/image" Target="../media/image1036.png"/><Relationship Id="rId24" Type="http://schemas.openxmlformats.org/officeDocument/2006/relationships/image" Target="../media/image1037.png"/><Relationship Id="rId25" Type="http://schemas.openxmlformats.org/officeDocument/2006/relationships/image" Target="../media/image1038.png"/><Relationship Id="rId26" Type="http://schemas.openxmlformats.org/officeDocument/2006/relationships/image" Target="../media/image1039.png"/><Relationship Id="rId27" Type="http://schemas.openxmlformats.org/officeDocument/2006/relationships/image" Target="../media/image1040.png"/><Relationship Id="rId28" Type="http://schemas.openxmlformats.org/officeDocument/2006/relationships/image" Target="../media/image1041.png"/><Relationship Id="rId29" Type="http://schemas.openxmlformats.org/officeDocument/2006/relationships/image" Target="../media/image1042.png"/><Relationship Id="rId30" Type="http://schemas.openxmlformats.org/officeDocument/2006/relationships/image" Target="../media/image1043.png"/><Relationship Id="rId31" Type="http://schemas.openxmlformats.org/officeDocument/2006/relationships/image" Target="../media/image1044.png"/><Relationship Id="rId32" Type="http://schemas.openxmlformats.org/officeDocument/2006/relationships/image" Target="../media/image1045.png"/><Relationship Id="rId33" Type="http://schemas.openxmlformats.org/officeDocument/2006/relationships/image" Target="../media/image1046.png"/><Relationship Id="rId34" Type="http://schemas.openxmlformats.org/officeDocument/2006/relationships/image" Target="../media/image1047.png"/><Relationship Id="rId35" Type="http://schemas.openxmlformats.org/officeDocument/2006/relationships/image" Target="../media/image1048.png"/><Relationship Id="rId36" Type="http://schemas.openxmlformats.org/officeDocument/2006/relationships/image" Target="../media/image1049.png"/><Relationship Id="rId37" Type="http://schemas.openxmlformats.org/officeDocument/2006/relationships/image" Target="../media/image1050.png"/><Relationship Id="rId38" Type="http://schemas.openxmlformats.org/officeDocument/2006/relationships/image" Target="../media/image1051.png"/><Relationship Id="rId39" Type="http://schemas.openxmlformats.org/officeDocument/2006/relationships/image" Target="../media/image1052.png"/><Relationship Id="rId40" Type="http://schemas.openxmlformats.org/officeDocument/2006/relationships/image" Target="../media/image1053.png"/><Relationship Id="rId41" Type="http://schemas.openxmlformats.org/officeDocument/2006/relationships/image" Target="../media/image1054.png"/><Relationship Id="rId42" Type="http://schemas.openxmlformats.org/officeDocument/2006/relationships/image" Target="../media/image1055.png"/><Relationship Id="rId43" Type="http://schemas.openxmlformats.org/officeDocument/2006/relationships/image" Target="../media/image1056.png"/><Relationship Id="rId44" Type="http://schemas.openxmlformats.org/officeDocument/2006/relationships/image" Target="../media/image1057.png"/><Relationship Id="rId45" Type="http://schemas.openxmlformats.org/officeDocument/2006/relationships/image" Target="../media/image1058.png"/><Relationship Id="rId46" Type="http://schemas.openxmlformats.org/officeDocument/2006/relationships/image" Target="../media/image1059.png"/><Relationship Id="rId47" Type="http://schemas.openxmlformats.org/officeDocument/2006/relationships/image" Target="../media/image1060.png"/><Relationship Id="rId48" Type="http://schemas.openxmlformats.org/officeDocument/2006/relationships/image" Target="../media/image1061.png"/><Relationship Id="rId49" Type="http://schemas.openxmlformats.org/officeDocument/2006/relationships/image" Target="../media/image1062.png"/><Relationship Id="rId50" Type="http://schemas.openxmlformats.org/officeDocument/2006/relationships/image" Target="../media/image1063.png"/><Relationship Id="rId51" Type="http://schemas.openxmlformats.org/officeDocument/2006/relationships/image" Target="../media/image1064.png"/><Relationship Id="rId52" Type="http://schemas.openxmlformats.org/officeDocument/2006/relationships/image" Target="../media/image1065.png"/><Relationship Id="rId53" Type="http://schemas.openxmlformats.org/officeDocument/2006/relationships/image" Target="../media/image1066.png"/><Relationship Id="rId54" Type="http://schemas.openxmlformats.org/officeDocument/2006/relationships/image" Target="../media/image1067.png"/><Relationship Id="rId55" Type="http://schemas.openxmlformats.org/officeDocument/2006/relationships/image" Target="../media/image1068.png"/><Relationship Id="rId56" Type="http://schemas.openxmlformats.org/officeDocument/2006/relationships/image" Target="../media/image1069.png"/><Relationship Id="rId57" Type="http://schemas.openxmlformats.org/officeDocument/2006/relationships/image" Target="../media/image1070.png"/><Relationship Id="rId58" Type="http://schemas.openxmlformats.org/officeDocument/2006/relationships/image" Target="../media/image1071.png"/><Relationship Id="rId59" Type="http://schemas.openxmlformats.org/officeDocument/2006/relationships/image" Target="../media/image1072.png"/><Relationship Id="rId60" Type="http://schemas.openxmlformats.org/officeDocument/2006/relationships/image" Target="../media/image1073.png"/><Relationship Id="rId61" Type="http://schemas.openxmlformats.org/officeDocument/2006/relationships/image" Target="../media/image1074.png"/><Relationship Id="rId62" Type="http://schemas.openxmlformats.org/officeDocument/2006/relationships/image" Target="../media/image1075.png"/><Relationship Id="rId63" Type="http://schemas.openxmlformats.org/officeDocument/2006/relationships/image" Target="../media/image1076.png"/><Relationship Id="rId64" Type="http://schemas.openxmlformats.org/officeDocument/2006/relationships/image" Target="../media/image1077.png"/><Relationship Id="rId65" Type="http://schemas.openxmlformats.org/officeDocument/2006/relationships/image" Target="../media/image1078.png"/><Relationship Id="rId66" Type="http://schemas.openxmlformats.org/officeDocument/2006/relationships/image" Target="../media/image1079.png"/><Relationship Id="rId67" Type="http://schemas.openxmlformats.org/officeDocument/2006/relationships/image" Target="../media/image1080.png"/><Relationship Id="rId68" Type="http://schemas.openxmlformats.org/officeDocument/2006/relationships/image" Target="../media/image1081.png"/><Relationship Id="rId69" Type="http://schemas.openxmlformats.org/officeDocument/2006/relationships/image" Target="../media/image1082.png"/><Relationship Id="rId70" Type="http://schemas.openxmlformats.org/officeDocument/2006/relationships/image" Target="../media/image1083.png"/><Relationship Id="rId71" Type="http://schemas.openxmlformats.org/officeDocument/2006/relationships/image" Target="../media/image1084.png"/><Relationship Id="rId72" Type="http://schemas.openxmlformats.org/officeDocument/2006/relationships/image" Target="../media/image1085.png"/><Relationship Id="rId73" Type="http://schemas.openxmlformats.org/officeDocument/2006/relationships/image" Target="../media/image1086.png"/><Relationship Id="rId74" Type="http://schemas.openxmlformats.org/officeDocument/2006/relationships/image" Target="../media/image1087.png"/><Relationship Id="rId75" Type="http://schemas.openxmlformats.org/officeDocument/2006/relationships/image" Target="../media/image1088.png"/><Relationship Id="rId76" Type="http://schemas.openxmlformats.org/officeDocument/2006/relationships/image" Target="../media/image1089.png"/><Relationship Id="rId77" Type="http://schemas.openxmlformats.org/officeDocument/2006/relationships/image" Target="../media/image1090.png"/><Relationship Id="rId78" Type="http://schemas.openxmlformats.org/officeDocument/2006/relationships/image" Target="../media/image1091.png"/><Relationship Id="rId79" Type="http://schemas.openxmlformats.org/officeDocument/2006/relationships/image" Target="../media/image1092.png"/><Relationship Id="rId80" Type="http://schemas.openxmlformats.org/officeDocument/2006/relationships/image" Target="../media/image1093.png"/><Relationship Id="rId81" Type="http://schemas.openxmlformats.org/officeDocument/2006/relationships/image" Target="../media/image1094.png"/><Relationship Id="rId82" Type="http://schemas.openxmlformats.org/officeDocument/2006/relationships/image" Target="../media/image1095.png"/><Relationship Id="rId83" Type="http://schemas.openxmlformats.org/officeDocument/2006/relationships/image" Target="../media/image1096.png"/><Relationship Id="rId84" Type="http://schemas.openxmlformats.org/officeDocument/2006/relationships/image" Target="../media/image1097.png"/><Relationship Id="rId85" Type="http://schemas.openxmlformats.org/officeDocument/2006/relationships/image" Target="../media/image1098.png"/><Relationship Id="rId86" Type="http://schemas.openxmlformats.org/officeDocument/2006/relationships/image" Target="../media/image1099.png"/><Relationship Id="rId87" Type="http://schemas.openxmlformats.org/officeDocument/2006/relationships/image" Target="../media/image1100.png"/><Relationship Id="rId88" Type="http://schemas.openxmlformats.org/officeDocument/2006/relationships/image" Target="../media/image1101.png"/><Relationship Id="rId89" Type="http://schemas.openxmlformats.org/officeDocument/2006/relationships/image" Target="../media/image1102.png"/><Relationship Id="rId90" Type="http://schemas.openxmlformats.org/officeDocument/2006/relationships/image" Target="../media/image1103.png"/><Relationship Id="rId91" Type="http://schemas.openxmlformats.org/officeDocument/2006/relationships/image" Target="../media/image1104.png"/><Relationship Id="rId92" Type="http://schemas.openxmlformats.org/officeDocument/2006/relationships/image" Target="../media/image1105.png"/><Relationship Id="rId93" Type="http://schemas.openxmlformats.org/officeDocument/2006/relationships/image" Target="../media/image1106.png"/><Relationship Id="rId94" Type="http://schemas.openxmlformats.org/officeDocument/2006/relationships/image" Target="../media/image1107.png"/><Relationship Id="rId95" Type="http://schemas.openxmlformats.org/officeDocument/2006/relationships/image" Target="../media/image1108.png"/><Relationship Id="rId96" Type="http://schemas.openxmlformats.org/officeDocument/2006/relationships/image" Target="../media/image1109.png"/><Relationship Id="rId97" Type="http://schemas.openxmlformats.org/officeDocument/2006/relationships/image" Target="../media/image1110.png"/><Relationship Id="rId98" Type="http://schemas.openxmlformats.org/officeDocument/2006/relationships/image" Target="../media/image1111.png"/><Relationship Id="rId99" Type="http://schemas.openxmlformats.org/officeDocument/2006/relationships/image" Target="../media/image3.jpeg"/><Relationship Id="rId100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112.png"/><Relationship Id="rId3" Type="http://schemas.openxmlformats.org/officeDocument/2006/relationships/image" Target="../media/image1113.png"/><Relationship Id="rId4" Type="http://schemas.openxmlformats.org/officeDocument/2006/relationships/image" Target="../media/image1114.png"/><Relationship Id="rId5" Type="http://schemas.openxmlformats.org/officeDocument/2006/relationships/image" Target="../media/image1115.png"/><Relationship Id="rId6" Type="http://schemas.openxmlformats.org/officeDocument/2006/relationships/image" Target="../media/image1116.png"/><Relationship Id="rId7" Type="http://schemas.openxmlformats.org/officeDocument/2006/relationships/image" Target="../media/image1117.png"/><Relationship Id="rId8" Type="http://schemas.openxmlformats.org/officeDocument/2006/relationships/image" Target="../media/image1118.png"/><Relationship Id="rId9" Type="http://schemas.openxmlformats.org/officeDocument/2006/relationships/image" Target="../media/image1119.png"/><Relationship Id="rId10" Type="http://schemas.openxmlformats.org/officeDocument/2006/relationships/image" Target="../media/image1120.png"/><Relationship Id="rId11" Type="http://schemas.openxmlformats.org/officeDocument/2006/relationships/image" Target="../media/image1121.png"/><Relationship Id="rId12" Type="http://schemas.openxmlformats.org/officeDocument/2006/relationships/image" Target="../media/image1122.png"/><Relationship Id="rId13" Type="http://schemas.openxmlformats.org/officeDocument/2006/relationships/image" Target="../media/image1123.png"/><Relationship Id="rId14" Type="http://schemas.openxmlformats.org/officeDocument/2006/relationships/image" Target="../media/image1124.png"/><Relationship Id="rId15" Type="http://schemas.openxmlformats.org/officeDocument/2006/relationships/image" Target="../media/image1125.png"/><Relationship Id="rId16" Type="http://schemas.openxmlformats.org/officeDocument/2006/relationships/image" Target="../media/image1126.png"/><Relationship Id="rId17" Type="http://schemas.openxmlformats.org/officeDocument/2006/relationships/image" Target="../media/image1127.png"/><Relationship Id="rId18" Type="http://schemas.openxmlformats.org/officeDocument/2006/relationships/image" Target="../media/image1128.png"/><Relationship Id="rId19" Type="http://schemas.openxmlformats.org/officeDocument/2006/relationships/image" Target="../media/image1129.png"/><Relationship Id="rId20" Type="http://schemas.openxmlformats.org/officeDocument/2006/relationships/image" Target="../media/image1130.png"/><Relationship Id="rId21" Type="http://schemas.openxmlformats.org/officeDocument/2006/relationships/image" Target="../media/image1131.png"/><Relationship Id="rId22" Type="http://schemas.openxmlformats.org/officeDocument/2006/relationships/image" Target="../media/image1132.png"/><Relationship Id="rId23" Type="http://schemas.openxmlformats.org/officeDocument/2006/relationships/image" Target="../media/image1133.png"/><Relationship Id="rId24" Type="http://schemas.openxmlformats.org/officeDocument/2006/relationships/image" Target="../media/image1134.png"/><Relationship Id="rId25" Type="http://schemas.openxmlformats.org/officeDocument/2006/relationships/image" Target="../media/image1135.png"/><Relationship Id="rId26" Type="http://schemas.openxmlformats.org/officeDocument/2006/relationships/image" Target="../media/image1136.png"/><Relationship Id="rId27" Type="http://schemas.openxmlformats.org/officeDocument/2006/relationships/image" Target="../media/image1137.png"/><Relationship Id="rId28" Type="http://schemas.openxmlformats.org/officeDocument/2006/relationships/image" Target="../media/image1138.png"/><Relationship Id="rId29" Type="http://schemas.openxmlformats.org/officeDocument/2006/relationships/image" Target="../media/image1139.png"/><Relationship Id="rId30" Type="http://schemas.openxmlformats.org/officeDocument/2006/relationships/image" Target="../media/image1140.png"/><Relationship Id="rId31" Type="http://schemas.openxmlformats.org/officeDocument/2006/relationships/image" Target="../media/image1141.png"/><Relationship Id="rId32" Type="http://schemas.openxmlformats.org/officeDocument/2006/relationships/image" Target="../media/image1142.png"/><Relationship Id="rId33" Type="http://schemas.openxmlformats.org/officeDocument/2006/relationships/image" Target="../media/image1143.png"/><Relationship Id="rId34" Type="http://schemas.openxmlformats.org/officeDocument/2006/relationships/image" Target="../media/image1144.png"/><Relationship Id="rId35" Type="http://schemas.openxmlformats.org/officeDocument/2006/relationships/image" Target="../media/image1145.png"/><Relationship Id="rId36" Type="http://schemas.openxmlformats.org/officeDocument/2006/relationships/image" Target="../media/image1146.png"/><Relationship Id="rId37" Type="http://schemas.openxmlformats.org/officeDocument/2006/relationships/image" Target="../media/image1147.png"/><Relationship Id="rId38" Type="http://schemas.openxmlformats.org/officeDocument/2006/relationships/image" Target="../media/image1148.png"/><Relationship Id="rId39" Type="http://schemas.openxmlformats.org/officeDocument/2006/relationships/image" Target="../media/image1149.png"/><Relationship Id="rId40" Type="http://schemas.openxmlformats.org/officeDocument/2006/relationships/image" Target="../media/image1150.png"/><Relationship Id="rId41" Type="http://schemas.openxmlformats.org/officeDocument/2006/relationships/image" Target="../media/image1151.png"/><Relationship Id="rId42" Type="http://schemas.openxmlformats.org/officeDocument/2006/relationships/image" Target="../media/image1152.png"/><Relationship Id="rId43" Type="http://schemas.openxmlformats.org/officeDocument/2006/relationships/image" Target="../media/image1153.png"/><Relationship Id="rId44" Type="http://schemas.openxmlformats.org/officeDocument/2006/relationships/image" Target="../media/image1154.png"/><Relationship Id="rId45" Type="http://schemas.openxmlformats.org/officeDocument/2006/relationships/image" Target="../media/image1155.png"/><Relationship Id="rId46" Type="http://schemas.openxmlformats.org/officeDocument/2006/relationships/image" Target="../media/image1156.png"/><Relationship Id="rId47" Type="http://schemas.openxmlformats.org/officeDocument/2006/relationships/image" Target="../media/image1157.png"/><Relationship Id="rId48" Type="http://schemas.openxmlformats.org/officeDocument/2006/relationships/image" Target="../media/image1158.png"/><Relationship Id="rId49" Type="http://schemas.openxmlformats.org/officeDocument/2006/relationships/image" Target="../media/image1159.png"/><Relationship Id="rId50" Type="http://schemas.openxmlformats.org/officeDocument/2006/relationships/image" Target="../media/image1160.png"/><Relationship Id="rId51" Type="http://schemas.openxmlformats.org/officeDocument/2006/relationships/image" Target="../media/image1161.png"/><Relationship Id="rId52" Type="http://schemas.openxmlformats.org/officeDocument/2006/relationships/image" Target="../media/image1162.png"/><Relationship Id="rId53" Type="http://schemas.openxmlformats.org/officeDocument/2006/relationships/image" Target="../media/image1163.png"/><Relationship Id="rId54" Type="http://schemas.openxmlformats.org/officeDocument/2006/relationships/image" Target="../media/image1164.png"/><Relationship Id="rId55" Type="http://schemas.openxmlformats.org/officeDocument/2006/relationships/image" Target="../media/image1165.png"/><Relationship Id="rId56" Type="http://schemas.openxmlformats.org/officeDocument/2006/relationships/image" Target="../media/image1166.png"/><Relationship Id="rId57" Type="http://schemas.openxmlformats.org/officeDocument/2006/relationships/image" Target="../media/image1167.png"/><Relationship Id="rId58" Type="http://schemas.openxmlformats.org/officeDocument/2006/relationships/image" Target="../media/image1168.png"/><Relationship Id="rId59" Type="http://schemas.openxmlformats.org/officeDocument/2006/relationships/image" Target="../media/image1169.png"/><Relationship Id="rId60" Type="http://schemas.openxmlformats.org/officeDocument/2006/relationships/image" Target="../media/image1170.png"/><Relationship Id="rId61" Type="http://schemas.openxmlformats.org/officeDocument/2006/relationships/image" Target="../media/image3.jpeg"/><Relationship Id="rId62" Type="http://schemas.openxmlformats.org/officeDocument/2006/relationships/image" Target="../media/image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171.png"/><Relationship Id="rId3" Type="http://schemas.openxmlformats.org/officeDocument/2006/relationships/image" Target="../media/image1172.png"/><Relationship Id="rId4" Type="http://schemas.openxmlformats.org/officeDocument/2006/relationships/image" Target="../media/image1173.png"/><Relationship Id="rId5" Type="http://schemas.openxmlformats.org/officeDocument/2006/relationships/image" Target="../media/image1174.png"/><Relationship Id="rId6" Type="http://schemas.openxmlformats.org/officeDocument/2006/relationships/image" Target="../media/image1175.png"/><Relationship Id="rId7" Type="http://schemas.openxmlformats.org/officeDocument/2006/relationships/image" Target="../media/image1176.png"/><Relationship Id="rId8" Type="http://schemas.openxmlformats.org/officeDocument/2006/relationships/image" Target="../media/image1177.png"/><Relationship Id="rId9" Type="http://schemas.openxmlformats.org/officeDocument/2006/relationships/image" Target="../media/image1178.png"/><Relationship Id="rId10" Type="http://schemas.openxmlformats.org/officeDocument/2006/relationships/image" Target="../media/image1179.png"/><Relationship Id="rId11" Type="http://schemas.openxmlformats.org/officeDocument/2006/relationships/image" Target="../media/image1180.png"/><Relationship Id="rId12" Type="http://schemas.openxmlformats.org/officeDocument/2006/relationships/image" Target="../media/image1181.png"/><Relationship Id="rId13" Type="http://schemas.openxmlformats.org/officeDocument/2006/relationships/image" Target="../media/image1182.png"/><Relationship Id="rId14" Type="http://schemas.openxmlformats.org/officeDocument/2006/relationships/image" Target="../media/image450.png"/><Relationship Id="rId15" Type="http://schemas.openxmlformats.org/officeDocument/2006/relationships/image" Target="../media/image1183.png"/><Relationship Id="rId16" Type="http://schemas.openxmlformats.org/officeDocument/2006/relationships/image" Target="../media/image1184.png"/><Relationship Id="rId17" Type="http://schemas.openxmlformats.org/officeDocument/2006/relationships/image" Target="../media/image1185.png"/><Relationship Id="rId18" Type="http://schemas.openxmlformats.org/officeDocument/2006/relationships/image" Target="../media/image1186.png"/><Relationship Id="rId19" Type="http://schemas.openxmlformats.org/officeDocument/2006/relationships/image" Target="../media/image1187.png"/><Relationship Id="rId20" Type="http://schemas.openxmlformats.org/officeDocument/2006/relationships/image" Target="../media/image1188.png"/><Relationship Id="rId21" Type="http://schemas.openxmlformats.org/officeDocument/2006/relationships/image" Target="../media/image1189.png"/><Relationship Id="rId22" Type="http://schemas.openxmlformats.org/officeDocument/2006/relationships/image" Target="../media/image1190.png"/><Relationship Id="rId23" Type="http://schemas.openxmlformats.org/officeDocument/2006/relationships/image" Target="../media/image1191.png"/><Relationship Id="rId24" Type="http://schemas.openxmlformats.org/officeDocument/2006/relationships/image" Target="../media/image1192.png"/><Relationship Id="rId25" Type="http://schemas.openxmlformats.org/officeDocument/2006/relationships/image" Target="../media/image1193.png"/><Relationship Id="rId26" Type="http://schemas.openxmlformats.org/officeDocument/2006/relationships/image" Target="../media/image1194.png"/><Relationship Id="rId27" Type="http://schemas.openxmlformats.org/officeDocument/2006/relationships/image" Target="../media/image1195.png"/><Relationship Id="rId28" Type="http://schemas.openxmlformats.org/officeDocument/2006/relationships/image" Target="../media/image655.png"/><Relationship Id="rId29" Type="http://schemas.openxmlformats.org/officeDocument/2006/relationships/image" Target="../media/image1196.png"/><Relationship Id="rId30" Type="http://schemas.openxmlformats.org/officeDocument/2006/relationships/image" Target="../media/image1197.png"/><Relationship Id="rId31" Type="http://schemas.openxmlformats.org/officeDocument/2006/relationships/image" Target="../media/image1198.png"/><Relationship Id="rId32" Type="http://schemas.openxmlformats.org/officeDocument/2006/relationships/image" Target="../media/image1199.png"/><Relationship Id="rId33" Type="http://schemas.openxmlformats.org/officeDocument/2006/relationships/image" Target="../media/image1200.png"/><Relationship Id="rId34" Type="http://schemas.openxmlformats.org/officeDocument/2006/relationships/image" Target="../media/image1201.png"/><Relationship Id="rId35" Type="http://schemas.openxmlformats.org/officeDocument/2006/relationships/image" Target="../media/image1202.png"/><Relationship Id="rId36" Type="http://schemas.openxmlformats.org/officeDocument/2006/relationships/image" Target="../media/image1203.png"/><Relationship Id="rId37" Type="http://schemas.openxmlformats.org/officeDocument/2006/relationships/image" Target="../media/image1204.png"/><Relationship Id="rId38" Type="http://schemas.openxmlformats.org/officeDocument/2006/relationships/image" Target="../media/image1205.png"/><Relationship Id="rId39" Type="http://schemas.openxmlformats.org/officeDocument/2006/relationships/image" Target="../media/image1206.png"/><Relationship Id="rId40" Type="http://schemas.openxmlformats.org/officeDocument/2006/relationships/image" Target="../media/image1207.png"/><Relationship Id="rId41" Type="http://schemas.openxmlformats.org/officeDocument/2006/relationships/image" Target="../media/image1208.png"/><Relationship Id="rId42" Type="http://schemas.openxmlformats.org/officeDocument/2006/relationships/image" Target="../media/image1209.png"/><Relationship Id="rId43" Type="http://schemas.openxmlformats.org/officeDocument/2006/relationships/image" Target="../media/image1210.png"/><Relationship Id="rId44" Type="http://schemas.openxmlformats.org/officeDocument/2006/relationships/image" Target="../media/image1211.png"/><Relationship Id="rId45" Type="http://schemas.openxmlformats.org/officeDocument/2006/relationships/image" Target="../media/image1212.png"/><Relationship Id="rId46" Type="http://schemas.openxmlformats.org/officeDocument/2006/relationships/image" Target="../media/image1213.png"/><Relationship Id="rId47" Type="http://schemas.openxmlformats.org/officeDocument/2006/relationships/image" Target="../media/image1214.png"/><Relationship Id="rId48" Type="http://schemas.openxmlformats.org/officeDocument/2006/relationships/image" Target="../media/image1215.png"/><Relationship Id="rId49" Type="http://schemas.openxmlformats.org/officeDocument/2006/relationships/image" Target="../media/image1216.png"/><Relationship Id="rId50" Type="http://schemas.openxmlformats.org/officeDocument/2006/relationships/image" Target="../media/image1217.png"/><Relationship Id="rId51" Type="http://schemas.openxmlformats.org/officeDocument/2006/relationships/image" Target="../media/image1218.png"/><Relationship Id="rId52" Type="http://schemas.openxmlformats.org/officeDocument/2006/relationships/image" Target="../media/image1219.png"/><Relationship Id="rId53" Type="http://schemas.openxmlformats.org/officeDocument/2006/relationships/image" Target="../media/image1220.png"/><Relationship Id="rId54" Type="http://schemas.openxmlformats.org/officeDocument/2006/relationships/image" Target="../media/image1221.png"/><Relationship Id="rId55" Type="http://schemas.openxmlformats.org/officeDocument/2006/relationships/image" Target="../media/image1222.png"/><Relationship Id="rId56" Type="http://schemas.openxmlformats.org/officeDocument/2006/relationships/image" Target="../media/image1223.png"/><Relationship Id="rId57" Type="http://schemas.openxmlformats.org/officeDocument/2006/relationships/image" Target="../media/image1224.png"/><Relationship Id="rId58" Type="http://schemas.openxmlformats.org/officeDocument/2006/relationships/image" Target="../media/image1225.png"/><Relationship Id="rId59" Type="http://schemas.openxmlformats.org/officeDocument/2006/relationships/image" Target="../media/image1226.png"/><Relationship Id="rId60" Type="http://schemas.openxmlformats.org/officeDocument/2006/relationships/image" Target="../media/image1227.png"/><Relationship Id="rId61" Type="http://schemas.openxmlformats.org/officeDocument/2006/relationships/image" Target="../media/image1228.png"/><Relationship Id="rId62" Type="http://schemas.openxmlformats.org/officeDocument/2006/relationships/image" Target="../media/image1229.png"/><Relationship Id="rId63" Type="http://schemas.openxmlformats.org/officeDocument/2006/relationships/image" Target="../media/image1230.png"/><Relationship Id="rId64" Type="http://schemas.openxmlformats.org/officeDocument/2006/relationships/image" Target="../media/image1231.png"/><Relationship Id="rId65" Type="http://schemas.openxmlformats.org/officeDocument/2006/relationships/image" Target="../media/image1232.png"/><Relationship Id="rId66" Type="http://schemas.openxmlformats.org/officeDocument/2006/relationships/image" Target="../media/image1233.png"/><Relationship Id="rId67" Type="http://schemas.openxmlformats.org/officeDocument/2006/relationships/image" Target="../media/image1234.png"/><Relationship Id="rId68" Type="http://schemas.openxmlformats.org/officeDocument/2006/relationships/image" Target="../media/image1235.png"/><Relationship Id="rId69" Type="http://schemas.openxmlformats.org/officeDocument/2006/relationships/image" Target="../media/image1236.png"/><Relationship Id="rId70" Type="http://schemas.openxmlformats.org/officeDocument/2006/relationships/image" Target="../media/image1237.png"/><Relationship Id="rId71" Type="http://schemas.openxmlformats.org/officeDocument/2006/relationships/image" Target="../media/image1238.png"/><Relationship Id="rId72" Type="http://schemas.openxmlformats.org/officeDocument/2006/relationships/image" Target="../media/image1239.png"/><Relationship Id="rId73" Type="http://schemas.openxmlformats.org/officeDocument/2006/relationships/image" Target="../media/image1240.png"/><Relationship Id="rId74" Type="http://schemas.openxmlformats.org/officeDocument/2006/relationships/image" Target="../media/image1241.png"/><Relationship Id="rId75" Type="http://schemas.openxmlformats.org/officeDocument/2006/relationships/image" Target="../media/image1242.png"/><Relationship Id="rId76" Type="http://schemas.openxmlformats.org/officeDocument/2006/relationships/image" Target="../media/image1243.png"/><Relationship Id="rId77" Type="http://schemas.openxmlformats.org/officeDocument/2006/relationships/image" Target="../media/image1244.png"/><Relationship Id="rId78" Type="http://schemas.openxmlformats.org/officeDocument/2006/relationships/image" Target="../media/image1245.png"/><Relationship Id="rId79" Type="http://schemas.openxmlformats.org/officeDocument/2006/relationships/image" Target="../media/image1246.png"/><Relationship Id="rId80" Type="http://schemas.openxmlformats.org/officeDocument/2006/relationships/image" Target="../media/image1247.png"/><Relationship Id="rId81" Type="http://schemas.openxmlformats.org/officeDocument/2006/relationships/image" Target="../media/image1248.png"/><Relationship Id="rId82" Type="http://schemas.openxmlformats.org/officeDocument/2006/relationships/image" Target="../media/image1249.png"/><Relationship Id="rId83" Type="http://schemas.openxmlformats.org/officeDocument/2006/relationships/image" Target="../media/image1250.png"/><Relationship Id="rId84" Type="http://schemas.openxmlformats.org/officeDocument/2006/relationships/image" Target="../media/image1251.png"/><Relationship Id="rId85" Type="http://schemas.openxmlformats.org/officeDocument/2006/relationships/image" Target="../media/image1252.png"/><Relationship Id="rId86" Type="http://schemas.openxmlformats.org/officeDocument/2006/relationships/image" Target="../media/image1253.png"/><Relationship Id="rId87" Type="http://schemas.openxmlformats.org/officeDocument/2006/relationships/image" Target="../media/image1254.png"/><Relationship Id="rId88" Type="http://schemas.openxmlformats.org/officeDocument/2006/relationships/image" Target="../media/image1255.png"/><Relationship Id="rId89" Type="http://schemas.openxmlformats.org/officeDocument/2006/relationships/image" Target="../media/image1256.png"/><Relationship Id="rId90" Type="http://schemas.openxmlformats.org/officeDocument/2006/relationships/image" Target="../media/image1257.png"/><Relationship Id="rId91" Type="http://schemas.openxmlformats.org/officeDocument/2006/relationships/image" Target="../media/image1258.png"/><Relationship Id="rId92" Type="http://schemas.openxmlformats.org/officeDocument/2006/relationships/image" Target="../media/image1259.png"/><Relationship Id="rId93" Type="http://schemas.openxmlformats.org/officeDocument/2006/relationships/image" Target="../media/image1260.png"/><Relationship Id="rId94" Type="http://schemas.openxmlformats.org/officeDocument/2006/relationships/image" Target="../media/image1261.png"/><Relationship Id="rId95" Type="http://schemas.openxmlformats.org/officeDocument/2006/relationships/image" Target="../media/image1262.png"/><Relationship Id="rId96" Type="http://schemas.openxmlformats.org/officeDocument/2006/relationships/image" Target="../media/image1263.png"/><Relationship Id="rId97" Type="http://schemas.openxmlformats.org/officeDocument/2006/relationships/image" Target="../media/image1264.png"/><Relationship Id="rId98" Type="http://schemas.openxmlformats.org/officeDocument/2006/relationships/image" Target="../media/image1265.png"/><Relationship Id="rId99" Type="http://schemas.openxmlformats.org/officeDocument/2006/relationships/image" Target="../media/image1266.png"/><Relationship Id="rId100" Type="http://schemas.openxmlformats.org/officeDocument/2006/relationships/image" Target="../media/image1267.png"/><Relationship Id="rId101" Type="http://schemas.openxmlformats.org/officeDocument/2006/relationships/image" Target="../media/image1268.png"/><Relationship Id="rId102" Type="http://schemas.openxmlformats.org/officeDocument/2006/relationships/image" Target="../media/image1269.png"/><Relationship Id="rId103" Type="http://schemas.openxmlformats.org/officeDocument/2006/relationships/image" Target="../media/image1270.png"/><Relationship Id="rId104" Type="http://schemas.openxmlformats.org/officeDocument/2006/relationships/image" Target="../media/image1271.png"/><Relationship Id="rId105" Type="http://schemas.openxmlformats.org/officeDocument/2006/relationships/image" Target="../media/image1272.png"/><Relationship Id="rId106" Type="http://schemas.openxmlformats.org/officeDocument/2006/relationships/image" Target="../media/image1273.png"/><Relationship Id="rId107" Type="http://schemas.openxmlformats.org/officeDocument/2006/relationships/image" Target="../media/image1274.png"/><Relationship Id="rId108" Type="http://schemas.openxmlformats.org/officeDocument/2006/relationships/image" Target="../media/image1275.png"/><Relationship Id="rId109" Type="http://schemas.openxmlformats.org/officeDocument/2006/relationships/image" Target="../media/image1276.png"/><Relationship Id="rId110" Type="http://schemas.openxmlformats.org/officeDocument/2006/relationships/image" Target="../media/image1277.png"/><Relationship Id="rId111" Type="http://schemas.openxmlformats.org/officeDocument/2006/relationships/image" Target="../media/image1278.png"/><Relationship Id="rId112" Type="http://schemas.openxmlformats.org/officeDocument/2006/relationships/image" Target="../media/image1279.png"/><Relationship Id="rId113" Type="http://schemas.openxmlformats.org/officeDocument/2006/relationships/image" Target="../media/image1280.png"/><Relationship Id="rId114" Type="http://schemas.openxmlformats.org/officeDocument/2006/relationships/image" Target="../media/image1281.png"/><Relationship Id="rId115" Type="http://schemas.openxmlformats.org/officeDocument/2006/relationships/image" Target="../media/image1282.png"/><Relationship Id="rId116" Type="http://schemas.openxmlformats.org/officeDocument/2006/relationships/image" Target="../media/image1283.png"/><Relationship Id="rId117" Type="http://schemas.openxmlformats.org/officeDocument/2006/relationships/image" Target="../media/image1284.png"/><Relationship Id="rId118" Type="http://schemas.openxmlformats.org/officeDocument/2006/relationships/image" Target="../media/image1285.png"/><Relationship Id="rId119" Type="http://schemas.openxmlformats.org/officeDocument/2006/relationships/image" Target="../media/image1286.png"/><Relationship Id="rId120" Type="http://schemas.openxmlformats.org/officeDocument/2006/relationships/image" Target="../media/image1287.png"/><Relationship Id="rId121" Type="http://schemas.openxmlformats.org/officeDocument/2006/relationships/image" Target="../media/image1288.png"/><Relationship Id="rId122" Type="http://schemas.openxmlformats.org/officeDocument/2006/relationships/image" Target="../media/image1289.png"/><Relationship Id="rId123" Type="http://schemas.openxmlformats.org/officeDocument/2006/relationships/image" Target="../media/image1290.png"/><Relationship Id="rId124" Type="http://schemas.openxmlformats.org/officeDocument/2006/relationships/image" Target="../media/image1291.png"/><Relationship Id="rId125" Type="http://schemas.openxmlformats.org/officeDocument/2006/relationships/image" Target="../media/image1292.png"/><Relationship Id="rId126" Type="http://schemas.openxmlformats.org/officeDocument/2006/relationships/image" Target="../media/image1293.png"/><Relationship Id="rId127" Type="http://schemas.openxmlformats.org/officeDocument/2006/relationships/image" Target="../media/image1294.png"/><Relationship Id="rId128" Type="http://schemas.openxmlformats.org/officeDocument/2006/relationships/image" Target="../media/image1295.png"/><Relationship Id="rId129" Type="http://schemas.openxmlformats.org/officeDocument/2006/relationships/image" Target="../media/image1296.png"/><Relationship Id="rId130" Type="http://schemas.openxmlformats.org/officeDocument/2006/relationships/image" Target="../media/image1297.png"/><Relationship Id="rId131" Type="http://schemas.openxmlformats.org/officeDocument/2006/relationships/image" Target="../media/image1298.png"/><Relationship Id="rId132" Type="http://schemas.openxmlformats.org/officeDocument/2006/relationships/image" Target="../media/image1299.png"/><Relationship Id="rId133" Type="http://schemas.openxmlformats.org/officeDocument/2006/relationships/image" Target="../media/image1300.png"/><Relationship Id="rId134" Type="http://schemas.openxmlformats.org/officeDocument/2006/relationships/image" Target="../media/image1301.png"/><Relationship Id="rId135" Type="http://schemas.openxmlformats.org/officeDocument/2006/relationships/image" Target="../media/image1302.png"/><Relationship Id="rId136" Type="http://schemas.openxmlformats.org/officeDocument/2006/relationships/image" Target="../media/image1303.png"/><Relationship Id="rId137" Type="http://schemas.openxmlformats.org/officeDocument/2006/relationships/image" Target="../media/image1304.png"/><Relationship Id="rId138" Type="http://schemas.openxmlformats.org/officeDocument/2006/relationships/image" Target="../media/image1305.png"/><Relationship Id="rId139" Type="http://schemas.openxmlformats.org/officeDocument/2006/relationships/image" Target="../media/image1306.png"/><Relationship Id="rId140" Type="http://schemas.openxmlformats.org/officeDocument/2006/relationships/image" Target="../media/image1307.png"/><Relationship Id="rId141" Type="http://schemas.openxmlformats.org/officeDocument/2006/relationships/image" Target="../media/image1308.png"/><Relationship Id="rId142" Type="http://schemas.openxmlformats.org/officeDocument/2006/relationships/image" Target="../media/image1309.png"/><Relationship Id="rId143" Type="http://schemas.openxmlformats.org/officeDocument/2006/relationships/image" Target="../media/image1310.png"/><Relationship Id="rId144" Type="http://schemas.openxmlformats.org/officeDocument/2006/relationships/image" Target="../media/image1311.png"/><Relationship Id="rId145" Type="http://schemas.openxmlformats.org/officeDocument/2006/relationships/image" Target="../media/image1312.png"/><Relationship Id="rId146" Type="http://schemas.openxmlformats.org/officeDocument/2006/relationships/image" Target="../media/image1313.png"/><Relationship Id="rId147" Type="http://schemas.openxmlformats.org/officeDocument/2006/relationships/image" Target="../media/image1314.png"/><Relationship Id="rId148" Type="http://schemas.openxmlformats.org/officeDocument/2006/relationships/image" Target="../media/image1315.png"/><Relationship Id="rId149" Type="http://schemas.openxmlformats.org/officeDocument/2006/relationships/image" Target="../media/image1316.png"/><Relationship Id="rId150" Type="http://schemas.openxmlformats.org/officeDocument/2006/relationships/image" Target="../media/image1317.png"/><Relationship Id="rId151" Type="http://schemas.openxmlformats.org/officeDocument/2006/relationships/image" Target="../media/image1318.png"/><Relationship Id="rId152" Type="http://schemas.openxmlformats.org/officeDocument/2006/relationships/image" Target="../media/image1319.png"/><Relationship Id="rId153" Type="http://schemas.openxmlformats.org/officeDocument/2006/relationships/image" Target="../media/image1320.png"/><Relationship Id="rId154" Type="http://schemas.openxmlformats.org/officeDocument/2006/relationships/image" Target="../media/image1321.png"/><Relationship Id="rId155" Type="http://schemas.openxmlformats.org/officeDocument/2006/relationships/image" Target="../media/image1322.png"/><Relationship Id="rId156" Type="http://schemas.openxmlformats.org/officeDocument/2006/relationships/image" Target="../media/image1323.png"/><Relationship Id="rId157" Type="http://schemas.openxmlformats.org/officeDocument/2006/relationships/image" Target="../media/image1324.png"/><Relationship Id="rId158" Type="http://schemas.openxmlformats.org/officeDocument/2006/relationships/image" Target="../media/image1325.png"/><Relationship Id="rId159" Type="http://schemas.openxmlformats.org/officeDocument/2006/relationships/image" Target="../media/image1326.png"/><Relationship Id="rId160" Type="http://schemas.openxmlformats.org/officeDocument/2006/relationships/image" Target="../media/image1327.png"/><Relationship Id="rId161" Type="http://schemas.openxmlformats.org/officeDocument/2006/relationships/image" Target="../media/image1328.png"/><Relationship Id="rId162" Type="http://schemas.openxmlformats.org/officeDocument/2006/relationships/image" Target="../media/image1329.png"/><Relationship Id="rId163" Type="http://schemas.openxmlformats.org/officeDocument/2006/relationships/image" Target="../media/image1330.png"/><Relationship Id="rId164" Type="http://schemas.openxmlformats.org/officeDocument/2006/relationships/image" Target="../media/image1331.png"/><Relationship Id="rId165" Type="http://schemas.openxmlformats.org/officeDocument/2006/relationships/image" Target="../media/image1332.png"/><Relationship Id="rId166" Type="http://schemas.openxmlformats.org/officeDocument/2006/relationships/image" Target="../media/image1333.png"/><Relationship Id="rId167" Type="http://schemas.openxmlformats.org/officeDocument/2006/relationships/image" Target="../media/image1334.png"/><Relationship Id="rId168" Type="http://schemas.openxmlformats.org/officeDocument/2006/relationships/image" Target="../media/image1335.png"/><Relationship Id="rId169" Type="http://schemas.openxmlformats.org/officeDocument/2006/relationships/image" Target="../media/image1336.png"/><Relationship Id="rId170" Type="http://schemas.openxmlformats.org/officeDocument/2006/relationships/image" Target="../media/image1337.png"/><Relationship Id="rId171" Type="http://schemas.openxmlformats.org/officeDocument/2006/relationships/image" Target="../media/image1338.png"/><Relationship Id="rId172" Type="http://schemas.openxmlformats.org/officeDocument/2006/relationships/image" Target="../media/image1339.png"/><Relationship Id="rId173" Type="http://schemas.openxmlformats.org/officeDocument/2006/relationships/image" Target="../media/image1340.png"/><Relationship Id="rId174" Type="http://schemas.openxmlformats.org/officeDocument/2006/relationships/image" Target="../media/image1341.png"/><Relationship Id="rId175" Type="http://schemas.openxmlformats.org/officeDocument/2006/relationships/image" Target="../media/image1342.png"/><Relationship Id="rId176" Type="http://schemas.openxmlformats.org/officeDocument/2006/relationships/image" Target="../media/image3.jpeg"/><Relationship Id="rId177" Type="http://schemas.openxmlformats.org/officeDocument/2006/relationships/image" Target="../media/image4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171.png"/><Relationship Id="rId3" Type="http://schemas.openxmlformats.org/officeDocument/2006/relationships/image" Target="../media/image1172.png"/><Relationship Id="rId4" Type="http://schemas.openxmlformats.org/officeDocument/2006/relationships/image" Target="../media/image1173.png"/><Relationship Id="rId5" Type="http://schemas.openxmlformats.org/officeDocument/2006/relationships/image" Target="../media/image1174.png"/><Relationship Id="rId6" Type="http://schemas.openxmlformats.org/officeDocument/2006/relationships/image" Target="../media/image1175.png"/><Relationship Id="rId7" Type="http://schemas.openxmlformats.org/officeDocument/2006/relationships/image" Target="../media/image1176.png"/><Relationship Id="rId8" Type="http://schemas.openxmlformats.org/officeDocument/2006/relationships/image" Target="../media/image1177.png"/><Relationship Id="rId9" Type="http://schemas.openxmlformats.org/officeDocument/2006/relationships/image" Target="../media/image1178.png"/><Relationship Id="rId10" Type="http://schemas.openxmlformats.org/officeDocument/2006/relationships/image" Target="../media/image1179.png"/><Relationship Id="rId11" Type="http://schemas.openxmlformats.org/officeDocument/2006/relationships/image" Target="../media/image1180.png"/><Relationship Id="rId12" Type="http://schemas.openxmlformats.org/officeDocument/2006/relationships/image" Target="../media/image1181.png"/><Relationship Id="rId13" Type="http://schemas.openxmlformats.org/officeDocument/2006/relationships/image" Target="../media/image1182.png"/><Relationship Id="rId14" Type="http://schemas.openxmlformats.org/officeDocument/2006/relationships/image" Target="../media/image450.png"/><Relationship Id="rId15" Type="http://schemas.openxmlformats.org/officeDocument/2006/relationships/image" Target="../media/image1183.png"/><Relationship Id="rId16" Type="http://schemas.openxmlformats.org/officeDocument/2006/relationships/image" Target="../media/image1184.png"/><Relationship Id="rId17" Type="http://schemas.openxmlformats.org/officeDocument/2006/relationships/image" Target="../media/image1185.png"/><Relationship Id="rId18" Type="http://schemas.openxmlformats.org/officeDocument/2006/relationships/image" Target="../media/image1186.png"/><Relationship Id="rId19" Type="http://schemas.openxmlformats.org/officeDocument/2006/relationships/image" Target="../media/image1187.png"/><Relationship Id="rId20" Type="http://schemas.openxmlformats.org/officeDocument/2006/relationships/image" Target="../media/image1188.png"/><Relationship Id="rId21" Type="http://schemas.openxmlformats.org/officeDocument/2006/relationships/image" Target="../media/image1189.png"/><Relationship Id="rId22" Type="http://schemas.openxmlformats.org/officeDocument/2006/relationships/image" Target="../media/image1190.png"/><Relationship Id="rId23" Type="http://schemas.openxmlformats.org/officeDocument/2006/relationships/image" Target="../media/image1191.png"/><Relationship Id="rId24" Type="http://schemas.openxmlformats.org/officeDocument/2006/relationships/image" Target="../media/image1192.png"/><Relationship Id="rId25" Type="http://schemas.openxmlformats.org/officeDocument/2006/relationships/image" Target="../media/image1193.png"/><Relationship Id="rId26" Type="http://schemas.openxmlformats.org/officeDocument/2006/relationships/image" Target="../media/image1194.png"/><Relationship Id="rId27" Type="http://schemas.openxmlformats.org/officeDocument/2006/relationships/image" Target="../media/image1195.png"/><Relationship Id="rId28" Type="http://schemas.openxmlformats.org/officeDocument/2006/relationships/image" Target="../media/image655.png"/><Relationship Id="rId29" Type="http://schemas.openxmlformats.org/officeDocument/2006/relationships/image" Target="../media/image1196.png"/><Relationship Id="rId30" Type="http://schemas.openxmlformats.org/officeDocument/2006/relationships/image" Target="../media/image1197.png"/><Relationship Id="rId31" Type="http://schemas.openxmlformats.org/officeDocument/2006/relationships/image" Target="../media/image1198.png"/><Relationship Id="rId32" Type="http://schemas.openxmlformats.org/officeDocument/2006/relationships/image" Target="../media/image1199.png"/><Relationship Id="rId33" Type="http://schemas.openxmlformats.org/officeDocument/2006/relationships/image" Target="../media/image1200.png"/><Relationship Id="rId34" Type="http://schemas.openxmlformats.org/officeDocument/2006/relationships/image" Target="../media/image1201.png"/><Relationship Id="rId35" Type="http://schemas.openxmlformats.org/officeDocument/2006/relationships/image" Target="../media/image1202.png"/><Relationship Id="rId36" Type="http://schemas.openxmlformats.org/officeDocument/2006/relationships/image" Target="../media/image1203.png"/><Relationship Id="rId37" Type="http://schemas.openxmlformats.org/officeDocument/2006/relationships/image" Target="../media/image1204.png"/><Relationship Id="rId38" Type="http://schemas.openxmlformats.org/officeDocument/2006/relationships/image" Target="../media/image1205.png"/><Relationship Id="rId39" Type="http://schemas.openxmlformats.org/officeDocument/2006/relationships/image" Target="../media/image1206.png"/><Relationship Id="rId40" Type="http://schemas.openxmlformats.org/officeDocument/2006/relationships/image" Target="../media/image1207.png"/><Relationship Id="rId41" Type="http://schemas.openxmlformats.org/officeDocument/2006/relationships/image" Target="../media/image1208.png"/><Relationship Id="rId42" Type="http://schemas.openxmlformats.org/officeDocument/2006/relationships/image" Target="../media/image1209.png"/><Relationship Id="rId43" Type="http://schemas.openxmlformats.org/officeDocument/2006/relationships/image" Target="../media/image1210.png"/><Relationship Id="rId44" Type="http://schemas.openxmlformats.org/officeDocument/2006/relationships/image" Target="../media/image1211.png"/><Relationship Id="rId45" Type="http://schemas.openxmlformats.org/officeDocument/2006/relationships/image" Target="../media/image1212.png"/><Relationship Id="rId46" Type="http://schemas.openxmlformats.org/officeDocument/2006/relationships/image" Target="../media/image1213.png"/><Relationship Id="rId47" Type="http://schemas.openxmlformats.org/officeDocument/2006/relationships/image" Target="../media/image1214.png"/><Relationship Id="rId48" Type="http://schemas.openxmlformats.org/officeDocument/2006/relationships/image" Target="../media/image1215.png"/><Relationship Id="rId49" Type="http://schemas.openxmlformats.org/officeDocument/2006/relationships/image" Target="../media/image1216.png"/><Relationship Id="rId50" Type="http://schemas.openxmlformats.org/officeDocument/2006/relationships/image" Target="../media/image1217.png"/><Relationship Id="rId51" Type="http://schemas.openxmlformats.org/officeDocument/2006/relationships/image" Target="../media/image1218.png"/><Relationship Id="rId52" Type="http://schemas.openxmlformats.org/officeDocument/2006/relationships/image" Target="../media/image1219.png"/><Relationship Id="rId53" Type="http://schemas.openxmlformats.org/officeDocument/2006/relationships/image" Target="../media/image1220.png"/><Relationship Id="rId54" Type="http://schemas.openxmlformats.org/officeDocument/2006/relationships/image" Target="../media/image1221.png"/><Relationship Id="rId55" Type="http://schemas.openxmlformats.org/officeDocument/2006/relationships/image" Target="../media/image1222.png"/><Relationship Id="rId56" Type="http://schemas.openxmlformats.org/officeDocument/2006/relationships/image" Target="../media/image1223.png"/><Relationship Id="rId57" Type="http://schemas.openxmlformats.org/officeDocument/2006/relationships/image" Target="../media/image1224.png"/><Relationship Id="rId58" Type="http://schemas.openxmlformats.org/officeDocument/2006/relationships/image" Target="../media/image1225.png"/><Relationship Id="rId59" Type="http://schemas.openxmlformats.org/officeDocument/2006/relationships/image" Target="../media/image1226.png"/><Relationship Id="rId60" Type="http://schemas.openxmlformats.org/officeDocument/2006/relationships/image" Target="../media/image1227.png"/><Relationship Id="rId61" Type="http://schemas.openxmlformats.org/officeDocument/2006/relationships/image" Target="../media/image1228.png"/><Relationship Id="rId62" Type="http://schemas.openxmlformats.org/officeDocument/2006/relationships/image" Target="../media/image1229.png"/><Relationship Id="rId63" Type="http://schemas.openxmlformats.org/officeDocument/2006/relationships/image" Target="../media/image1230.png"/><Relationship Id="rId64" Type="http://schemas.openxmlformats.org/officeDocument/2006/relationships/image" Target="../media/image1231.png"/><Relationship Id="rId65" Type="http://schemas.openxmlformats.org/officeDocument/2006/relationships/image" Target="../media/image1232.png"/><Relationship Id="rId66" Type="http://schemas.openxmlformats.org/officeDocument/2006/relationships/image" Target="../media/image1233.png"/><Relationship Id="rId67" Type="http://schemas.openxmlformats.org/officeDocument/2006/relationships/image" Target="../media/image1234.png"/><Relationship Id="rId68" Type="http://schemas.openxmlformats.org/officeDocument/2006/relationships/image" Target="../media/image1235.png"/><Relationship Id="rId69" Type="http://schemas.openxmlformats.org/officeDocument/2006/relationships/image" Target="../media/image1236.png"/><Relationship Id="rId70" Type="http://schemas.openxmlformats.org/officeDocument/2006/relationships/image" Target="../media/image1237.png"/><Relationship Id="rId71" Type="http://schemas.openxmlformats.org/officeDocument/2006/relationships/image" Target="../media/image1238.png"/><Relationship Id="rId72" Type="http://schemas.openxmlformats.org/officeDocument/2006/relationships/image" Target="../media/image1239.png"/><Relationship Id="rId73" Type="http://schemas.openxmlformats.org/officeDocument/2006/relationships/image" Target="../media/image1240.png"/><Relationship Id="rId74" Type="http://schemas.openxmlformats.org/officeDocument/2006/relationships/image" Target="../media/image1241.png"/><Relationship Id="rId75" Type="http://schemas.openxmlformats.org/officeDocument/2006/relationships/image" Target="../media/image1242.png"/><Relationship Id="rId76" Type="http://schemas.openxmlformats.org/officeDocument/2006/relationships/image" Target="../media/image1243.png"/><Relationship Id="rId77" Type="http://schemas.openxmlformats.org/officeDocument/2006/relationships/image" Target="../media/image1244.png"/><Relationship Id="rId78" Type="http://schemas.openxmlformats.org/officeDocument/2006/relationships/image" Target="../media/image1245.png"/><Relationship Id="rId79" Type="http://schemas.openxmlformats.org/officeDocument/2006/relationships/image" Target="../media/image1246.png"/><Relationship Id="rId80" Type="http://schemas.openxmlformats.org/officeDocument/2006/relationships/image" Target="../media/image1247.png"/><Relationship Id="rId81" Type="http://schemas.openxmlformats.org/officeDocument/2006/relationships/image" Target="../media/image1248.png"/><Relationship Id="rId82" Type="http://schemas.openxmlformats.org/officeDocument/2006/relationships/image" Target="../media/image1249.png"/><Relationship Id="rId83" Type="http://schemas.openxmlformats.org/officeDocument/2006/relationships/image" Target="../media/image1250.png"/><Relationship Id="rId84" Type="http://schemas.openxmlformats.org/officeDocument/2006/relationships/image" Target="../media/image1251.png"/><Relationship Id="rId85" Type="http://schemas.openxmlformats.org/officeDocument/2006/relationships/image" Target="../media/image1252.png"/><Relationship Id="rId86" Type="http://schemas.openxmlformats.org/officeDocument/2006/relationships/image" Target="../media/image1253.png"/><Relationship Id="rId87" Type="http://schemas.openxmlformats.org/officeDocument/2006/relationships/image" Target="../media/image1254.png"/><Relationship Id="rId88" Type="http://schemas.openxmlformats.org/officeDocument/2006/relationships/image" Target="../media/image1255.png"/><Relationship Id="rId89" Type="http://schemas.openxmlformats.org/officeDocument/2006/relationships/image" Target="../media/image1256.png"/><Relationship Id="rId90" Type="http://schemas.openxmlformats.org/officeDocument/2006/relationships/image" Target="../media/image1257.png"/><Relationship Id="rId91" Type="http://schemas.openxmlformats.org/officeDocument/2006/relationships/image" Target="../media/image1258.png"/><Relationship Id="rId92" Type="http://schemas.openxmlformats.org/officeDocument/2006/relationships/image" Target="../media/image1259.png"/><Relationship Id="rId93" Type="http://schemas.openxmlformats.org/officeDocument/2006/relationships/image" Target="../media/image1260.png"/><Relationship Id="rId94" Type="http://schemas.openxmlformats.org/officeDocument/2006/relationships/image" Target="../media/image1261.png"/><Relationship Id="rId95" Type="http://schemas.openxmlformats.org/officeDocument/2006/relationships/image" Target="../media/image1262.png"/><Relationship Id="rId96" Type="http://schemas.openxmlformats.org/officeDocument/2006/relationships/image" Target="../media/image1263.png"/><Relationship Id="rId97" Type="http://schemas.openxmlformats.org/officeDocument/2006/relationships/image" Target="../media/image1264.png"/><Relationship Id="rId98" Type="http://schemas.openxmlformats.org/officeDocument/2006/relationships/image" Target="../media/image1265.png"/><Relationship Id="rId99" Type="http://schemas.openxmlformats.org/officeDocument/2006/relationships/image" Target="../media/image1266.png"/><Relationship Id="rId100" Type="http://schemas.openxmlformats.org/officeDocument/2006/relationships/image" Target="../media/image1267.png"/><Relationship Id="rId101" Type="http://schemas.openxmlformats.org/officeDocument/2006/relationships/image" Target="../media/image1268.png"/><Relationship Id="rId102" Type="http://schemas.openxmlformats.org/officeDocument/2006/relationships/image" Target="../media/image1269.png"/><Relationship Id="rId103" Type="http://schemas.openxmlformats.org/officeDocument/2006/relationships/image" Target="../media/image1270.png"/><Relationship Id="rId104" Type="http://schemas.openxmlformats.org/officeDocument/2006/relationships/image" Target="../media/image1271.png"/><Relationship Id="rId105" Type="http://schemas.openxmlformats.org/officeDocument/2006/relationships/image" Target="../media/image1272.png"/><Relationship Id="rId106" Type="http://schemas.openxmlformats.org/officeDocument/2006/relationships/image" Target="../media/image1273.png"/><Relationship Id="rId107" Type="http://schemas.openxmlformats.org/officeDocument/2006/relationships/image" Target="../media/image1274.png"/><Relationship Id="rId108" Type="http://schemas.openxmlformats.org/officeDocument/2006/relationships/image" Target="../media/image1275.png"/><Relationship Id="rId109" Type="http://schemas.openxmlformats.org/officeDocument/2006/relationships/image" Target="../media/image1276.png"/><Relationship Id="rId110" Type="http://schemas.openxmlformats.org/officeDocument/2006/relationships/image" Target="../media/image1277.png"/><Relationship Id="rId111" Type="http://schemas.openxmlformats.org/officeDocument/2006/relationships/image" Target="../media/image1278.png"/><Relationship Id="rId112" Type="http://schemas.openxmlformats.org/officeDocument/2006/relationships/image" Target="../media/image1279.png"/><Relationship Id="rId113" Type="http://schemas.openxmlformats.org/officeDocument/2006/relationships/image" Target="../media/image1280.png"/><Relationship Id="rId114" Type="http://schemas.openxmlformats.org/officeDocument/2006/relationships/image" Target="../media/image1281.png"/><Relationship Id="rId115" Type="http://schemas.openxmlformats.org/officeDocument/2006/relationships/image" Target="../media/image1282.png"/><Relationship Id="rId116" Type="http://schemas.openxmlformats.org/officeDocument/2006/relationships/image" Target="../media/image1283.png"/><Relationship Id="rId117" Type="http://schemas.openxmlformats.org/officeDocument/2006/relationships/image" Target="../media/image1284.png"/><Relationship Id="rId118" Type="http://schemas.openxmlformats.org/officeDocument/2006/relationships/image" Target="../media/image1285.png"/><Relationship Id="rId119" Type="http://schemas.openxmlformats.org/officeDocument/2006/relationships/image" Target="../media/image1286.png"/><Relationship Id="rId120" Type="http://schemas.openxmlformats.org/officeDocument/2006/relationships/image" Target="../media/image1287.png"/><Relationship Id="rId121" Type="http://schemas.openxmlformats.org/officeDocument/2006/relationships/image" Target="../media/image1288.png"/><Relationship Id="rId122" Type="http://schemas.openxmlformats.org/officeDocument/2006/relationships/image" Target="../media/image1289.png"/><Relationship Id="rId123" Type="http://schemas.openxmlformats.org/officeDocument/2006/relationships/image" Target="../media/image1290.png"/><Relationship Id="rId124" Type="http://schemas.openxmlformats.org/officeDocument/2006/relationships/image" Target="../media/image1291.png"/><Relationship Id="rId125" Type="http://schemas.openxmlformats.org/officeDocument/2006/relationships/image" Target="../media/image1292.png"/><Relationship Id="rId126" Type="http://schemas.openxmlformats.org/officeDocument/2006/relationships/image" Target="../media/image1293.png"/><Relationship Id="rId127" Type="http://schemas.openxmlformats.org/officeDocument/2006/relationships/image" Target="../media/image1294.png"/><Relationship Id="rId128" Type="http://schemas.openxmlformats.org/officeDocument/2006/relationships/image" Target="../media/image1295.png"/><Relationship Id="rId129" Type="http://schemas.openxmlformats.org/officeDocument/2006/relationships/image" Target="../media/image1296.png"/><Relationship Id="rId130" Type="http://schemas.openxmlformats.org/officeDocument/2006/relationships/image" Target="../media/image1297.png"/><Relationship Id="rId131" Type="http://schemas.openxmlformats.org/officeDocument/2006/relationships/image" Target="../media/image1298.png"/><Relationship Id="rId132" Type="http://schemas.openxmlformats.org/officeDocument/2006/relationships/image" Target="../media/image1299.png"/><Relationship Id="rId133" Type="http://schemas.openxmlformats.org/officeDocument/2006/relationships/image" Target="../media/image1300.png"/><Relationship Id="rId134" Type="http://schemas.openxmlformats.org/officeDocument/2006/relationships/image" Target="../media/image1301.png"/><Relationship Id="rId135" Type="http://schemas.openxmlformats.org/officeDocument/2006/relationships/image" Target="../media/image1302.png"/><Relationship Id="rId136" Type="http://schemas.openxmlformats.org/officeDocument/2006/relationships/image" Target="../media/image1303.png"/><Relationship Id="rId137" Type="http://schemas.openxmlformats.org/officeDocument/2006/relationships/image" Target="../media/image1304.png"/><Relationship Id="rId138" Type="http://schemas.openxmlformats.org/officeDocument/2006/relationships/image" Target="../media/image1305.png"/><Relationship Id="rId139" Type="http://schemas.openxmlformats.org/officeDocument/2006/relationships/image" Target="../media/image1306.png"/><Relationship Id="rId140" Type="http://schemas.openxmlformats.org/officeDocument/2006/relationships/image" Target="../media/image1307.png"/><Relationship Id="rId141" Type="http://schemas.openxmlformats.org/officeDocument/2006/relationships/image" Target="../media/image1308.png"/><Relationship Id="rId142" Type="http://schemas.openxmlformats.org/officeDocument/2006/relationships/image" Target="../media/image1309.png"/><Relationship Id="rId143" Type="http://schemas.openxmlformats.org/officeDocument/2006/relationships/image" Target="../media/image1310.png"/><Relationship Id="rId144" Type="http://schemas.openxmlformats.org/officeDocument/2006/relationships/image" Target="../media/image1311.png"/><Relationship Id="rId145" Type="http://schemas.openxmlformats.org/officeDocument/2006/relationships/image" Target="../media/image1312.png"/><Relationship Id="rId146" Type="http://schemas.openxmlformats.org/officeDocument/2006/relationships/image" Target="../media/image1313.png"/><Relationship Id="rId147" Type="http://schemas.openxmlformats.org/officeDocument/2006/relationships/image" Target="../media/image1314.png"/><Relationship Id="rId148" Type="http://schemas.openxmlformats.org/officeDocument/2006/relationships/image" Target="../media/image1315.png"/><Relationship Id="rId149" Type="http://schemas.openxmlformats.org/officeDocument/2006/relationships/image" Target="../media/image1316.png"/><Relationship Id="rId150" Type="http://schemas.openxmlformats.org/officeDocument/2006/relationships/image" Target="../media/image1317.png"/><Relationship Id="rId151" Type="http://schemas.openxmlformats.org/officeDocument/2006/relationships/image" Target="../media/image1318.png"/><Relationship Id="rId152" Type="http://schemas.openxmlformats.org/officeDocument/2006/relationships/image" Target="../media/image1319.png"/><Relationship Id="rId153" Type="http://schemas.openxmlformats.org/officeDocument/2006/relationships/image" Target="../media/image1320.png"/><Relationship Id="rId154" Type="http://schemas.openxmlformats.org/officeDocument/2006/relationships/image" Target="../media/image1321.png"/><Relationship Id="rId155" Type="http://schemas.openxmlformats.org/officeDocument/2006/relationships/image" Target="../media/image1322.png"/><Relationship Id="rId156" Type="http://schemas.openxmlformats.org/officeDocument/2006/relationships/image" Target="../media/image1323.png"/><Relationship Id="rId157" Type="http://schemas.openxmlformats.org/officeDocument/2006/relationships/image" Target="../media/image1324.png"/><Relationship Id="rId158" Type="http://schemas.openxmlformats.org/officeDocument/2006/relationships/image" Target="../media/image1325.png"/><Relationship Id="rId159" Type="http://schemas.openxmlformats.org/officeDocument/2006/relationships/image" Target="../media/image1326.png"/><Relationship Id="rId160" Type="http://schemas.openxmlformats.org/officeDocument/2006/relationships/image" Target="../media/image1327.png"/><Relationship Id="rId161" Type="http://schemas.openxmlformats.org/officeDocument/2006/relationships/image" Target="../media/image1328.png"/><Relationship Id="rId162" Type="http://schemas.openxmlformats.org/officeDocument/2006/relationships/image" Target="../media/image1329.png"/><Relationship Id="rId163" Type="http://schemas.openxmlformats.org/officeDocument/2006/relationships/image" Target="../media/image1330.png"/><Relationship Id="rId164" Type="http://schemas.openxmlformats.org/officeDocument/2006/relationships/image" Target="../media/image1331.png"/><Relationship Id="rId165" Type="http://schemas.openxmlformats.org/officeDocument/2006/relationships/image" Target="../media/image1332.png"/><Relationship Id="rId166" Type="http://schemas.openxmlformats.org/officeDocument/2006/relationships/image" Target="../media/image1333.png"/><Relationship Id="rId167" Type="http://schemas.openxmlformats.org/officeDocument/2006/relationships/image" Target="../media/image1334.png"/><Relationship Id="rId168" Type="http://schemas.openxmlformats.org/officeDocument/2006/relationships/image" Target="../media/image1335.png"/><Relationship Id="rId169" Type="http://schemas.openxmlformats.org/officeDocument/2006/relationships/image" Target="../media/image1336.png"/><Relationship Id="rId170" Type="http://schemas.openxmlformats.org/officeDocument/2006/relationships/image" Target="../media/image1337.png"/><Relationship Id="rId171" Type="http://schemas.openxmlformats.org/officeDocument/2006/relationships/image" Target="../media/image1338.png"/><Relationship Id="rId172" Type="http://schemas.openxmlformats.org/officeDocument/2006/relationships/image" Target="../media/image1339.png"/><Relationship Id="rId173" Type="http://schemas.openxmlformats.org/officeDocument/2006/relationships/image" Target="../media/image1340.png"/><Relationship Id="rId174" Type="http://schemas.openxmlformats.org/officeDocument/2006/relationships/image" Target="../media/image1341.png"/><Relationship Id="rId175" Type="http://schemas.openxmlformats.org/officeDocument/2006/relationships/image" Target="../media/image1342.png"/><Relationship Id="rId176" Type="http://schemas.openxmlformats.org/officeDocument/2006/relationships/image" Target="../media/image1343.png"/><Relationship Id="rId177" Type="http://schemas.openxmlformats.org/officeDocument/2006/relationships/image" Target="../media/image1344.png"/><Relationship Id="rId178" Type="http://schemas.openxmlformats.org/officeDocument/2006/relationships/image" Target="../media/image1345.png"/><Relationship Id="rId179" Type="http://schemas.openxmlformats.org/officeDocument/2006/relationships/image" Target="../media/image1346.png"/><Relationship Id="rId180" Type="http://schemas.openxmlformats.org/officeDocument/2006/relationships/image" Target="../media/image1347.png"/><Relationship Id="rId181" Type="http://schemas.openxmlformats.org/officeDocument/2006/relationships/image" Target="../media/image1348.png"/><Relationship Id="rId182" Type="http://schemas.openxmlformats.org/officeDocument/2006/relationships/image" Target="../media/image1349.png"/><Relationship Id="rId183" Type="http://schemas.openxmlformats.org/officeDocument/2006/relationships/image" Target="../media/image1350.png"/><Relationship Id="rId184" Type="http://schemas.openxmlformats.org/officeDocument/2006/relationships/image" Target="../media/image1351.png"/><Relationship Id="rId185" Type="http://schemas.openxmlformats.org/officeDocument/2006/relationships/image" Target="../media/image1352.png"/><Relationship Id="rId186" Type="http://schemas.openxmlformats.org/officeDocument/2006/relationships/image" Target="../media/image1353.png"/><Relationship Id="rId187" Type="http://schemas.openxmlformats.org/officeDocument/2006/relationships/image" Target="../media/image1354.png"/><Relationship Id="rId188" Type="http://schemas.openxmlformats.org/officeDocument/2006/relationships/image" Target="../media/image1355.png"/><Relationship Id="rId189" Type="http://schemas.openxmlformats.org/officeDocument/2006/relationships/image" Target="../media/image1356.png"/><Relationship Id="rId190" Type="http://schemas.openxmlformats.org/officeDocument/2006/relationships/image" Target="../media/image1357.png"/><Relationship Id="rId191" Type="http://schemas.openxmlformats.org/officeDocument/2006/relationships/image" Target="../media/image1358.png"/><Relationship Id="rId192" Type="http://schemas.openxmlformats.org/officeDocument/2006/relationships/image" Target="../media/image1359.png"/><Relationship Id="rId193" Type="http://schemas.openxmlformats.org/officeDocument/2006/relationships/image" Target="../media/image1360.png"/><Relationship Id="rId194" Type="http://schemas.openxmlformats.org/officeDocument/2006/relationships/image" Target="../media/image1361.png"/><Relationship Id="rId195" Type="http://schemas.openxmlformats.org/officeDocument/2006/relationships/image" Target="../media/image1362.png"/><Relationship Id="rId196" Type="http://schemas.openxmlformats.org/officeDocument/2006/relationships/image" Target="../media/image1363.png"/><Relationship Id="rId197" Type="http://schemas.openxmlformats.org/officeDocument/2006/relationships/image" Target="../media/image1364.png"/><Relationship Id="rId198" Type="http://schemas.openxmlformats.org/officeDocument/2006/relationships/image" Target="../media/image1365.png"/><Relationship Id="rId199" Type="http://schemas.openxmlformats.org/officeDocument/2006/relationships/image" Target="../media/image1366.png"/><Relationship Id="rId200" Type="http://schemas.openxmlformats.org/officeDocument/2006/relationships/image" Target="../media/image1367.png"/><Relationship Id="rId201" Type="http://schemas.openxmlformats.org/officeDocument/2006/relationships/image" Target="../media/image1368.png"/><Relationship Id="rId202" Type="http://schemas.openxmlformats.org/officeDocument/2006/relationships/image" Target="../media/image1369.png"/><Relationship Id="rId203" Type="http://schemas.openxmlformats.org/officeDocument/2006/relationships/image" Target="../media/image1370.png"/><Relationship Id="rId204" Type="http://schemas.openxmlformats.org/officeDocument/2006/relationships/image" Target="../media/image1371.png"/><Relationship Id="rId205" Type="http://schemas.openxmlformats.org/officeDocument/2006/relationships/image" Target="../media/image3.jpeg"/><Relationship Id="rId206" Type="http://schemas.openxmlformats.org/officeDocument/2006/relationships/image" Target="../media/image4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0.jpeg"/><Relationship Id="rId3" Type="http://schemas.openxmlformats.org/officeDocument/2006/relationships/image" Target="../media/image1372.png"/><Relationship Id="rId4" Type="http://schemas.openxmlformats.org/officeDocument/2006/relationships/image" Target="../media/image1373.png"/><Relationship Id="rId5" Type="http://schemas.openxmlformats.org/officeDocument/2006/relationships/image" Target="../media/image1374.png"/><Relationship Id="rId6" Type="http://schemas.openxmlformats.org/officeDocument/2006/relationships/image" Target="../media/image1375.png"/><Relationship Id="rId7" Type="http://schemas.openxmlformats.org/officeDocument/2006/relationships/image" Target="../media/image1376.png"/><Relationship Id="rId8" Type="http://schemas.openxmlformats.org/officeDocument/2006/relationships/image" Target="../media/image1377.png"/><Relationship Id="rId9" Type="http://schemas.openxmlformats.org/officeDocument/2006/relationships/image" Target="../media/image1378.png"/><Relationship Id="rId10" Type="http://schemas.openxmlformats.org/officeDocument/2006/relationships/image" Target="../media/image1379.png"/><Relationship Id="rId11" Type="http://schemas.openxmlformats.org/officeDocument/2006/relationships/image" Target="../media/image1380.png"/><Relationship Id="rId12" Type="http://schemas.openxmlformats.org/officeDocument/2006/relationships/image" Target="../media/image1381.png"/><Relationship Id="rId13" Type="http://schemas.openxmlformats.org/officeDocument/2006/relationships/image" Target="../media/image1382.png"/><Relationship Id="rId14" Type="http://schemas.openxmlformats.org/officeDocument/2006/relationships/image" Target="../media/image160.png"/><Relationship Id="rId15" Type="http://schemas.openxmlformats.org/officeDocument/2006/relationships/image" Target="../media/image1383.png"/><Relationship Id="rId16" Type="http://schemas.openxmlformats.org/officeDocument/2006/relationships/image" Target="../media/image1384.png"/><Relationship Id="rId17" Type="http://schemas.openxmlformats.org/officeDocument/2006/relationships/image" Target="../media/image1385.png"/><Relationship Id="rId18" Type="http://schemas.openxmlformats.org/officeDocument/2006/relationships/image" Target="../media/image1386.png"/><Relationship Id="rId19" Type="http://schemas.openxmlformats.org/officeDocument/2006/relationships/image" Target="../media/image1387.png"/><Relationship Id="rId20" Type="http://schemas.openxmlformats.org/officeDocument/2006/relationships/image" Target="../media/image1388.png"/><Relationship Id="rId21" Type="http://schemas.openxmlformats.org/officeDocument/2006/relationships/image" Target="../media/image1389.png"/><Relationship Id="rId22" Type="http://schemas.openxmlformats.org/officeDocument/2006/relationships/image" Target="../media/image1390.png"/><Relationship Id="rId23" Type="http://schemas.openxmlformats.org/officeDocument/2006/relationships/image" Target="../media/image1391.png"/><Relationship Id="rId24" Type="http://schemas.openxmlformats.org/officeDocument/2006/relationships/image" Target="../media/image1392.png"/><Relationship Id="rId25" Type="http://schemas.openxmlformats.org/officeDocument/2006/relationships/image" Target="../media/image1393.png"/><Relationship Id="rId26" Type="http://schemas.openxmlformats.org/officeDocument/2006/relationships/image" Target="../media/image1394.png"/><Relationship Id="rId27" Type="http://schemas.openxmlformats.org/officeDocument/2006/relationships/image" Target="../media/image1395.png"/><Relationship Id="rId28" Type="http://schemas.openxmlformats.org/officeDocument/2006/relationships/image" Target="../media/image1396.png"/><Relationship Id="rId29" Type="http://schemas.openxmlformats.org/officeDocument/2006/relationships/image" Target="../media/image1397.png"/><Relationship Id="rId30" Type="http://schemas.openxmlformats.org/officeDocument/2006/relationships/image" Target="../media/image1398.png"/><Relationship Id="rId31" Type="http://schemas.openxmlformats.org/officeDocument/2006/relationships/image" Target="../media/image1399.png"/><Relationship Id="rId32" Type="http://schemas.openxmlformats.org/officeDocument/2006/relationships/image" Target="../media/image1400.png"/><Relationship Id="rId33" Type="http://schemas.openxmlformats.org/officeDocument/2006/relationships/image" Target="../media/image1401.png"/><Relationship Id="rId34" Type="http://schemas.openxmlformats.org/officeDocument/2006/relationships/image" Target="../media/image1402.png"/><Relationship Id="rId35" Type="http://schemas.openxmlformats.org/officeDocument/2006/relationships/image" Target="../media/image1403.png"/><Relationship Id="rId36" Type="http://schemas.openxmlformats.org/officeDocument/2006/relationships/image" Target="../media/image1404.png"/><Relationship Id="rId37" Type="http://schemas.openxmlformats.org/officeDocument/2006/relationships/image" Target="../media/image1405.png"/><Relationship Id="rId38" Type="http://schemas.openxmlformats.org/officeDocument/2006/relationships/image" Target="../media/image1406.png"/><Relationship Id="rId39" Type="http://schemas.openxmlformats.org/officeDocument/2006/relationships/image" Target="../media/image1407.png"/><Relationship Id="rId40" Type="http://schemas.openxmlformats.org/officeDocument/2006/relationships/image" Target="../media/image1408.png"/><Relationship Id="rId41" Type="http://schemas.openxmlformats.org/officeDocument/2006/relationships/image" Target="../media/image1409.png"/><Relationship Id="rId42" Type="http://schemas.openxmlformats.org/officeDocument/2006/relationships/image" Target="../media/image1410.png"/><Relationship Id="rId43" Type="http://schemas.openxmlformats.org/officeDocument/2006/relationships/image" Target="../media/image1411.png"/><Relationship Id="rId44" Type="http://schemas.openxmlformats.org/officeDocument/2006/relationships/image" Target="../media/image1412.png"/><Relationship Id="rId45" Type="http://schemas.openxmlformats.org/officeDocument/2006/relationships/image" Target="../media/image3.jpeg"/><Relationship Id="rId46" Type="http://schemas.openxmlformats.org/officeDocument/2006/relationships/image" Target="../media/image4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21.jpeg"/><Relationship Id="rId45" Type="http://schemas.openxmlformats.org/officeDocument/2006/relationships/image" Target="../media/image20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20.jpeg"/><Relationship Id="rId45" Type="http://schemas.openxmlformats.org/officeDocument/2006/relationships/image" Target="../media/image21.jpeg"/><Relationship Id="rId46" Type="http://schemas.openxmlformats.org/officeDocument/2006/relationships/image" Target="../media/image22.jpeg"/><Relationship Id="rId47" Type="http://schemas.openxmlformats.org/officeDocument/2006/relationships/image" Target="../media/image3.jpeg"/><Relationship Id="rId48" Type="http://schemas.openxmlformats.org/officeDocument/2006/relationships/image" Target="../media/image4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20.jpeg"/><Relationship Id="rId45" Type="http://schemas.openxmlformats.org/officeDocument/2006/relationships/image" Target="../media/image23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20.jpeg"/><Relationship Id="rId45" Type="http://schemas.openxmlformats.org/officeDocument/2006/relationships/image" Target="../media/image23.jpeg"/><Relationship Id="rId46" Type="http://schemas.openxmlformats.org/officeDocument/2006/relationships/image" Target="../media/image24.jpeg"/><Relationship Id="rId47" Type="http://schemas.openxmlformats.org/officeDocument/2006/relationships/image" Target="../media/image25.jpeg"/><Relationship Id="rId48" Type="http://schemas.openxmlformats.org/officeDocument/2006/relationships/image" Target="../media/image1413.png"/><Relationship Id="rId49" Type="http://schemas.openxmlformats.org/officeDocument/2006/relationships/image" Target="../media/image1414.png"/><Relationship Id="rId50" Type="http://schemas.openxmlformats.org/officeDocument/2006/relationships/image" Target="../media/image3.jpeg"/><Relationship Id="rId51" Type="http://schemas.openxmlformats.org/officeDocument/2006/relationships/image" Target="../media/image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20.jpeg"/><Relationship Id="rId45" Type="http://schemas.openxmlformats.org/officeDocument/2006/relationships/image" Target="../media/image25.jpeg"/><Relationship Id="rId46" Type="http://schemas.openxmlformats.org/officeDocument/2006/relationships/image" Target="../media/image26.jpeg"/><Relationship Id="rId47" Type="http://schemas.openxmlformats.org/officeDocument/2006/relationships/image" Target="../media/image3.jpeg"/><Relationship Id="rId48" Type="http://schemas.openxmlformats.org/officeDocument/2006/relationships/image" Target="../media/image4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20.jpeg"/><Relationship Id="rId45" Type="http://schemas.openxmlformats.org/officeDocument/2006/relationships/image" Target="../media/image27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8.jpeg"/><Relationship Id="rId3" Type="http://schemas.openxmlformats.org/officeDocument/2006/relationships/image" Target="../media/image1372.png"/><Relationship Id="rId4" Type="http://schemas.openxmlformats.org/officeDocument/2006/relationships/image" Target="../media/image1373.png"/><Relationship Id="rId5" Type="http://schemas.openxmlformats.org/officeDocument/2006/relationships/image" Target="../media/image1374.png"/><Relationship Id="rId6" Type="http://schemas.openxmlformats.org/officeDocument/2006/relationships/image" Target="../media/image1375.png"/><Relationship Id="rId7" Type="http://schemas.openxmlformats.org/officeDocument/2006/relationships/image" Target="../media/image1376.png"/><Relationship Id="rId8" Type="http://schemas.openxmlformats.org/officeDocument/2006/relationships/image" Target="../media/image1377.png"/><Relationship Id="rId9" Type="http://schemas.openxmlformats.org/officeDocument/2006/relationships/image" Target="../media/image1378.png"/><Relationship Id="rId10" Type="http://schemas.openxmlformats.org/officeDocument/2006/relationships/image" Target="../media/image1379.png"/><Relationship Id="rId11" Type="http://schemas.openxmlformats.org/officeDocument/2006/relationships/image" Target="../media/image1380.png"/><Relationship Id="rId12" Type="http://schemas.openxmlformats.org/officeDocument/2006/relationships/image" Target="../media/image1381.png"/><Relationship Id="rId13" Type="http://schemas.openxmlformats.org/officeDocument/2006/relationships/image" Target="../media/image1382.png"/><Relationship Id="rId14" Type="http://schemas.openxmlformats.org/officeDocument/2006/relationships/image" Target="../media/image160.png"/><Relationship Id="rId15" Type="http://schemas.openxmlformats.org/officeDocument/2006/relationships/image" Target="../media/image1383.png"/><Relationship Id="rId16" Type="http://schemas.openxmlformats.org/officeDocument/2006/relationships/image" Target="../media/image1384.png"/><Relationship Id="rId17" Type="http://schemas.openxmlformats.org/officeDocument/2006/relationships/image" Target="../media/image1385.png"/><Relationship Id="rId18" Type="http://schemas.openxmlformats.org/officeDocument/2006/relationships/image" Target="../media/image1386.png"/><Relationship Id="rId19" Type="http://schemas.openxmlformats.org/officeDocument/2006/relationships/image" Target="../media/image1387.png"/><Relationship Id="rId20" Type="http://schemas.openxmlformats.org/officeDocument/2006/relationships/image" Target="../media/image1388.png"/><Relationship Id="rId21" Type="http://schemas.openxmlformats.org/officeDocument/2006/relationships/image" Target="../media/image1389.png"/><Relationship Id="rId22" Type="http://schemas.openxmlformats.org/officeDocument/2006/relationships/image" Target="../media/image1390.png"/><Relationship Id="rId23" Type="http://schemas.openxmlformats.org/officeDocument/2006/relationships/image" Target="../media/image1391.png"/><Relationship Id="rId24" Type="http://schemas.openxmlformats.org/officeDocument/2006/relationships/image" Target="../media/image1392.png"/><Relationship Id="rId25" Type="http://schemas.openxmlformats.org/officeDocument/2006/relationships/image" Target="../media/image1393.png"/><Relationship Id="rId26" Type="http://schemas.openxmlformats.org/officeDocument/2006/relationships/image" Target="../media/image1394.png"/><Relationship Id="rId27" Type="http://schemas.openxmlformats.org/officeDocument/2006/relationships/image" Target="../media/image1395.png"/><Relationship Id="rId28" Type="http://schemas.openxmlformats.org/officeDocument/2006/relationships/image" Target="../media/image1396.png"/><Relationship Id="rId29" Type="http://schemas.openxmlformats.org/officeDocument/2006/relationships/image" Target="../media/image1397.png"/><Relationship Id="rId30" Type="http://schemas.openxmlformats.org/officeDocument/2006/relationships/image" Target="../media/image1398.png"/><Relationship Id="rId31" Type="http://schemas.openxmlformats.org/officeDocument/2006/relationships/image" Target="../media/image1399.png"/><Relationship Id="rId32" Type="http://schemas.openxmlformats.org/officeDocument/2006/relationships/image" Target="../media/image1400.png"/><Relationship Id="rId33" Type="http://schemas.openxmlformats.org/officeDocument/2006/relationships/image" Target="../media/image1401.png"/><Relationship Id="rId34" Type="http://schemas.openxmlformats.org/officeDocument/2006/relationships/image" Target="../media/image1402.png"/><Relationship Id="rId35" Type="http://schemas.openxmlformats.org/officeDocument/2006/relationships/image" Target="../media/image1403.png"/><Relationship Id="rId36" Type="http://schemas.openxmlformats.org/officeDocument/2006/relationships/image" Target="../media/image1404.png"/><Relationship Id="rId37" Type="http://schemas.openxmlformats.org/officeDocument/2006/relationships/image" Target="../media/image1405.png"/><Relationship Id="rId38" Type="http://schemas.openxmlformats.org/officeDocument/2006/relationships/image" Target="../media/image1406.png"/><Relationship Id="rId39" Type="http://schemas.openxmlformats.org/officeDocument/2006/relationships/image" Target="../media/image1407.png"/><Relationship Id="rId40" Type="http://schemas.openxmlformats.org/officeDocument/2006/relationships/image" Target="../media/image1408.png"/><Relationship Id="rId41" Type="http://schemas.openxmlformats.org/officeDocument/2006/relationships/image" Target="../media/image1409.png"/><Relationship Id="rId42" Type="http://schemas.openxmlformats.org/officeDocument/2006/relationships/image" Target="../media/image1410.png"/><Relationship Id="rId43" Type="http://schemas.openxmlformats.org/officeDocument/2006/relationships/image" Target="../media/image1411.png"/><Relationship Id="rId44" Type="http://schemas.openxmlformats.org/officeDocument/2006/relationships/image" Target="../media/image1412.png"/><Relationship Id="rId45" Type="http://schemas.openxmlformats.org/officeDocument/2006/relationships/image" Target="../media/image29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30.jpeg"/><Relationship Id="rId45" Type="http://schemas.openxmlformats.org/officeDocument/2006/relationships/image" Target="../media/image3.jpeg"/><Relationship Id="rId46" Type="http://schemas.openxmlformats.org/officeDocument/2006/relationships/image" Target="../media/image4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72.png"/><Relationship Id="rId3" Type="http://schemas.openxmlformats.org/officeDocument/2006/relationships/image" Target="../media/image1373.png"/><Relationship Id="rId4" Type="http://schemas.openxmlformats.org/officeDocument/2006/relationships/image" Target="../media/image1374.png"/><Relationship Id="rId5" Type="http://schemas.openxmlformats.org/officeDocument/2006/relationships/image" Target="../media/image1375.png"/><Relationship Id="rId6" Type="http://schemas.openxmlformats.org/officeDocument/2006/relationships/image" Target="../media/image1376.png"/><Relationship Id="rId7" Type="http://schemas.openxmlformats.org/officeDocument/2006/relationships/image" Target="../media/image1377.png"/><Relationship Id="rId8" Type="http://schemas.openxmlformats.org/officeDocument/2006/relationships/image" Target="../media/image1378.png"/><Relationship Id="rId9" Type="http://schemas.openxmlformats.org/officeDocument/2006/relationships/image" Target="../media/image1379.png"/><Relationship Id="rId10" Type="http://schemas.openxmlformats.org/officeDocument/2006/relationships/image" Target="../media/image1380.png"/><Relationship Id="rId11" Type="http://schemas.openxmlformats.org/officeDocument/2006/relationships/image" Target="../media/image1381.png"/><Relationship Id="rId12" Type="http://schemas.openxmlformats.org/officeDocument/2006/relationships/image" Target="../media/image1382.png"/><Relationship Id="rId13" Type="http://schemas.openxmlformats.org/officeDocument/2006/relationships/image" Target="../media/image160.png"/><Relationship Id="rId14" Type="http://schemas.openxmlformats.org/officeDocument/2006/relationships/image" Target="../media/image1383.png"/><Relationship Id="rId15" Type="http://schemas.openxmlformats.org/officeDocument/2006/relationships/image" Target="../media/image1384.png"/><Relationship Id="rId16" Type="http://schemas.openxmlformats.org/officeDocument/2006/relationships/image" Target="../media/image1385.png"/><Relationship Id="rId17" Type="http://schemas.openxmlformats.org/officeDocument/2006/relationships/image" Target="../media/image1386.png"/><Relationship Id="rId18" Type="http://schemas.openxmlformats.org/officeDocument/2006/relationships/image" Target="../media/image1387.png"/><Relationship Id="rId19" Type="http://schemas.openxmlformats.org/officeDocument/2006/relationships/image" Target="../media/image1388.png"/><Relationship Id="rId20" Type="http://schemas.openxmlformats.org/officeDocument/2006/relationships/image" Target="../media/image1389.png"/><Relationship Id="rId21" Type="http://schemas.openxmlformats.org/officeDocument/2006/relationships/image" Target="../media/image1390.png"/><Relationship Id="rId22" Type="http://schemas.openxmlformats.org/officeDocument/2006/relationships/image" Target="../media/image1391.png"/><Relationship Id="rId23" Type="http://schemas.openxmlformats.org/officeDocument/2006/relationships/image" Target="../media/image1392.png"/><Relationship Id="rId24" Type="http://schemas.openxmlformats.org/officeDocument/2006/relationships/image" Target="../media/image1393.png"/><Relationship Id="rId25" Type="http://schemas.openxmlformats.org/officeDocument/2006/relationships/image" Target="../media/image1394.png"/><Relationship Id="rId26" Type="http://schemas.openxmlformats.org/officeDocument/2006/relationships/image" Target="../media/image1395.png"/><Relationship Id="rId27" Type="http://schemas.openxmlformats.org/officeDocument/2006/relationships/image" Target="../media/image1396.png"/><Relationship Id="rId28" Type="http://schemas.openxmlformats.org/officeDocument/2006/relationships/image" Target="../media/image1397.png"/><Relationship Id="rId29" Type="http://schemas.openxmlformats.org/officeDocument/2006/relationships/image" Target="../media/image1398.png"/><Relationship Id="rId30" Type="http://schemas.openxmlformats.org/officeDocument/2006/relationships/image" Target="../media/image1399.png"/><Relationship Id="rId31" Type="http://schemas.openxmlformats.org/officeDocument/2006/relationships/image" Target="../media/image1400.png"/><Relationship Id="rId32" Type="http://schemas.openxmlformats.org/officeDocument/2006/relationships/image" Target="../media/image1401.png"/><Relationship Id="rId33" Type="http://schemas.openxmlformats.org/officeDocument/2006/relationships/image" Target="../media/image1402.png"/><Relationship Id="rId34" Type="http://schemas.openxmlformats.org/officeDocument/2006/relationships/image" Target="../media/image1403.png"/><Relationship Id="rId35" Type="http://schemas.openxmlformats.org/officeDocument/2006/relationships/image" Target="../media/image1404.png"/><Relationship Id="rId36" Type="http://schemas.openxmlformats.org/officeDocument/2006/relationships/image" Target="../media/image1405.png"/><Relationship Id="rId37" Type="http://schemas.openxmlformats.org/officeDocument/2006/relationships/image" Target="../media/image1406.png"/><Relationship Id="rId38" Type="http://schemas.openxmlformats.org/officeDocument/2006/relationships/image" Target="../media/image1407.png"/><Relationship Id="rId39" Type="http://schemas.openxmlformats.org/officeDocument/2006/relationships/image" Target="../media/image1408.png"/><Relationship Id="rId40" Type="http://schemas.openxmlformats.org/officeDocument/2006/relationships/image" Target="../media/image1409.png"/><Relationship Id="rId41" Type="http://schemas.openxmlformats.org/officeDocument/2006/relationships/image" Target="../media/image1410.png"/><Relationship Id="rId42" Type="http://schemas.openxmlformats.org/officeDocument/2006/relationships/image" Target="../media/image1411.png"/><Relationship Id="rId43" Type="http://schemas.openxmlformats.org/officeDocument/2006/relationships/image" Target="../media/image1412.png"/><Relationship Id="rId44" Type="http://schemas.openxmlformats.org/officeDocument/2006/relationships/image" Target="../media/image30.jpeg"/><Relationship Id="rId45" Type="http://schemas.openxmlformats.org/officeDocument/2006/relationships/image" Target="../media/image31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2.jpeg"/><Relationship Id="rId3" Type="http://schemas.openxmlformats.org/officeDocument/2006/relationships/image" Target="../media/image1372.png"/><Relationship Id="rId4" Type="http://schemas.openxmlformats.org/officeDocument/2006/relationships/image" Target="../media/image1373.png"/><Relationship Id="rId5" Type="http://schemas.openxmlformats.org/officeDocument/2006/relationships/image" Target="../media/image1374.png"/><Relationship Id="rId6" Type="http://schemas.openxmlformats.org/officeDocument/2006/relationships/image" Target="../media/image1375.png"/><Relationship Id="rId7" Type="http://schemas.openxmlformats.org/officeDocument/2006/relationships/image" Target="../media/image1376.png"/><Relationship Id="rId8" Type="http://schemas.openxmlformats.org/officeDocument/2006/relationships/image" Target="../media/image1377.png"/><Relationship Id="rId9" Type="http://schemas.openxmlformats.org/officeDocument/2006/relationships/image" Target="../media/image1378.png"/><Relationship Id="rId10" Type="http://schemas.openxmlformats.org/officeDocument/2006/relationships/image" Target="../media/image1379.png"/><Relationship Id="rId11" Type="http://schemas.openxmlformats.org/officeDocument/2006/relationships/image" Target="../media/image1380.png"/><Relationship Id="rId12" Type="http://schemas.openxmlformats.org/officeDocument/2006/relationships/image" Target="../media/image1381.png"/><Relationship Id="rId13" Type="http://schemas.openxmlformats.org/officeDocument/2006/relationships/image" Target="../media/image1382.png"/><Relationship Id="rId14" Type="http://schemas.openxmlformats.org/officeDocument/2006/relationships/image" Target="../media/image160.png"/><Relationship Id="rId15" Type="http://schemas.openxmlformats.org/officeDocument/2006/relationships/image" Target="../media/image1383.png"/><Relationship Id="rId16" Type="http://schemas.openxmlformats.org/officeDocument/2006/relationships/image" Target="../media/image1384.png"/><Relationship Id="rId17" Type="http://schemas.openxmlformats.org/officeDocument/2006/relationships/image" Target="../media/image1385.png"/><Relationship Id="rId18" Type="http://schemas.openxmlformats.org/officeDocument/2006/relationships/image" Target="../media/image1386.png"/><Relationship Id="rId19" Type="http://schemas.openxmlformats.org/officeDocument/2006/relationships/image" Target="../media/image1387.png"/><Relationship Id="rId20" Type="http://schemas.openxmlformats.org/officeDocument/2006/relationships/image" Target="../media/image1388.png"/><Relationship Id="rId21" Type="http://schemas.openxmlformats.org/officeDocument/2006/relationships/image" Target="../media/image1389.png"/><Relationship Id="rId22" Type="http://schemas.openxmlformats.org/officeDocument/2006/relationships/image" Target="../media/image1390.png"/><Relationship Id="rId23" Type="http://schemas.openxmlformats.org/officeDocument/2006/relationships/image" Target="../media/image1391.png"/><Relationship Id="rId24" Type="http://schemas.openxmlformats.org/officeDocument/2006/relationships/image" Target="../media/image1392.png"/><Relationship Id="rId25" Type="http://schemas.openxmlformats.org/officeDocument/2006/relationships/image" Target="../media/image1393.png"/><Relationship Id="rId26" Type="http://schemas.openxmlformats.org/officeDocument/2006/relationships/image" Target="../media/image1394.png"/><Relationship Id="rId27" Type="http://schemas.openxmlformats.org/officeDocument/2006/relationships/image" Target="../media/image1395.png"/><Relationship Id="rId28" Type="http://schemas.openxmlformats.org/officeDocument/2006/relationships/image" Target="../media/image1396.png"/><Relationship Id="rId29" Type="http://schemas.openxmlformats.org/officeDocument/2006/relationships/image" Target="../media/image1397.png"/><Relationship Id="rId30" Type="http://schemas.openxmlformats.org/officeDocument/2006/relationships/image" Target="../media/image1398.png"/><Relationship Id="rId31" Type="http://schemas.openxmlformats.org/officeDocument/2006/relationships/image" Target="../media/image1399.png"/><Relationship Id="rId32" Type="http://schemas.openxmlformats.org/officeDocument/2006/relationships/image" Target="../media/image1400.png"/><Relationship Id="rId33" Type="http://schemas.openxmlformats.org/officeDocument/2006/relationships/image" Target="../media/image1401.png"/><Relationship Id="rId34" Type="http://schemas.openxmlformats.org/officeDocument/2006/relationships/image" Target="../media/image1402.png"/><Relationship Id="rId35" Type="http://schemas.openxmlformats.org/officeDocument/2006/relationships/image" Target="../media/image1403.png"/><Relationship Id="rId36" Type="http://schemas.openxmlformats.org/officeDocument/2006/relationships/image" Target="../media/image1404.png"/><Relationship Id="rId37" Type="http://schemas.openxmlformats.org/officeDocument/2006/relationships/image" Target="../media/image1405.png"/><Relationship Id="rId38" Type="http://schemas.openxmlformats.org/officeDocument/2006/relationships/image" Target="../media/image1406.png"/><Relationship Id="rId39" Type="http://schemas.openxmlformats.org/officeDocument/2006/relationships/image" Target="../media/image1407.png"/><Relationship Id="rId40" Type="http://schemas.openxmlformats.org/officeDocument/2006/relationships/image" Target="../media/image1408.png"/><Relationship Id="rId41" Type="http://schemas.openxmlformats.org/officeDocument/2006/relationships/image" Target="../media/image1409.png"/><Relationship Id="rId42" Type="http://schemas.openxmlformats.org/officeDocument/2006/relationships/image" Target="../media/image1410.png"/><Relationship Id="rId43" Type="http://schemas.openxmlformats.org/officeDocument/2006/relationships/image" Target="../media/image1411.png"/><Relationship Id="rId44" Type="http://schemas.openxmlformats.org/officeDocument/2006/relationships/image" Target="../media/image1412.png"/><Relationship Id="rId45" Type="http://schemas.openxmlformats.org/officeDocument/2006/relationships/image" Target="../media/image30.jpeg"/><Relationship Id="rId46" Type="http://schemas.openxmlformats.org/officeDocument/2006/relationships/image" Target="../media/image3.jpeg"/><Relationship Id="rId47" Type="http://schemas.openxmlformats.org/officeDocument/2006/relationships/image" Target="../media/image4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15.png"/><Relationship Id="rId3" Type="http://schemas.openxmlformats.org/officeDocument/2006/relationships/image" Target="../media/image1416.png"/><Relationship Id="rId4" Type="http://schemas.openxmlformats.org/officeDocument/2006/relationships/image" Target="../media/image1417.png"/><Relationship Id="rId5" Type="http://schemas.openxmlformats.org/officeDocument/2006/relationships/image" Target="../media/image1418.png"/><Relationship Id="rId6" Type="http://schemas.openxmlformats.org/officeDocument/2006/relationships/image" Target="../media/image1419.png"/><Relationship Id="rId7" Type="http://schemas.openxmlformats.org/officeDocument/2006/relationships/image" Target="../media/image1420.png"/><Relationship Id="rId8" Type="http://schemas.openxmlformats.org/officeDocument/2006/relationships/image" Target="../media/image1421.png"/><Relationship Id="rId9" Type="http://schemas.openxmlformats.org/officeDocument/2006/relationships/image" Target="../media/image1422.png"/><Relationship Id="rId10" Type="http://schemas.openxmlformats.org/officeDocument/2006/relationships/image" Target="../media/image1423.png"/><Relationship Id="rId11" Type="http://schemas.openxmlformats.org/officeDocument/2006/relationships/image" Target="../media/image160.png"/><Relationship Id="rId12" Type="http://schemas.openxmlformats.org/officeDocument/2006/relationships/image" Target="../media/image1424.png"/><Relationship Id="rId13" Type="http://schemas.openxmlformats.org/officeDocument/2006/relationships/image" Target="../media/image1425.png"/><Relationship Id="rId14" Type="http://schemas.openxmlformats.org/officeDocument/2006/relationships/image" Target="../media/image1426.png"/><Relationship Id="rId15" Type="http://schemas.openxmlformats.org/officeDocument/2006/relationships/image" Target="../media/image1427.png"/><Relationship Id="rId16" Type="http://schemas.openxmlformats.org/officeDocument/2006/relationships/image" Target="../media/image1428.png"/><Relationship Id="rId17" Type="http://schemas.openxmlformats.org/officeDocument/2006/relationships/image" Target="../media/image1429.png"/><Relationship Id="rId18" Type="http://schemas.openxmlformats.org/officeDocument/2006/relationships/image" Target="../media/image1430.png"/><Relationship Id="rId19" Type="http://schemas.openxmlformats.org/officeDocument/2006/relationships/image" Target="../media/image1431.png"/><Relationship Id="rId20" Type="http://schemas.openxmlformats.org/officeDocument/2006/relationships/image" Target="../media/image1432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15.png"/><Relationship Id="rId3" Type="http://schemas.openxmlformats.org/officeDocument/2006/relationships/image" Target="../media/image1416.png"/><Relationship Id="rId4" Type="http://schemas.openxmlformats.org/officeDocument/2006/relationships/image" Target="../media/image1417.png"/><Relationship Id="rId5" Type="http://schemas.openxmlformats.org/officeDocument/2006/relationships/image" Target="../media/image1418.png"/><Relationship Id="rId6" Type="http://schemas.openxmlformats.org/officeDocument/2006/relationships/image" Target="../media/image1419.png"/><Relationship Id="rId7" Type="http://schemas.openxmlformats.org/officeDocument/2006/relationships/image" Target="../media/image1420.png"/><Relationship Id="rId8" Type="http://schemas.openxmlformats.org/officeDocument/2006/relationships/image" Target="../media/image1421.png"/><Relationship Id="rId9" Type="http://schemas.openxmlformats.org/officeDocument/2006/relationships/image" Target="../media/image1422.png"/><Relationship Id="rId10" Type="http://schemas.openxmlformats.org/officeDocument/2006/relationships/image" Target="../media/image1423.png"/><Relationship Id="rId11" Type="http://schemas.openxmlformats.org/officeDocument/2006/relationships/image" Target="../media/image160.png"/><Relationship Id="rId12" Type="http://schemas.openxmlformats.org/officeDocument/2006/relationships/image" Target="../media/image1424.png"/><Relationship Id="rId13" Type="http://schemas.openxmlformats.org/officeDocument/2006/relationships/image" Target="../media/image1425.png"/><Relationship Id="rId14" Type="http://schemas.openxmlformats.org/officeDocument/2006/relationships/image" Target="../media/image1426.png"/><Relationship Id="rId15" Type="http://schemas.openxmlformats.org/officeDocument/2006/relationships/image" Target="../media/image1427.png"/><Relationship Id="rId16" Type="http://schemas.openxmlformats.org/officeDocument/2006/relationships/image" Target="../media/image1428.png"/><Relationship Id="rId17" Type="http://schemas.openxmlformats.org/officeDocument/2006/relationships/image" Target="../media/image1429.png"/><Relationship Id="rId18" Type="http://schemas.openxmlformats.org/officeDocument/2006/relationships/image" Target="../media/image1430.png"/><Relationship Id="rId19" Type="http://schemas.openxmlformats.org/officeDocument/2006/relationships/image" Target="../media/image1431.png"/><Relationship Id="rId20" Type="http://schemas.openxmlformats.org/officeDocument/2006/relationships/image" Target="../media/image1432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15.png"/><Relationship Id="rId3" Type="http://schemas.openxmlformats.org/officeDocument/2006/relationships/image" Target="../media/image1416.png"/><Relationship Id="rId4" Type="http://schemas.openxmlformats.org/officeDocument/2006/relationships/image" Target="../media/image1417.png"/><Relationship Id="rId5" Type="http://schemas.openxmlformats.org/officeDocument/2006/relationships/image" Target="../media/image1418.png"/><Relationship Id="rId6" Type="http://schemas.openxmlformats.org/officeDocument/2006/relationships/image" Target="../media/image1419.png"/><Relationship Id="rId7" Type="http://schemas.openxmlformats.org/officeDocument/2006/relationships/image" Target="../media/image1420.png"/><Relationship Id="rId8" Type="http://schemas.openxmlformats.org/officeDocument/2006/relationships/image" Target="../media/image1421.png"/><Relationship Id="rId9" Type="http://schemas.openxmlformats.org/officeDocument/2006/relationships/image" Target="../media/image1422.png"/><Relationship Id="rId10" Type="http://schemas.openxmlformats.org/officeDocument/2006/relationships/image" Target="../media/image1423.png"/><Relationship Id="rId11" Type="http://schemas.openxmlformats.org/officeDocument/2006/relationships/image" Target="../media/image160.png"/><Relationship Id="rId12" Type="http://schemas.openxmlformats.org/officeDocument/2006/relationships/image" Target="../media/image1424.png"/><Relationship Id="rId13" Type="http://schemas.openxmlformats.org/officeDocument/2006/relationships/image" Target="../media/image1425.png"/><Relationship Id="rId14" Type="http://schemas.openxmlformats.org/officeDocument/2006/relationships/image" Target="../media/image1426.png"/><Relationship Id="rId15" Type="http://schemas.openxmlformats.org/officeDocument/2006/relationships/image" Target="../media/image1427.png"/><Relationship Id="rId16" Type="http://schemas.openxmlformats.org/officeDocument/2006/relationships/image" Target="../media/image1428.png"/><Relationship Id="rId17" Type="http://schemas.openxmlformats.org/officeDocument/2006/relationships/image" Target="../media/image1429.png"/><Relationship Id="rId18" Type="http://schemas.openxmlformats.org/officeDocument/2006/relationships/image" Target="../media/image1430.png"/><Relationship Id="rId19" Type="http://schemas.openxmlformats.org/officeDocument/2006/relationships/image" Target="../media/image1431.png"/><Relationship Id="rId20" Type="http://schemas.openxmlformats.org/officeDocument/2006/relationships/image" Target="../media/image1432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33.png"/><Relationship Id="rId3" Type="http://schemas.openxmlformats.org/officeDocument/2006/relationships/image" Target="../media/image1434.png"/><Relationship Id="rId4" Type="http://schemas.openxmlformats.org/officeDocument/2006/relationships/image" Target="../media/image1435.png"/><Relationship Id="rId5" Type="http://schemas.openxmlformats.org/officeDocument/2006/relationships/image" Target="../media/image1436.png"/><Relationship Id="rId6" Type="http://schemas.openxmlformats.org/officeDocument/2006/relationships/image" Target="../media/image1437.png"/><Relationship Id="rId7" Type="http://schemas.openxmlformats.org/officeDocument/2006/relationships/image" Target="../media/image1438.png"/><Relationship Id="rId8" Type="http://schemas.openxmlformats.org/officeDocument/2006/relationships/image" Target="../media/image1439.png"/><Relationship Id="rId9" Type="http://schemas.openxmlformats.org/officeDocument/2006/relationships/image" Target="../media/image1440.png"/><Relationship Id="rId10" Type="http://schemas.openxmlformats.org/officeDocument/2006/relationships/image" Target="../media/image1441.png"/><Relationship Id="rId11" Type="http://schemas.openxmlformats.org/officeDocument/2006/relationships/image" Target="../media/image160.png"/><Relationship Id="rId12" Type="http://schemas.openxmlformats.org/officeDocument/2006/relationships/image" Target="../media/image1442.png"/><Relationship Id="rId13" Type="http://schemas.openxmlformats.org/officeDocument/2006/relationships/image" Target="../media/image1443.png"/><Relationship Id="rId14" Type="http://schemas.openxmlformats.org/officeDocument/2006/relationships/image" Target="../media/image1444.png"/><Relationship Id="rId15" Type="http://schemas.openxmlformats.org/officeDocument/2006/relationships/image" Target="../media/image1445.png"/><Relationship Id="rId16" Type="http://schemas.openxmlformats.org/officeDocument/2006/relationships/image" Target="../media/image1446.png"/><Relationship Id="rId17" Type="http://schemas.openxmlformats.org/officeDocument/2006/relationships/image" Target="../media/image1447.png"/><Relationship Id="rId18" Type="http://schemas.openxmlformats.org/officeDocument/2006/relationships/image" Target="../media/image1448.png"/><Relationship Id="rId19" Type="http://schemas.openxmlformats.org/officeDocument/2006/relationships/image" Target="../media/image1449.png"/><Relationship Id="rId20" Type="http://schemas.openxmlformats.org/officeDocument/2006/relationships/image" Target="../media/image1450.png"/><Relationship Id="rId21" Type="http://schemas.openxmlformats.org/officeDocument/2006/relationships/image" Target="../media/image3.jpeg"/><Relationship Id="rId22" Type="http://schemas.openxmlformats.org/officeDocument/2006/relationships/image" Target="../media/image4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451.png"/><Relationship Id="rId5" Type="http://schemas.openxmlformats.org/officeDocument/2006/relationships/image" Target="../media/image1452.png"/><Relationship Id="rId6" Type="http://schemas.openxmlformats.org/officeDocument/2006/relationships/image" Target="../media/image1453.png"/><Relationship Id="rId7" Type="http://schemas.openxmlformats.org/officeDocument/2006/relationships/image" Target="../media/image1454.png"/><Relationship Id="rId8" Type="http://schemas.openxmlformats.org/officeDocument/2006/relationships/image" Target="../media/image1455.png"/><Relationship Id="rId9" Type="http://schemas.openxmlformats.org/officeDocument/2006/relationships/image" Target="../media/image1456.png"/><Relationship Id="rId10" Type="http://schemas.openxmlformats.org/officeDocument/2006/relationships/image" Target="../media/image1457.png"/><Relationship Id="rId11" Type="http://schemas.openxmlformats.org/officeDocument/2006/relationships/image" Target="../media/image1458.png"/><Relationship Id="rId12" Type="http://schemas.openxmlformats.org/officeDocument/2006/relationships/image" Target="../media/image1459.png"/><Relationship Id="rId13" Type="http://schemas.openxmlformats.org/officeDocument/2006/relationships/image" Target="../media/image1460.png"/><Relationship Id="rId14" Type="http://schemas.openxmlformats.org/officeDocument/2006/relationships/image" Target="../media/image1461.png"/><Relationship Id="rId15" Type="http://schemas.openxmlformats.org/officeDocument/2006/relationships/image" Target="../media/image1462.png"/><Relationship Id="rId16" Type="http://schemas.openxmlformats.org/officeDocument/2006/relationships/image" Target="../media/image1463.png"/><Relationship Id="rId17" Type="http://schemas.openxmlformats.org/officeDocument/2006/relationships/image" Target="../media/image1464.png"/><Relationship Id="rId18" Type="http://schemas.openxmlformats.org/officeDocument/2006/relationships/image" Target="../media/image1465.png"/><Relationship Id="rId19" Type="http://schemas.openxmlformats.org/officeDocument/2006/relationships/image" Target="../media/image1466.png"/><Relationship Id="rId20" Type="http://schemas.openxmlformats.org/officeDocument/2006/relationships/image" Target="../media/image1467.png"/><Relationship Id="rId21" Type="http://schemas.openxmlformats.org/officeDocument/2006/relationships/image" Target="../media/image1468.png"/><Relationship Id="rId22" Type="http://schemas.openxmlformats.org/officeDocument/2006/relationships/image" Target="../media/image1469.png"/><Relationship Id="rId23" Type="http://schemas.openxmlformats.org/officeDocument/2006/relationships/image" Target="../media/image1470.png"/><Relationship Id="rId24" Type="http://schemas.openxmlformats.org/officeDocument/2006/relationships/image" Target="../media/image1471.png"/><Relationship Id="rId25" Type="http://schemas.openxmlformats.org/officeDocument/2006/relationships/image" Target="../media/image1472.png"/><Relationship Id="rId26" Type="http://schemas.openxmlformats.org/officeDocument/2006/relationships/image" Target="../media/image1473.png"/><Relationship Id="rId27" Type="http://schemas.openxmlformats.org/officeDocument/2006/relationships/image" Target="../media/image1474.png"/><Relationship Id="rId28" Type="http://schemas.openxmlformats.org/officeDocument/2006/relationships/image" Target="../media/image1475.png"/><Relationship Id="rId29" Type="http://schemas.openxmlformats.org/officeDocument/2006/relationships/image" Target="../media/image1476.png"/><Relationship Id="rId30" Type="http://schemas.openxmlformats.org/officeDocument/2006/relationships/image" Target="../media/image1477.png"/><Relationship Id="rId31" Type="http://schemas.openxmlformats.org/officeDocument/2006/relationships/image" Target="../media/image1478.png"/><Relationship Id="rId32" Type="http://schemas.openxmlformats.org/officeDocument/2006/relationships/image" Target="../media/image1479.png"/><Relationship Id="rId33" Type="http://schemas.openxmlformats.org/officeDocument/2006/relationships/image" Target="../media/image1480.png"/><Relationship Id="rId34" Type="http://schemas.openxmlformats.org/officeDocument/2006/relationships/image" Target="../media/image1481.png"/><Relationship Id="rId35" Type="http://schemas.openxmlformats.org/officeDocument/2006/relationships/image" Target="../media/image1482.png"/><Relationship Id="rId36" Type="http://schemas.openxmlformats.org/officeDocument/2006/relationships/image" Target="../media/image1483.png"/><Relationship Id="rId37" Type="http://schemas.openxmlformats.org/officeDocument/2006/relationships/image" Target="../media/image1484.png"/><Relationship Id="rId38" Type="http://schemas.openxmlformats.org/officeDocument/2006/relationships/image" Target="../media/image1485.png"/><Relationship Id="rId39" Type="http://schemas.openxmlformats.org/officeDocument/2006/relationships/image" Target="../media/image1486.png"/><Relationship Id="rId40" Type="http://schemas.openxmlformats.org/officeDocument/2006/relationships/image" Target="../media/image1487.png"/><Relationship Id="rId41" Type="http://schemas.openxmlformats.org/officeDocument/2006/relationships/image" Target="../media/image1488.png"/><Relationship Id="rId42" Type="http://schemas.openxmlformats.org/officeDocument/2006/relationships/image" Target="../media/image1489.png"/><Relationship Id="rId43" Type="http://schemas.openxmlformats.org/officeDocument/2006/relationships/image" Target="../media/image1490.png"/><Relationship Id="rId44" Type="http://schemas.openxmlformats.org/officeDocument/2006/relationships/image" Target="../media/image1491.png"/><Relationship Id="rId45" Type="http://schemas.openxmlformats.org/officeDocument/2006/relationships/image" Target="../media/image1492.png"/><Relationship Id="rId46" Type="http://schemas.openxmlformats.org/officeDocument/2006/relationships/image" Target="../media/image1493.png"/><Relationship Id="rId47" Type="http://schemas.openxmlformats.org/officeDocument/2006/relationships/image" Target="../media/image1494.png"/><Relationship Id="rId48" Type="http://schemas.openxmlformats.org/officeDocument/2006/relationships/image" Target="../media/image1495.png"/><Relationship Id="rId49" Type="http://schemas.openxmlformats.org/officeDocument/2006/relationships/image" Target="../media/image1496.png"/><Relationship Id="rId50" Type="http://schemas.openxmlformats.org/officeDocument/2006/relationships/image" Target="../media/image1497.png"/><Relationship Id="rId51" Type="http://schemas.openxmlformats.org/officeDocument/2006/relationships/image" Target="../media/image1498.png"/><Relationship Id="rId52" Type="http://schemas.openxmlformats.org/officeDocument/2006/relationships/image" Target="../media/image1499.png"/><Relationship Id="rId53" Type="http://schemas.openxmlformats.org/officeDocument/2006/relationships/image" Target="../media/image1500.png"/><Relationship Id="rId54" Type="http://schemas.openxmlformats.org/officeDocument/2006/relationships/image" Target="../media/image450.png"/><Relationship Id="rId55" Type="http://schemas.openxmlformats.org/officeDocument/2006/relationships/image" Target="../media/image1501.png"/><Relationship Id="rId56" Type="http://schemas.openxmlformats.org/officeDocument/2006/relationships/image" Target="../media/image1502.png"/><Relationship Id="rId57" Type="http://schemas.openxmlformats.org/officeDocument/2006/relationships/image" Target="../media/image1503.png"/><Relationship Id="rId58" Type="http://schemas.openxmlformats.org/officeDocument/2006/relationships/image" Target="../media/image1504.png"/><Relationship Id="rId59" Type="http://schemas.openxmlformats.org/officeDocument/2006/relationships/image" Target="../media/image1505.png"/><Relationship Id="rId60" Type="http://schemas.openxmlformats.org/officeDocument/2006/relationships/image" Target="../media/image1506.png"/><Relationship Id="rId61" Type="http://schemas.openxmlformats.org/officeDocument/2006/relationships/image" Target="../media/image1507.png"/><Relationship Id="rId62" Type="http://schemas.openxmlformats.org/officeDocument/2006/relationships/image" Target="../media/image1508.png"/><Relationship Id="rId63" Type="http://schemas.openxmlformats.org/officeDocument/2006/relationships/image" Target="../media/image1509.png"/><Relationship Id="rId64" Type="http://schemas.openxmlformats.org/officeDocument/2006/relationships/image" Target="../media/image1510.png"/><Relationship Id="rId65" Type="http://schemas.openxmlformats.org/officeDocument/2006/relationships/image" Target="../media/image1511.png"/><Relationship Id="rId66" Type="http://schemas.openxmlformats.org/officeDocument/2006/relationships/image" Target="../media/image1512.png"/><Relationship Id="rId67" Type="http://schemas.openxmlformats.org/officeDocument/2006/relationships/image" Target="../media/image1513.png"/><Relationship Id="rId68" Type="http://schemas.openxmlformats.org/officeDocument/2006/relationships/image" Target="../media/image1514.png"/><Relationship Id="rId69" Type="http://schemas.openxmlformats.org/officeDocument/2006/relationships/image" Target="../media/image1515.png"/><Relationship Id="rId70" Type="http://schemas.openxmlformats.org/officeDocument/2006/relationships/image" Target="../media/image1516.png"/><Relationship Id="rId71" Type="http://schemas.openxmlformats.org/officeDocument/2006/relationships/image" Target="../media/image1517.png"/><Relationship Id="rId72" Type="http://schemas.openxmlformats.org/officeDocument/2006/relationships/image" Target="../media/image1518.png"/><Relationship Id="rId73" Type="http://schemas.openxmlformats.org/officeDocument/2006/relationships/image" Target="../media/image1519.png"/><Relationship Id="rId74" Type="http://schemas.openxmlformats.org/officeDocument/2006/relationships/image" Target="../media/image1520.png"/><Relationship Id="rId75" Type="http://schemas.openxmlformats.org/officeDocument/2006/relationships/image" Target="../media/image1521.png"/><Relationship Id="rId76" Type="http://schemas.openxmlformats.org/officeDocument/2006/relationships/image" Target="../media/image1522.png"/><Relationship Id="rId77" Type="http://schemas.openxmlformats.org/officeDocument/2006/relationships/image" Target="../media/image1523.png"/><Relationship Id="rId78" Type="http://schemas.openxmlformats.org/officeDocument/2006/relationships/image" Target="../media/image1524.png"/><Relationship Id="rId79" Type="http://schemas.openxmlformats.org/officeDocument/2006/relationships/image" Target="../media/image1525.png"/><Relationship Id="rId80" Type="http://schemas.openxmlformats.org/officeDocument/2006/relationships/image" Target="../media/image1526.png"/><Relationship Id="rId81" Type="http://schemas.openxmlformats.org/officeDocument/2006/relationships/image" Target="../media/image1527.png"/><Relationship Id="rId82" Type="http://schemas.openxmlformats.org/officeDocument/2006/relationships/image" Target="../media/image1528.png"/><Relationship Id="rId83" Type="http://schemas.openxmlformats.org/officeDocument/2006/relationships/image" Target="../media/image1529.png"/><Relationship Id="rId84" Type="http://schemas.openxmlformats.org/officeDocument/2006/relationships/image" Target="../media/image1530.png"/><Relationship Id="rId85" Type="http://schemas.openxmlformats.org/officeDocument/2006/relationships/image" Target="../media/image1531.png"/><Relationship Id="rId86" Type="http://schemas.openxmlformats.org/officeDocument/2006/relationships/image" Target="../media/image1532.png"/><Relationship Id="rId87" Type="http://schemas.openxmlformats.org/officeDocument/2006/relationships/image" Target="../media/image1533.png"/><Relationship Id="rId88" Type="http://schemas.openxmlformats.org/officeDocument/2006/relationships/image" Target="../media/image1534.png"/><Relationship Id="rId89" Type="http://schemas.openxmlformats.org/officeDocument/2006/relationships/image" Target="../media/image1535.png"/><Relationship Id="rId90" Type="http://schemas.openxmlformats.org/officeDocument/2006/relationships/image" Target="../media/image1536.png"/><Relationship Id="rId91" Type="http://schemas.openxmlformats.org/officeDocument/2006/relationships/image" Target="../media/image1537.png"/><Relationship Id="rId92" Type="http://schemas.openxmlformats.org/officeDocument/2006/relationships/image" Target="../media/image1538.png"/><Relationship Id="rId93" Type="http://schemas.openxmlformats.org/officeDocument/2006/relationships/image" Target="../media/image1539.png"/><Relationship Id="rId94" Type="http://schemas.openxmlformats.org/officeDocument/2006/relationships/image" Target="../media/image1540.png"/><Relationship Id="rId95" Type="http://schemas.openxmlformats.org/officeDocument/2006/relationships/image" Target="../media/image1541.png"/><Relationship Id="rId96" Type="http://schemas.openxmlformats.org/officeDocument/2006/relationships/image" Target="../media/image1542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451.png"/><Relationship Id="rId5" Type="http://schemas.openxmlformats.org/officeDocument/2006/relationships/image" Target="../media/image1452.png"/><Relationship Id="rId6" Type="http://schemas.openxmlformats.org/officeDocument/2006/relationships/image" Target="../media/image1453.png"/><Relationship Id="rId7" Type="http://schemas.openxmlformats.org/officeDocument/2006/relationships/image" Target="../media/image1454.png"/><Relationship Id="rId8" Type="http://schemas.openxmlformats.org/officeDocument/2006/relationships/image" Target="../media/image1455.png"/><Relationship Id="rId9" Type="http://schemas.openxmlformats.org/officeDocument/2006/relationships/image" Target="../media/image1456.png"/><Relationship Id="rId10" Type="http://schemas.openxmlformats.org/officeDocument/2006/relationships/image" Target="../media/image1457.png"/><Relationship Id="rId11" Type="http://schemas.openxmlformats.org/officeDocument/2006/relationships/image" Target="../media/image1458.png"/><Relationship Id="rId12" Type="http://schemas.openxmlformats.org/officeDocument/2006/relationships/image" Target="../media/image1459.png"/><Relationship Id="rId13" Type="http://schemas.openxmlformats.org/officeDocument/2006/relationships/image" Target="../media/image1460.png"/><Relationship Id="rId14" Type="http://schemas.openxmlformats.org/officeDocument/2006/relationships/image" Target="../media/image1461.png"/><Relationship Id="rId15" Type="http://schemas.openxmlformats.org/officeDocument/2006/relationships/image" Target="../media/image1462.png"/><Relationship Id="rId16" Type="http://schemas.openxmlformats.org/officeDocument/2006/relationships/image" Target="../media/image1463.png"/><Relationship Id="rId17" Type="http://schemas.openxmlformats.org/officeDocument/2006/relationships/image" Target="../media/image1464.png"/><Relationship Id="rId18" Type="http://schemas.openxmlformats.org/officeDocument/2006/relationships/image" Target="../media/image1465.png"/><Relationship Id="rId19" Type="http://schemas.openxmlformats.org/officeDocument/2006/relationships/image" Target="../media/image1466.png"/><Relationship Id="rId20" Type="http://schemas.openxmlformats.org/officeDocument/2006/relationships/image" Target="../media/image1467.png"/><Relationship Id="rId21" Type="http://schemas.openxmlformats.org/officeDocument/2006/relationships/image" Target="../media/image1468.png"/><Relationship Id="rId22" Type="http://schemas.openxmlformats.org/officeDocument/2006/relationships/image" Target="../media/image1469.png"/><Relationship Id="rId23" Type="http://schemas.openxmlformats.org/officeDocument/2006/relationships/image" Target="../media/image1470.png"/><Relationship Id="rId24" Type="http://schemas.openxmlformats.org/officeDocument/2006/relationships/image" Target="../media/image1471.png"/><Relationship Id="rId25" Type="http://schemas.openxmlformats.org/officeDocument/2006/relationships/image" Target="../media/image1472.png"/><Relationship Id="rId26" Type="http://schemas.openxmlformats.org/officeDocument/2006/relationships/image" Target="../media/image1473.png"/><Relationship Id="rId27" Type="http://schemas.openxmlformats.org/officeDocument/2006/relationships/image" Target="../media/image1474.png"/><Relationship Id="rId28" Type="http://schemas.openxmlformats.org/officeDocument/2006/relationships/image" Target="../media/image1475.png"/><Relationship Id="rId29" Type="http://schemas.openxmlformats.org/officeDocument/2006/relationships/image" Target="../media/image1476.png"/><Relationship Id="rId30" Type="http://schemas.openxmlformats.org/officeDocument/2006/relationships/image" Target="../media/image1477.png"/><Relationship Id="rId31" Type="http://schemas.openxmlformats.org/officeDocument/2006/relationships/image" Target="../media/image1478.png"/><Relationship Id="rId32" Type="http://schemas.openxmlformats.org/officeDocument/2006/relationships/image" Target="../media/image1479.png"/><Relationship Id="rId33" Type="http://schemas.openxmlformats.org/officeDocument/2006/relationships/image" Target="../media/image1480.png"/><Relationship Id="rId34" Type="http://schemas.openxmlformats.org/officeDocument/2006/relationships/image" Target="../media/image1481.png"/><Relationship Id="rId35" Type="http://schemas.openxmlformats.org/officeDocument/2006/relationships/image" Target="../media/image1482.png"/><Relationship Id="rId36" Type="http://schemas.openxmlformats.org/officeDocument/2006/relationships/image" Target="../media/image1483.png"/><Relationship Id="rId37" Type="http://schemas.openxmlformats.org/officeDocument/2006/relationships/image" Target="../media/image1484.png"/><Relationship Id="rId38" Type="http://schemas.openxmlformats.org/officeDocument/2006/relationships/image" Target="../media/image1485.png"/><Relationship Id="rId39" Type="http://schemas.openxmlformats.org/officeDocument/2006/relationships/image" Target="../media/image1486.png"/><Relationship Id="rId40" Type="http://schemas.openxmlformats.org/officeDocument/2006/relationships/image" Target="../media/image1487.png"/><Relationship Id="rId41" Type="http://schemas.openxmlformats.org/officeDocument/2006/relationships/image" Target="../media/image1488.png"/><Relationship Id="rId42" Type="http://schemas.openxmlformats.org/officeDocument/2006/relationships/image" Target="../media/image1489.png"/><Relationship Id="rId43" Type="http://schemas.openxmlformats.org/officeDocument/2006/relationships/image" Target="../media/image1490.png"/><Relationship Id="rId44" Type="http://schemas.openxmlformats.org/officeDocument/2006/relationships/image" Target="../media/image1491.png"/><Relationship Id="rId45" Type="http://schemas.openxmlformats.org/officeDocument/2006/relationships/image" Target="../media/image1492.png"/><Relationship Id="rId46" Type="http://schemas.openxmlformats.org/officeDocument/2006/relationships/image" Target="../media/image1493.png"/><Relationship Id="rId47" Type="http://schemas.openxmlformats.org/officeDocument/2006/relationships/image" Target="../media/image1494.png"/><Relationship Id="rId48" Type="http://schemas.openxmlformats.org/officeDocument/2006/relationships/image" Target="../media/image1495.png"/><Relationship Id="rId49" Type="http://schemas.openxmlformats.org/officeDocument/2006/relationships/image" Target="../media/image1496.png"/><Relationship Id="rId50" Type="http://schemas.openxmlformats.org/officeDocument/2006/relationships/image" Target="../media/image1497.png"/><Relationship Id="rId51" Type="http://schemas.openxmlformats.org/officeDocument/2006/relationships/image" Target="../media/image1498.png"/><Relationship Id="rId52" Type="http://schemas.openxmlformats.org/officeDocument/2006/relationships/image" Target="../media/image1499.png"/><Relationship Id="rId53" Type="http://schemas.openxmlformats.org/officeDocument/2006/relationships/image" Target="../media/image1500.png"/><Relationship Id="rId54" Type="http://schemas.openxmlformats.org/officeDocument/2006/relationships/image" Target="../media/image450.png"/><Relationship Id="rId55" Type="http://schemas.openxmlformats.org/officeDocument/2006/relationships/image" Target="../media/image1501.png"/><Relationship Id="rId56" Type="http://schemas.openxmlformats.org/officeDocument/2006/relationships/image" Target="../media/image1502.png"/><Relationship Id="rId57" Type="http://schemas.openxmlformats.org/officeDocument/2006/relationships/image" Target="../media/image1503.png"/><Relationship Id="rId58" Type="http://schemas.openxmlformats.org/officeDocument/2006/relationships/image" Target="../media/image1504.png"/><Relationship Id="rId59" Type="http://schemas.openxmlformats.org/officeDocument/2006/relationships/image" Target="../media/image1505.png"/><Relationship Id="rId60" Type="http://schemas.openxmlformats.org/officeDocument/2006/relationships/image" Target="../media/image1506.png"/><Relationship Id="rId61" Type="http://schemas.openxmlformats.org/officeDocument/2006/relationships/image" Target="../media/image1507.png"/><Relationship Id="rId62" Type="http://schemas.openxmlformats.org/officeDocument/2006/relationships/image" Target="../media/image1508.png"/><Relationship Id="rId63" Type="http://schemas.openxmlformats.org/officeDocument/2006/relationships/image" Target="../media/image1509.png"/><Relationship Id="rId64" Type="http://schemas.openxmlformats.org/officeDocument/2006/relationships/image" Target="../media/image1510.png"/><Relationship Id="rId65" Type="http://schemas.openxmlformats.org/officeDocument/2006/relationships/image" Target="../media/image1511.png"/><Relationship Id="rId66" Type="http://schemas.openxmlformats.org/officeDocument/2006/relationships/image" Target="../media/image1512.png"/><Relationship Id="rId67" Type="http://schemas.openxmlformats.org/officeDocument/2006/relationships/image" Target="../media/image1513.png"/><Relationship Id="rId68" Type="http://schemas.openxmlformats.org/officeDocument/2006/relationships/image" Target="../media/image1514.png"/><Relationship Id="rId69" Type="http://schemas.openxmlformats.org/officeDocument/2006/relationships/image" Target="../media/image1542.png"/><Relationship Id="rId70" Type="http://schemas.openxmlformats.org/officeDocument/2006/relationships/image" Target="../media/image1543.png"/><Relationship Id="rId71" Type="http://schemas.openxmlformats.org/officeDocument/2006/relationships/image" Target="../media/image1544.png"/><Relationship Id="rId72" Type="http://schemas.openxmlformats.org/officeDocument/2006/relationships/image" Target="../media/image1545.png"/><Relationship Id="rId73" Type="http://schemas.openxmlformats.org/officeDocument/2006/relationships/image" Target="../media/image1546.png"/><Relationship Id="rId74" Type="http://schemas.openxmlformats.org/officeDocument/2006/relationships/image" Target="../media/image1547.png"/><Relationship Id="rId75" Type="http://schemas.openxmlformats.org/officeDocument/2006/relationships/image" Target="../media/image1548.png"/><Relationship Id="rId76" Type="http://schemas.openxmlformats.org/officeDocument/2006/relationships/image" Target="../media/image1549.png"/><Relationship Id="rId77" Type="http://schemas.openxmlformats.org/officeDocument/2006/relationships/image" Target="../media/image1550.png"/><Relationship Id="rId78" Type="http://schemas.openxmlformats.org/officeDocument/2006/relationships/image" Target="../media/image1551.png"/><Relationship Id="rId79" Type="http://schemas.openxmlformats.org/officeDocument/2006/relationships/image" Target="../media/image1552.png"/><Relationship Id="rId80" Type="http://schemas.openxmlformats.org/officeDocument/2006/relationships/image" Target="../media/image1553.png"/><Relationship Id="rId81" Type="http://schemas.openxmlformats.org/officeDocument/2006/relationships/image" Target="../media/image1554.png"/><Relationship Id="rId82" Type="http://schemas.openxmlformats.org/officeDocument/2006/relationships/image" Target="../media/image1555.png"/><Relationship Id="rId83" Type="http://schemas.openxmlformats.org/officeDocument/2006/relationships/image" Target="../media/image1556.png"/><Relationship Id="rId84" Type="http://schemas.openxmlformats.org/officeDocument/2006/relationships/image" Target="../media/image1557.png"/><Relationship Id="rId85" Type="http://schemas.openxmlformats.org/officeDocument/2006/relationships/image" Target="../media/image1558.png"/><Relationship Id="rId86" Type="http://schemas.openxmlformats.org/officeDocument/2006/relationships/image" Target="../media/image1559.png"/><Relationship Id="rId87" Type="http://schemas.openxmlformats.org/officeDocument/2006/relationships/image" Target="../media/image1560.png"/><Relationship Id="rId88" Type="http://schemas.openxmlformats.org/officeDocument/2006/relationships/image" Target="../media/image1561.png"/><Relationship Id="rId89" Type="http://schemas.openxmlformats.org/officeDocument/2006/relationships/image" Target="../media/image1562.png"/><Relationship Id="rId90" Type="http://schemas.openxmlformats.org/officeDocument/2006/relationships/image" Target="../media/image1563.png"/><Relationship Id="rId91" Type="http://schemas.openxmlformats.org/officeDocument/2006/relationships/image" Target="../media/image1564.png"/><Relationship Id="rId92" Type="http://schemas.openxmlformats.org/officeDocument/2006/relationships/image" Target="../media/image1565.png"/><Relationship Id="rId93" Type="http://schemas.openxmlformats.org/officeDocument/2006/relationships/image" Target="../media/image1566.png"/><Relationship Id="rId94" Type="http://schemas.openxmlformats.org/officeDocument/2006/relationships/image" Target="../media/image1567.png"/><Relationship Id="rId95" Type="http://schemas.openxmlformats.org/officeDocument/2006/relationships/image" Target="../media/image1568.png"/><Relationship Id="rId96" Type="http://schemas.openxmlformats.org/officeDocument/2006/relationships/image" Target="../media/image1569.png"/><Relationship Id="rId97" Type="http://schemas.openxmlformats.org/officeDocument/2006/relationships/image" Target="../media/image1570.png"/><Relationship Id="rId98" Type="http://schemas.openxmlformats.org/officeDocument/2006/relationships/image" Target="../media/image1571.png"/><Relationship Id="rId99" Type="http://schemas.openxmlformats.org/officeDocument/2006/relationships/image" Target="../media/image1572.png"/><Relationship Id="rId100" Type="http://schemas.openxmlformats.org/officeDocument/2006/relationships/image" Target="../media/image1573.png"/><Relationship Id="rId101" Type="http://schemas.openxmlformats.org/officeDocument/2006/relationships/image" Target="../media/image1574.png"/><Relationship Id="rId102" Type="http://schemas.openxmlformats.org/officeDocument/2006/relationships/image" Target="../media/image1575.png"/><Relationship Id="rId103" Type="http://schemas.openxmlformats.org/officeDocument/2006/relationships/image" Target="../media/image1576.png"/><Relationship Id="rId104" Type="http://schemas.openxmlformats.org/officeDocument/2006/relationships/image" Target="../media/image1577.png"/><Relationship Id="rId105" Type="http://schemas.openxmlformats.org/officeDocument/2006/relationships/image" Target="../media/image1578.png"/><Relationship Id="rId106" Type="http://schemas.openxmlformats.org/officeDocument/2006/relationships/image" Target="../media/image1579.png"/><Relationship Id="rId107" Type="http://schemas.openxmlformats.org/officeDocument/2006/relationships/image" Target="../media/image1580.png"/><Relationship Id="rId108" Type="http://schemas.openxmlformats.org/officeDocument/2006/relationships/image" Target="../media/image1581.png"/><Relationship Id="rId109" Type="http://schemas.openxmlformats.org/officeDocument/2006/relationships/image" Target="../media/image1582.png"/><Relationship Id="rId110" Type="http://schemas.openxmlformats.org/officeDocument/2006/relationships/image" Target="../media/image1583.png"/><Relationship Id="rId111" Type="http://schemas.openxmlformats.org/officeDocument/2006/relationships/image" Target="../media/image1584.png"/><Relationship Id="rId112" Type="http://schemas.openxmlformats.org/officeDocument/2006/relationships/image" Target="../media/image1585.png"/><Relationship Id="rId113" Type="http://schemas.openxmlformats.org/officeDocument/2006/relationships/image" Target="../media/image1586.png"/><Relationship Id="rId114" Type="http://schemas.openxmlformats.org/officeDocument/2006/relationships/image" Target="../media/image1587.png"/><Relationship Id="rId115" Type="http://schemas.openxmlformats.org/officeDocument/2006/relationships/image" Target="../media/image1588.png"/><Relationship Id="rId116" Type="http://schemas.openxmlformats.org/officeDocument/2006/relationships/image" Target="../media/image1589.png"/><Relationship Id="rId117" Type="http://schemas.openxmlformats.org/officeDocument/2006/relationships/image" Target="../media/image1590.png"/><Relationship Id="rId118" Type="http://schemas.openxmlformats.org/officeDocument/2006/relationships/image" Target="../media/image1591.png"/><Relationship Id="rId119" Type="http://schemas.openxmlformats.org/officeDocument/2006/relationships/image" Target="../media/image1592.png"/><Relationship Id="rId120" Type="http://schemas.openxmlformats.org/officeDocument/2006/relationships/image" Target="../media/image1593.png"/><Relationship Id="rId121" Type="http://schemas.openxmlformats.org/officeDocument/2006/relationships/image" Target="../media/image1594.png"/><Relationship Id="rId122" Type="http://schemas.openxmlformats.org/officeDocument/2006/relationships/image" Target="../media/image1595.png"/><Relationship Id="rId123" Type="http://schemas.openxmlformats.org/officeDocument/2006/relationships/image" Target="../media/image1596.png"/><Relationship Id="rId124" Type="http://schemas.openxmlformats.org/officeDocument/2006/relationships/image" Target="../media/image1597.png"/><Relationship Id="rId125" Type="http://schemas.openxmlformats.org/officeDocument/2006/relationships/image" Target="../media/image1598.png"/><Relationship Id="rId126" Type="http://schemas.openxmlformats.org/officeDocument/2006/relationships/image" Target="../media/image1599.png"/><Relationship Id="rId127" Type="http://schemas.openxmlformats.org/officeDocument/2006/relationships/image" Target="../media/image1600.png"/><Relationship Id="rId128" Type="http://schemas.openxmlformats.org/officeDocument/2006/relationships/image" Target="../media/image1601.png"/><Relationship Id="rId129" Type="http://schemas.openxmlformats.org/officeDocument/2006/relationships/image" Target="../media/image1602.png"/><Relationship Id="rId130" Type="http://schemas.openxmlformats.org/officeDocument/2006/relationships/image" Target="../media/image1603.png"/><Relationship Id="rId131" Type="http://schemas.openxmlformats.org/officeDocument/2006/relationships/image" Target="../media/image1604.png"/><Relationship Id="rId132" Type="http://schemas.openxmlformats.org/officeDocument/2006/relationships/image" Target="../media/image1605.png"/><Relationship Id="rId133" Type="http://schemas.openxmlformats.org/officeDocument/2006/relationships/image" Target="../media/image1606.png"/><Relationship Id="rId134" Type="http://schemas.openxmlformats.org/officeDocument/2006/relationships/image" Target="../media/image1607.png"/><Relationship Id="rId135" Type="http://schemas.openxmlformats.org/officeDocument/2006/relationships/image" Target="../media/image1608.png"/><Relationship Id="rId136" Type="http://schemas.openxmlformats.org/officeDocument/2006/relationships/image" Target="../media/image1609.png"/><Relationship Id="rId137" Type="http://schemas.openxmlformats.org/officeDocument/2006/relationships/image" Target="../media/image1610.png"/><Relationship Id="rId138" Type="http://schemas.openxmlformats.org/officeDocument/2006/relationships/image" Target="../media/image1611.png"/><Relationship Id="rId139" Type="http://schemas.openxmlformats.org/officeDocument/2006/relationships/image" Target="../media/image1612.png"/><Relationship Id="rId140" Type="http://schemas.openxmlformats.org/officeDocument/2006/relationships/image" Target="../media/image1613.png"/><Relationship Id="rId141" Type="http://schemas.openxmlformats.org/officeDocument/2006/relationships/image" Target="../media/image1614.png"/><Relationship Id="rId142" Type="http://schemas.openxmlformats.org/officeDocument/2006/relationships/image" Target="../media/image1615.png"/><Relationship Id="rId143" Type="http://schemas.openxmlformats.org/officeDocument/2006/relationships/image" Target="../media/image1616.png"/><Relationship Id="rId144" Type="http://schemas.openxmlformats.org/officeDocument/2006/relationships/image" Target="../media/image1617.png"/><Relationship Id="rId145" Type="http://schemas.openxmlformats.org/officeDocument/2006/relationships/image" Target="../media/image1618.png"/><Relationship Id="rId146" Type="http://schemas.openxmlformats.org/officeDocument/2006/relationships/image" Target="../media/image1619.png"/><Relationship Id="rId147" Type="http://schemas.openxmlformats.org/officeDocument/2006/relationships/image" Target="../media/image1620.png"/><Relationship Id="rId148" Type="http://schemas.openxmlformats.org/officeDocument/2006/relationships/image" Target="../media/image1621.png"/><Relationship Id="rId149" Type="http://schemas.openxmlformats.org/officeDocument/2006/relationships/image" Target="../media/image1622.png"/><Relationship Id="rId150" Type="http://schemas.openxmlformats.org/officeDocument/2006/relationships/image" Target="../media/image1623.png"/><Relationship Id="rId151" Type="http://schemas.openxmlformats.org/officeDocument/2006/relationships/image" Target="../media/image1624.png"/><Relationship Id="rId152" Type="http://schemas.openxmlformats.org/officeDocument/2006/relationships/image" Target="../media/image1625.png"/><Relationship Id="rId153" Type="http://schemas.openxmlformats.org/officeDocument/2006/relationships/image" Target="../media/image1626.png"/><Relationship Id="rId154" Type="http://schemas.openxmlformats.org/officeDocument/2006/relationships/image" Target="../media/image1627.png"/><Relationship Id="rId155" Type="http://schemas.openxmlformats.org/officeDocument/2006/relationships/image" Target="../media/image1628.png"/><Relationship Id="rId156" Type="http://schemas.openxmlformats.org/officeDocument/2006/relationships/image" Target="../media/image1629.png"/><Relationship Id="rId157" Type="http://schemas.openxmlformats.org/officeDocument/2006/relationships/image" Target="../media/image1630.png"/><Relationship Id="rId158" Type="http://schemas.openxmlformats.org/officeDocument/2006/relationships/image" Target="../media/image1631.png"/><Relationship Id="rId159" Type="http://schemas.openxmlformats.org/officeDocument/2006/relationships/image" Target="../media/image1632.png"/><Relationship Id="rId160" Type="http://schemas.openxmlformats.org/officeDocument/2006/relationships/image" Target="../media/image1633.png"/><Relationship Id="rId161" Type="http://schemas.openxmlformats.org/officeDocument/2006/relationships/image" Target="../media/image1634.png"/><Relationship Id="rId162" Type="http://schemas.openxmlformats.org/officeDocument/2006/relationships/image" Target="../media/image1635.png"/><Relationship Id="rId163" Type="http://schemas.openxmlformats.org/officeDocument/2006/relationships/image" Target="../media/image1636.png"/><Relationship Id="rId164" Type="http://schemas.openxmlformats.org/officeDocument/2006/relationships/image" Target="../media/image1637.png"/><Relationship Id="rId165" Type="http://schemas.openxmlformats.org/officeDocument/2006/relationships/image" Target="../media/image1638.png"/><Relationship Id="rId166" Type="http://schemas.openxmlformats.org/officeDocument/2006/relationships/image" Target="../media/image1639.png"/><Relationship Id="rId167" Type="http://schemas.openxmlformats.org/officeDocument/2006/relationships/image" Target="../media/image1640.png"/><Relationship Id="rId168" Type="http://schemas.openxmlformats.org/officeDocument/2006/relationships/image" Target="../media/image1641.png"/><Relationship Id="rId169" Type="http://schemas.openxmlformats.org/officeDocument/2006/relationships/image" Target="../media/image1642.png"/><Relationship Id="rId170" Type="http://schemas.openxmlformats.org/officeDocument/2006/relationships/image" Target="../media/image1643.png"/><Relationship Id="rId171" Type="http://schemas.openxmlformats.org/officeDocument/2006/relationships/image" Target="../media/image1644.png"/><Relationship Id="rId172" Type="http://schemas.openxmlformats.org/officeDocument/2006/relationships/image" Target="../media/image1645.png"/><Relationship Id="rId173" Type="http://schemas.openxmlformats.org/officeDocument/2006/relationships/image" Target="../media/image1646.png"/><Relationship Id="rId174" Type="http://schemas.openxmlformats.org/officeDocument/2006/relationships/image" Target="../media/image1647.png"/><Relationship Id="rId175" Type="http://schemas.openxmlformats.org/officeDocument/2006/relationships/image" Target="../media/image1648.png"/><Relationship Id="rId176" Type="http://schemas.openxmlformats.org/officeDocument/2006/relationships/image" Target="../media/image1649.png"/><Relationship Id="rId177" Type="http://schemas.openxmlformats.org/officeDocument/2006/relationships/image" Target="../media/image1650.png"/><Relationship Id="rId178" Type="http://schemas.openxmlformats.org/officeDocument/2006/relationships/image" Target="../media/image1651.png"/><Relationship Id="rId179" Type="http://schemas.openxmlformats.org/officeDocument/2006/relationships/image" Target="../media/image1652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451.png"/><Relationship Id="rId5" Type="http://schemas.openxmlformats.org/officeDocument/2006/relationships/image" Target="../media/image1452.png"/><Relationship Id="rId6" Type="http://schemas.openxmlformats.org/officeDocument/2006/relationships/image" Target="../media/image1453.png"/><Relationship Id="rId7" Type="http://schemas.openxmlformats.org/officeDocument/2006/relationships/image" Target="../media/image1454.png"/><Relationship Id="rId8" Type="http://schemas.openxmlformats.org/officeDocument/2006/relationships/image" Target="../media/image1455.png"/><Relationship Id="rId9" Type="http://schemas.openxmlformats.org/officeDocument/2006/relationships/image" Target="../media/image1456.png"/><Relationship Id="rId10" Type="http://schemas.openxmlformats.org/officeDocument/2006/relationships/image" Target="../media/image1457.png"/><Relationship Id="rId11" Type="http://schemas.openxmlformats.org/officeDocument/2006/relationships/image" Target="../media/image1458.png"/><Relationship Id="rId12" Type="http://schemas.openxmlformats.org/officeDocument/2006/relationships/image" Target="../media/image1459.png"/><Relationship Id="rId13" Type="http://schemas.openxmlformats.org/officeDocument/2006/relationships/image" Target="../media/image1460.png"/><Relationship Id="rId14" Type="http://schemas.openxmlformats.org/officeDocument/2006/relationships/image" Target="../media/image1461.png"/><Relationship Id="rId15" Type="http://schemas.openxmlformats.org/officeDocument/2006/relationships/image" Target="../media/image1462.png"/><Relationship Id="rId16" Type="http://schemas.openxmlformats.org/officeDocument/2006/relationships/image" Target="../media/image1463.png"/><Relationship Id="rId17" Type="http://schemas.openxmlformats.org/officeDocument/2006/relationships/image" Target="../media/image1464.png"/><Relationship Id="rId18" Type="http://schemas.openxmlformats.org/officeDocument/2006/relationships/image" Target="../media/image1465.png"/><Relationship Id="rId19" Type="http://schemas.openxmlformats.org/officeDocument/2006/relationships/image" Target="../media/image1466.png"/><Relationship Id="rId20" Type="http://schemas.openxmlformats.org/officeDocument/2006/relationships/image" Target="../media/image1467.png"/><Relationship Id="rId21" Type="http://schemas.openxmlformats.org/officeDocument/2006/relationships/image" Target="../media/image1468.png"/><Relationship Id="rId22" Type="http://schemas.openxmlformats.org/officeDocument/2006/relationships/image" Target="../media/image1469.png"/><Relationship Id="rId23" Type="http://schemas.openxmlformats.org/officeDocument/2006/relationships/image" Target="../media/image1470.png"/><Relationship Id="rId24" Type="http://schemas.openxmlformats.org/officeDocument/2006/relationships/image" Target="../media/image1471.png"/><Relationship Id="rId25" Type="http://schemas.openxmlformats.org/officeDocument/2006/relationships/image" Target="../media/image1472.png"/><Relationship Id="rId26" Type="http://schemas.openxmlformats.org/officeDocument/2006/relationships/image" Target="../media/image1473.png"/><Relationship Id="rId27" Type="http://schemas.openxmlformats.org/officeDocument/2006/relationships/image" Target="../media/image1474.png"/><Relationship Id="rId28" Type="http://schemas.openxmlformats.org/officeDocument/2006/relationships/image" Target="../media/image1475.png"/><Relationship Id="rId29" Type="http://schemas.openxmlformats.org/officeDocument/2006/relationships/image" Target="../media/image1476.png"/><Relationship Id="rId30" Type="http://schemas.openxmlformats.org/officeDocument/2006/relationships/image" Target="../media/image1477.png"/><Relationship Id="rId31" Type="http://schemas.openxmlformats.org/officeDocument/2006/relationships/image" Target="../media/image1478.png"/><Relationship Id="rId32" Type="http://schemas.openxmlformats.org/officeDocument/2006/relationships/image" Target="../media/image1479.png"/><Relationship Id="rId33" Type="http://schemas.openxmlformats.org/officeDocument/2006/relationships/image" Target="../media/image1480.png"/><Relationship Id="rId34" Type="http://schemas.openxmlformats.org/officeDocument/2006/relationships/image" Target="../media/image1481.png"/><Relationship Id="rId35" Type="http://schemas.openxmlformats.org/officeDocument/2006/relationships/image" Target="../media/image1482.png"/><Relationship Id="rId36" Type="http://schemas.openxmlformats.org/officeDocument/2006/relationships/image" Target="../media/image1483.png"/><Relationship Id="rId37" Type="http://schemas.openxmlformats.org/officeDocument/2006/relationships/image" Target="../media/image1484.png"/><Relationship Id="rId38" Type="http://schemas.openxmlformats.org/officeDocument/2006/relationships/image" Target="../media/image1485.png"/><Relationship Id="rId39" Type="http://schemas.openxmlformats.org/officeDocument/2006/relationships/image" Target="../media/image1486.png"/><Relationship Id="rId40" Type="http://schemas.openxmlformats.org/officeDocument/2006/relationships/image" Target="../media/image1487.png"/><Relationship Id="rId41" Type="http://schemas.openxmlformats.org/officeDocument/2006/relationships/image" Target="../media/image1488.png"/><Relationship Id="rId42" Type="http://schemas.openxmlformats.org/officeDocument/2006/relationships/image" Target="../media/image1489.png"/><Relationship Id="rId43" Type="http://schemas.openxmlformats.org/officeDocument/2006/relationships/image" Target="../media/image1490.png"/><Relationship Id="rId44" Type="http://schemas.openxmlformats.org/officeDocument/2006/relationships/image" Target="../media/image1491.png"/><Relationship Id="rId45" Type="http://schemas.openxmlformats.org/officeDocument/2006/relationships/image" Target="../media/image1492.png"/><Relationship Id="rId46" Type="http://schemas.openxmlformats.org/officeDocument/2006/relationships/image" Target="../media/image1493.png"/><Relationship Id="rId47" Type="http://schemas.openxmlformats.org/officeDocument/2006/relationships/image" Target="../media/image1494.png"/><Relationship Id="rId48" Type="http://schemas.openxmlformats.org/officeDocument/2006/relationships/image" Target="../media/image1495.png"/><Relationship Id="rId49" Type="http://schemas.openxmlformats.org/officeDocument/2006/relationships/image" Target="../media/image1496.png"/><Relationship Id="rId50" Type="http://schemas.openxmlformats.org/officeDocument/2006/relationships/image" Target="../media/image1653.png"/><Relationship Id="rId51" Type="http://schemas.openxmlformats.org/officeDocument/2006/relationships/image" Target="../media/image1654.png"/><Relationship Id="rId52" Type="http://schemas.openxmlformats.org/officeDocument/2006/relationships/image" Target="../media/image1655.png"/><Relationship Id="rId53" Type="http://schemas.openxmlformats.org/officeDocument/2006/relationships/image" Target="../media/image1656.png"/><Relationship Id="rId54" Type="http://schemas.openxmlformats.org/officeDocument/2006/relationships/image" Target="../media/image1657.png"/><Relationship Id="rId55" Type="http://schemas.openxmlformats.org/officeDocument/2006/relationships/image" Target="../media/image1658.png"/><Relationship Id="rId56" Type="http://schemas.openxmlformats.org/officeDocument/2006/relationships/image" Target="../media/image1659.png"/><Relationship Id="rId57" Type="http://schemas.openxmlformats.org/officeDocument/2006/relationships/image" Target="../media/image1660.png"/><Relationship Id="rId58" Type="http://schemas.openxmlformats.org/officeDocument/2006/relationships/image" Target="../media/image450.png"/><Relationship Id="rId59" Type="http://schemas.openxmlformats.org/officeDocument/2006/relationships/image" Target="../media/image1661.png"/><Relationship Id="rId60" Type="http://schemas.openxmlformats.org/officeDocument/2006/relationships/image" Target="../media/image1662.png"/><Relationship Id="rId61" Type="http://schemas.openxmlformats.org/officeDocument/2006/relationships/image" Target="../media/image1663.png"/><Relationship Id="rId62" Type="http://schemas.openxmlformats.org/officeDocument/2006/relationships/image" Target="../media/image1664.png"/><Relationship Id="rId63" Type="http://schemas.openxmlformats.org/officeDocument/2006/relationships/image" Target="../media/image1665.png"/><Relationship Id="rId64" Type="http://schemas.openxmlformats.org/officeDocument/2006/relationships/image" Target="../media/image1666.png"/><Relationship Id="rId65" Type="http://schemas.openxmlformats.org/officeDocument/2006/relationships/image" Target="../media/image1545.png"/><Relationship Id="rId66" Type="http://schemas.openxmlformats.org/officeDocument/2006/relationships/image" Target="../media/image1667.png"/><Relationship Id="rId67" Type="http://schemas.openxmlformats.org/officeDocument/2006/relationships/image" Target="../media/image1668.png"/><Relationship Id="rId68" Type="http://schemas.openxmlformats.org/officeDocument/2006/relationships/image" Target="../media/image1669.png"/><Relationship Id="rId69" Type="http://schemas.openxmlformats.org/officeDocument/2006/relationships/image" Target="../media/image1670.png"/><Relationship Id="rId70" Type="http://schemas.openxmlformats.org/officeDocument/2006/relationships/image" Target="../media/image1671.png"/><Relationship Id="rId71" Type="http://schemas.openxmlformats.org/officeDocument/2006/relationships/image" Target="../media/image1672.png"/><Relationship Id="rId72" Type="http://schemas.openxmlformats.org/officeDocument/2006/relationships/image" Target="../media/image1673.png"/><Relationship Id="rId73" Type="http://schemas.openxmlformats.org/officeDocument/2006/relationships/image" Target="../media/image1674.png"/><Relationship Id="rId74" Type="http://schemas.openxmlformats.org/officeDocument/2006/relationships/image" Target="../media/image1675.png"/><Relationship Id="rId75" Type="http://schemas.openxmlformats.org/officeDocument/2006/relationships/image" Target="../media/image1676.png"/><Relationship Id="rId76" Type="http://schemas.openxmlformats.org/officeDocument/2006/relationships/image" Target="../media/image1677.png"/><Relationship Id="rId77" Type="http://schemas.openxmlformats.org/officeDocument/2006/relationships/image" Target="../media/image1678.png"/><Relationship Id="rId78" Type="http://schemas.openxmlformats.org/officeDocument/2006/relationships/image" Target="../media/image1679.png"/><Relationship Id="rId79" Type="http://schemas.openxmlformats.org/officeDocument/2006/relationships/image" Target="../media/image1680.png"/><Relationship Id="rId80" Type="http://schemas.openxmlformats.org/officeDocument/2006/relationships/image" Target="../media/image1681.png"/><Relationship Id="rId81" Type="http://schemas.openxmlformats.org/officeDocument/2006/relationships/image" Target="../media/image1682.png"/><Relationship Id="rId82" Type="http://schemas.openxmlformats.org/officeDocument/2006/relationships/image" Target="../media/image1683.png"/><Relationship Id="rId83" Type="http://schemas.openxmlformats.org/officeDocument/2006/relationships/image" Target="../media/image1684.png"/><Relationship Id="rId84" Type="http://schemas.openxmlformats.org/officeDocument/2006/relationships/image" Target="../media/image1685.png"/><Relationship Id="rId85" Type="http://schemas.openxmlformats.org/officeDocument/2006/relationships/image" Target="../media/image1686.png"/><Relationship Id="rId86" Type="http://schemas.openxmlformats.org/officeDocument/2006/relationships/image" Target="../media/image1687.png"/><Relationship Id="rId87" Type="http://schemas.openxmlformats.org/officeDocument/2006/relationships/image" Target="../media/image1688.png"/><Relationship Id="rId88" Type="http://schemas.openxmlformats.org/officeDocument/2006/relationships/image" Target="../media/image1689.png"/><Relationship Id="rId89" Type="http://schemas.openxmlformats.org/officeDocument/2006/relationships/image" Target="../media/image1690.png"/><Relationship Id="rId90" Type="http://schemas.openxmlformats.org/officeDocument/2006/relationships/image" Target="../media/image1691.png"/><Relationship Id="rId91" Type="http://schemas.openxmlformats.org/officeDocument/2006/relationships/image" Target="../media/image1692.png"/><Relationship Id="rId92" Type="http://schemas.openxmlformats.org/officeDocument/2006/relationships/image" Target="../media/image1693.png"/><Relationship Id="rId93" Type="http://schemas.openxmlformats.org/officeDocument/2006/relationships/image" Target="../media/image1694.png"/><Relationship Id="rId94" Type="http://schemas.openxmlformats.org/officeDocument/2006/relationships/image" Target="../media/image1695.png"/><Relationship Id="rId95" Type="http://schemas.openxmlformats.org/officeDocument/2006/relationships/image" Target="../media/image1696.png"/><Relationship Id="rId96" Type="http://schemas.openxmlformats.org/officeDocument/2006/relationships/image" Target="../media/image1697.png"/><Relationship Id="rId97" Type="http://schemas.openxmlformats.org/officeDocument/2006/relationships/image" Target="../media/image1698.png"/><Relationship Id="rId98" Type="http://schemas.openxmlformats.org/officeDocument/2006/relationships/image" Target="../media/image1699.png"/><Relationship Id="rId99" Type="http://schemas.openxmlformats.org/officeDocument/2006/relationships/image" Target="../media/image1700.png"/><Relationship Id="rId100" Type="http://schemas.openxmlformats.org/officeDocument/2006/relationships/image" Target="../media/image1701.png"/><Relationship Id="rId101" Type="http://schemas.openxmlformats.org/officeDocument/2006/relationships/image" Target="../media/image1702.png"/><Relationship Id="rId102" Type="http://schemas.openxmlformats.org/officeDocument/2006/relationships/image" Target="../media/image1703.png"/><Relationship Id="rId103" Type="http://schemas.openxmlformats.org/officeDocument/2006/relationships/image" Target="../media/image1704.png"/><Relationship Id="rId104" Type="http://schemas.openxmlformats.org/officeDocument/2006/relationships/image" Target="../media/image1705.png"/><Relationship Id="rId105" Type="http://schemas.openxmlformats.org/officeDocument/2006/relationships/image" Target="../media/image1706.png"/><Relationship Id="rId106" Type="http://schemas.openxmlformats.org/officeDocument/2006/relationships/image" Target="../media/image1707.png"/><Relationship Id="rId107" Type="http://schemas.openxmlformats.org/officeDocument/2006/relationships/image" Target="../media/image1708.png"/><Relationship Id="rId108" Type="http://schemas.openxmlformats.org/officeDocument/2006/relationships/image" Target="../media/image1709.png"/><Relationship Id="rId109" Type="http://schemas.openxmlformats.org/officeDocument/2006/relationships/image" Target="../media/image1710.png"/><Relationship Id="rId110" Type="http://schemas.openxmlformats.org/officeDocument/2006/relationships/image" Target="../media/image1711.png"/><Relationship Id="rId111" Type="http://schemas.openxmlformats.org/officeDocument/2006/relationships/image" Target="../media/image1712.png"/><Relationship Id="rId112" Type="http://schemas.openxmlformats.org/officeDocument/2006/relationships/image" Target="../media/image1713.png"/><Relationship Id="rId113" Type="http://schemas.openxmlformats.org/officeDocument/2006/relationships/image" Target="../media/image1714.png"/><Relationship Id="rId114" Type="http://schemas.openxmlformats.org/officeDocument/2006/relationships/image" Target="../media/image1715.png"/><Relationship Id="rId115" Type="http://schemas.openxmlformats.org/officeDocument/2006/relationships/image" Target="../media/image1716.png"/><Relationship Id="rId116" Type="http://schemas.openxmlformats.org/officeDocument/2006/relationships/image" Target="../media/image1717.png"/><Relationship Id="rId117" Type="http://schemas.openxmlformats.org/officeDocument/2006/relationships/image" Target="../media/image1718.png"/><Relationship Id="rId118" Type="http://schemas.openxmlformats.org/officeDocument/2006/relationships/image" Target="../media/image1719.png"/><Relationship Id="rId119" Type="http://schemas.openxmlformats.org/officeDocument/2006/relationships/image" Target="../media/image1720.png"/><Relationship Id="rId120" Type="http://schemas.openxmlformats.org/officeDocument/2006/relationships/image" Target="../media/image1721.png"/><Relationship Id="rId121" Type="http://schemas.openxmlformats.org/officeDocument/2006/relationships/image" Target="../media/image1722.png"/><Relationship Id="rId122" Type="http://schemas.openxmlformats.org/officeDocument/2006/relationships/image" Target="../media/image1723.png"/><Relationship Id="rId123" Type="http://schemas.openxmlformats.org/officeDocument/2006/relationships/image" Target="../media/image1724.png"/><Relationship Id="rId124" Type="http://schemas.openxmlformats.org/officeDocument/2006/relationships/image" Target="../media/image1725.png"/><Relationship Id="rId125" Type="http://schemas.openxmlformats.org/officeDocument/2006/relationships/image" Target="../media/image1726.png"/><Relationship Id="rId126" Type="http://schemas.openxmlformats.org/officeDocument/2006/relationships/image" Target="../media/image1727.png"/><Relationship Id="rId127" Type="http://schemas.openxmlformats.org/officeDocument/2006/relationships/image" Target="../media/image1728.png"/><Relationship Id="rId128" Type="http://schemas.openxmlformats.org/officeDocument/2006/relationships/image" Target="../media/image1729.png"/><Relationship Id="rId129" Type="http://schemas.openxmlformats.org/officeDocument/2006/relationships/image" Target="../media/image1730.png"/><Relationship Id="rId130" Type="http://schemas.openxmlformats.org/officeDocument/2006/relationships/image" Target="../media/image1731.png"/><Relationship Id="rId131" Type="http://schemas.openxmlformats.org/officeDocument/2006/relationships/image" Target="../media/image1732.png"/><Relationship Id="rId132" Type="http://schemas.openxmlformats.org/officeDocument/2006/relationships/image" Target="../media/image1733.png"/><Relationship Id="rId133" Type="http://schemas.openxmlformats.org/officeDocument/2006/relationships/image" Target="../media/image1734.png"/><Relationship Id="rId134" Type="http://schemas.openxmlformats.org/officeDocument/2006/relationships/image" Target="../media/image1735.png"/><Relationship Id="rId135" Type="http://schemas.openxmlformats.org/officeDocument/2006/relationships/image" Target="../media/image1736.png"/><Relationship Id="rId136" Type="http://schemas.openxmlformats.org/officeDocument/2006/relationships/image" Target="../media/image1737.png"/><Relationship Id="rId137" Type="http://schemas.openxmlformats.org/officeDocument/2006/relationships/image" Target="../media/image1738.png"/><Relationship Id="rId138" Type="http://schemas.openxmlformats.org/officeDocument/2006/relationships/image" Target="../media/image1739.png"/><Relationship Id="rId139" Type="http://schemas.openxmlformats.org/officeDocument/2006/relationships/image" Target="../media/image1740.png"/><Relationship Id="rId140" Type="http://schemas.openxmlformats.org/officeDocument/2006/relationships/image" Target="../media/image1741.png"/><Relationship Id="rId141" Type="http://schemas.openxmlformats.org/officeDocument/2006/relationships/image" Target="../media/image1742.png"/><Relationship Id="rId142" Type="http://schemas.openxmlformats.org/officeDocument/2006/relationships/image" Target="../media/image1743.png"/><Relationship Id="rId143" Type="http://schemas.openxmlformats.org/officeDocument/2006/relationships/image" Target="../media/image1744.png"/><Relationship Id="rId144" Type="http://schemas.openxmlformats.org/officeDocument/2006/relationships/image" Target="../media/image1745.png"/><Relationship Id="rId145" Type="http://schemas.openxmlformats.org/officeDocument/2006/relationships/image" Target="../media/image1746.png"/><Relationship Id="rId146" Type="http://schemas.openxmlformats.org/officeDocument/2006/relationships/image" Target="../media/image1747.png"/><Relationship Id="rId147" Type="http://schemas.openxmlformats.org/officeDocument/2006/relationships/image" Target="../media/image1748.png"/><Relationship Id="rId148" Type="http://schemas.openxmlformats.org/officeDocument/2006/relationships/image" Target="../media/image1749.png"/><Relationship Id="rId149" Type="http://schemas.openxmlformats.org/officeDocument/2006/relationships/image" Target="../media/image1750.png"/><Relationship Id="rId150" Type="http://schemas.openxmlformats.org/officeDocument/2006/relationships/image" Target="../media/image1751.png"/><Relationship Id="rId151" Type="http://schemas.openxmlformats.org/officeDocument/2006/relationships/image" Target="../media/image1752.png"/><Relationship Id="rId152" Type="http://schemas.openxmlformats.org/officeDocument/2006/relationships/image" Target="../media/image1753.png"/><Relationship Id="rId153" Type="http://schemas.openxmlformats.org/officeDocument/2006/relationships/image" Target="../media/image1754.png"/><Relationship Id="rId154" Type="http://schemas.openxmlformats.org/officeDocument/2006/relationships/image" Target="../media/image1755.png"/><Relationship Id="rId155" Type="http://schemas.openxmlformats.org/officeDocument/2006/relationships/image" Target="../media/image1756.png"/><Relationship Id="rId156" Type="http://schemas.openxmlformats.org/officeDocument/2006/relationships/image" Target="../media/image1757.png"/><Relationship Id="rId157" Type="http://schemas.openxmlformats.org/officeDocument/2006/relationships/image" Target="../media/image1758.png"/><Relationship Id="rId158" Type="http://schemas.openxmlformats.org/officeDocument/2006/relationships/image" Target="../media/image1759.png"/><Relationship Id="rId159" Type="http://schemas.openxmlformats.org/officeDocument/2006/relationships/image" Target="../media/image1760.png"/><Relationship Id="rId160" Type="http://schemas.openxmlformats.org/officeDocument/2006/relationships/image" Target="../media/image1761.png"/><Relationship Id="rId161" Type="http://schemas.openxmlformats.org/officeDocument/2006/relationships/image" Target="../media/image1762.png"/><Relationship Id="rId162" Type="http://schemas.openxmlformats.org/officeDocument/2006/relationships/image" Target="../media/image1763.png"/><Relationship Id="rId163" Type="http://schemas.openxmlformats.org/officeDocument/2006/relationships/image" Target="../media/image1764.png"/><Relationship Id="rId164" Type="http://schemas.openxmlformats.org/officeDocument/2006/relationships/image" Target="../media/image1765.png"/><Relationship Id="rId165" Type="http://schemas.openxmlformats.org/officeDocument/2006/relationships/image" Target="../media/image1766.png"/><Relationship Id="rId166" Type="http://schemas.openxmlformats.org/officeDocument/2006/relationships/image" Target="../media/image1767.png"/><Relationship Id="rId167" Type="http://schemas.openxmlformats.org/officeDocument/2006/relationships/image" Target="../media/image1768.png"/><Relationship Id="rId168" Type="http://schemas.openxmlformats.org/officeDocument/2006/relationships/image" Target="../media/image1769.png"/><Relationship Id="rId169" Type="http://schemas.openxmlformats.org/officeDocument/2006/relationships/image" Target="../media/image1770.png"/><Relationship Id="rId170" Type="http://schemas.openxmlformats.org/officeDocument/2006/relationships/image" Target="../media/image1771.png"/><Relationship Id="rId171" Type="http://schemas.openxmlformats.org/officeDocument/2006/relationships/image" Target="../media/image1772.png"/><Relationship Id="rId172" Type="http://schemas.openxmlformats.org/officeDocument/2006/relationships/image" Target="../media/image1773.png"/><Relationship Id="rId173" Type="http://schemas.openxmlformats.org/officeDocument/2006/relationships/image" Target="../media/image1774.png"/><Relationship Id="rId174" Type="http://schemas.openxmlformats.org/officeDocument/2006/relationships/image" Target="../media/image1775.png"/><Relationship Id="rId175" Type="http://schemas.openxmlformats.org/officeDocument/2006/relationships/image" Target="../media/image1776.png"/><Relationship Id="rId176" Type="http://schemas.openxmlformats.org/officeDocument/2006/relationships/image" Target="../media/image1777.png"/><Relationship Id="rId177" Type="http://schemas.openxmlformats.org/officeDocument/2006/relationships/image" Target="../media/image1778.png"/><Relationship Id="rId178" Type="http://schemas.openxmlformats.org/officeDocument/2006/relationships/image" Target="../media/image1779.png"/><Relationship Id="rId179" Type="http://schemas.openxmlformats.org/officeDocument/2006/relationships/image" Target="../media/image1780.png"/><Relationship Id="rId180" Type="http://schemas.openxmlformats.org/officeDocument/2006/relationships/image" Target="../media/image1781.png"/><Relationship Id="rId181" Type="http://schemas.openxmlformats.org/officeDocument/2006/relationships/image" Target="../media/image1782.png"/><Relationship Id="rId182" Type="http://schemas.openxmlformats.org/officeDocument/2006/relationships/image" Target="../media/image1783.png"/><Relationship Id="rId183" Type="http://schemas.openxmlformats.org/officeDocument/2006/relationships/image" Target="../media/image1784.png"/><Relationship Id="rId184" Type="http://schemas.openxmlformats.org/officeDocument/2006/relationships/image" Target="../media/image1785.png"/><Relationship Id="rId185" Type="http://schemas.openxmlformats.org/officeDocument/2006/relationships/image" Target="../media/image1786.png"/><Relationship Id="rId186" Type="http://schemas.openxmlformats.org/officeDocument/2006/relationships/image" Target="../media/image1787.png"/><Relationship Id="rId187" Type="http://schemas.openxmlformats.org/officeDocument/2006/relationships/image" Target="../media/image1788.png"/><Relationship Id="rId188" Type="http://schemas.openxmlformats.org/officeDocument/2006/relationships/image" Target="../media/image1789.png"/><Relationship Id="rId189" Type="http://schemas.openxmlformats.org/officeDocument/2006/relationships/image" Target="../media/image1790.png"/><Relationship Id="rId190" Type="http://schemas.openxmlformats.org/officeDocument/2006/relationships/image" Target="../media/image1791.png"/><Relationship Id="rId191" Type="http://schemas.openxmlformats.org/officeDocument/2006/relationships/image" Target="../media/image1792.png"/><Relationship Id="rId192" Type="http://schemas.openxmlformats.org/officeDocument/2006/relationships/image" Target="../media/image1793.png"/><Relationship Id="rId193" Type="http://schemas.openxmlformats.org/officeDocument/2006/relationships/image" Target="../media/image1794.png"/><Relationship Id="rId194" Type="http://schemas.openxmlformats.org/officeDocument/2006/relationships/image" Target="../media/image1795.png"/><Relationship Id="rId195" Type="http://schemas.openxmlformats.org/officeDocument/2006/relationships/image" Target="../media/image1796.png"/><Relationship Id="rId196" Type="http://schemas.openxmlformats.org/officeDocument/2006/relationships/image" Target="../media/image1797.png"/><Relationship Id="rId197" Type="http://schemas.openxmlformats.org/officeDocument/2006/relationships/image" Target="../media/image1798.png"/><Relationship Id="rId198" Type="http://schemas.openxmlformats.org/officeDocument/2006/relationships/image" Target="../media/image1799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451.png"/><Relationship Id="rId5" Type="http://schemas.openxmlformats.org/officeDocument/2006/relationships/image" Target="../media/image1452.png"/><Relationship Id="rId6" Type="http://schemas.openxmlformats.org/officeDocument/2006/relationships/image" Target="../media/image1453.png"/><Relationship Id="rId7" Type="http://schemas.openxmlformats.org/officeDocument/2006/relationships/image" Target="../media/image1454.png"/><Relationship Id="rId8" Type="http://schemas.openxmlformats.org/officeDocument/2006/relationships/image" Target="../media/image1455.png"/><Relationship Id="rId9" Type="http://schemas.openxmlformats.org/officeDocument/2006/relationships/image" Target="../media/image1456.png"/><Relationship Id="rId10" Type="http://schemas.openxmlformats.org/officeDocument/2006/relationships/image" Target="../media/image1457.png"/><Relationship Id="rId11" Type="http://schemas.openxmlformats.org/officeDocument/2006/relationships/image" Target="../media/image1458.png"/><Relationship Id="rId12" Type="http://schemas.openxmlformats.org/officeDocument/2006/relationships/image" Target="../media/image1459.png"/><Relationship Id="rId13" Type="http://schemas.openxmlformats.org/officeDocument/2006/relationships/image" Target="../media/image1460.png"/><Relationship Id="rId14" Type="http://schemas.openxmlformats.org/officeDocument/2006/relationships/image" Target="../media/image1461.png"/><Relationship Id="rId15" Type="http://schemas.openxmlformats.org/officeDocument/2006/relationships/image" Target="../media/image1462.png"/><Relationship Id="rId16" Type="http://schemas.openxmlformats.org/officeDocument/2006/relationships/image" Target="../media/image1463.png"/><Relationship Id="rId17" Type="http://schemas.openxmlformats.org/officeDocument/2006/relationships/image" Target="../media/image1464.png"/><Relationship Id="rId18" Type="http://schemas.openxmlformats.org/officeDocument/2006/relationships/image" Target="../media/image1465.png"/><Relationship Id="rId19" Type="http://schemas.openxmlformats.org/officeDocument/2006/relationships/image" Target="../media/image1466.png"/><Relationship Id="rId20" Type="http://schemas.openxmlformats.org/officeDocument/2006/relationships/image" Target="../media/image1467.png"/><Relationship Id="rId21" Type="http://schemas.openxmlformats.org/officeDocument/2006/relationships/image" Target="../media/image1468.png"/><Relationship Id="rId22" Type="http://schemas.openxmlformats.org/officeDocument/2006/relationships/image" Target="../media/image1469.png"/><Relationship Id="rId23" Type="http://schemas.openxmlformats.org/officeDocument/2006/relationships/image" Target="../media/image1470.png"/><Relationship Id="rId24" Type="http://schemas.openxmlformats.org/officeDocument/2006/relationships/image" Target="../media/image1471.png"/><Relationship Id="rId25" Type="http://schemas.openxmlformats.org/officeDocument/2006/relationships/image" Target="../media/image1472.png"/><Relationship Id="rId26" Type="http://schemas.openxmlformats.org/officeDocument/2006/relationships/image" Target="../media/image1473.png"/><Relationship Id="rId27" Type="http://schemas.openxmlformats.org/officeDocument/2006/relationships/image" Target="../media/image1474.png"/><Relationship Id="rId28" Type="http://schemas.openxmlformats.org/officeDocument/2006/relationships/image" Target="../media/image1475.png"/><Relationship Id="rId29" Type="http://schemas.openxmlformats.org/officeDocument/2006/relationships/image" Target="../media/image1476.png"/><Relationship Id="rId30" Type="http://schemas.openxmlformats.org/officeDocument/2006/relationships/image" Target="../media/image1477.png"/><Relationship Id="rId31" Type="http://schemas.openxmlformats.org/officeDocument/2006/relationships/image" Target="../media/image1478.png"/><Relationship Id="rId32" Type="http://schemas.openxmlformats.org/officeDocument/2006/relationships/image" Target="../media/image1479.png"/><Relationship Id="rId33" Type="http://schemas.openxmlformats.org/officeDocument/2006/relationships/image" Target="../media/image1480.png"/><Relationship Id="rId34" Type="http://schemas.openxmlformats.org/officeDocument/2006/relationships/image" Target="../media/image1481.png"/><Relationship Id="rId35" Type="http://schemas.openxmlformats.org/officeDocument/2006/relationships/image" Target="../media/image1482.png"/><Relationship Id="rId36" Type="http://schemas.openxmlformats.org/officeDocument/2006/relationships/image" Target="../media/image1483.png"/><Relationship Id="rId37" Type="http://schemas.openxmlformats.org/officeDocument/2006/relationships/image" Target="../media/image1484.png"/><Relationship Id="rId38" Type="http://schemas.openxmlformats.org/officeDocument/2006/relationships/image" Target="../media/image1485.png"/><Relationship Id="rId39" Type="http://schemas.openxmlformats.org/officeDocument/2006/relationships/image" Target="../media/image1486.png"/><Relationship Id="rId40" Type="http://schemas.openxmlformats.org/officeDocument/2006/relationships/image" Target="../media/image1487.png"/><Relationship Id="rId41" Type="http://schemas.openxmlformats.org/officeDocument/2006/relationships/image" Target="../media/image1488.png"/><Relationship Id="rId42" Type="http://schemas.openxmlformats.org/officeDocument/2006/relationships/image" Target="../media/image1489.png"/><Relationship Id="rId43" Type="http://schemas.openxmlformats.org/officeDocument/2006/relationships/image" Target="../media/image1490.png"/><Relationship Id="rId44" Type="http://schemas.openxmlformats.org/officeDocument/2006/relationships/image" Target="../media/image1491.png"/><Relationship Id="rId45" Type="http://schemas.openxmlformats.org/officeDocument/2006/relationships/image" Target="../media/image1492.png"/><Relationship Id="rId46" Type="http://schemas.openxmlformats.org/officeDocument/2006/relationships/image" Target="../media/image1493.png"/><Relationship Id="rId47" Type="http://schemas.openxmlformats.org/officeDocument/2006/relationships/image" Target="../media/image1494.png"/><Relationship Id="rId48" Type="http://schemas.openxmlformats.org/officeDocument/2006/relationships/image" Target="../media/image1495.png"/><Relationship Id="rId49" Type="http://schemas.openxmlformats.org/officeDocument/2006/relationships/image" Target="../media/image1496.png"/><Relationship Id="rId50" Type="http://schemas.openxmlformats.org/officeDocument/2006/relationships/image" Target="../media/image1800.png"/><Relationship Id="rId51" Type="http://schemas.openxmlformats.org/officeDocument/2006/relationships/image" Target="../media/image1801.png"/><Relationship Id="rId52" Type="http://schemas.openxmlformats.org/officeDocument/2006/relationships/image" Target="../media/image1802.png"/><Relationship Id="rId53" Type="http://schemas.openxmlformats.org/officeDocument/2006/relationships/image" Target="../media/image1803.png"/><Relationship Id="rId54" Type="http://schemas.openxmlformats.org/officeDocument/2006/relationships/image" Target="../media/image1545.png"/><Relationship Id="rId55" Type="http://schemas.openxmlformats.org/officeDocument/2006/relationships/image" Target="../media/image1804.png"/><Relationship Id="rId56" Type="http://schemas.openxmlformats.org/officeDocument/2006/relationships/image" Target="../media/image1805.png"/><Relationship Id="rId57" Type="http://schemas.openxmlformats.org/officeDocument/2006/relationships/image" Target="../media/image1806.png"/><Relationship Id="rId58" Type="http://schemas.openxmlformats.org/officeDocument/2006/relationships/image" Target="../media/image1807.png"/><Relationship Id="rId59" Type="http://schemas.openxmlformats.org/officeDocument/2006/relationships/image" Target="../media/image1808.png"/><Relationship Id="rId60" Type="http://schemas.openxmlformats.org/officeDocument/2006/relationships/image" Target="../media/image1809.png"/><Relationship Id="rId61" Type="http://schemas.openxmlformats.org/officeDocument/2006/relationships/image" Target="../media/image1810.png"/><Relationship Id="rId62" Type="http://schemas.openxmlformats.org/officeDocument/2006/relationships/image" Target="../media/image1811.png"/><Relationship Id="rId63" Type="http://schemas.openxmlformats.org/officeDocument/2006/relationships/image" Target="../media/image1812.png"/><Relationship Id="rId64" Type="http://schemas.openxmlformats.org/officeDocument/2006/relationships/image" Target="../media/image1813.png"/><Relationship Id="rId65" Type="http://schemas.openxmlformats.org/officeDocument/2006/relationships/image" Target="../media/image1814.png"/><Relationship Id="rId66" Type="http://schemas.openxmlformats.org/officeDocument/2006/relationships/image" Target="../media/image1815.png"/><Relationship Id="rId67" Type="http://schemas.openxmlformats.org/officeDocument/2006/relationships/image" Target="../media/image1816.png"/><Relationship Id="rId68" Type="http://schemas.openxmlformats.org/officeDocument/2006/relationships/image" Target="../media/image1817.png"/><Relationship Id="rId69" Type="http://schemas.openxmlformats.org/officeDocument/2006/relationships/image" Target="../media/image1818.png"/><Relationship Id="rId70" Type="http://schemas.openxmlformats.org/officeDocument/2006/relationships/image" Target="../media/image1819.png"/><Relationship Id="rId71" Type="http://schemas.openxmlformats.org/officeDocument/2006/relationships/image" Target="../media/image1820.png"/><Relationship Id="rId72" Type="http://schemas.openxmlformats.org/officeDocument/2006/relationships/image" Target="../media/image1821.png"/><Relationship Id="rId73" Type="http://schemas.openxmlformats.org/officeDocument/2006/relationships/image" Target="../media/image1822.png"/><Relationship Id="rId74" Type="http://schemas.openxmlformats.org/officeDocument/2006/relationships/image" Target="../media/image1823.png"/><Relationship Id="rId75" Type="http://schemas.openxmlformats.org/officeDocument/2006/relationships/image" Target="../media/image1824.png"/><Relationship Id="rId76" Type="http://schemas.openxmlformats.org/officeDocument/2006/relationships/image" Target="../media/image1825.png"/><Relationship Id="rId77" Type="http://schemas.openxmlformats.org/officeDocument/2006/relationships/image" Target="../media/image1826.png"/><Relationship Id="rId78" Type="http://schemas.openxmlformats.org/officeDocument/2006/relationships/image" Target="../media/image1827.png"/><Relationship Id="rId79" Type="http://schemas.openxmlformats.org/officeDocument/2006/relationships/image" Target="../media/image1828.png"/><Relationship Id="rId80" Type="http://schemas.openxmlformats.org/officeDocument/2006/relationships/image" Target="../media/image1829.png"/><Relationship Id="rId81" Type="http://schemas.openxmlformats.org/officeDocument/2006/relationships/image" Target="../media/image1830.png"/><Relationship Id="rId82" Type="http://schemas.openxmlformats.org/officeDocument/2006/relationships/image" Target="../media/image1831.png"/><Relationship Id="rId83" Type="http://schemas.openxmlformats.org/officeDocument/2006/relationships/image" Target="../media/image1832.png"/><Relationship Id="rId84" Type="http://schemas.openxmlformats.org/officeDocument/2006/relationships/image" Target="../media/image1833.png"/><Relationship Id="rId85" Type="http://schemas.openxmlformats.org/officeDocument/2006/relationships/image" Target="../media/image1834.png"/><Relationship Id="rId86" Type="http://schemas.openxmlformats.org/officeDocument/2006/relationships/image" Target="../media/image1835.png"/><Relationship Id="rId87" Type="http://schemas.openxmlformats.org/officeDocument/2006/relationships/image" Target="../media/image1836.png"/><Relationship Id="rId88" Type="http://schemas.openxmlformats.org/officeDocument/2006/relationships/image" Target="../media/image1837.png"/><Relationship Id="rId89" Type="http://schemas.openxmlformats.org/officeDocument/2006/relationships/image" Target="../media/image1838.png"/><Relationship Id="rId90" Type="http://schemas.openxmlformats.org/officeDocument/2006/relationships/image" Target="../media/image1839.png"/><Relationship Id="rId91" Type="http://schemas.openxmlformats.org/officeDocument/2006/relationships/image" Target="../media/image1840.png"/><Relationship Id="rId92" Type="http://schemas.openxmlformats.org/officeDocument/2006/relationships/image" Target="../media/image1841.png"/><Relationship Id="rId93" Type="http://schemas.openxmlformats.org/officeDocument/2006/relationships/image" Target="../media/image1842.png"/><Relationship Id="rId94" Type="http://schemas.openxmlformats.org/officeDocument/2006/relationships/image" Target="../media/image1843.png"/><Relationship Id="rId95" Type="http://schemas.openxmlformats.org/officeDocument/2006/relationships/image" Target="../media/image1844.png"/><Relationship Id="rId96" Type="http://schemas.openxmlformats.org/officeDocument/2006/relationships/image" Target="../media/image1845.png"/><Relationship Id="rId97" Type="http://schemas.openxmlformats.org/officeDocument/2006/relationships/image" Target="../media/image1846.png"/><Relationship Id="rId98" Type="http://schemas.openxmlformats.org/officeDocument/2006/relationships/image" Target="../media/image1847.png"/><Relationship Id="rId99" Type="http://schemas.openxmlformats.org/officeDocument/2006/relationships/image" Target="../media/image1848.png"/><Relationship Id="rId100" Type="http://schemas.openxmlformats.org/officeDocument/2006/relationships/image" Target="../media/image1849.png"/><Relationship Id="rId101" Type="http://schemas.openxmlformats.org/officeDocument/2006/relationships/image" Target="../media/image1850.png"/><Relationship Id="rId102" Type="http://schemas.openxmlformats.org/officeDocument/2006/relationships/image" Target="../media/image1851.png"/><Relationship Id="rId103" Type="http://schemas.openxmlformats.org/officeDocument/2006/relationships/image" Target="../media/image1852.png"/><Relationship Id="rId104" Type="http://schemas.openxmlformats.org/officeDocument/2006/relationships/image" Target="../media/image1853.png"/><Relationship Id="rId105" Type="http://schemas.openxmlformats.org/officeDocument/2006/relationships/image" Target="../media/image1854.png"/><Relationship Id="rId106" Type="http://schemas.openxmlformats.org/officeDocument/2006/relationships/image" Target="../media/image1855.png"/><Relationship Id="rId107" Type="http://schemas.openxmlformats.org/officeDocument/2006/relationships/image" Target="../media/image1856.png"/><Relationship Id="rId108" Type="http://schemas.openxmlformats.org/officeDocument/2006/relationships/image" Target="../media/image1857.png"/><Relationship Id="rId109" Type="http://schemas.openxmlformats.org/officeDocument/2006/relationships/image" Target="../media/image1858.png"/><Relationship Id="rId110" Type="http://schemas.openxmlformats.org/officeDocument/2006/relationships/image" Target="../media/image1859.png"/><Relationship Id="rId111" Type="http://schemas.openxmlformats.org/officeDocument/2006/relationships/image" Target="../media/image1860.png"/><Relationship Id="rId112" Type="http://schemas.openxmlformats.org/officeDocument/2006/relationships/image" Target="../media/image1861.png"/><Relationship Id="rId113" Type="http://schemas.openxmlformats.org/officeDocument/2006/relationships/image" Target="../media/image1862.png"/><Relationship Id="rId114" Type="http://schemas.openxmlformats.org/officeDocument/2006/relationships/image" Target="../media/image1863.png"/><Relationship Id="rId115" Type="http://schemas.openxmlformats.org/officeDocument/2006/relationships/image" Target="../media/image1864.png"/><Relationship Id="rId116" Type="http://schemas.openxmlformats.org/officeDocument/2006/relationships/image" Target="../media/image1865.png"/><Relationship Id="rId117" Type="http://schemas.openxmlformats.org/officeDocument/2006/relationships/image" Target="../media/image1866.png"/><Relationship Id="rId118" Type="http://schemas.openxmlformats.org/officeDocument/2006/relationships/image" Target="../media/image1867.png"/><Relationship Id="rId119" Type="http://schemas.openxmlformats.org/officeDocument/2006/relationships/image" Target="../media/image1868.png"/><Relationship Id="rId120" Type="http://schemas.openxmlformats.org/officeDocument/2006/relationships/image" Target="../media/image1869.png"/><Relationship Id="rId121" Type="http://schemas.openxmlformats.org/officeDocument/2006/relationships/image" Target="../media/image1870.png"/><Relationship Id="rId122" Type="http://schemas.openxmlformats.org/officeDocument/2006/relationships/image" Target="../media/image1871.png"/><Relationship Id="rId123" Type="http://schemas.openxmlformats.org/officeDocument/2006/relationships/image" Target="../media/image1872.png"/><Relationship Id="rId124" Type="http://schemas.openxmlformats.org/officeDocument/2006/relationships/image" Target="../media/image1873.png"/><Relationship Id="rId125" Type="http://schemas.openxmlformats.org/officeDocument/2006/relationships/image" Target="../media/image1874.png"/><Relationship Id="rId126" Type="http://schemas.openxmlformats.org/officeDocument/2006/relationships/image" Target="../media/image1875.png"/><Relationship Id="rId127" Type="http://schemas.openxmlformats.org/officeDocument/2006/relationships/image" Target="../media/image1876.png"/><Relationship Id="rId128" Type="http://schemas.openxmlformats.org/officeDocument/2006/relationships/image" Target="../media/image1877.png"/><Relationship Id="rId129" Type="http://schemas.openxmlformats.org/officeDocument/2006/relationships/image" Target="../media/image1878.png"/><Relationship Id="rId130" Type="http://schemas.openxmlformats.org/officeDocument/2006/relationships/image" Target="../media/image1879.png"/><Relationship Id="rId131" Type="http://schemas.openxmlformats.org/officeDocument/2006/relationships/image" Target="../media/image1880.png"/><Relationship Id="rId132" Type="http://schemas.openxmlformats.org/officeDocument/2006/relationships/image" Target="../media/image1881.png"/><Relationship Id="rId133" Type="http://schemas.openxmlformats.org/officeDocument/2006/relationships/image" Target="../media/image1882.png"/><Relationship Id="rId134" Type="http://schemas.openxmlformats.org/officeDocument/2006/relationships/image" Target="../media/image1883.png"/><Relationship Id="rId135" Type="http://schemas.openxmlformats.org/officeDocument/2006/relationships/image" Target="../media/image1884.png"/><Relationship Id="rId136" Type="http://schemas.openxmlformats.org/officeDocument/2006/relationships/image" Target="../media/image1885.png"/><Relationship Id="rId137" Type="http://schemas.openxmlformats.org/officeDocument/2006/relationships/image" Target="../media/image1886.png"/><Relationship Id="rId138" Type="http://schemas.openxmlformats.org/officeDocument/2006/relationships/image" Target="../media/image1887.png"/><Relationship Id="rId139" Type="http://schemas.openxmlformats.org/officeDocument/2006/relationships/image" Target="../media/image1888.png"/><Relationship Id="rId140" Type="http://schemas.openxmlformats.org/officeDocument/2006/relationships/image" Target="../media/image1889.png"/><Relationship Id="rId141" Type="http://schemas.openxmlformats.org/officeDocument/2006/relationships/image" Target="../media/image1890.png"/><Relationship Id="rId142" Type="http://schemas.openxmlformats.org/officeDocument/2006/relationships/image" Target="../media/image1891.png"/><Relationship Id="rId143" Type="http://schemas.openxmlformats.org/officeDocument/2006/relationships/image" Target="../media/image1892.png"/><Relationship Id="rId144" Type="http://schemas.openxmlformats.org/officeDocument/2006/relationships/image" Target="../media/image1893.png"/><Relationship Id="rId145" Type="http://schemas.openxmlformats.org/officeDocument/2006/relationships/image" Target="../media/image1894.png"/><Relationship Id="rId146" Type="http://schemas.openxmlformats.org/officeDocument/2006/relationships/image" Target="../media/image450.png"/><Relationship Id="rId147" Type="http://schemas.openxmlformats.org/officeDocument/2006/relationships/image" Target="../media/image1895.png"/><Relationship Id="rId148" Type="http://schemas.openxmlformats.org/officeDocument/2006/relationships/image" Target="../media/image1896.png"/><Relationship Id="rId149" Type="http://schemas.openxmlformats.org/officeDocument/2006/relationships/image" Target="../media/image1897.png"/><Relationship Id="rId150" Type="http://schemas.openxmlformats.org/officeDocument/2006/relationships/image" Target="../media/image1898.png"/><Relationship Id="rId151" Type="http://schemas.openxmlformats.org/officeDocument/2006/relationships/image" Target="../media/image1899.png"/><Relationship Id="rId152" Type="http://schemas.openxmlformats.org/officeDocument/2006/relationships/image" Target="../media/image1900.png"/><Relationship Id="rId153" Type="http://schemas.openxmlformats.org/officeDocument/2006/relationships/image" Target="../media/image1901.png"/><Relationship Id="rId154" Type="http://schemas.openxmlformats.org/officeDocument/2006/relationships/image" Target="../media/image1902.png"/><Relationship Id="rId155" Type="http://schemas.openxmlformats.org/officeDocument/2006/relationships/image" Target="../media/image1903.png"/><Relationship Id="rId156" Type="http://schemas.openxmlformats.org/officeDocument/2006/relationships/image" Target="../media/image1904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905.png"/><Relationship Id="rId3" Type="http://schemas.openxmlformats.org/officeDocument/2006/relationships/image" Target="../media/image1906.png"/><Relationship Id="rId4" Type="http://schemas.openxmlformats.org/officeDocument/2006/relationships/image" Target="../media/image1907.png"/><Relationship Id="rId5" Type="http://schemas.openxmlformats.org/officeDocument/2006/relationships/image" Target="../media/image1908.png"/><Relationship Id="rId6" Type="http://schemas.openxmlformats.org/officeDocument/2006/relationships/image" Target="../media/image1909.png"/><Relationship Id="rId7" Type="http://schemas.openxmlformats.org/officeDocument/2006/relationships/image" Target="../media/image1910.png"/><Relationship Id="rId8" Type="http://schemas.openxmlformats.org/officeDocument/2006/relationships/image" Target="../media/image1911.png"/><Relationship Id="rId9" Type="http://schemas.openxmlformats.org/officeDocument/2006/relationships/image" Target="../media/image1912.png"/><Relationship Id="rId10" Type="http://schemas.openxmlformats.org/officeDocument/2006/relationships/image" Target="../media/image1913.png"/><Relationship Id="rId11" Type="http://schemas.openxmlformats.org/officeDocument/2006/relationships/image" Target="../media/image1914.png"/><Relationship Id="rId12" Type="http://schemas.openxmlformats.org/officeDocument/2006/relationships/image" Target="../media/image1915.png"/><Relationship Id="rId13" Type="http://schemas.openxmlformats.org/officeDocument/2006/relationships/image" Target="../media/image1916.png"/><Relationship Id="rId14" Type="http://schemas.openxmlformats.org/officeDocument/2006/relationships/image" Target="../media/image1917.png"/><Relationship Id="rId15" Type="http://schemas.openxmlformats.org/officeDocument/2006/relationships/image" Target="../media/image1918.png"/><Relationship Id="rId16" Type="http://schemas.openxmlformats.org/officeDocument/2006/relationships/image" Target="../media/image1919.png"/><Relationship Id="rId17" Type="http://schemas.openxmlformats.org/officeDocument/2006/relationships/image" Target="../media/image1920.png"/><Relationship Id="rId18" Type="http://schemas.openxmlformats.org/officeDocument/2006/relationships/image" Target="../media/image1921.png"/><Relationship Id="rId19" Type="http://schemas.openxmlformats.org/officeDocument/2006/relationships/image" Target="../media/image1922.png"/><Relationship Id="rId20" Type="http://schemas.openxmlformats.org/officeDocument/2006/relationships/image" Target="../media/image1923.png"/><Relationship Id="rId21" Type="http://schemas.openxmlformats.org/officeDocument/2006/relationships/image" Target="../media/image1924.png"/><Relationship Id="rId22" Type="http://schemas.openxmlformats.org/officeDocument/2006/relationships/image" Target="../media/image1925.png"/><Relationship Id="rId23" Type="http://schemas.openxmlformats.org/officeDocument/2006/relationships/image" Target="../media/image1926.png"/><Relationship Id="rId24" Type="http://schemas.openxmlformats.org/officeDocument/2006/relationships/image" Target="../media/image1927.png"/><Relationship Id="rId25" Type="http://schemas.openxmlformats.org/officeDocument/2006/relationships/image" Target="../media/image1928.png"/><Relationship Id="rId26" Type="http://schemas.openxmlformats.org/officeDocument/2006/relationships/image" Target="../media/image1929.png"/><Relationship Id="rId27" Type="http://schemas.openxmlformats.org/officeDocument/2006/relationships/image" Target="../media/image1930.png"/><Relationship Id="rId28" Type="http://schemas.openxmlformats.org/officeDocument/2006/relationships/image" Target="../media/image1931.png"/><Relationship Id="rId29" Type="http://schemas.openxmlformats.org/officeDocument/2006/relationships/image" Target="../media/image1932.png"/><Relationship Id="rId30" Type="http://schemas.openxmlformats.org/officeDocument/2006/relationships/image" Target="../media/image1933.png"/><Relationship Id="rId31" Type="http://schemas.openxmlformats.org/officeDocument/2006/relationships/image" Target="../media/image1934.png"/><Relationship Id="rId32" Type="http://schemas.openxmlformats.org/officeDocument/2006/relationships/image" Target="../media/image1935.png"/><Relationship Id="rId33" Type="http://schemas.openxmlformats.org/officeDocument/2006/relationships/image" Target="../media/image1936.png"/><Relationship Id="rId34" Type="http://schemas.openxmlformats.org/officeDocument/2006/relationships/image" Target="../media/image1937.png"/><Relationship Id="rId35" Type="http://schemas.openxmlformats.org/officeDocument/2006/relationships/image" Target="../media/image1938.png"/><Relationship Id="rId36" Type="http://schemas.openxmlformats.org/officeDocument/2006/relationships/image" Target="../media/image1939.png"/><Relationship Id="rId37" Type="http://schemas.openxmlformats.org/officeDocument/2006/relationships/image" Target="../media/image1940.png"/><Relationship Id="rId38" Type="http://schemas.openxmlformats.org/officeDocument/2006/relationships/image" Target="../media/image1941.png"/><Relationship Id="rId39" Type="http://schemas.openxmlformats.org/officeDocument/2006/relationships/image" Target="../media/image1942.png"/><Relationship Id="rId40" Type="http://schemas.openxmlformats.org/officeDocument/2006/relationships/image" Target="../media/image1943.png"/><Relationship Id="rId41" Type="http://schemas.openxmlformats.org/officeDocument/2006/relationships/image" Target="../media/image1944.png"/><Relationship Id="rId42" Type="http://schemas.openxmlformats.org/officeDocument/2006/relationships/image" Target="../media/image1945.png"/><Relationship Id="rId43" Type="http://schemas.openxmlformats.org/officeDocument/2006/relationships/image" Target="../media/image450.png"/><Relationship Id="rId44" Type="http://schemas.openxmlformats.org/officeDocument/2006/relationships/image" Target="../media/image1946.png"/><Relationship Id="rId45" Type="http://schemas.openxmlformats.org/officeDocument/2006/relationships/image" Target="../media/image1947.png"/><Relationship Id="rId46" Type="http://schemas.openxmlformats.org/officeDocument/2006/relationships/image" Target="../media/image1948.png"/><Relationship Id="rId47" Type="http://schemas.openxmlformats.org/officeDocument/2006/relationships/image" Target="../media/image1949.png"/><Relationship Id="rId48" Type="http://schemas.openxmlformats.org/officeDocument/2006/relationships/image" Target="../media/image1950.png"/><Relationship Id="rId49" Type="http://schemas.openxmlformats.org/officeDocument/2006/relationships/image" Target="../media/image1951.png"/><Relationship Id="rId50" Type="http://schemas.openxmlformats.org/officeDocument/2006/relationships/image" Target="../media/image1952.png"/><Relationship Id="rId51" Type="http://schemas.openxmlformats.org/officeDocument/2006/relationships/image" Target="../media/image1953.png"/><Relationship Id="rId52" Type="http://schemas.openxmlformats.org/officeDocument/2006/relationships/image" Target="../media/image1954.png"/><Relationship Id="rId53" Type="http://schemas.openxmlformats.org/officeDocument/2006/relationships/image" Target="../media/image1955.png"/><Relationship Id="rId54" Type="http://schemas.openxmlformats.org/officeDocument/2006/relationships/image" Target="../media/image1956.png"/><Relationship Id="rId55" Type="http://schemas.openxmlformats.org/officeDocument/2006/relationships/image" Target="../media/image1957.png"/><Relationship Id="rId56" Type="http://schemas.openxmlformats.org/officeDocument/2006/relationships/image" Target="../media/image1958.png"/><Relationship Id="rId57" Type="http://schemas.openxmlformats.org/officeDocument/2006/relationships/image" Target="../media/image1959.png"/><Relationship Id="rId58" Type="http://schemas.openxmlformats.org/officeDocument/2006/relationships/image" Target="../media/image1960.png"/><Relationship Id="rId59" Type="http://schemas.openxmlformats.org/officeDocument/2006/relationships/image" Target="../media/image1961.png"/><Relationship Id="rId60" Type="http://schemas.openxmlformats.org/officeDocument/2006/relationships/image" Target="../media/image1962.png"/><Relationship Id="rId61" Type="http://schemas.openxmlformats.org/officeDocument/2006/relationships/image" Target="../media/image1963.png"/><Relationship Id="rId62" Type="http://schemas.openxmlformats.org/officeDocument/2006/relationships/image" Target="../media/image1964.png"/><Relationship Id="rId63" Type="http://schemas.openxmlformats.org/officeDocument/2006/relationships/image" Target="../media/image1965.png"/><Relationship Id="rId64" Type="http://schemas.openxmlformats.org/officeDocument/2006/relationships/image" Target="../media/image1966.png"/><Relationship Id="rId65" Type="http://schemas.openxmlformats.org/officeDocument/2006/relationships/image" Target="../media/image1967.png"/><Relationship Id="rId66" Type="http://schemas.openxmlformats.org/officeDocument/2006/relationships/image" Target="../media/image1968.png"/><Relationship Id="rId67" Type="http://schemas.openxmlformats.org/officeDocument/2006/relationships/image" Target="../media/image1969.png"/><Relationship Id="rId68" Type="http://schemas.openxmlformats.org/officeDocument/2006/relationships/image" Target="../media/image1970.png"/><Relationship Id="rId69" Type="http://schemas.openxmlformats.org/officeDocument/2006/relationships/image" Target="../media/image1971.png"/><Relationship Id="rId70" Type="http://schemas.openxmlformats.org/officeDocument/2006/relationships/image" Target="../media/image1972.png"/><Relationship Id="rId71" Type="http://schemas.openxmlformats.org/officeDocument/2006/relationships/image" Target="../media/image1973.png"/><Relationship Id="rId72" Type="http://schemas.openxmlformats.org/officeDocument/2006/relationships/image" Target="../media/image1974.png"/><Relationship Id="rId73" Type="http://schemas.openxmlformats.org/officeDocument/2006/relationships/image" Target="../media/image1975.png"/><Relationship Id="rId74" Type="http://schemas.openxmlformats.org/officeDocument/2006/relationships/image" Target="../media/image1976.png"/><Relationship Id="rId75" Type="http://schemas.openxmlformats.org/officeDocument/2006/relationships/image" Target="../media/image1977.png"/><Relationship Id="rId76" Type="http://schemas.openxmlformats.org/officeDocument/2006/relationships/image" Target="../media/image1978.png"/><Relationship Id="rId77" Type="http://schemas.openxmlformats.org/officeDocument/2006/relationships/image" Target="../media/image1979.png"/><Relationship Id="rId78" Type="http://schemas.openxmlformats.org/officeDocument/2006/relationships/image" Target="../media/image1980.png"/><Relationship Id="rId79" Type="http://schemas.openxmlformats.org/officeDocument/2006/relationships/image" Target="../media/image1981.png"/><Relationship Id="rId80" Type="http://schemas.openxmlformats.org/officeDocument/2006/relationships/image" Target="../media/image1982.png"/><Relationship Id="rId81" Type="http://schemas.openxmlformats.org/officeDocument/2006/relationships/image" Target="../media/image1983.png"/><Relationship Id="rId82" Type="http://schemas.openxmlformats.org/officeDocument/2006/relationships/image" Target="../media/image1984.png"/><Relationship Id="rId83" Type="http://schemas.openxmlformats.org/officeDocument/2006/relationships/image" Target="../media/image1985.png"/><Relationship Id="rId84" Type="http://schemas.openxmlformats.org/officeDocument/2006/relationships/image" Target="../media/image1986.png"/><Relationship Id="rId85" Type="http://schemas.openxmlformats.org/officeDocument/2006/relationships/image" Target="../media/image1987.png"/><Relationship Id="rId86" Type="http://schemas.openxmlformats.org/officeDocument/2006/relationships/image" Target="../media/image1988.png"/><Relationship Id="rId87" Type="http://schemas.openxmlformats.org/officeDocument/2006/relationships/image" Target="../media/image1989.png"/><Relationship Id="rId88" Type="http://schemas.openxmlformats.org/officeDocument/2006/relationships/image" Target="../media/image1990.png"/><Relationship Id="rId89" Type="http://schemas.openxmlformats.org/officeDocument/2006/relationships/image" Target="../media/image1991.png"/><Relationship Id="rId90" Type="http://schemas.openxmlformats.org/officeDocument/2006/relationships/image" Target="../media/image1992.png"/><Relationship Id="rId91" Type="http://schemas.openxmlformats.org/officeDocument/2006/relationships/image" Target="../media/image1993.png"/><Relationship Id="rId92" Type="http://schemas.openxmlformats.org/officeDocument/2006/relationships/image" Target="../media/image1994.png"/><Relationship Id="rId93" Type="http://schemas.openxmlformats.org/officeDocument/2006/relationships/image" Target="../media/image1995.png"/><Relationship Id="rId94" Type="http://schemas.openxmlformats.org/officeDocument/2006/relationships/image" Target="../media/image1996.png"/><Relationship Id="rId95" Type="http://schemas.openxmlformats.org/officeDocument/2006/relationships/image" Target="../media/image1997.png"/><Relationship Id="rId96" Type="http://schemas.openxmlformats.org/officeDocument/2006/relationships/image" Target="../media/image1998.png"/><Relationship Id="rId97" Type="http://schemas.openxmlformats.org/officeDocument/2006/relationships/image" Target="../media/image1999.png"/><Relationship Id="rId98" Type="http://schemas.openxmlformats.org/officeDocument/2006/relationships/image" Target="../media/image2000.png"/><Relationship Id="rId99" Type="http://schemas.openxmlformats.org/officeDocument/2006/relationships/image" Target="../media/image2001.png"/><Relationship Id="rId100" Type="http://schemas.openxmlformats.org/officeDocument/2006/relationships/image" Target="../media/image2002.png"/><Relationship Id="rId101" Type="http://schemas.openxmlformats.org/officeDocument/2006/relationships/image" Target="../media/image2003.png"/><Relationship Id="rId102" Type="http://schemas.openxmlformats.org/officeDocument/2006/relationships/image" Target="../media/image2004.png"/><Relationship Id="rId103" Type="http://schemas.openxmlformats.org/officeDocument/2006/relationships/image" Target="../media/image2005.png"/><Relationship Id="rId104" Type="http://schemas.openxmlformats.org/officeDocument/2006/relationships/image" Target="../media/image2006.png"/><Relationship Id="rId105" Type="http://schemas.openxmlformats.org/officeDocument/2006/relationships/image" Target="../media/image2007.png"/><Relationship Id="rId106" Type="http://schemas.openxmlformats.org/officeDocument/2006/relationships/image" Target="../media/image2008.png"/><Relationship Id="rId107" Type="http://schemas.openxmlformats.org/officeDocument/2006/relationships/image" Target="../media/image2009.png"/><Relationship Id="rId108" Type="http://schemas.openxmlformats.org/officeDocument/2006/relationships/image" Target="../media/image2010.png"/><Relationship Id="rId109" Type="http://schemas.openxmlformats.org/officeDocument/2006/relationships/image" Target="../media/image2011.png"/><Relationship Id="rId110" Type="http://schemas.openxmlformats.org/officeDocument/2006/relationships/image" Target="../media/image2012.png"/><Relationship Id="rId111" Type="http://schemas.openxmlformats.org/officeDocument/2006/relationships/image" Target="../media/image2013.png"/><Relationship Id="rId112" Type="http://schemas.openxmlformats.org/officeDocument/2006/relationships/image" Target="../media/image2014.png"/><Relationship Id="rId113" Type="http://schemas.openxmlformats.org/officeDocument/2006/relationships/image" Target="../media/image2015.png"/><Relationship Id="rId114" Type="http://schemas.openxmlformats.org/officeDocument/2006/relationships/image" Target="../media/image2016.png"/><Relationship Id="rId115" Type="http://schemas.openxmlformats.org/officeDocument/2006/relationships/image" Target="../media/image2017.png"/><Relationship Id="rId116" Type="http://schemas.openxmlformats.org/officeDocument/2006/relationships/image" Target="../media/image2018.png"/><Relationship Id="rId117" Type="http://schemas.openxmlformats.org/officeDocument/2006/relationships/image" Target="../media/image2019.png"/><Relationship Id="rId118" Type="http://schemas.openxmlformats.org/officeDocument/2006/relationships/image" Target="../media/image2020.png"/><Relationship Id="rId119" Type="http://schemas.openxmlformats.org/officeDocument/2006/relationships/image" Target="../media/image2021.png"/><Relationship Id="rId120" Type="http://schemas.openxmlformats.org/officeDocument/2006/relationships/image" Target="../media/image2022.png"/><Relationship Id="rId121" Type="http://schemas.openxmlformats.org/officeDocument/2006/relationships/image" Target="../media/image2023.png"/><Relationship Id="rId122" Type="http://schemas.openxmlformats.org/officeDocument/2006/relationships/image" Target="../media/image2024.png"/><Relationship Id="rId123" Type="http://schemas.openxmlformats.org/officeDocument/2006/relationships/image" Target="../media/image2025.png"/><Relationship Id="rId124" Type="http://schemas.openxmlformats.org/officeDocument/2006/relationships/image" Target="../media/image2026.png"/><Relationship Id="rId125" Type="http://schemas.openxmlformats.org/officeDocument/2006/relationships/image" Target="../media/image2027.png"/><Relationship Id="rId126" Type="http://schemas.openxmlformats.org/officeDocument/2006/relationships/image" Target="../media/image2028.png"/><Relationship Id="rId127" Type="http://schemas.openxmlformats.org/officeDocument/2006/relationships/image" Target="../media/image2029.png"/><Relationship Id="rId128" Type="http://schemas.openxmlformats.org/officeDocument/2006/relationships/image" Target="../media/image2030.png"/><Relationship Id="rId129" Type="http://schemas.openxmlformats.org/officeDocument/2006/relationships/image" Target="../media/image2031.png"/><Relationship Id="rId130" Type="http://schemas.openxmlformats.org/officeDocument/2006/relationships/image" Target="../media/image2032.png"/><Relationship Id="rId131" Type="http://schemas.openxmlformats.org/officeDocument/2006/relationships/image" Target="../media/image2033.png"/><Relationship Id="rId132" Type="http://schemas.openxmlformats.org/officeDocument/2006/relationships/image" Target="../media/image2034.png"/><Relationship Id="rId133" Type="http://schemas.openxmlformats.org/officeDocument/2006/relationships/image" Target="../media/image2035.png"/><Relationship Id="rId134" Type="http://schemas.openxmlformats.org/officeDocument/2006/relationships/image" Target="../media/image2036.png"/><Relationship Id="rId135" Type="http://schemas.openxmlformats.org/officeDocument/2006/relationships/image" Target="../media/image2037.png"/><Relationship Id="rId136" Type="http://schemas.openxmlformats.org/officeDocument/2006/relationships/image" Target="../media/image2038.png"/><Relationship Id="rId137" Type="http://schemas.openxmlformats.org/officeDocument/2006/relationships/image" Target="../media/image2039.png"/><Relationship Id="rId138" Type="http://schemas.openxmlformats.org/officeDocument/2006/relationships/image" Target="../media/image2040.png"/><Relationship Id="rId139" Type="http://schemas.openxmlformats.org/officeDocument/2006/relationships/image" Target="../media/image2041.png"/><Relationship Id="rId140" Type="http://schemas.openxmlformats.org/officeDocument/2006/relationships/image" Target="../media/image2042.png"/><Relationship Id="rId141" Type="http://schemas.openxmlformats.org/officeDocument/2006/relationships/image" Target="../media/image2043.png"/><Relationship Id="rId142" Type="http://schemas.openxmlformats.org/officeDocument/2006/relationships/image" Target="../media/image2044.png"/><Relationship Id="rId143" Type="http://schemas.openxmlformats.org/officeDocument/2006/relationships/image" Target="../media/image2045.png"/><Relationship Id="rId144" Type="http://schemas.openxmlformats.org/officeDocument/2006/relationships/image" Target="../media/image2046.png"/><Relationship Id="rId145" Type="http://schemas.openxmlformats.org/officeDocument/2006/relationships/image" Target="../media/image2047.png"/><Relationship Id="rId146" Type="http://schemas.openxmlformats.org/officeDocument/2006/relationships/image" Target="../media/image2048.png"/><Relationship Id="rId147" Type="http://schemas.openxmlformats.org/officeDocument/2006/relationships/image" Target="../media/image2049.png"/><Relationship Id="rId148" Type="http://schemas.openxmlformats.org/officeDocument/2006/relationships/image" Target="../media/image2050.png"/><Relationship Id="rId149" Type="http://schemas.openxmlformats.org/officeDocument/2006/relationships/image" Target="../media/image2051.png"/><Relationship Id="rId150" Type="http://schemas.openxmlformats.org/officeDocument/2006/relationships/image" Target="../media/image2052.png"/><Relationship Id="rId151" Type="http://schemas.openxmlformats.org/officeDocument/2006/relationships/image" Target="../media/image2053.png"/><Relationship Id="rId152" Type="http://schemas.openxmlformats.org/officeDocument/2006/relationships/image" Target="../media/image2054.png"/><Relationship Id="rId153" Type="http://schemas.openxmlformats.org/officeDocument/2006/relationships/image" Target="../media/image2055.png"/><Relationship Id="rId154" Type="http://schemas.openxmlformats.org/officeDocument/2006/relationships/image" Target="../media/image2056.png"/><Relationship Id="rId155" Type="http://schemas.openxmlformats.org/officeDocument/2006/relationships/image" Target="../media/image2057.png"/><Relationship Id="rId156" Type="http://schemas.openxmlformats.org/officeDocument/2006/relationships/image" Target="../media/image2058.png"/><Relationship Id="rId157" Type="http://schemas.openxmlformats.org/officeDocument/2006/relationships/image" Target="../media/image2059.png"/><Relationship Id="rId158" Type="http://schemas.openxmlformats.org/officeDocument/2006/relationships/image" Target="../media/image2060.png"/><Relationship Id="rId159" Type="http://schemas.openxmlformats.org/officeDocument/2006/relationships/image" Target="../media/image2061.png"/><Relationship Id="rId160" Type="http://schemas.openxmlformats.org/officeDocument/2006/relationships/image" Target="../media/image2062.png"/><Relationship Id="rId161" Type="http://schemas.openxmlformats.org/officeDocument/2006/relationships/image" Target="../media/image2063.png"/><Relationship Id="rId162" Type="http://schemas.openxmlformats.org/officeDocument/2006/relationships/image" Target="../media/image2064.png"/><Relationship Id="rId163" Type="http://schemas.openxmlformats.org/officeDocument/2006/relationships/image" Target="../media/image2065.png"/><Relationship Id="rId164" Type="http://schemas.openxmlformats.org/officeDocument/2006/relationships/image" Target="../media/image2066.png"/><Relationship Id="rId165" Type="http://schemas.openxmlformats.org/officeDocument/2006/relationships/image" Target="../media/image2067.png"/><Relationship Id="rId166" Type="http://schemas.openxmlformats.org/officeDocument/2006/relationships/image" Target="../media/image2068.png"/><Relationship Id="rId167" Type="http://schemas.openxmlformats.org/officeDocument/2006/relationships/image" Target="../media/image2069.png"/><Relationship Id="rId168" Type="http://schemas.openxmlformats.org/officeDocument/2006/relationships/image" Target="../media/image2070.png"/><Relationship Id="rId169" Type="http://schemas.openxmlformats.org/officeDocument/2006/relationships/image" Target="../media/image2071.png"/><Relationship Id="rId170" Type="http://schemas.openxmlformats.org/officeDocument/2006/relationships/image" Target="../media/image2072.png"/><Relationship Id="rId171" Type="http://schemas.openxmlformats.org/officeDocument/2006/relationships/image" Target="../media/image2073.png"/><Relationship Id="rId172" Type="http://schemas.openxmlformats.org/officeDocument/2006/relationships/image" Target="../media/image2074.png"/><Relationship Id="rId173" Type="http://schemas.openxmlformats.org/officeDocument/2006/relationships/image" Target="../media/image2075.png"/><Relationship Id="rId174" Type="http://schemas.openxmlformats.org/officeDocument/2006/relationships/image" Target="../media/image2076.png"/><Relationship Id="rId175" Type="http://schemas.openxmlformats.org/officeDocument/2006/relationships/image" Target="../media/image2077.png"/><Relationship Id="rId176" Type="http://schemas.openxmlformats.org/officeDocument/2006/relationships/image" Target="../media/image2078.png"/><Relationship Id="rId177" Type="http://schemas.openxmlformats.org/officeDocument/2006/relationships/image" Target="../media/image2079.png"/><Relationship Id="rId178" Type="http://schemas.openxmlformats.org/officeDocument/2006/relationships/image" Target="../media/image2080.png"/><Relationship Id="rId179" Type="http://schemas.openxmlformats.org/officeDocument/2006/relationships/image" Target="../media/image2081.png"/><Relationship Id="rId180" Type="http://schemas.openxmlformats.org/officeDocument/2006/relationships/image" Target="../media/image2082.png"/><Relationship Id="rId181" Type="http://schemas.openxmlformats.org/officeDocument/2006/relationships/image" Target="../media/image2083.png"/><Relationship Id="rId182" Type="http://schemas.openxmlformats.org/officeDocument/2006/relationships/image" Target="../media/image2084.png"/><Relationship Id="rId183" Type="http://schemas.openxmlformats.org/officeDocument/2006/relationships/image" Target="../media/image2085.png"/><Relationship Id="rId184" Type="http://schemas.openxmlformats.org/officeDocument/2006/relationships/image" Target="../media/image2086.png"/><Relationship Id="rId185" Type="http://schemas.openxmlformats.org/officeDocument/2006/relationships/image" Target="../media/image2087.png"/><Relationship Id="rId186" Type="http://schemas.openxmlformats.org/officeDocument/2006/relationships/image" Target="../media/image2088.png"/><Relationship Id="rId187" Type="http://schemas.openxmlformats.org/officeDocument/2006/relationships/image" Target="../media/image2089.png"/><Relationship Id="rId188" Type="http://schemas.openxmlformats.org/officeDocument/2006/relationships/image" Target="../media/image2090.png"/><Relationship Id="rId189" Type="http://schemas.openxmlformats.org/officeDocument/2006/relationships/image" Target="../media/image2091.png"/><Relationship Id="rId190" Type="http://schemas.openxmlformats.org/officeDocument/2006/relationships/image" Target="../media/image2092.png"/><Relationship Id="rId191" Type="http://schemas.openxmlformats.org/officeDocument/2006/relationships/image" Target="../media/image2093.png"/><Relationship Id="rId192" Type="http://schemas.openxmlformats.org/officeDocument/2006/relationships/image" Target="../media/image2094.png"/><Relationship Id="rId193" Type="http://schemas.openxmlformats.org/officeDocument/2006/relationships/image" Target="../media/image2095.png"/><Relationship Id="rId194" Type="http://schemas.openxmlformats.org/officeDocument/2006/relationships/image" Target="../media/image2096.png"/><Relationship Id="rId195" Type="http://schemas.openxmlformats.org/officeDocument/2006/relationships/image" Target="../media/image2097.png"/><Relationship Id="rId196" Type="http://schemas.openxmlformats.org/officeDocument/2006/relationships/image" Target="../media/image2098.png"/><Relationship Id="rId197" Type="http://schemas.openxmlformats.org/officeDocument/2006/relationships/image" Target="../media/image2099.png"/><Relationship Id="rId198" Type="http://schemas.openxmlformats.org/officeDocument/2006/relationships/image" Target="../media/image2100.png"/><Relationship Id="rId199" Type="http://schemas.openxmlformats.org/officeDocument/2006/relationships/image" Target="../media/image1545.png"/><Relationship Id="rId200" Type="http://schemas.openxmlformats.org/officeDocument/2006/relationships/image" Target="../media/image2101.png"/><Relationship Id="rId201" Type="http://schemas.openxmlformats.org/officeDocument/2006/relationships/image" Target="../media/image2102.png"/><Relationship Id="rId202" Type="http://schemas.openxmlformats.org/officeDocument/2006/relationships/image" Target="../media/image2103.png"/><Relationship Id="rId203" Type="http://schemas.openxmlformats.org/officeDocument/2006/relationships/image" Target="../media/image2104.png"/><Relationship Id="rId204" Type="http://schemas.openxmlformats.org/officeDocument/2006/relationships/image" Target="../media/image2105.png"/><Relationship Id="rId205" Type="http://schemas.openxmlformats.org/officeDocument/2006/relationships/image" Target="../media/image2106.png"/><Relationship Id="rId206" Type="http://schemas.openxmlformats.org/officeDocument/2006/relationships/image" Target="../media/image2107.png"/><Relationship Id="rId207" Type="http://schemas.openxmlformats.org/officeDocument/2006/relationships/image" Target="../media/image2108.png"/><Relationship Id="rId208" Type="http://schemas.openxmlformats.org/officeDocument/2006/relationships/image" Target="../media/image2109.png"/><Relationship Id="rId209" Type="http://schemas.openxmlformats.org/officeDocument/2006/relationships/image" Target="../media/image2110.png"/><Relationship Id="rId210" Type="http://schemas.openxmlformats.org/officeDocument/2006/relationships/image" Target="../media/image2111.png"/><Relationship Id="rId211" Type="http://schemas.openxmlformats.org/officeDocument/2006/relationships/image" Target="../media/image2112.png"/><Relationship Id="rId212" Type="http://schemas.openxmlformats.org/officeDocument/2006/relationships/image" Target="../media/image2113.png"/><Relationship Id="rId213" Type="http://schemas.openxmlformats.org/officeDocument/2006/relationships/image" Target="../media/image2114.png"/><Relationship Id="rId214" Type="http://schemas.openxmlformats.org/officeDocument/2006/relationships/image" Target="../media/image2115.png"/><Relationship Id="rId215" Type="http://schemas.openxmlformats.org/officeDocument/2006/relationships/image" Target="../media/image2116.png"/><Relationship Id="rId216" Type="http://schemas.openxmlformats.org/officeDocument/2006/relationships/image" Target="../media/image2117.png"/><Relationship Id="rId217" Type="http://schemas.openxmlformats.org/officeDocument/2006/relationships/image" Target="../media/image2118.png"/><Relationship Id="rId218" Type="http://schemas.openxmlformats.org/officeDocument/2006/relationships/image" Target="../media/image2119.png"/><Relationship Id="rId219" Type="http://schemas.openxmlformats.org/officeDocument/2006/relationships/image" Target="../media/image2120.png"/><Relationship Id="rId220" Type="http://schemas.openxmlformats.org/officeDocument/2006/relationships/image" Target="../media/image2121.png"/><Relationship Id="rId221" Type="http://schemas.openxmlformats.org/officeDocument/2006/relationships/image" Target="../media/image2122.png"/><Relationship Id="rId222" Type="http://schemas.openxmlformats.org/officeDocument/2006/relationships/image" Target="../media/image2123.png"/><Relationship Id="rId223" Type="http://schemas.openxmlformats.org/officeDocument/2006/relationships/image" Target="../media/image2124.png"/><Relationship Id="rId224" Type="http://schemas.openxmlformats.org/officeDocument/2006/relationships/image" Target="../media/image2125.png"/><Relationship Id="rId225" Type="http://schemas.openxmlformats.org/officeDocument/2006/relationships/image" Target="../media/image2126.png"/><Relationship Id="rId226" Type="http://schemas.openxmlformats.org/officeDocument/2006/relationships/image" Target="../media/image2127.png"/><Relationship Id="rId227" Type="http://schemas.openxmlformats.org/officeDocument/2006/relationships/image" Target="../media/image2128.png"/><Relationship Id="rId228" Type="http://schemas.openxmlformats.org/officeDocument/2006/relationships/image" Target="../media/image2129.png"/><Relationship Id="rId229" Type="http://schemas.openxmlformats.org/officeDocument/2006/relationships/image" Target="../media/image2130.png"/><Relationship Id="rId230" Type="http://schemas.openxmlformats.org/officeDocument/2006/relationships/image" Target="../media/image2131.png"/><Relationship Id="rId231" Type="http://schemas.openxmlformats.org/officeDocument/2006/relationships/image" Target="../media/image2132.png"/><Relationship Id="rId232" Type="http://schemas.openxmlformats.org/officeDocument/2006/relationships/image" Target="../media/image2133.png"/><Relationship Id="rId233" Type="http://schemas.openxmlformats.org/officeDocument/2006/relationships/image" Target="../media/image2134.png"/><Relationship Id="rId234" Type="http://schemas.openxmlformats.org/officeDocument/2006/relationships/image" Target="../media/image2135.png"/><Relationship Id="rId235" Type="http://schemas.openxmlformats.org/officeDocument/2006/relationships/image" Target="../media/image2136.png"/><Relationship Id="rId236" Type="http://schemas.openxmlformats.org/officeDocument/2006/relationships/image" Target="../media/image2137.png"/><Relationship Id="rId237" Type="http://schemas.openxmlformats.org/officeDocument/2006/relationships/image" Target="../media/image2138.png"/><Relationship Id="rId238" Type="http://schemas.openxmlformats.org/officeDocument/2006/relationships/image" Target="../media/image2139.png"/><Relationship Id="rId239" Type="http://schemas.openxmlformats.org/officeDocument/2006/relationships/image" Target="../media/image2140.png"/><Relationship Id="rId240" Type="http://schemas.openxmlformats.org/officeDocument/2006/relationships/image" Target="../media/image2141.png"/><Relationship Id="rId241" Type="http://schemas.openxmlformats.org/officeDocument/2006/relationships/image" Target="../media/image2142.png"/><Relationship Id="rId242" Type="http://schemas.openxmlformats.org/officeDocument/2006/relationships/image" Target="../media/image2143.png"/><Relationship Id="rId243" Type="http://schemas.openxmlformats.org/officeDocument/2006/relationships/image" Target="../media/image2144.png"/><Relationship Id="rId244" Type="http://schemas.openxmlformats.org/officeDocument/2006/relationships/image" Target="../media/image2145.png"/><Relationship Id="rId245" Type="http://schemas.openxmlformats.org/officeDocument/2006/relationships/image" Target="../media/image2146.png"/><Relationship Id="rId246" Type="http://schemas.openxmlformats.org/officeDocument/2006/relationships/image" Target="../media/image2147.png"/><Relationship Id="rId247" Type="http://schemas.openxmlformats.org/officeDocument/2006/relationships/image" Target="../media/image2148.png"/><Relationship Id="rId248" Type="http://schemas.openxmlformats.org/officeDocument/2006/relationships/image" Target="../media/image2149.png"/><Relationship Id="rId249" Type="http://schemas.openxmlformats.org/officeDocument/2006/relationships/image" Target="../media/image2150.png"/><Relationship Id="rId250" Type="http://schemas.openxmlformats.org/officeDocument/2006/relationships/image" Target="../media/image2151.png"/><Relationship Id="rId251" Type="http://schemas.openxmlformats.org/officeDocument/2006/relationships/image" Target="../media/image2152.png"/><Relationship Id="rId252" Type="http://schemas.openxmlformats.org/officeDocument/2006/relationships/image" Target="../media/image2153.png"/><Relationship Id="rId253" Type="http://schemas.openxmlformats.org/officeDocument/2006/relationships/image" Target="../media/image2154.png"/><Relationship Id="rId254" Type="http://schemas.openxmlformats.org/officeDocument/2006/relationships/image" Target="../media/image2155.png"/><Relationship Id="rId255" Type="http://schemas.openxmlformats.org/officeDocument/2006/relationships/image" Target="../media/image2156.png"/><Relationship Id="rId256" Type="http://schemas.openxmlformats.org/officeDocument/2006/relationships/image" Target="../media/image2157.png"/><Relationship Id="rId257" Type="http://schemas.openxmlformats.org/officeDocument/2006/relationships/image" Target="../media/image2158.png"/><Relationship Id="rId258" Type="http://schemas.openxmlformats.org/officeDocument/2006/relationships/image" Target="../media/image2159.png"/><Relationship Id="rId259" Type="http://schemas.openxmlformats.org/officeDocument/2006/relationships/image" Target="../media/image2160.png"/><Relationship Id="rId260" Type="http://schemas.openxmlformats.org/officeDocument/2006/relationships/image" Target="../media/image2161.png"/><Relationship Id="rId261" Type="http://schemas.openxmlformats.org/officeDocument/2006/relationships/image" Target="../media/image2162.png"/><Relationship Id="rId262" Type="http://schemas.openxmlformats.org/officeDocument/2006/relationships/image" Target="../media/image2163.png"/><Relationship Id="rId263" Type="http://schemas.openxmlformats.org/officeDocument/2006/relationships/image" Target="../media/image2164.png"/><Relationship Id="rId264" Type="http://schemas.openxmlformats.org/officeDocument/2006/relationships/image" Target="../media/image2165.png"/><Relationship Id="rId265" Type="http://schemas.openxmlformats.org/officeDocument/2006/relationships/image" Target="../media/image2166.png"/><Relationship Id="rId266" Type="http://schemas.openxmlformats.org/officeDocument/2006/relationships/image" Target="../media/image2167.png"/><Relationship Id="rId267" Type="http://schemas.openxmlformats.org/officeDocument/2006/relationships/image" Target="../media/image3.jpeg"/><Relationship Id="rId268" Type="http://schemas.openxmlformats.org/officeDocument/2006/relationships/image" Target="../media/image4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68.png"/><Relationship Id="rId3" Type="http://schemas.openxmlformats.org/officeDocument/2006/relationships/image" Target="../media/image2169.png"/><Relationship Id="rId4" Type="http://schemas.openxmlformats.org/officeDocument/2006/relationships/image" Target="../media/image2170.png"/><Relationship Id="rId5" Type="http://schemas.openxmlformats.org/officeDocument/2006/relationships/image" Target="../media/image2171.png"/><Relationship Id="rId6" Type="http://schemas.openxmlformats.org/officeDocument/2006/relationships/image" Target="../media/image2172.png"/><Relationship Id="rId7" Type="http://schemas.openxmlformats.org/officeDocument/2006/relationships/image" Target="../media/image2173.png"/><Relationship Id="rId8" Type="http://schemas.openxmlformats.org/officeDocument/2006/relationships/image" Target="../media/image2174.png"/><Relationship Id="rId9" Type="http://schemas.openxmlformats.org/officeDocument/2006/relationships/image" Target="../media/image2175.png"/><Relationship Id="rId10" Type="http://schemas.openxmlformats.org/officeDocument/2006/relationships/image" Target="../media/image2176.png"/><Relationship Id="rId11" Type="http://schemas.openxmlformats.org/officeDocument/2006/relationships/image" Target="../media/image2177.png"/><Relationship Id="rId12" Type="http://schemas.openxmlformats.org/officeDocument/2006/relationships/image" Target="../media/image2178.png"/><Relationship Id="rId13" Type="http://schemas.openxmlformats.org/officeDocument/2006/relationships/image" Target="../media/image2179.png"/><Relationship Id="rId14" Type="http://schemas.openxmlformats.org/officeDocument/2006/relationships/image" Target="../media/image2180.png"/><Relationship Id="rId15" Type="http://schemas.openxmlformats.org/officeDocument/2006/relationships/image" Target="../media/image2181.png"/><Relationship Id="rId16" Type="http://schemas.openxmlformats.org/officeDocument/2006/relationships/image" Target="../media/image2182.png"/><Relationship Id="rId17" Type="http://schemas.openxmlformats.org/officeDocument/2006/relationships/image" Target="../media/image2183.png"/><Relationship Id="rId18" Type="http://schemas.openxmlformats.org/officeDocument/2006/relationships/image" Target="../media/image2184.png"/><Relationship Id="rId19" Type="http://schemas.openxmlformats.org/officeDocument/2006/relationships/image" Target="../media/image2185.png"/><Relationship Id="rId20" Type="http://schemas.openxmlformats.org/officeDocument/2006/relationships/image" Target="../media/image2186.png"/><Relationship Id="rId21" Type="http://schemas.openxmlformats.org/officeDocument/2006/relationships/image" Target="../media/image2187.png"/><Relationship Id="rId22" Type="http://schemas.openxmlformats.org/officeDocument/2006/relationships/image" Target="../media/image2188.png"/><Relationship Id="rId23" Type="http://schemas.openxmlformats.org/officeDocument/2006/relationships/image" Target="../media/image2189.png"/><Relationship Id="rId24" Type="http://schemas.openxmlformats.org/officeDocument/2006/relationships/image" Target="../media/image2190.png"/><Relationship Id="rId25" Type="http://schemas.openxmlformats.org/officeDocument/2006/relationships/image" Target="../media/image2191.png"/><Relationship Id="rId26" Type="http://schemas.openxmlformats.org/officeDocument/2006/relationships/image" Target="../media/image2192.png"/><Relationship Id="rId27" Type="http://schemas.openxmlformats.org/officeDocument/2006/relationships/image" Target="../media/image2193.png"/><Relationship Id="rId28" Type="http://schemas.openxmlformats.org/officeDocument/2006/relationships/image" Target="../media/image2194.png"/><Relationship Id="rId29" Type="http://schemas.openxmlformats.org/officeDocument/2006/relationships/image" Target="../media/image2195.png"/><Relationship Id="rId30" Type="http://schemas.openxmlformats.org/officeDocument/2006/relationships/image" Target="../media/image2196.png"/><Relationship Id="rId31" Type="http://schemas.openxmlformats.org/officeDocument/2006/relationships/image" Target="../media/image2197.png"/><Relationship Id="rId32" Type="http://schemas.openxmlformats.org/officeDocument/2006/relationships/image" Target="../media/image2198.png"/><Relationship Id="rId33" Type="http://schemas.openxmlformats.org/officeDocument/2006/relationships/image" Target="../media/image2199.png"/><Relationship Id="rId34" Type="http://schemas.openxmlformats.org/officeDocument/2006/relationships/image" Target="../media/image2200.png"/><Relationship Id="rId35" Type="http://schemas.openxmlformats.org/officeDocument/2006/relationships/image" Target="../media/image2201.png"/><Relationship Id="rId36" Type="http://schemas.openxmlformats.org/officeDocument/2006/relationships/image" Target="../media/image2202.png"/><Relationship Id="rId37" Type="http://schemas.openxmlformats.org/officeDocument/2006/relationships/image" Target="../media/image2203.png"/><Relationship Id="rId38" Type="http://schemas.openxmlformats.org/officeDocument/2006/relationships/image" Target="../media/image2204.png"/><Relationship Id="rId39" Type="http://schemas.openxmlformats.org/officeDocument/2006/relationships/image" Target="../media/image2205.png"/><Relationship Id="rId40" Type="http://schemas.openxmlformats.org/officeDocument/2006/relationships/image" Target="../media/image2206.png"/><Relationship Id="rId41" Type="http://schemas.openxmlformats.org/officeDocument/2006/relationships/image" Target="../media/image2207.png"/><Relationship Id="rId42" Type="http://schemas.openxmlformats.org/officeDocument/2006/relationships/image" Target="../media/image2208.png"/><Relationship Id="rId43" Type="http://schemas.openxmlformats.org/officeDocument/2006/relationships/image" Target="../media/image2209.png"/><Relationship Id="rId44" Type="http://schemas.openxmlformats.org/officeDocument/2006/relationships/image" Target="../media/image2210.png"/><Relationship Id="rId45" Type="http://schemas.openxmlformats.org/officeDocument/2006/relationships/image" Target="../media/image2211.png"/><Relationship Id="rId46" Type="http://schemas.openxmlformats.org/officeDocument/2006/relationships/image" Target="../media/image2212.png"/><Relationship Id="rId47" Type="http://schemas.openxmlformats.org/officeDocument/2006/relationships/image" Target="../media/image2213.png"/><Relationship Id="rId48" Type="http://schemas.openxmlformats.org/officeDocument/2006/relationships/image" Target="../media/image2214.png"/><Relationship Id="rId49" Type="http://schemas.openxmlformats.org/officeDocument/2006/relationships/image" Target="../media/image2215.png"/><Relationship Id="rId50" Type="http://schemas.openxmlformats.org/officeDocument/2006/relationships/image" Target="../media/image2216.png"/><Relationship Id="rId51" Type="http://schemas.openxmlformats.org/officeDocument/2006/relationships/image" Target="../media/image2217.png"/><Relationship Id="rId52" Type="http://schemas.openxmlformats.org/officeDocument/2006/relationships/image" Target="../media/image2218.png"/><Relationship Id="rId53" Type="http://schemas.openxmlformats.org/officeDocument/2006/relationships/image" Target="../media/image2219.png"/><Relationship Id="rId54" Type="http://schemas.openxmlformats.org/officeDocument/2006/relationships/image" Target="../media/image2220.png"/><Relationship Id="rId55" Type="http://schemas.openxmlformats.org/officeDocument/2006/relationships/image" Target="../media/image2221.png"/><Relationship Id="rId56" Type="http://schemas.openxmlformats.org/officeDocument/2006/relationships/image" Target="../media/image2222.png"/><Relationship Id="rId57" Type="http://schemas.openxmlformats.org/officeDocument/2006/relationships/image" Target="../media/image2223.png"/><Relationship Id="rId58" Type="http://schemas.openxmlformats.org/officeDocument/2006/relationships/image" Target="../media/image2224.png"/><Relationship Id="rId59" Type="http://schemas.openxmlformats.org/officeDocument/2006/relationships/image" Target="../media/image2225.png"/><Relationship Id="rId60" Type="http://schemas.openxmlformats.org/officeDocument/2006/relationships/image" Target="../media/image2226.png"/><Relationship Id="rId61" Type="http://schemas.openxmlformats.org/officeDocument/2006/relationships/image" Target="../media/image2227.png"/><Relationship Id="rId62" Type="http://schemas.openxmlformats.org/officeDocument/2006/relationships/image" Target="../media/image2228.png"/><Relationship Id="rId63" Type="http://schemas.openxmlformats.org/officeDocument/2006/relationships/image" Target="../media/image2229.png"/><Relationship Id="rId64" Type="http://schemas.openxmlformats.org/officeDocument/2006/relationships/image" Target="../media/image2230.png"/><Relationship Id="rId65" Type="http://schemas.openxmlformats.org/officeDocument/2006/relationships/image" Target="../media/image2231.png"/><Relationship Id="rId66" Type="http://schemas.openxmlformats.org/officeDocument/2006/relationships/image" Target="../media/image2232.png"/><Relationship Id="rId67" Type="http://schemas.openxmlformats.org/officeDocument/2006/relationships/image" Target="../media/image2233.png"/><Relationship Id="rId68" Type="http://schemas.openxmlformats.org/officeDocument/2006/relationships/image" Target="../media/image2234.png"/><Relationship Id="rId69" Type="http://schemas.openxmlformats.org/officeDocument/2006/relationships/image" Target="../media/image2235.png"/><Relationship Id="rId70" Type="http://schemas.openxmlformats.org/officeDocument/2006/relationships/image" Target="../media/image2236.png"/><Relationship Id="rId71" Type="http://schemas.openxmlformats.org/officeDocument/2006/relationships/image" Target="../media/image2237.png"/><Relationship Id="rId72" Type="http://schemas.openxmlformats.org/officeDocument/2006/relationships/image" Target="../media/image2238.png"/><Relationship Id="rId73" Type="http://schemas.openxmlformats.org/officeDocument/2006/relationships/image" Target="../media/image2239.png"/><Relationship Id="rId74" Type="http://schemas.openxmlformats.org/officeDocument/2006/relationships/image" Target="../media/image2240.png"/><Relationship Id="rId75" Type="http://schemas.openxmlformats.org/officeDocument/2006/relationships/image" Target="../media/image2241.png"/><Relationship Id="rId76" Type="http://schemas.openxmlformats.org/officeDocument/2006/relationships/image" Target="../media/image2242.png"/><Relationship Id="rId77" Type="http://schemas.openxmlformats.org/officeDocument/2006/relationships/image" Target="../media/image2243.png"/><Relationship Id="rId78" Type="http://schemas.openxmlformats.org/officeDocument/2006/relationships/image" Target="../media/image2244.png"/><Relationship Id="rId79" Type="http://schemas.openxmlformats.org/officeDocument/2006/relationships/image" Target="../media/image2245.png"/><Relationship Id="rId80" Type="http://schemas.openxmlformats.org/officeDocument/2006/relationships/image" Target="../media/image2246.png"/><Relationship Id="rId81" Type="http://schemas.openxmlformats.org/officeDocument/2006/relationships/image" Target="../media/image2247.png"/><Relationship Id="rId82" Type="http://schemas.openxmlformats.org/officeDocument/2006/relationships/image" Target="../media/image2248.png"/><Relationship Id="rId83" Type="http://schemas.openxmlformats.org/officeDocument/2006/relationships/image" Target="../media/image2249.png"/><Relationship Id="rId84" Type="http://schemas.openxmlformats.org/officeDocument/2006/relationships/image" Target="../media/image2250.png"/><Relationship Id="rId85" Type="http://schemas.openxmlformats.org/officeDocument/2006/relationships/image" Target="../media/image2251.png"/><Relationship Id="rId86" Type="http://schemas.openxmlformats.org/officeDocument/2006/relationships/image" Target="../media/image2252.png"/><Relationship Id="rId87" Type="http://schemas.openxmlformats.org/officeDocument/2006/relationships/image" Target="../media/image2253.png"/><Relationship Id="rId88" Type="http://schemas.openxmlformats.org/officeDocument/2006/relationships/image" Target="../media/image2254.png"/><Relationship Id="rId89" Type="http://schemas.openxmlformats.org/officeDocument/2006/relationships/image" Target="../media/image2255.png"/><Relationship Id="rId90" Type="http://schemas.openxmlformats.org/officeDocument/2006/relationships/image" Target="../media/image2256.png"/><Relationship Id="rId91" Type="http://schemas.openxmlformats.org/officeDocument/2006/relationships/image" Target="../media/image2257.png"/><Relationship Id="rId92" Type="http://schemas.openxmlformats.org/officeDocument/2006/relationships/image" Target="../media/image2258.png"/><Relationship Id="rId93" Type="http://schemas.openxmlformats.org/officeDocument/2006/relationships/image" Target="../media/image2259.png"/><Relationship Id="rId94" Type="http://schemas.openxmlformats.org/officeDocument/2006/relationships/image" Target="../media/image2260.png"/><Relationship Id="rId95" Type="http://schemas.openxmlformats.org/officeDocument/2006/relationships/image" Target="../media/image2261.png"/><Relationship Id="rId96" Type="http://schemas.openxmlformats.org/officeDocument/2006/relationships/image" Target="../media/image2262.png"/><Relationship Id="rId97" Type="http://schemas.openxmlformats.org/officeDocument/2006/relationships/image" Target="../media/image2263.png"/><Relationship Id="rId98" Type="http://schemas.openxmlformats.org/officeDocument/2006/relationships/image" Target="../media/image2264.png"/><Relationship Id="rId99" Type="http://schemas.openxmlformats.org/officeDocument/2006/relationships/image" Target="../media/image2265.png"/><Relationship Id="rId100" Type="http://schemas.openxmlformats.org/officeDocument/2006/relationships/image" Target="../media/image2266.png"/><Relationship Id="rId101" Type="http://schemas.openxmlformats.org/officeDocument/2006/relationships/image" Target="../media/image2267.png"/><Relationship Id="rId102" Type="http://schemas.openxmlformats.org/officeDocument/2006/relationships/image" Target="../media/image2268.png"/><Relationship Id="rId103" Type="http://schemas.openxmlformats.org/officeDocument/2006/relationships/image" Target="../media/image2269.png"/><Relationship Id="rId104" Type="http://schemas.openxmlformats.org/officeDocument/2006/relationships/image" Target="../media/image2270.png"/><Relationship Id="rId105" Type="http://schemas.openxmlformats.org/officeDocument/2006/relationships/image" Target="../media/image2271.png"/><Relationship Id="rId106" Type="http://schemas.openxmlformats.org/officeDocument/2006/relationships/image" Target="../media/image2272.png"/><Relationship Id="rId107" Type="http://schemas.openxmlformats.org/officeDocument/2006/relationships/image" Target="../media/image2273.png"/><Relationship Id="rId108" Type="http://schemas.openxmlformats.org/officeDocument/2006/relationships/image" Target="../media/image2274.png"/><Relationship Id="rId109" Type="http://schemas.openxmlformats.org/officeDocument/2006/relationships/image" Target="../media/image2275.png"/><Relationship Id="rId110" Type="http://schemas.openxmlformats.org/officeDocument/2006/relationships/image" Target="../media/image2276.png"/><Relationship Id="rId111" Type="http://schemas.openxmlformats.org/officeDocument/2006/relationships/image" Target="../media/image2277.png"/><Relationship Id="rId112" Type="http://schemas.openxmlformats.org/officeDocument/2006/relationships/image" Target="../media/image2278.png"/><Relationship Id="rId113" Type="http://schemas.openxmlformats.org/officeDocument/2006/relationships/image" Target="../media/image2279.png"/><Relationship Id="rId114" Type="http://schemas.openxmlformats.org/officeDocument/2006/relationships/image" Target="../media/image2280.png"/><Relationship Id="rId115" Type="http://schemas.openxmlformats.org/officeDocument/2006/relationships/image" Target="../media/image2281.png"/><Relationship Id="rId116" Type="http://schemas.openxmlformats.org/officeDocument/2006/relationships/image" Target="../media/image2282.png"/><Relationship Id="rId117" Type="http://schemas.openxmlformats.org/officeDocument/2006/relationships/image" Target="../media/image2283.png"/><Relationship Id="rId118" Type="http://schemas.openxmlformats.org/officeDocument/2006/relationships/image" Target="../media/image2284.png"/><Relationship Id="rId119" Type="http://schemas.openxmlformats.org/officeDocument/2006/relationships/image" Target="../media/image2285.png"/><Relationship Id="rId120" Type="http://schemas.openxmlformats.org/officeDocument/2006/relationships/image" Target="../media/image2286.png"/><Relationship Id="rId121" Type="http://schemas.openxmlformats.org/officeDocument/2006/relationships/image" Target="../media/image2287.png"/><Relationship Id="rId122" Type="http://schemas.openxmlformats.org/officeDocument/2006/relationships/image" Target="../media/image2288.png"/><Relationship Id="rId123" Type="http://schemas.openxmlformats.org/officeDocument/2006/relationships/image" Target="../media/image2289.png"/><Relationship Id="rId124" Type="http://schemas.openxmlformats.org/officeDocument/2006/relationships/image" Target="../media/image2290.png"/><Relationship Id="rId125" Type="http://schemas.openxmlformats.org/officeDocument/2006/relationships/image" Target="../media/image2291.png"/><Relationship Id="rId126" Type="http://schemas.openxmlformats.org/officeDocument/2006/relationships/image" Target="../media/image2292.png"/><Relationship Id="rId127" Type="http://schemas.openxmlformats.org/officeDocument/2006/relationships/image" Target="../media/image2293.png"/><Relationship Id="rId128" Type="http://schemas.openxmlformats.org/officeDocument/2006/relationships/image" Target="../media/image2294.png"/><Relationship Id="rId129" Type="http://schemas.openxmlformats.org/officeDocument/2006/relationships/image" Target="../media/image2295.png"/><Relationship Id="rId130" Type="http://schemas.openxmlformats.org/officeDocument/2006/relationships/image" Target="../media/image2296.png"/><Relationship Id="rId131" Type="http://schemas.openxmlformats.org/officeDocument/2006/relationships/image" Target="../media/image2297.png"/><Relationship Id="rId132" Type="http://schemas.openxmlformats.org/officeDocument/2006/relationships/image" Target="../media/image2298.png"/><Relationship Id="rId133" Type="http://schemas.openxmlformats.org/officeDocument/2006/relationships/image" Target="../media/image2299.png"/><Relationship Id="rId134" Type="http://schemas.openxmlformats.org/officeDocument/2006/relationships/image" Target="../media/image2300.png"/><Relationship Id="rId135" Type="http://schemas.openxmlformats.org/officeDocument/2006/relationships/image" Target="../media/image2301.png"/><Relationship Id="rId136" Type="http://schemas.openxmlformats.org/officeDocument/2006/relationships/image" Target="../media/image2302.png"/><Relationship Id="rId137" Type="http://schemas.openxmlformats.org/officeDocument/2006/relationships/image" Target="../media/image2303.png"/><Relationship Id="rId138" Type="http://schemas.openxmlformats.org/officeDocument/2006/relationships/image" Target="../media/image2304.png"/><Relationship Id="rId139" Type="http://schemas.openxmlformats.org/officeDocument/2006/relationships/image" Target="../media/image2305.png"/><Relationship Id="rId140" Type="http://schemas.openxmlformats.org/officeDocument/2006/relationships/image" Target="../media/image2306.png"/><Relationship Id="rId141" Type="http://schemas.openxmlformats.org/officeDocument/2006/relationships/image" Target="../media/image2307.png"/><Relationship Id="rId142" Type="http://schemas.openxmlformats.org/officeDocument/2006/relationships/image" Target="../media/image2308.png"/><Relationship Id="rId143" Type="http://schemas.openxmlformats.org/officeDocument/2006/relationships/image" Target="../media/image2309.png"/><Relationship Id="rId144" Type="http://schemas.openxmlformats.org/officeDocument/2006/relationships/image" Target="../media/image2310.png"/><Relationship Id="rId145" Type="http://schemas.openxmlformats.org/officeDocument/2006/relationships/image" Target="../media/image2311.png"/><Relationship Id="rId146" Type="http://schemas.openxmlformats.org/officeDocument/2006/relationships/image" Target="../media/image2312.png"/><Relationship Id="rId147" Type="http://schemas.openxmlformats.org/officeDocument/2006/relationships/image" Target="../media/image2313.png"/><Relationship Id="rId148" Type="http://schemas.openxmlformats.org/officeDocument/2006/relationships/image" Target="../media/image2314.png"/><Relationship Id="rId149" Type="http://schemas.openxmlformats.org/officeDocument/2006/relationships/image" Target="../media/image2315.png"/><Relationship Id="rId150" Type="http://schemas.openxmlformats.org/officeDocument/2006/relationships/image" Target="../media/image2316.png"/><Relationship Id="rId151" Type="http://schemas.openxmlformats.org/officeDocument/2006/relationships/image" Target="../media/image2317.png"/><Relationship Id="rId152" Type="http://schemas.openxmlformats.org/officeDocument/2006/relationships/image" Target="../media/image2318.png"/><Relationship Id="rId153" Type="http://schemas.openxmlformats.org/officeDocument/2006/relationships/image" Target="../media/image2319.png"/><Relationship Id="rId154" Type="http://schemas.openxmlformats.org/officeDocument/2006/relationships/image" Target="../media/image2320.png"/><Relationship Id="rId155" Type="http://schemas.openxmlformats.org/officeDocument/2006/relationships/image" Target="../media/image2321.png"/><Relationship Id="rId156" Type="http://schemas.openxmlformats.org/officeDocument/2006/relationships/image" Target="../media/image2322.png"/><Relationship Id="rId157" Type="http://schemas.openxmlformats.org/officeDocument/2006/relationships/image" Target="../media/image2323.png"/><Relationship Id="rId158" Type="http://schemas.openxmlformats.org/officeDocument/2006/relationships/image" Target="../media/image2324.png"/><Relationship Id="rId159" Type="http://schemas.openxmlformats.org/officeDocument/2006/relationships/image" Target="../media/image2325.png"/><Relationship Id="rId160" Type="http://schemas.openxmlformats.org/officeDocument/2006/relationships/image" Target="../media/image2326.png"/><Relationship Id="rId161" Type="http://schemas.openxmlformats.org/officeDocument/2006/relationships/image" Target="../media/image2327.png"/><Relationship Id="rId162" Type="http://schemas.openxmlformats.org/officeDocument/2006/relationships/image" Target="../media/image2328.png"/><Relationship Id="rId163" Type="http://schemas.openxmlformats.org/officeDocument/2006/relationships/image" Target="../media/image2329.png"/><Relationship Id="rId164" Type="http://schemas.openxmlformats.org/officeDocument/2006/relationships/image" Target="../media/image2330.png"/><Relationship Id="rId165" Type="http://schemas.openxmlformats.org/officeDocument/2006/relationships/image" Target="../media/image2331.png"/><Relationship Id="rId166" Type="http://schemas.openxmlformats.org/officeDocument/2006/relationships/image" Target="../media/image2332.png"/><Relationship Id="rId167" Type="http://schemas.openxmlformats.org/officeDocument/2006/relationships/image" Target="../media/image2333.png"/><Relationship Id="rId168" Type="http://schemas.openxmlformats.org/officeDocument/2006/relationships/image" Target="../media/image2334.png"/><Relationship Id="rId169" Type="http://schemas.openxmlformats.org/officeDocument/2006/relationships/image" Target="../media/image2335.png"/><Relationship Id="rId170" Type="http://schemas.openxmlformats.org/officeDocument/2006/relationships/image" Target="../media/image2336.png"/><Relationship Id="rId171" Type="http://schemas.openxmlformats.org/officeDocument/2006/relationships/image" Target="../media/image2337.png"/><Relationship Id="rId172" Type="http://schemas.openxmlformats.org/officeDocument/2006/relationships/image" Target="../media/image2338.png"/><Relationship Id="rId173" Type="http://schemas.openxmlformats.org/officeDocument/2006/relationships/image" Target="../media/image2339.png"/><Relationship Id="rId174" Type="http://schemas.openxmlformats.org/officeDocument/2006/relationships/image" Target="../media/image2340.png"/><Relationship Id="rId175" Type="http://schemas.openxmlformats.org/officeDocument/2006/relationships/image" Target="../media/image2341.png"/><Relationship Id="rId176" Type="http://schemas.openxmlformats.org/officeDocument/2006/relationships/image" Target="../media/image2342.png"/><Relationship Id="rId177" Type="http://schemas.openxmlformats.org/officeDocument/2006/relationships/image" Target="../media/image2343.png"/><Relationship Id="rId178" Type="http://schemas.openxmlformats.org/officeDocument/2006/relationships/image" Target="../media/image2344.png"/><Relationship Id="rId179" Type="http://schemas.openxmlformats.org/officeDocument/2006/relationships/image" Target="../media/image2345.png"/><Relationship Id="rId180" Type="http://schemas.openxmlformats.org/officeDocument/2006/relationships/image" Target="../media/image2346.png"/><Relationship Id="rId181" Type="http://schemas.openxmlformats.org/officeDocument/2006/relationships/image" Target="../media/image2347.png"/><Relationship Id="rId182" Type="http://schemas.openxmlformats.org/officeDocument/2006/relationships/image" Target="../media/image2348.png"/><Relationship Id="rId183" Type="http://schemas.openxmlformats.org/officeDocument/2006/relationships/image" Target="../media/image2349.png"/><Relationship Id="rId184" Type="http://schemas.openxmlformats.org/officeDocument/2006/relationships/image" Target="../media/image2350.png"/><Relationship Id="rId185" Type="http://schemas.openxmlformats.org/officeDocument/2006/relationships/image" Target="../media/image2351.png"/><Relationship Id="rId186" Type="http://schemas.openxmlformats.org/officeDocument/2006/relationships/image" Target="../media/image2352.png"/><Relationship Id="rId187" Type="http://schemas.openxmlformats.org/officeDocument/2006/relationships/image" Target="../media/image2353.png"/><Relationship Id="rId188" Type="http://schemas.openxmlformats.org/officeDocument/2006/relationships/image" Target="../media/image2354.png"/><Relationship Id="rId189" Type="http://schemas.openxmlformats.org/officeDocument/2006/relationships/image" Target="../media/image2355.png"/><Relationship Id="rId190" Type="http://schemas.openxmlformats.org/officeDocument/2006/relationships/image" Target="../media/image2356.png"/><Relationship Id="rId191" Type="http://schemas.openxmlformats.org/officeDocument/2006/relationships/image" Target="../media/image2357.png"/><Relationship Id="rId192" Type="http://schemas.openxmlformats.org/officeDocument/2006/relationships/image" Target="../media/image2358.png"/><Relationship Id="rId193" Type="http://schemas.openxmlformats.org/officeDocument/2006/relationships/image" Target="../media/image2359.png"/><Relationship Id="rId194" Type="http://schemas.openxmlformats.org/officeDocument/2006/relationships/image" Target="../media/image2360.png"/><Relationship Id="rId195" Type="http://schemas.openxmlformats.org/officeDocument/2006/relationships/image" Target="../media/image2361.png"/><Relationship Id="rId196" Type="http://schemas.openxmlformats.org/officeDocument/2006/relationships/image" Target="../media/image2362.png"/><Relationship Id="rId197" Type="http://schemas.openxmlformats.org/officeDocument/2006/relationships/image" Target="../media/image2363.png"/><Relationship Id="rId198" Type="http://schemas.openxmlformats.org/officeDocument/2006/relationships/image" Target="../media/image2364.png"/><Relationship Id="rId199" Type="http://schemas.openxmlformats.org/officeDocument/2006/relationships/image" Target="../media/image2365.png"/><Relationship Id="rId200" Type="http://schemas.openxmlformats.org/officeDocument/2006/relationships/image" Target="../media/image2366.png"/><Relationship Id="rId201" Type="http://schemas.openxmlformats.org/officeDocument/2006/relationships/image" Target="../media/image2367.png"/><Relationship Id="rId202" Type="http://schemas.openxmlformats.org/officeDocument/2006/relationships/image" Target="../media/image2368.png"/><Relationship Id="rId203" Type="http://schemas.openxmlformats.org/officeDocument/2006/relationships/image" Target="../media/image2369.png"/><Relationship Id="rId204" Type="http://schemas.openxmlformats.org/officeDocument/2006/relationships/image" Target="../media/image2370.png"/><Relationship Id="rId205" Type="http://schemas.openxmlformats.org/officeDocument/2006/relationships/image" Target="../media/image2371.png"/><Relationship Id="rId206" Type="http://schemas.openxmlformats.org/officeDocument/2006/relationships/image" Target="../media/image2372.png"/><Relationship Id="rId207" Type="http://schemas.openxmlformats.org/officeDocument/2006/relationships/image" Target="../media/image2373.png"/><Relationship Id="rId208" Type="http://schemas.openxmlformats.org/officeDocument/2006/relationships/image" Target="../media/image2374.png"/><Relationship Id="rId209" Type="http://schemas.openxmlformats.org/officeDocument/2006/relationships/image" Target="../media/image2375.png"/><Relationship Id="rId210" Type="http://schemas.openxmlformats.org/officeDocument/2006/relationships/image" Target="../media/image2376.png"/><Relationship Id="rId211" Type="http://schemas.openxmlformats.org/officeDocument/2006/relationships/image" Target="../media/image2377.png"/><Relationship Id="rId212" Type="http://schemas.openxmlformats.org/officeDocument/2006/relationships/image" Target="../media/image2378.png"/><Relationship Id="rId213" Type="http://schemas.openxmlformats.org/officeDocument/2006/relationships/image" Target="../media/image2379.png"/><Relationship Id="rId214" Type="http://schemas.openxmlformats.org/officeDocument/2006/relationships/image" Target="../media/image2380.png"/><Relationship Id="rId215" Type="http://schemas.openxmlformats.org/officeDocument/2006/relationships/image" Target="../media/image2381.png"/><Relationship Id="rId216" Type="http://schemas.openxmlformats.org/officeDocument/2006/relationships/image" Target="../media/image2382.png"/><Relationship Id="rId217" Type="http://schemas.openxmlformats.org/officeDocument/2006/relationships/image" Target="../media/image2383.png"/><Relationship Id="rId218" Type="http://schemas.openxmlformats.org/officeDocument/2006/relationships/image" Target="../media/image2384.png"/><Relationship Id="rId219" Type="http://schemas.openxmlformats.org/officeDocument/2006/relationships/image" Target="../media/image2385.png"/><Relationship Id="rId220" Type="http://schemas.openxmlformats.org/officeDocument/2006/relationships/image" Target="../media/image2386.png"/><Relationship Id="rId221" Type="http://schemas.openxmlformats.org/officeDocument/2006/relationships/image" Target="../media/image2387.png"/><Relationship Id="rId222" Type="http://schemas.openxmlformats.org/officeDocument/2006/relationships/image" Target="../media/image2388.png"/><Relationship Id="rId223" Type="http://schemas.openxmlformats.org/officeDocument/2006/relationships/image" Target="../media/image2389.png"/><Relationship Id="rId224" Type="http://schemas.openxmlformats.org/officeDocument/2006/relationships/image" Target="../media/image2390.png"/><Relationship Id="rId225" Type="http://schemas.openxmlformats.org/officeDocument/2006/relationships/image" Target="../media/image2391.png"/><Relationship Id="rId226" Type="http://schemas.openxmlformats.org/officeDocument/2006/relationships/image" Target="../media/image2392.png"/><Relationship Id="rId227" Type="http://schemas.openxmlformats.org/officeDocument/2006/relationships/image" Target="../media/image2393.png"/><Relationship Id="rId228" Type="http://schemas.openxmlformats.org/officeDocument/2006/relationships/image" Target="../media/image2394.png"/><Relationship Id="rId229" Type="http://schemas.openxmlformats.org/officeDocument/2006/relationships/image" Target="../media/image2395.png"/><Relationship Id="rId230" Type="http://schemas.openxmlformats.org/officeDocument/2006/relationships/image" Target="../media/image2396.png"/><Relationship Id="rId231" Type="http://schemas.openxmlformats.org/officeDocument/2006/relationships/image" Target="../media/image2397.png"/><Relationship Id="rId232" Type="http://schemas.openxmlformats.org/officeDocument/2006/relationships/image" Target="../media/image2398.png"/><Relationship Id="rId233" Type="http://schemas.openxmlformats.org/officeDocument/2006/relationships/image" Target="../media/image2399.png"/><Relationship Id="rId234" Type="http://schemas.openxmlformats.org/officeDocument/2006/relationships/image" Target="../media/image2400.png"/><Relationship Id="rId235" Type="http://schemas.openxmlformats.org/officeDocument/2006/relationships/image" Target="../media/image2401.png"/><Relationship Id="rId236" Type="http://schemas.openxmlformats.org/officeDocument/2006/relationships/image" Target="../media/image3.jpeg"/><Relationship Id="rId237" Type="http://schemas.openxmlformats.org/officeDocument/2006/relationships/image" Target="../media/image4.jpe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402.png"/><Relationship Id="rId3" Type="http://schemas.openxmlformats.org/officeDocument/2006/relationships/image" Target="../media/image2403.png"/><Relationship Id="rId4" Type="http://schemas.openxmlformats.org/officeDocument/2006/relationships/image" Target="../media/image2404.png"/><Relationship Id="rId5" Type="http://schemas.openxmlformats.org/officeDocument/2006/relationships/image" Target="../media/image2405.png"/><Relationship Id="rId6" Type="http://schemas.openxmlformats.org/officeDocument/2006/relationships/image" Target="../media/image2406.png"/><Relationship Id="rId7" Type="http://schemas.openxmlformats.org/officeDocument/2006/relationships/image" Target="../media/image2407.png"/><Relationship Id="rId8" Type="http://schemas.openxmlformats.org/officeDocument/2006/relationships/image" Target="../media/image2408.png"/><Relationship Id="rId9" Type="http://schemas.openxmlformats.org/officeDocument/2006/relationships/image" Target="../media/image2409.png"/><Relationship Id="rId10" Type="http://schemas.openxmlformats.org/officeDocument/2006/relationships/image" Target="../media/image2410.png"/><Relationship Id="rId11" Type="http://schemas.openxmlformats.org/officeDocument/2006/relationships/image" Target="../media/image2411.png"/><Relationship Id="rId12" Type="http://schemas.openxmlformats.org/officeDocument/2006/relationships/image" Target="../media/image2412.png"/><Relationship Id="rId13" Type="http://schemas.openxmlformats.org/officeDocument/2006/relationships/image" Target="../media/image2413.png"/><Relationship Id="rId14" Type="http://schemas.openxmlformats.org/officeDocument/2006/relationships/image" Target="../media/image2414.png"/><Relationship Id="rId15" Type="http://schemas.openxmlformats.org/officeDocument/2006/relationships/image" Target="../media/image2415.png"/><Relationship Id="rId16" Type="http://schemas.openxmlformats.org/officeDocument/2006/relationships/image" Target="../media/image2416.png"/><Relationship Id="rId17" Type="http://schemas.openxmlformats.org/officeDocument/2006/relationships/image" Target="../media/image2417.png"/><Relationship Id="rId18" Type="http://schemas.openxmlformats.org/officeDocument/2006/relationships/image" Target="../media/image2418.png"/><Relationship Id="rId19" Type="http://schemas.openxmlformats.org/officeDocument/2006/relationships/image" Target="../media/image2419.png"/><Relationship Id="rId20" Type="http://schemas.openxmlformats.org/officeDocument/2006/relationships/image" Target="../media/image2420.png"/><Relationship Id="rId21" Type="http://schemas.openxmlformats.org/officeDocument/2006/relationships/image" Target="../media/image2421.png"/><Relationship Id="rId22" Type="http://schemas.openxmlformats.org/officeDocument/2006/relationships/image" Target="../media/image2422.png"/><Relationship Id="rId23" Type="http://schemas.openxmlformats.org/officeDocument/2006/relationships/image" Target="../media/image2423.png"/><Relationship Id="rId24" Type="http://schemas.openxmlformats.org/officeDocument/2006/relationships/image" Target="../media/image2424.png"/><Relationship Id="rId25" Type="http://schemas.openxmlformats.org/officeDocument/2006/relationships/image" Target="../media/image2425.png"/><Relationship Id="rId26" Type="http://schemas.openxmlformats.org/officeDocument/2006/relationships/image" Target="../media/image2426.png"/><Relationship Id="rId27" Type="http://schemas.openxmlformats.org/officeDocument/2006/relationships/image" Target="../media/image2427.png"/><Relationship Id="rId28" Type="http://schemas.openxmlformats.org/officeDocument/2006/relationships/image" Target="../media/image2428.png"/><Relationship Id="rId29" Type="http://schemas.openxmlformats.org/officeDocument/2006/relationships/image" Target="../media/image2429.png"/><Relationship Id="rId30" Type="http://schemas.openxmlformats.org/officeDocument/2006/relationships/image" Target="../media/image2430.png"/><Relationship Id="rId31" Type="http://schemas.openxmlformats.org/officeDocument/2006/relationships/image" Target="../media/image2431.png"/><Relationship Id="rId32" Type="http://schemas.openxmlformats.org/officeDocument/2006/relationships/image" Target="../media/image2432.png"/><Relationship Id="rId33" Type="http://schemas.openxmlformats.org/officeDocument/2006/relationships/image" Target="../media/image2433.png"/><Relationship Id="rId34" Type="http://schemas.openxmlformats.org/officeDocument/2006/relationships/image" Target="../media/image2434.png"/><Relationship Id="rId35" Type="http://schemas.openxmlformats.org/officeDocument/2006/relationships/image" Target="../media/image2435.png"/><Relationship Id="rId36" Type="http://schemas.openxmlformats.org/officeDocument/2006/relationships/image" Target="../media/image2436.png"/><Relationship Id="rId37" Type="http://schemas.openxmlformats.org/officeDocument/2006/relationships/image" Target="../media/image2437.png"/><Relationship Id="rId38" Type="http://schemas.openxmlformats.org/officeDocument/2006/relationships/image" Target="../media/image2438.png"/><Relationship Id="rId39" Type="http://schemas.openxmlformats.org/officeDocument/2006/relationships/image" Target="../media/image2439.png"/><Relationship Id="rId40" Type="http://schemas.openxmlformats.org/officeDocument/2006/relationships/image" Target="../media/image2440.png"/><Relationship Id="rId41" Type="http://schemas.openxmlformats.org/officeDocument/2006/relationships/image" Target="../media/image2441.png"/><Relationship Id="rId42" Type="http://schemas.openxmlformats.org/officeDocument/2006/relationships/image" Target="../media/image2442.png"/><Relationship Id="rId43" Type="http://schemas.openxmlformats.org/officeDocument/2006/relationships/image" Target="../media/image2443.png"/><Relationship Id="rId44" Type="http://schemas.openxmlformats.org/officeDocument/2006/relationships/image" Target="../media/image2444.png"/><Relationship Id="rId45" Type="http://schemas.openxmlformats.org/officeDocument/2006/relationships/image" Target="../media/image2445.png"/><Relationship Id="rId46" Type="http://schemas.openxmlformats.org/officeDocument/2006/relationships/image" Target="../media/image2446.png"/><Relationship Id="rId47" Type="http://schemas.openxmlformats.org/officeDocument/2006/relationships/image" Target="../media/image2447.png"/><Relationship Id="rId48" Type="http://schemas.openxmlformats.org/officeDocument/2006/relationships/image" Target="../media/image2448.png"/><Relationship Id="rId49" Type="http://schemas.openxmlformats.org/officeDocument/2006/relationships/image" Target="../media/image2449.png"/><Relationship Id="rId50" Type="http://schemas.openxmlformats.org/officeDocument/2006/relationships/image" Target="../media/image2450.png"/><Relationship Id="rId51" Type="http://schemas.openxmlformats.org/officeDocument/2006/relationships/image" Target="../media/image2451.png"/><Relationship Id="rId52" Type="http://schemas.openxmlformats.org/officeDocument/2006/relationships/image" Target="../media/image2452.png"/><Relationship Id="rId53" Type="http://schemas.openxmlformats.org/officeDocument/2006/relationships/image" Target="../media/image2453.png"/><Relationship Id="rId54" Type="http://schemas.openxmlformats.org/officeDocument/2006/relationships/image" Target="../media/image2454.png"/><Relationship Id="rId55" Type="http://schemas.openxmlformats.org/officeDocument/2006/relationships/image" Target="../media/image2455.png"/><Relationship Id="rId56" Type="http://schemas.openxmlformats.org/officeDocument/2006/relationships/image" Target="../media/image2456.png"/><Relationship Id="rId57" Type="http://schemas.openxmlformats.org/officeDocument/2006/relationships/image" Target="../media/image2457.png"/><Relationship Id="rId58" Type="http://schemas.openxmlformats.org/officeDocument/2006/relationships/image" Target="../media/image2458.png"/><Relationship Id="rId59" Type="http://schemas.openxmlformats.org/officeDocument/2006/relationships/image" Target="../media/image2459.png"/><Relationship Id="rId60" Type="http://schemas.openxmlformats.org/officeDocument/2006/relationships/image" Target="../media/image2460.png"/><Relationship Id="rId61" Type="http://schemas.openxmlformats.org/officeDocument/2006/relationships/image" Target="../media/image2461.png"/><Relationship Id="rId62" Type="http://schemas.openxmlformats.org/officeDocument/2006/relationships/image" Target="../media/image2462.png"/><Relationship Id="rId63" Type="http://schemas.openxmlformats.org/officeDocument/2006/relationships/image" Target="../media/image2463.png"/><Relationship Id="rId64" Type="http://schemas.openxmlformats.org/officeDocument/2006/relationships/image" Target="../media/image2464.png"/><Relationship Id="rId65" Type="http://schemas.openxmlformats.org/officeDocument/2006/relationships/image" Target="../media/image2465.png"/><Relationship Id="rId66" Type="http://schemas.openxmlformats.org/officeDocument/2006/relationships/image" Target="../media/image2466.png"/><Relationship Id="rId67" Type="http://schemas.openxmlformats.org/officeDocument/2006/relationships/image" Target="../media/image2467.png"/><Relationship Id="rId68" Type="http://schemas.openxmlformats.org/officeDocument/2006/relationships/image" Target="../media/image2468.png"/><Relationship Id="rId69" Type="http://schemas.openxmlformats.org/officeDocument/2006/relationships/image" Target="../media/image2469.png"/><Relationship Id="rId70" Type="http://schemas.openxmlformats.org/officeDocument/2006/relationships/image" Target="../media/image2470.png"/><Relationship Id="rId71" Type="http://schemas.openxmlformats.org/officeDocument/2006/relationships/image" Target="../media/image2471.png"/><Relationship Id="rId72" Type="http://schemas.openxmlformats.org/officeDocument/2006/relationships/image" Target="../media/image2472.png"/><Relationship Id="rId73" Type="http://schemas.openxmlformats.org/officeDocument/2006/relationships/image" Target="../media/image2473.png"/><Relationship Id="rId74" Type="http://schemas.openxmlformats.org/officeDocument/2006/relationships/image" Target="../media/image2474.png"/><Relationship Id="rId75" Type="http://schemas.openxmlformats.org/officeDocument/2006/relationships/image" Target="../media/image2475.png"/><Relationship Id="rId76" Type="http://schemas.openxmlformats.org/officeDocument/2006/relationships/image" Target="../media/image2476.png"/><Relationship Id="rId77" Type="http://schemas.openxmlformats.org/officeDocument/2006/relationships/image" Target="../media/image2477.png"/><Relationship Id="rId78" Type="http://schemas.openxmlformats.org/officeDocument/2006/relationships/image" Target="../media/image2478.png"/><Relationship Id="rId79" Type="http://schemas.openxmlformats.org/officeDocument/2006/relationships/image" Target="../media/image2479.png"/><Relationship Id="rId80" Type="http://schemas.openxmlformats.org/officeDocument/2006/relationships/image" Target="../media/image2480.png"/><Relationship Id="rId81" Type="http://schemas.openxmlformats.org/officeDocument/2006/relationships/image" Target="../media/image2481.png"/><Relationship Id="rId82" Type="http://schemas.openxmlformats.org/officeDocument/2006/relationships/image" Target="../media/image2482.png"/><Relationship Id="rId83" Type="http://schemas.openxmlformats.org/officeDocument/2006/relationships/image" Target="../media/image2483.png"/><Relationship Id="rId84" Type="http://schemas.openxmlformats.org/officeDocument/2006/relationships/image" Target="../media/image2484.png"/><Relationship Id="rId85" Type="http://schemas.openxmlformats.org/officeDocument/2006/relationships/image" Target="../media/image2485.png"/><Relationship Id="rId86" Type="http://schemas.openxmlformats.org/officeDocument/2006/relationships/image" Target="../media/image2486.png"/><Relationship Id="rId87" Type="http://schemas.openxmlformats.org/officeDocument/2006/relationships/image" Target="../media/image2487.png"/><Relationship Id="rId88" Type="http://schemas.openxmlformats.org/officeDocument/2006/relationships/image" Target="../media/image2488.png"/><Relationship Id="rId89" Type="http://schemas.openxmlformats.org/officeDocument/2006/relationships/image" Target="../media/image2489.png"/><Relationship Id="rId90" Type="http://schemas.openxmlformats.org/officeDocument/2006/relationships/image" Target="../media/image2490.png"/><Relationship Id="rId91" Type="http://schemas.openxmlformats.org/officeDocument/2006/relationships/image" Target="../media/image2491.png"/><Relationship Id="rId92" Type="http://schemas.openxmlformats.org/officeDocument/2006/relationships/image" Target="../media/image2492.png"/><Relationship Id="rId93" Type="http://schemas.openxmlformats.org/officeDocument/2006/relationships/image" Target="../media/image2493.png"/><Relationship Id="rId94" Type="http://schemas.openxmlformats.org/officeDocument/2006/relationships/image" Target="../media/image2494.png"/><Relationship Id="rId95" Type="http://schemas.openxmlformats.org/officeDocument/2006/relationships/image" Target="../media/image2495.png"/><Relationship Id="rId96" Type="http://schemas.openxmlformats.org/officeDocument/2006/relationships/image" Target="../media/image2496.png"/><Relationship Id="rId97" Type="http://schemas.openxmlformats.org/officeDocument/2006/relationships/image" Target="../media/image2497.png"/><Relationship Id="rId98" Type="http://schemas.openxmlformats.org/officeDocument/2006/relationships/image" Target="../media/image2498.png"/><Relationship Id="rId99" Type="http://schemas.openxmlformats.org/officeDocument/2006/relationships/image" Target="../media/image2499.png"/><Relationship Id="rId100" Type="http://schemas.openxmlformats.org/officeDocument/2006/relationships/image" Target="../media/image2500.png"/><Relationship Id="rId101" Type="http://schemas.openxmlformats.org/officeDocument/2006/relationships/image" Target="../media/image2501.png"/><Relationship Id="rId102" Type="http://schemas.openxmlformats.org/officeDocument/2006/relationships/image" Target="../media/image2502.png"/><Relationship Id="rId103" Type="http://schemas.openxmlformats.org/officeDocument/2006/relationships/image" Target="../media/image2503.png"/><Relationship Id="rId104" Type="http://schemas.openxmlformats.org/officeDocument/2006/relationships/image" Target="../media/image2504.png"/><Relationship Id="rId105" Type="http://schemas.openxmlformats.org/officeDocument/2006/relationships/image" Target="../media/image2505.png"/><Relationship Id="rId106" Type="http://schemas.openxmlformats.org/officeDocument/2006/relationships/image" Target="../media/image2506.png"/><Relationship Id="rId107" Type="http://schemas.openxmlformats.org/officeDocument/2006/relationships/image" Target="../media/image2507.png"/><Relationship Id="rId108" Type="http://schemas.openxmlformats.org/officeDocument/2006/relationships/image" Target="../media/image2508.png"/><Relationship Id="rId109" Type="http://schemas.openxmlformats.org/officeDocument/2006/relationships/image" Target="../media/image2509.png"/><Relationship Id="rId110" Type="http://schemas.openxmlformats.org/officeDocument/2006/relationships/image" Target="../media/image2510.png"/><Relationship Id="rId111" Type="http://schemas.openxmlformats.org/officeDocument/2006/relationships/image" Target="../media/image2511.png"/><Relationship Id="rId112" Type="http://schemas.openxmlformats.org/officeDocument/2006/relationships/image" Target="../media/image2512.png"/><Relationship Id="rId113" Type="http://schemas.openxmlformats.org/officeDocument/2006/relationships/image" Target="../media/image2513.png"/><Relationship Id="rId114" Type="http://schemas.openxmlformats.org/officeDocument/2006/relationships/image" Target="../media/image2514.png"/><Relationship Id="rId115" Type="http://schemas.openxmlformats.org/officeDocument/2006/relationships/image" Target="../media/image2515.png"/><Relationship Id="rId116" Type="http://schemas.openxmlformats.org/officeDocument/2006/relationships/image" Target="../media/image2516.png"/><Relationship Id="rId117" Type="http://schemas.openxmlformats.org/officeDocument/2006/relationships/image" Target="../media/image2517.png"/><Relationship Id="rId118" Type="http://schemas.openxmlformats.org/officeDocument/2006/relationships/image" Target="../media/image2518.png"/><Relationship Id="rId119" Type="http://schemas.openxmlformats.org/officeDocument/2006/relationships/image" Target="../media/image2519.png"/><Relationship Id="rId120" Type="http://schemas.openxmlformats.org/officeDocument/2006/relationships/image" Target="../media/image2520.png"/><Relationship Id="rId121" Type="http://schemas.openxmlformats.org/officeDocument/2006/relationships/image" Target="../media/image2521.png"/><Relationship Id="rId122" Type="http://schemas.openxmlformats.org/officeDocument/2006/relationships/image" Target="../media/image2522.png"/><Relationship Id="rId123" Type="http://schemas.openxmlformats.org/officeDocument/2006/relationships/image" Target="../media/image2523.png"/><Relationship Id="rId124" Type="http://schemas.openxmlformats.org/officeDocument/2006/relationships/image" Target="../media/image2524.png"/><Relationship Id="rId125" Type="http://schemas.openxmlformats.org/officeDocument/2006/relationships/image" Target="../media/image2525.png"/><Relationship Id="rId126" Type="http://schemas.openxmlformats.org/officeDocument/2006/relationships/image" Target="../media/image2526.png"/><Relationship Id="rId127" Type="http://schemas.openxmlformats.org/officeDocument/2006/relationships/image" Target="../media/image2527.png"/><Relationship Id="rId128" Type="http://schemas.openxmlformats.org/officeDocument/2006/relationships/image" Target="../media/image2528.png"/><Relationship Id="rId129" Type="http://schemas.openxmlformats.org/officeDocument/2006/relationships/image" Target="../media/image2529.png"/><Relationship Id="rId130" Type="http://schemas.openxmlformats.org/officeDocument/2006/relationships/image" Target="../media/image2530.png"/><Relationship Id="rId131" Type="http://schemas.openxmlformats.org/officeDocument/2006/relationships/image" Target="../media/image2531.png"/><Relationship Id="rId132" Type="http://schemas.openxmlformats.org/officeDocument/2006/relationships/image" Target="../media/image2532.png"/><Relationship Id="rId133" Type="http://schemas.openxmlformats.org/officeDocument/2006/relationships/image" Target="../media/image2533.png"/><Relationship Id="rId134" Type="http://schemas.openxmlformats.org/officeDocument/2006/relationships/image" Target="../media/image450.png"/><Relationship Id="rId135" Type="http://schemas.openxmlformats.org/officeDocument/2006/relationships/image" Target="../media/image2534.png"/><Relationship Id="rId136" Type="http://schemas.openxmlformats.org/officeDocument/2006/relationships/image" Target="../media/image2535.png"/><Relationship Id="rId137" Type="http://schemas.openxmlformats.org/officeDocument/2006/relationships/image" Target="../media/image2536.png"/><Relationship Id="rId138" Type="http://schemas.openxmlformats.org/officeDocument/2006/relationships/image" Target="../media/image2537.png"/><Relationship Id="rId139" Type="http://schemas.openxmlformats.org/officeDocument/2006/relationships/image" Target="../media/image2538.png"/><Relationship Id="rId140" Type="http://schemas.openxmlformats.org/officeDocument/2006/relationships/image" Target="../media/image2539.png"/><Relationship Id="rId141" Type="http://schemas.openxmlformats.org/officeDocument/2006/relationships/image" Target="../media/image2540.png"/><Relationship Id="rId142" Type="http://schemas.openxmlformats.org/officeDocument/2006/relationships/image" Target="../media/image2541.png"/><Relationship Id="rId143" Type="http://schemas.openxmlformats.org/officeDocument/2006/relationships/image" Target="../media/image2542.png"/><Relationship Id="rId144" Type="http://schemas.openxmlformats.org/officeDocument/2006/relationships/image" Target="../media/image2543.png"/><Relationship Id="rId145" Type="http://schemas.openxmlformats.org/officeDocument/2006/relationships/image" Target="../media/image2544.png"/><Relationship Id="rId146" Type="http://schemas.openxmlformats.org/officeDocument/2006/relationships/image" Target="../media/image2545.png"/><Relationship Id="rId147" Type="http://schemas.openxmlformats.org/officeDocument/2006/relationships/image" Target="../media/image2546.png"/><Relationship Id="rId148" Type="http://schemas.openxmlformats.org/officeDocument/2006/relationships/image" Target="../media/image2547.png"/><Relationship Id="rId149" Type="http://schemas.openxmlformats.org/officeDocument/2006/relationships/image" Target="../media/image2548.png"/><Relationship Id="rId150" Type="http://schemas.openxmlformats.org/officeDocument/2006/relationships/image" Target="../media/image2549.png"/><Relationship Id="rId151" Type="http://schemas.openxmlformats.org/officeDocument/2006/relationships/image" Target="../media/image2550.png"/><Relationship Id="rId152" Type="http://schemas.openxmlformats.org/officeDocument/2006/relationships/image" Target="../media/image2551.png"/><Relationship Id="rId153" Type="http://schemas.openxmlformats.org/officeDocument/2006/relationships/image" Target="../media/image2552.png"/><Relationship Id="rId154" Type="http://schemas.openxmlformats.org/officeDocument/2006/relationships/image" Target="../media/image2553.png"/><Relationship Id="rId155" Type="http://schemas.openxmlformats.org/officeDocument/2006/relationships/image" Target="../media/image2554.png"/><Relationship Id="rId156" Type="http://schemas.openxmlformats.org/officeDocument/2006/relationships/image" Target="../media/image2555.png"/><Relationship Id="rId157" Type="http://schemas.openxmlformats.org/officeDocument/2006/relationships/image" Target="../media/image2556.png"/><Relationship Id="rId158" Type="http://schemas.openxmlformats.org/officeDocument/2006/relationships/image" Target="../media/image2557.png"/><Relationship Id="rId159" Type="http://schemas.openxmlformats.org/officeDocument/2006/relationships/image" Target="../media/image2558.png"/><Relationship Id="rId160" Type="http://schemas.openxmlformats.org/officeDocument/2006/relationships/image" Target="../media/image2559.png"/><Relationship Id="rId161" Type="http://schemas.openxmlformats.org/officeDocument/2006/relationships/image" Target="../media/image2560.png"/><Relationship Id="rId162" Type="http://schemas.openxmlformats.org/officeDocument/2006/relationships/image" Target="../media/image2561.png"/><Relationship Id="rId163" Type="http://schemas.openxmlformats.org/officeDocument/2006/relationships/image" Target="../media/image2562.png"/><Relationship Id="rId164" Type="http://schemas.openxmlformats.org/officeDocument/2006/relationships/image" Target="../media/image2563.png"/><Relationship Id="rId165" Type="http://schemas.openxmlformats.org/officeDocument/2006/relationships/image" Target="../media/image2564.png"/><Relationship Id="rId166" Type="http://schemas.openxmlformats.org/officeDocument/2006/relationships/image" Target="../media/image2565.png"/><Relationship Id="rId167" Type="http://schemas.openxmlformats.org/officeDocument/2006/relationships/image" Target="../media/image2566.png"/><Relationship Id="rId168" Type="http://schemas.openxmlformats.org/officeDocument/2006/relationships/image" Target="../media/image3.jpeg"/><Relationship Id="rId169" Type="http://schemas.openxmlformats.org/officeDocument/2006/relationships/image" Target="../media/image4.jpe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567.png"/><Relationship Id="rId3" Type="http://schemas.openxmlformats.org/officeDocument/2006/relationships/image" Target="../media/image2568.png"/><Relationship Id="rId4" Type="http://schemas.openxmlformats.org/officeDocument/2006/relationships/image" Target="../media/image2569.png"/><Relationship Id="rId5" Type="http://schemas.openxmlformats.org/officeDocument/2006/relationships/image" Target="../media/image2570.png"/><Relationship Id="rId6" Type="http://schemas.openxmlformats.org/officeDocument/2006/relationships/image" Target="../media/image2571.png"/><Relationship Id="rId7" Type="http://schemas.openxmlformats.org/officeDocument/2006/relationships/image" Target="../media/image2572.png"/><Relationship Id="rId8" Type="http://schemas.openxmlformats.org/officeDocument/2006/relationships/image" Target="../media/image2573.png"/><Relationship Id="rId9" Type="http://schemas.openxmlformats.org/officeDocument/2006/relationships/image" Target="../media/image2574.png"/><Relationship Id="rId10" Type="http://schemas.openxmlformats.org/officeDocument/2006/relationships/image" Target="../media/image2575.png"/><Relationship Id="rId11" Type="http://schemas.openxmlformats.org/officeDocument/2006/relationships/image" Target="../media/image2576.png"/><Relationship Id="rId12" Type="http://schemas.openxmlformats.org/officeDocument/2006/relationships/image" Target="../media/image2577.png"/><Relationship Id="rId13" Type="http://schemas.openxmlformats.org/officeDocument/2006/relationships/image" Target="../media/image2578.png"/><Relationship Id="rId14" Type="http://schemas.openxmlformats.org/officeDocument/2006/relationships/image" Target="../media/image2579.png"/><Relationship Id="rId15" Type="http://schemas.openxmlformats.org/officeDocument/2006/relationships/image" Target="../media/image2580.png"/><Relationship Id="rId16" Type="http://schemas.openxmlformats.org/officeDocument/2006/relationships/image" Target="../media/image2581.png"/><Relationship Id="rId17" Type="http://schemas.openxmlformats.org/officeDocument/2006/relationships/image" Target="../media/image2582.png"/><Relationship Id="rId18" Type="http://schemas.openxmlformats.org/officeDocument/2006/relationships/image" Target="../media/image2583.png"/><Relationship Id="rId19" Type="http://schemas.openxmlformats.org/officeDocument/2006/relationships/image" Target="../media/image2584.png"/><Relationship Id="rId20" Type="http://schemas.openxmlformats.org/officeDocument/2006/relationships/image" Target="../media/image2585.png"/><Relationship Id="rId21" Type="http://schemas.openxmlformats.org/officeDocument/2006/relationships/image" Target="../media/image2586.png"/><Relationship Id="rId22" Type="http://schemas.openxmlformats.org/officeDocument/2006/relationships/image" Target="../media/image2587.png"/><Relationship Id="rId23" Type="http://schemas.openxmlformats.org/officeDocument/2006/relationships/image" Target="../media/image2588.png"/><Relationship Id="rId24" Type="http://schemas.openxmlformats.org/officeDocument/2006/relationships/image" Target="../media/image2589.png"/><Relationship Id="rId25" Type="http://schemas.openxmlformats.org/officeDocument/2006/relationships/image" Target="../media/image2590.png"/><Relationship Id="rId26" Type="http://schemas.openxmlformats.org/officeDocument/2006/relationships/image" Target="../media/image2591.png"/><Relationship Id="rId27" Type="http://schemas.openxmlformats.org/officeDocument/2006/relationships/image" Target="../media/image2592.png"/><Relationship Id="rId28" Type="http://schemas.openxmlformats.org/officeDocument/2006/relationships/image" Target="../media/image2593.png"/><Relationship Id="rId29" Type="http://schemas.openxmlformats.org/officeDocument/2006/relationships/image" Target="../media/image2594.png"/><Relationship Id="rId30" Type="http://schemas.openxmlformats.org/officeDocument/2006/relationships/image" Target="../media/image2595.png"/><Relationship Id="rId31" Type="http://schemas.openxmlformats.org/officeDocument/2006/relationships/image" Target="../media/image2596.png"/><Relationship Id="rId32" Type="http://schemas.openxmlformats.org/officeDocument/2006/relationships/image" Target="../media/image2597.png"/><Relationship Id="rId33" Type="http://schemas.openxmlformats.org/officeDocument/2006/relationships/image" Target="../media/image2598.png"/><Relationship Id="rId34" Type="http://schemas.openxmlformats.org/officeDocument/2006/relationships/image" Target="../media/image2599.png"/><Relationship Id="rId35" Type="http://schemas.openxmlformats.org/officeDocument/2006/relationships/image" Target="../media/image2600.png"/><Relationship Id="rId36" Type="http://schemas.openxmlformats.org/officeDocument/2006/relationships/image" Target="../media/image2601.png"/><Relationship Id="rId37" Type="http://schemas.openxmlformats.org/officeDocument/2006/relationships/image" Target="../media/image2602.png"/><Relationship Id="rId38" Type="http://schemas.openxmlformats.org/officeDocument/2006/relationships/image" Target="../media/image2603.png"/><Relationship Id="rId39" Type="http://schemas.openxmlformats.org/officeDocument/2006/relationships/image" Target="../media/image2604.png"/><Relationship Id="rId40" Type="http://schemas.openxmlformats.org/officeDocument/2006/relationships/image" Target="../media/image2605.png"/><Relationship Id="rId41" Type="http://schemas.openxmlformats.org/officeDocument/2006/relationships/image" Target="../media/image2606.png"/><Relationship Id="rId42" Type="http://schemas.openxmlformats.org/officeDocument/2006/relationships/image" Target="../media/image2607.png"/><Relationship Id="rId43" Type="http://schemas.openxmlformats.org/officeDocument/2006/relationships/image" Target="../media/image2608.png"/><Relationship Id="rId44" Type="http://schemas.openxmlformats.org/officeDocument/2006/relationships/image" Target="../media/image2609.png"/><Relationship Id="rId45" Type="http://schemas.openxmlformats.org/officeDocument/2006/relationships/image" Target="../media/image2610.png"/><Relationship Id="rId46" Type="http://schemas.openxmlformats.org/officeDocument/2006/relationships/image" Target="../media/image2611.png"/><Relationship Id="rId47" Type="http://schemas.openxmlformats.org/officeDocument/2006/relationships/image" Target="../media/image2612.png"/><Relationship Id="rId48" Type="http://schemas.openxmlformats.org/officeDocument/2006/relationships/image" Target="../media/image2613.png"/><Relationship Id="rId49" Type="http://schemas.openxmlformats.org/officeDocument/2006/relationships/image" Target="../media/image2614.png"/><Relationship Id="rId50" Type="http://schemas.openxmlformats.org/officeDocument/2006/relationships/image" Target="../media/image2615.png"/><Relationship Id="rId51" Type="http://schemas.openxmlformats.org/officeDocument/2006/relationships/image" Target="../media/image2616.png"/><Relationship Id="rId52" Type="http://schemas.openxmlformats.org/officeDocument/2006/relationships/image" Target="../media/image2617.png"/><Relationship Id="rId53" Type="http://schemas.openxmlformats.org/officeDocument/2006/relationships/image" Target="../media/image2618.png"/><Relationship Id="rId54" Type="http://schemas.openxmlformats.org/officeDocument/2006/relationships/image" Target="../media/image2619.png"/><Relationship Id="rId55" Type="http://schemas.openxmlformats.org/officeDocument/2006/relationships/image" Target="../media/image2620.png"/><Relationship Id="rId56" Type="http://schemas.openxmlformats.org/officeDocument/2006/relationships/image" Target="../media/image2621.png"/><Relationship Id="rId57" Type="http://schemas.openxmlformats.org/officeDocument/2006/relationships/image" Target="../media/image2622.png"/><Relationship Id="rId58" Type="http://schemas.openxmlformats.org/officeDocument/2006/relationships/image" Target="../media/image2623.png"/><Relationship Id="rId59" Type="http://schemas.openxmlformats.org/officeDocument/2006/relationships/image" Target="../media/image2624.png"/><Relationship Id="rId60" Type="http://schemas.openxmlformats.org/officeDocument/2006/relationships/image" Target="../media/image2625.png"/><Relationship Id="rId61" Type="http://schemas.openxmlformats.org/officeDocument/2006/relationships/image" Target="../media/image2626.png"/><Relationship Id="rId62" Type="http://schemas.openxmlformats.org/officeDocument/2006/relationships/image" Target="../media/image2627.png"/><Relationship Id="rId63" Type="http://schemas.openxmlformats.org/officeDocument/2006/relationships/image" Target="../media/image2628.png"/><Relationship Id="rId64" Type="http://schemas.openxmlformats.org/officeDocument/2006/relationships/image" Target="../media/image2629.png"/><Relationship Id="rId65" Type="http://schemas.openxmlformats.org/officeDocument/2006/relationships/image" Target="../media/image2630.png"/><Relationship Id="rId66" Type="http://schemas.openxmlformats.org/officeDocument/2006/relationships/image" Target="../media/image2631.png"/><Relationship Id="rId67" Type="http://schemas.openxmlformats.org/officeDocument/2006/relationships/image" Target="../media/image2632.png"/><Relationship Id="rId68" Type="http://schemas.openxmlformats.org/officeDocument/2006/relationships/image" Target="../media/image2633.png"/><Relationship Id="rId69" Type="http://schemas.openxmlformats.org/officeDocument/2006/relationships/image" Target="../media/image2634.png"/><Relationship Id="rId70" Type="http://schemas.openxmlformats.org/officeDocument/2006/relationships/image" Target="../media/image2635.png"/><Relationship Id="rId71" Type="http://schemas.openxmlformats.org/officeDocument/2006/relationships/image" Target="../media/image2636.png"/><Relationship Id="rId72" Type="http://schemas.openxmlformats.org/officeDocument/2006/relationships/image" Target="../media/image2637.png"/><Relationship Id="rId73" Type="http://schemas.openxmlformats.org/officeDocument/2006/relationships/image" Target="../media/image2638.png"/><Relationship Id="rId74" Type="http://schemas.openxmlformats.org/officeDocument/2006/relationships/image" Target="../media/image2639.png"/><Relationship Id="rId75" Type="http://schemas.openxmlformats.org/officeDocument/2006/relationships/image" Target="../media/image2640.png"/><Relationship Id="rId76" Type="http://schemas.openxmlformats.org/officeDocument/2006/relationships/image" Target="../media/image2641.png"/><Relationship Id="rId77" Type="http://schemas.openxmlformats.org/officeDocument/2006/relationships/image" Target="../media/image2642.png"/><Relationship Id="rId78" Type="http://schemas.openxmlformats.org/officeDocument/2006/relationships/image" Target="../media/image2643.png"/><Relationship Id="rId79" Type="http://schemas.openxmlformats.org/officeDocument/2006/relationships/image" Target="../media/image2644.png"/><Relationship Id="rId80" Type="http://schemas.openxmlformats.org/officeDocument/2006/relationships/image" Target="../media/image2645.png"/><Relationship Id="rId81" Type="http://schemas.openxmlformats.org/officeDocument/2006/relationships/image" Target="../media/image2646.png"/><Relationship Id="rId82" Type="http://schemas.openxmlformats.org/officeDocument/2006/relationships/image" Target="../media/image2647.png"/><Relationship Id="rId83" Type="http://schemas.openxmlformats.org/officeDocument/2006/relationships/image" Target="../media/image2648.png"/><Relationship Id="rId84" Type="http://schemas.openxmlformats.org/officeDocument/2006/relationships/image" Target="../media/image2649.png"/><Relationship Id="rId85" Type="http://schemas.openxmlformats.org/officeDocument/2006/relationships/image" Target="../media/image2650.png"/><Relationship Id="rId86" Type="http://schemas.openxmlformats.org/officeDocument/2006/relationships/image" Target="../media/image2651.png"/><Relationship Id="rId87" Type="http://schemas.openxmlformats.org/officeDocument/2006/relationships/image" Target="../media/image2652.png"/><Relationship Id="rId88" Type="http://schemas.openxmlformats.org/officeDocument/2006/relationships/image" Target="../media/image2653.png"/><Relationship Id="rId89" Type="http://schemas.openxmlformats.org/officeDocument/2006/relationships/image" Target="../media/image2654.png"/><Relationship Id="rId90" Type="http://schemas.openxmlformats.org/officeDocument/2006/relationships/image" Target="../media/image2655.png"/><Relationship Id="rId91" Type="http://schemas.openxmlformats.org/officeDocument/2006/relationships/image" Target="../media/image2656.png"/><Relationship Id="rId92" Type="http://schemas.openxmlformats.org/officeDocument/2006/relationships/image" Target="../media/image2657.png"/><Relationship Id="rId93" Type="http://schemas.openxmlformats.org/officeDocument/2006/relationships/image" Target="../media/image2658.png"/><Relationship Id="rId94" Type="http://schemas.openxmlformats.org/officeDocument/2006/relationships/image" Target="../media/image2659.png"/><Relationship Id="rId95" Type="http://schemas.openxmlformats.org/officeDocument/2006/relationships/image" Target="../media/image3.jpeg"/><Relationship Id="rId96" Type="http://schemas.openxmlformats.org/officeDocument/2006/relationships/image" Target="../media/image4.jpe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2660.png"/><Relationship Id="rId5" Type="http://schemas.openxmlformats.org/officeDocument/2006/relationships/image" Target="../media/image2661.png"/><Relationship Id="rId6" Type="http://schemas.openxmlformats.org/officeDocument/2006/relationships/image" Target="../media/image2662.png"/><Relationship Id="rId7" Type="http://schemas.openxmlformats.org/officeDocument/2006/relationships/image" Target="../media/image2663.png"/><Relationship Id="rId8" Type="http://schemas.openxmlformats.org/officeDocument/2006/relationships/image" Target="../media/image2664.png"/><Relationship Id="rId9" Type="http://schemas.openxmlformats.org/officeDocument/2006/relationships/image" Target="../media/image2665.png"/><Relationship Id="rId10" Type="http://schemas.openxmlformats.org/officeDocument/2006/relationships/image" Target="../media/image2666.png"/><Relationship Id="rId11" Type="http://schemas.openxmlformats.org/officeDocument/2006/relationships/image" Target="../media/image2667.png"/><Relationship Id="rId12" Type="http://schemas.openxmlformats.org/officeDocument/2006/relationships/image" Target="../media/image2668.png"/><Relationship Id="rId13" Type="http://schemas.openxmlformats.org/officeDocument/2006/relationships/image" Target="../media/image2669.png"/><Relationship Id="rId14" Type="http://schemas.openxmlformats.org/officeDocument/2006/relationships/image" Target="../media/image2670.png"/><Relationship Id="rId15" Type="http://schemas.openxmlformats.org/officeDocument/2006/relationships/image" Target="../media/image2671.png"/><Relationship Id="rId16" Type="http://schemas.openxmlformats.org/officeDocument/2006/relationships/image" Target="../media/image2672.png"/><Relationship Id="rId17" Type="http://schemas.openxmlformats.org/officeDocument/2006/relationships/image" Target="../media/image2673.png"/><Relationship Id="rId18" Type="http://schemas.openxmlformats.org/officeDocument/2006/relationships/image" Target="../media/image2674.png"/><Relationship Id="rId19" Type="http://schemas.openxmlformats.org/officeDocument/2006/relationships/image" Target="../media/image450.png"/><Relationship Id="rId20" Type="http://schemas.openxmlformats.org/officeDocument/2006/relationships/image" Target="../media/image2675.png"/><Relationship Id="rId21" Type="http://schemas.openxmlformats.org/officeDocument/2006/relationships/image" Target="../media/image2676.png"/><Relationship Id="rId22" Type="http://schemas.openxmlformats.org/officeDocument/2006/relationships/image" Target="../media/image2677.png"/><Relationship Id="rId23" Type="http://schemas.openxmlformats.org/officeDocument/2006/relationships/image" Target="../media/image2678.png"/><Relationship Id="rId24" Type="http://schemas.openxmlformats.org/officeDocument/2006/relationships/image" Target="../media/image2679.png"/><Relationship Id="rId25" Type="http://schemas.openxmlformats.org/officeDocument/2006/relationships/image" Target="../media/image2680.png"/><Relationship Id="rId26" Type="http://schemas.openxmlformats.org/officeDocument/2006/relationships/image" Target="../media/image2681.png"/><Relationship Id="rId27" Type="http://schemas.openxmlformats.org/officeDocument/2006/relationships/image" Target="../media/image2682.png"/><Relationship Id="rId28" Type="http://schemas.openxmlformats.org/officeDocument/2006/relationships/image" Target="../media/image2683.png"/><Relationship Id="rId29" Type="http://schemas.openxmlformats.org/officeDocument/2006/relationships/image" Target="../media/image2684.png"/><Relationship Id="rId30" Type="http://schemas.openxmlformats.org/officeDocument/2006/relationships/image" Target="../media/image2685.png"/><Relationship Id="rId31" Type="http://schemas.openxmlformats.org/officeDocument/2006/relationships/image" Target="../media/image2686.png"/><Relationship Id="rId32" Type="http://schemas.openxmlformats.org/officeDocument/2006/relationships/image" Target="../media/image2687.png"/><Relationship Id="rId33" Type="http://schemas.openxmlformats.org/officeDocument/2006/relationships/image" Target="../media/image2688.png"/><Relationship Id="rId34" Type="http://schemas.openxmlformats.org/officeDocument/2006/relationships/image" Target="../media/image2689.png"/><Relationship Id="rId35" Type="http://schemas.openxmlformats.org/officeDocument/2006/relationships/image" Target="../media/image2690.png"/><Relationship Id="rId36" Type="http://schemas.openxmlformats.org/officeDocument/2006/relationships/image" Target="../media/image2691.png"/><Relationship Id="rId37" Type="http://schemas.openxmlformats.org/officeDocument/2006/relationships/image" Target="../media/image2692.png"/><Relationship Id="rId38" Type="http://schemas.openxmlformats.org/officeDocument/2006/relationships/image" Target="../media/image2693.png"/><Relationship Id="rId39" Type="http://schemas.openxmlformats.org/officeDocument/2006/relationships/image" Target="../media/image2694.png"/><Relationship Id="rId40" Type="http://schemas.openxmlformats.org/officeDocument/2006/relationships/image" Target="../media/image2695.png"/><Relationship Id="rId41" Type="http://schemas.openxmlformats.org/officeDocument/2006/relationships/image" Target="../media/image2696.png"/><Relationship Id="rId42" Type="http://schemas.openxmlformats.org/officeDocument/2006/relationships/image" Target="../media/image2697.png"/><Relationship Id="rId43" Type="http://schemas.openxmlformats.org/officeDocument/2006/relationships/image" Target="../media/image2698.png"/><Relationship Id="rId44" Type="http://schemas.openxmlformats.org/officeDocument/2006/relationships/image" Target="../media/image2699.png"/><Relationship Id="rId45" Type="http://schemas.openxmlformats.org/officeDocument/2006/relationships/image" Target="../media/image2700.png"/><Relationship Id="rId46" Type="http://schemas.openxmlformats.org/officeDocument/2006/relationships/image" Target="../media/image2701.png"/><Relationship Id="rId47" Type="http://schemas.openxmlformats.org/officeDocument/2006/relationships/image" Target="../media/image2702.png"/><Relationship Id="rId48" Type="http://schemas.openxmlformats.org/officeDocument/2006/relationships/image" Target="../media/image2703.png"/><Relationship Id="rId49" Type="http://schemas.openxmlformats.org/officeDocument/2006/relationships/image" Target="../media/image2704.png"/><Relationship Id="rId50" Type="http://schemas.openxmlformats.org/officeDocument/2006/relationships/image" Target="../media/image2705.png"/><Relationship Id="rId51" Type="http://schemas.openxmlformats.org/officeDocument/2006/relationships/image" Target="../media/image2706.png"/><Relationship Id="rId52" Type="http://schemas.openxmlformats.org/officeDocument/2006/relationships/image" Target="../media/image2707.png"/><Relationship Id="rId53" Type="http://schemas.openxmlformats.org/officeDocument/2006/relationships/image" Target="../media/image2708.png"/><Relationship Id="rId54" Type="http://schemas.openxmlformats.org/officeDocument/2006/relationships/image" Target="../media/image2709.png"/><Relationship Id="rId55" Type="http://schemas.openxmlformats.org/officeDocument/2006/relationships/image" Target="../media/image2710.png"/><Relationship Id="rId56" Type="http://schemas.openxmlformats.org/officeDocument/2006/relationships/image" Target="../media/image2711.png"/><Relationship Id="rId57" Type="http://schemas.openxmlformats.org/officeDocument/2006/relationships/image" Target="../media/image2712.png"/><Relationship Id="rId58" Type="http://schemas.openxmlformats.org/officeDocument/2006/relationships/image" Target="../media/image2713.png"/><Relationship Id="rId59" Type="http://schemas.openxmlformats.org/officeDocument/2006/relationships/image" Target="../media/image2714.png"/><Relationship Id="rId60" Type="http://schemas.openxmlformats.org/officeDocument/2006/relationships/image" Target="../media/image2715.png"/><Relationship Id="rId61" Type="http://schemas.openxmlformats.org/officeDocument/2006/relationships/image" Target="../media/image2716.png"/><Relationship Id="rId62" Type="http://schemas.openxmlformats.org/officeDocument/2006/relationships/image" Target="../media/image2717.png"/><Relationship Id="rId63" Type="http://schemas.openxmlformats.org/officeDocument/2006/relationships/image" Target="../media/image2718.png"/><Relationship Id="rId64" Type="http://schemas.openxmlformats.org/officeDocument/2006/relationships/image" Target="../media/image2719.png"/><Relationship Id="rId65" Type="http://schemas.openxmlformats.org/officeDocument/2006/relationships/image" Target="../media/image2720.png"/><Relationship Id="rId66" Type="http://schemas.openxmlformats.org/officeDocument/2006/relationships/image" Target="../media/image2721.png"/><Relationship Id="rId67" Type="http://schemas.openxmlformats.org/officeDocument/2006/relationships/image" Target="../media/image2722.png"/><Relationship Id="rId68" Type="http://schemas.openxmlformats.org/officeDocument/2006/relationships/image" Target="../media/image2723.png"/><Relationship Id="rId69" Type="http://schemas.openxmlformats.org/officeDocument/2006/relationships/image" Target="../media/image2724.png"/><Relationship Id="rId70" Type="http://schemas.openxmlformats.org/officeDocument/2006/relationships/image" Target="../media/image2725.png"/><Relationship Id="rId71" Type="http://schemas.openxmlformats.org/officeDocument/2006/relationships/image" Target="../media/image2726.png"/><Relationship Id="rId72" Type="http://schemas.openxmlformats.org/officeDocument/2006/relationships/image" Target="../media/image2727.png"/><Relationship Id="rId73" Type="http://schemas.openxmlformats.org/officeDocument/2006/relationships/image" Target="../media/image2728.png"/><Relationship Id="rId74" Type="http://schemas.openxmlformats.org/officeDocument/2006/relationships/image" Target="../media/image2729.png"/><Relationship Id="rId75" Type="http://schemas.openxmlformats.org/officeDocument/2006/relationships/image" Target="../media/image2730.png"/><Relationship Id="rId76" Type="http://schemas.openxmlformats.org/officeDocument/2006/relationships/image" Target="../media/image2731.png"/><Relationship Id="rId77" Type="http://schemas.openxmlformats.org/officeDocument/2006/relationships/image" Target="../media/image2732.png"/><Relationship Id="rId78" Type="http://schemas.openxmlformats.org/officeDocument/2006/relationships/image" Target="../media/image2733.png"/><Relationship Id="rId79" Type="http://schemas.openxmlformats.org/officeDocument/2006/relationships/image" Target="../media/image2734.png"/><Relationship Id="rId80" Type="http://schemas.openxmlformats.org/officeDocument/2006/relationships/image" Target="../media/image2735.png"/><Relationship Id="rId81" Type="http://schemas.openxmlformats.org/officeDocument/2006/relationships/image" Target="../media/image2736.png"/><Relationship Id="rId82" Type="http://schemas.openxmlformats.org/officeDocument/2006/relationships/image" Target="../media/image2737.png"/><Relationship Id="rId83" Type="http://schemas.openxmlformats.org/officeDocument/2006/relationships/image" Target="../media/image2738.png"/><Relationship Id="rId84" Type="http://schemas.openxmlformats.org/officeDocument/2006/relationships/image" Target="../media/image2739.png"/><Relationship Id="rId85" Type="http://schemas.openxmlformats.org/officeDocument/2006/relationships/image" Target="../media/image2740.png"/><Relationship Id="rId86" Type="http://schemas.openxmlformats.org/officeDocument/2006/relationships/image" Target="../media/image2741.png"/><Relationship Id="rId87" Type="http://schemas.openxmlformats.org/officeDocument/2006/relationships/image" Target="../media/image2742.png"/><Relationship Id="rId88" Type="http://schemas.openxmlformats.org/officeDocument/2006/relationships/image" Target="../media/image2743.png"/><Relationship Id="rId89" Type="http://schemas.openxmlformats.org/officeDocument/2006/relationships/image" Target="../media/image655.png"/><Relationship Id="rId90" Type="http://schemas.openxmlformats.org/officeDocument/2006/relationships/image" Target="../media/image2744.png"/><Relationship Id="rId91" Type="http://schemas.openxmlformats.org/officeDocument/2006/relationships/image" Target="../media/image2745.png"/><Relationship Id="rId92" Type="http://schemas.openxmlformats.org/officeDocument/2006/relationships/image" Target="../media/image2746.png"/><Relationship Id="rId93" Type="http://schemas.openxmlformats.org/officeDocument/2006/relationships/image" Target="../media/image2747.png"/><Relationship Id="rId94" Type="http://schemas.openxmlformats.org/officeDocument/2006/relationships/image" Target="../media/image2748.png"/><Relationship Id="rId95" Type="http://schemas.openxmlformats.org/officeDocument/2006/relationships/image" Target="../media/image2749.png"/><Relationship Id="rId96" Type="http://schemas.openxmlformats.org/officeDocument/2006/relationships/image" Target="../media/image2750.png"/><Relationship Id="rId97" Type="http://schemas.openxmlformats.org/officeDocument/2006/relationships/image" Target="../media/image2751.png"/><Relationship Id="rId98" Type="http://schemas.openxmlformats.org/officeDocument/2006/relationships/image" Target="../media/image2752.png"/><Relationship Id="rId99" Type="http://schemas.openxmlformats.org/officeDocument/2006/relationships/image" Target="../media/image2753.png"/><Relationship Id="rId100" Type="http://schemas.openxmlformats.org/officeDocument/2006/relationships/image" Target="../media/image2754.png"/><Relationship Id="rId101" Type="http://schemas.openxmlformats.org/officeDocument/2006/relationships/image" Target="../media/image2755.png"/><Relationship Id="rId102" Type="http://schemas.openxmlformats.org/officeDocument/2006/relationships/image" Target="../media/image2756.png"/><Relationship Id="rId103" Type="http://schemas.openxmlformats.org/officeDocument/2006/relationships/image" Target="../media/image2757.png"/><Relationship Id="rId104" Type="http://schemas.openxmlformats.org/officeDocument/2006/relationships/image" Target="../media/image2758.png"/><Relationship Id="rId105" Type="http://schemas.openxmlformats.org/officeDocument/2006/relationships/image" Target="../media/image2759.png"/><Relationship Id="rId106" Type="http://schemas.openxmlformats.org/officeDocument/2006/relationships/image" Target="../media/image2760.png"/><Relationship Id="rId107" Type="http://schemas.openxmlformats.org/officeDocument/2006/relationships/image" Target="../media/image2761.png"/><Relationship Id="rId108" Type="http://schemas.openxmlformats.org/officeDocument/2006/relationships/image" Target="../media/image2762.png"/><Relationship Id="rId109" Type="http://schemas.openxmlformats.org/officeDocument/2006/relationships/image" Target="../media/image2763.png"/><Relationship Id="rId110" Type="http://schemas.openxmlformats.org/officeDocument/2006/relationships/image" Target="../media/image2764.png"/><Relationship Id="rId111" Type="http://schemas.openxmlformats.org/officeDocument/2006/relationships/image" Target="../media/image2765.png"/><Relationship Id="rId112" Type="http://schemas.openxmlformats.org/officeDocument/2006/relationships/image" Target="../media/image2766.png"/><Relationship Id="rId113" Type="http://schemas.openxmlformats.org/officeDocument/2006/relationships/image" Target="../media/image2767.png"/><Relationship Id="rId114" Type="http://schemas.openxmlformats.org/officeDocument/2006/relationships/image" Target="../media/image2768.png"/><Relationship Id="rId115" Type="http://schemas.openxmlformats.org/officeDocument/2006/relationships/image" Target="../media/image2769.png"/><Relationship Id="rId116" Type="http://schemas.openxmlformats.org/officeDocument/2006/relationships/image" Target="../media/image2770.png"/><Relationship Id="rId117" Type="http://schemas.openxmlformats.org/officeDocument/2006/relationships/image" Target="../media/image2771.png"/><Relationship Id="rId118" Type="http://schemas.openxmlformats.org/officeDocument/2006/relationships/image" Target="../media/image2772.png"/><Relationship Id="rId119" Type="http://schemas.openxmlformats.org/officeDocument/2006/relationships/image" Target="../media/image2773.png"/><Relationship Id="rId120" Type="http://schemas.openxmlformats.org/officeDocument/2006/relationships/image" Target="../media/image2774.png"/><Relationship Id="rId121" Type="http://schemas.openxmlformats.org/officeDocument/2006/relationships/image" Target="../media/image2775.png"/><Relationship Id="rId122" Type="http://schemas.openxmlformats.org/officeDocument/2006/relationships/image" Target="../media/image2776.png"/><Relationship Id="rId123" Type="http://schemas.openxmlformats.org/officeDocument/2006/relationships/image" Target="../media/image2777.png"/><Relationship Id="rId124" Type="http://schemas.openxmlformats.org/officeDocument/2006/relationships/image" Target="../media/image2778.png"/><Relationship Id="rId125" Type="http://schemas.openxmlformats.org/officeDocument/2006/relationships/image" Target="../media/image2779.png"/><Relationship Id="rId126" Type="http://schemas.openxmlformats.org/officeDocument/2006/relationships/image" Target="../media/image2780.png"/><Relationship Id="rId127" Type="http://schemas.openxmlformats.org/officeDocument/2006/relationships/image" Target="../media/image2781.png"/><Relationship Id="rId128" Type="http://schemas.openxmlformats.org/officeDocument/2006/relationships/image" Target="../media/image2782.png"/><Relationship Id="rId129" Type="http://schemas.openxmlformats.org/officeDocument/2006/relationships/image" Target="../media/image2783.png"/><Relationship Id="rId130" Type="http://schemas.openxmlformats.org/officeDocument/2006/relationships/image" Target="../media/image2784.png"/><Relationship Id="rId131" Type="http://schemas.openxmlformats.org/officeDocument/2006/relationships/image" Target="../media/image2785.png"/><Relationship Id="rId132" Type="http://schemas.openxmlformats.org/officeDocument/2006/relationships/image" Target="../media/image2786.png"/><Relationship Id="rId133" Type="http://schemas.openxmlformats.org/officeDocument/2006/relationships/image" Target="../media/image2787.png"/><Relationship Id="rId134" Type="http://schemas.openxmlformats.org/officeDocument/2006/relationships/image" Target="../media/image2788.png"/><Relationship Id="rId135" Type="http://schemas.openxmlformats.org/officeDocument/2006/relationships/image" Target="../media/image2789.png"/><Relationship Id="rId136" Type="http://schemas.openxmlformats.org/officeDocument/2006/relationships/image" Target="../media/image2790.png"/><Relationship Id="rId137" Type="http://schemas.openxmlformats.org/officeDocument/2006/relationships/image" Target="../media/image2791.png"/><Relationship Id="rId138" Type="http://schemas.openxmlformats.org/officeDocument/2006/relationships/image" Target="../media/image2792.png"/><Relationship Id="rId139" Type="http://schemas.openxmlformats.org/officeDocument/2006/relationships/image" Target="../media/image2793.png"/><Relationship Id="rId140" Type="http://schemas.openxmlformats.org/officeDocument/2006/relationships/image" Target="../media/image2794.png"/><Relationship Id="rId141" Type="http://schemas.openxmlformats.org/officeDocument/2006/relationships/image" Target="../media/image2795.png"/><Relationship Id="rId142" Type="http://schemas.openxmlformats.org/officeDocument/2006/relationships/image" Target="../media/image2796.png"/><Relationship Id="rId143" Type="http://schemas.openxmlformats.org/officeDocument/2006/relationships/image" Target="../media/image2797.png"/><Relationship Id="rId144" Type="http://schemas.openxmlformats.org/officeDocument/2006/relationships/image" Target="../media/image2798.png"/><Relationship Id="rId145" Type="http://schemas.openxmlformats.org/officeDocument/2006/relationships/image" Target="../media/image2799.png"/><Relationship Id="rId146" Type="http://schemas.openxmlformats.org/officeDocument/2006/relationships/image" Target="../media/image2800.png"/><Relationship Id="rId147" Type="http://schemas.openxmlformats.org/officeDocument/2006/relationships/image" Target="../media/image2801.png"/><Relationship Id="rId148" Type="http://schemas.openxmlformats.org/officeDocument/2006/relationships/image" Target="../media/image2802.png"/><Relationship Id="rId149" Type="http://schemas.openxmlformats.org/officeDocument/2006/relationships/image" Target="../media/image2803.png"/><Relationship Id="rId150" Type="http://schemas.openxmlformats.org/officeDocument/2006/relationships/image" Target="../media/image2804.png"/><Relationship Id="rId151" Type="http://schemas.openxmlformats.org/officeDocument/2006/relationships/image" Target="../media/image2805.png"/><Relationship Id="rId152" Type="http://schemas.openxmlformats.org/officeDocument/2006/relationships/image" Target="../media/image2806.png"/><Relationship Id="rId153" Type="http://schemas.openxmlformats.org/officeDocument/2006/relationships/image" Target="../media/image2807.png"/><Relationship Id="rId154" Type="http://schemas.openxmlformats.org/officeDocument/2006/relationships/image" Target="../media/image2808.png"/><Relationship Id="rId155" Type="http://schemas.openxmlformats.org/officeDocument/2006/relationships/image" Target="../media/image2809.png"/><Relationship Id="rId156" Type="http://schemas.openxmlformats.org/officeDocument/2006/relationships/image" Target="../media/image2810.png"/><Relationship Id="rId157" Type="http://schemas.openxmlformats.org/officeDocument/2006/relationships/image" Target="../media/image2811.png"/><Relationship Id="rId158" Type="http://schemas.openxmlformats.org/officeDocument/2006/relationships/image" Target="../media/image2812.png"/><Relationship Id="rId159" Type="http://schemas.openxmlformats.org/officeDocument/2006/relationships/image" Target="../media/image2813.png"/><Relationship Id="rId160" Type="http://schemas.openxmlformats.org/officeDocument/2006/relationships/image" Target="../media/image2814.png"/><Relationship Id="rId161" Type="http://schemas.openxmlformats.org/officeDocument/2006/relationships/image" Target="../media/image2815.png"/><Relationship Id="rId162" Type="http://schemas.openxmlformats.org/officeDocument/2006/relationships/image" Target="../media/image2816.png"/><Relationship Id="rId163" Type="http://schemas.openxmlformats.org/officeDocument/2006/relationships/image" Target="../media/image2817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2818.png"/><Relationship Id="rId5" Type="http://schemas.openxmlformats.org/officeDocument/2006/relationships/image" Target="../media/image2819.png"/><Relationship Id="rId6" Type="http://schemas.openxmlformats.org/officeDocument/2006/relationships/image" Target="../media/image2820.png"/><Relationship Id="rId7" Type="http://schemas.openxmlformats.org/officeDocument/2006/relationships/image" Target="../media/image2821.png"/><Relationship Id="rId8" Type="http://schemas.openxmlformats.org/officeDocument/2006/relationships/image" Target="../media/image2822.png"/><Relationship Id="rId9" Type="http://schemas.openxmlformats.org/officeDocument/2006/relationships/image" Target="../media/image2823.png"/><Relationship Id="rId10" Type="http://schemas.openxmlformats.org/officeDocument/2006/relationships/image" Target="../media/image2824.png"/><Relationship Id="rId11" Type="http://schemas.openxmlformats.org/officeDocument/2006/relationships/image" Target="../media/image2825.png"/><Relationship Id="rId12" Type="http://schemas.openxmlformats.org/officeDocument/2006/relationships/image" Target="../media/image2826.png"/><Relationship Id="rId13" Type="http://schemas.openxmlformats.org/officeDocument/2006/relationships/image" Target="../media/image450.png"/><Relationship Id="rId14" Type="http://schemas.openxmlformats.org/officeDocument/2006/relationships/image" Target="../media/image2827.png"/><Relationship Id="rId15" Type="http://schemas.openxmlformats.org/officeDocument/2006/relationships/image" Target="../media/image2828.png"/><Relationship Id="rId16" Type="http://schemas.openxmlformats.org/officeDocument/2006/relationships/image" Target="../media/image2829.png"/><Relationship Id="rId17" Type="http://schemas.openxmlformats.org/officeDocument/2006/relationships/image" Target="../media/image2830.png"/><Relationship Id="rId18" Type="http://schemas.openxmlformats.org/officeDocument/2006/relationships/image" Target="../media/image2831.png"/><Relationship Id="rId19" Type="http://schemas.openxmlformats.org/officeDocument/2006/relationships/image" Target="../media/image2832.png"/><Relationship Id="rId20" Type="http://schemas.openxmlformats.org/officeDocument/2006/relationships/image" Target="../media/image2833.png"/><Relationship Id="rId21" Type="http://schemas.openxmlformats.org/officeDocument/2006/relationships/image" Target="../media/image2834.png"/><Relationship Id="rId22" Type="http://schemas.openxmlformats.org/officeDocument/2006/relationships/image" Target="../media/image2835.png"/><Relationship Id="rId23" Type="http://schemas.openxmlformats.org/officeDocument/2006/relationships/image" Target="../media/image2836.png"/><Relationship Id="rId24" Type="http://schemas.openxmlformats.org/officeDocument/2006/relationships/image" Target="../media/image2837.png"/><Relationship Id="rId25" Type="http://schemas.openxmlformats.org/officeDocument/2006/relationships/image" Target="../media/image2838.png"/><Relationship Id="rId26" Type="http://schemas.openxmlformats.org/officeDocument/2006/relationships/image" Target="../media/image2839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2840.png"/><Relationship Id="rId5" Type="http://schemas.openxmlformats.org/officeDocument/2006/relationships/image" Target="../media/image2841.png"/><Relationship Id="rId6" Type="http://schemas.openxmlformats.org/officeDocument/2006/relationships/image" Target="../media/image2842.png"/><Relationship Id="rId7" Type="http://schemas.openxmlformats.org/officeDocument/2006/relationships/image" Target="../media/image2843.png"/><Relationship Id="rId8" Type="http://schemas.openxmlformats.org/officeDocument/2006/relationships/image" Target="../media/image2844.png"/><Relationship Id="rId9" Type="http://schemas.openxmlformats.org/officeDocument/2006/relationships/image" Target="../media/image2845.png"/><Relationship Id="rId10" Type="http://schemas.openxmlformats.org/officeDocument/2006/relationships/image" Target="../media/image2846.png"/><Relationship Id="rId11" Type="http://schemas.openxmlformats.org/officeDocument/2006/relationships/image" Target="../media/image2847.png"/><Relationship Id="rId12" Type="http://schemas.openxmlformats.org/officeDocument/2006/relationships/image" Target="../media/image2848.png"/><Relationship Id="rId13" Type="http://schemas.openxmlformats.org/officeDocument/2006/relationships/image" Target="../media/image2849.png"/><Relationship Id="rId14" Type="http://schemas.openxmlformats.org/officeDocument/2006/relationships/image" Target="../media/image2850.png"/><Relationship Id="rId15" Type="http://schemas.openxmlformats.org/officeDocument/2006/relationships/image" Target="../media/image2851.png"/><Relationship Id="rId16" Type="http://schemas.openxmlformats.org/officeDocument/2006/relationships/image" Target="../media/image2852.png"/><Relationship Id="rId17" Type="http://schemas.openxmlformats.org/officeDocument/2006/relationships/image" Target="../media/image2853.png"/><Relationship Id="rId18" Type="http://schemas.openxmlformats.org/officeDocument/2006/relationships/image" Target="../media/image2854.png"/><Relationship Id="rId19" Type="http://schemas.openxmlformats.org/officeDocument/2006/relationships/image" Target="../media/image2855.png"/><Relationship Id="rId20" Type="http://schemas.openxmlformats.org/officeDocument/2006/relationships/image" Target="../media/image2856.png"/><Relationship Id="rId21" Type="http://schemas.openxmlformats.org/officeDocument/2006/relationships/image" Target="../media/image2857.png"/><Relationship Id="rId22" Type="http://schemas.openxmlformats.org/officeDocument/2006/relationships/image" Target="../media/image2858.png"/><Relationship Id="rId23" Type="http://schemas.openxmlformats.org/officeDocument/2006/relationships/image" Target="../media/image2859.png"/><Relationship Id="rId24" Type="http://schemas.openxmlformats.org/officeDocument/2006/relationships/image" Target="../media/image2860.png"/><Relationship Id="rId25" Type="http://schemas.openxmlformats.org/officeDocument/2006/relationships/image" Target="../media/image2861.png"/><Relationship Id="rId26" Type="http://schemas.openxmlformats.org/officeDocument/2006/relationships/image" Target="../media/image2862.png"/><Relationship Id="rId27" Type="http://schemas.openxmlformats.org/officeDocument/2006/relationships/image" Target="../media/image2863.png"/><Relationship Id="rId28" Type="http://schemas.openxmlformats.org/officeDocument/2006/relationships/image" Target="../media/image2864.png"/><Relationship Id="rId29" Type="http://schemas.openxmlformats.org/officeDocument/2006/relationships/image" Target="../media/image2865.png"/><Relationship Id="rId30" Type="http://schemas.openxmlformats.org/officeDocument/2006/relationships/image" Target="../media/image2866.png"/><Relationship Id="rId31" Type="http://schemas.openxmlformats.org/officeDocument/2006/relationships/image" Target="../media/image2867.png"/><Relationship Id="rId32" Type="http://schemas.openxmlformats.org/officeDocument/2006/relationships/image" Target="../media/image2868.png"/><Relationship Id="rId33" Type="http://schemas.openxmlformats.org/officeDocument/2006/relationships/image" Target="../media/image2869.png"/><Relationship Id="rId34" Type="http://schemas.openxmlformats.org/officeDocument/2006/relationships/image" Target="../media/image2870.png"/><Relationship Id="rId35" Type="http://schemas.openxmlformats.org/officeDocument/2006/relationships/image" Target="../media/image2871.png"/><Relationship Id="rId36" Type="http://schemas.openxmlformats.org/officeDocument/2006/relationships/image" Target="../media/image2872.png"/><Relationship Id="rId37" Type="http://schemas.openxmlformats.org/officeDocument/2006/relationships/image" Target="../media/image2873.png"/><Relationship Id="rId38" Type="http://schemas.openxmlformats.org/officeDocument/2006/relationships/image" Target="../media/image2874.png"/><Relationship Id="rId39" Type="http://schemas.openxmlformats.org/officeDocument/2006/relationships/image" Target="../media/image2875.png"/><Relationship Id="rId40" Type="http://schemas.openxmlformats.org/officeDocument/2006/relationships/image" Target="../media/image2876.png"/><Relationship Id="rId41" Type="http://schemas.openxmlformats.org/officeDocument/2006/relationships/image" Target="../media/image2877.png"/><Relationship Id="rId42" Type="http://schemas.openxmlformats.org/officeDocument/2006/relationships/image" Target="../media/image2878.png"/><Relationship Id="rId43" Type="http://schemas.openxmlformats.org/officeDocument/2006/relationships/image" Target="../media/image2879.png"/><Relationship Id="rId44" Type="http://schemas.openxmlformats.org/officeDocument/2006/relationships/image" Target="../media/image2880.png"/><Relationship Id="rId45" Type="http://schemas.openxmlformats.org/officeDocument/2006/relationships/image" Target="../media/image2881.png"/><Relationship Id="rId46" Type="http://schemas.openxmlformats.org/officeDocument/2006/relationships/image" Target="../media/image2882.png"/><Relationship Id="rId47" Type="http://schemas.openxmlformats.org/officeDocument/2006/relationships/image" Target="../media/image2883.png"/><Relationship Id="rId48" Type="http://schemas.openxmlformats.org/officeDocument/2006/relationships/image" Target="../media/image2884.png"/><Relationship Id="rId49" Type="http://schemas.openxmlformats.org/officeDocument/2006/relationships/image" Target="../media/image2885.png"/><Relationship Id="rId50" Type="http://schemas.openxmlformats.org/officeDocument/2006/relationships/image" Target="../media/image2886.png"/><Relationship Id="rId51" Type="http://schemas.openxmlformats.org/officeDocument/2006/relationships/image" Target="../media/image2887.png"/><Relationship Id="rId52" Type="http://schemas.openxmlformats.org/officeDocument/2006/relationships/image" Target="../media/image2888.png"/><Relationship Id="rId53" Type="http://schemas.openxmlformats.org/officeDocument/2006/relationships/image" Target="../media/image2889.png"/><Relationship Id="rId54" Type="http://schemas.openxmlformats.org/officeDocument/2006/relationships/image" Target="../media/image2890.png"/><Relationship Id="rId55" Type="http://schemas.openxmlformats.org/officeDocument/2006/relationships/image" Target="../media/image2891.png"/><Relationship Id="rId56" Type="http://schemas.openxmlformats.org/officeDocument/2006/relationships/image" Target="../media/image2892.png"/><Relationship Id="rId57" Type="http://schemas.openxmlformats.org/officeDocument/2006/relationships/image" Target="../media/image2893.png"/><Relationship Id="rId58" Type="http://schemas.openxmlformats.org/officeDocument/2006/relationships/image" Target="../media/image2894.png"/><Relationship Id="rId59" Type="http://schemas.openxmlformats.org/officeDocument/2006/relationships/image" Target="../media/image2895.png"/><Relationship Id="rId60" Type="http://schemas.openxmlformats.org/officeDocument/2006/relationships/image" Target="../media/image2896.png"/><Relationship Id="rId61" Type="http://schemas.openxmlformats.org/officeDocument/2006/relationships/image" Target="../media/image2897.png"/><Relationship Id="rId62" Type="http://schemas.openxmlformats.org/officeDocument/2006/relationships/image" Target="../media/image2898.png"/><Relationship Id="rId63" Type="http://schemas.openxmlformats.org/officeDocument/2006/relationships/image" Target="../media/image2899.png"/><Relationship Id="rId64" Type="http://schemas.openxmlformats.org/officeDocument/2006/relationships/image" Target="../media/image2900.png"/><Relationship Id="rId65" Type="http://schemas.openxmlformats.org/officeDocument/2006/relationships/image" Target="../media/image2901.png"/><Relationship Id="rId66" Type="http://schemas.openxmlformats.org/officeDocument/2006/relationships/image" Target="../media/image2902.png"/><Relationship Id="rId67" Type="http://schemas.openxmlformats.org/officeDocument/2006/relationships/image" Target="../media/image2903.png"/><Relationship Id="rId68" Type="http://schemas.openxmlformats.org/officeDocument/2006/relationships/image" Target="../media/image2904.png"/><Relationship Id="rId69" Type="http://schemas.openxmlformats.org/officeDocument/2006/relationships/image" Target="../media/image2905.png"/><Relationship Id="rId70" Type="http://schemas.openxmlformats.org/officeDocument/2006/relationships/image" Target="../media/image2906.png"/><Relationship Id="rId71" Type="http://schemas.openxmlformats.org/officeDocument/2006/relationships/image" Target="../media/image2907.png"/><Relationship Id="rId72" Type="http://schemas.openxmlformats.org/officeDocument/2006/relationships/image" Target="../media/image2908.png"/><Relationship Id="rId73" Type="http://schemas.openxmlformats.org/officeDocument/2006/relationships/image" Target="../media/image2909.png"/><Relationship Id="rId74" Type="http://schemas.openxmlformats.org/officeDocument/2006/relationships/image" Target="../media/image2910.png"/><Relationship Id="rId75" Type="http://schemas.openxmlformats.org/officeDocument/2006/relationships/image" Target="../media/image2911.png"/><Relationship Id="rId76" Type="http://schemas.openxmlformats.org/officeDocument/2006/relationships/image" Target="../media/image2912.png"/><Relationship Id="rId77" Type="http://schemas.openxmlformats.org/officeDocument/2006/relationships/image" Target="../media/image2913.png"/><Relationship Id="rId78" Type="http://schemas.openxmlformats.org/officeDocument/2006/relationships/image" Target="../media/image2914.png"/><Relationship Id="rId79" Type="http://schemas.openxmlformats.org/officeDocument/2006/relationships/image" Target="../media/image2915.png"/><Relationship Id="rId80" Type="http://schemas.openxmlformats.org/officeDocument/2006/relationships/image" Target="../media/image2916.png"/><Relationship Id="rId81" Type="http://schemas.openxmlformats.org/officeDocument/2006/relationships/image" Target="../media/image2917.png"/><Relationship Id="rId82" Type="http://schemas.openxmlformats.org/officeDocument/2006/relationships/image" Target="../media/image2918.png"/><Relationship Id="rId83" Type="http://schemas.openxmlformats.org/officeDocument/2006/relationships/image" Target="../media/image2919.png"/><Relationship Id="rId84" Type="http://schemas.openxmlformats.org/officeDocument/2006/relationships/image" Target="../media/image2920.png"/><Relationship Id="rId85" Type="http://schemas.openxmlformats.org/officeDocument/2006/relationships/image" Target="../media/image2921.png"/><Relationship Id="rId86" Type="http://schemas.openxmlformats.org/officeDocument/2006/relationships/image" Target="../media/image2922.png"/><Relationship Id="rId87" Type="http://schemas.openxmlformats.org/officeDocument/2006/relationships/image" Target="../media/image2923.png"/><Relationship Id="rId88" Type="http://schemas.openxmlformats.org/officeDocument/2006/relationships/image" Target="../media/image2924.png"/><Relationship Id="rId89" Type="http://schemas.openxmlformats.org/officeDocument/2006/relationships/image" Target="../media/image2925.png"/><Relationship Id="rId90" Type="http://schemas.openxmlformats.org/officeDocument/2006/relationships/image" Target="../media/image2926.png"/><Relationship Id="rId91" Type="http://schemas.openxmlformats.org/officeDocument/2006/relationships/image" Target="../media/image2927.png"/><Relationship Id="rId92" Type="http://schemas.openxmlformats.org/officeDocument/2006/relationships/image" Target="../media/image2928.png"/><Relationship Id="rId93" Type="http://schemas.openxmlformats.org/officeDocument/2006/relationships/image" Target="../media/image2929.png"/><Relationship Id="rId94" Type="http://schemas.openxmlformats.org/officeDocument/2006/relationships/image" Target="../media/image2930.png"/><Relationship Id="rId95" Type="http://schemas.openxmlformats.org/officeDocument/2006/relationships/image" Target="../media/image2931.png"/><Relationship Id="rId96" Type="http://schemas.openxmlformats.org/officeDocument/2006/relationships/image" Target="../media/image2932.png"/><Relationship Id="rId97" Type="http://schemas.openxmlformats.org/officeDocument/2006/relationships/image" Target="../media/image2933.png"/><Relationship Id="rId98" Type="http://schemas.openxmlformats.org/officeDocument/2006/relationships/image" Target="../media/image2934.png"/><Relationship Id="rId99" Type="http://schemas.openxmlformats.org/officeDocument/2006/relationships/image" Target="../media/image2935.png"/><Relationship Id="rId100" Type="http://schemas.openxmlformats.org/officeDocument/2006/relationships/image" Target="../media/image2936.png"/><Relationship Id="rId101" Type="http://schemas.openxmlformats.org/officeDocument/2006/relationships/image" Target="../media/image2937.png"/><Relationship Id="rId102" Type="http://schemas.openxmlformats.org/officeDocument/2006/relationships/image" Target="../media/image2938.png"/><Relationship Id="rId103" Type="http://schemas.openxmlformats.org/officeDocument/2006/relationships/image" Target="../media/image2939.png"/><Relationship Id="rId104" Type="http://schemas.openxmlformats.org/officeDocument/2006/relationships/image" Target="../media/image2940.png"/><Relationship Id="rId105" Type="http://schemas.openxmlformats.org/officeDocument/2006/relationships/image" Target="../media/image2941.png"/><Relationship Id="rId106" Type="http://schemas.openxmlformats.org/officeDocument/2006/relationships/image" Target="../media/image2942.png"/><Relationship Id="rId107" Type="http://schemas.openxmlformats.org/officeDocument/2006/relationships/image" Target="../media/image2943.png"/><Relationship Id="rId108" Type="http://schemas.openxmlformats.org/officeDocument/2006/relationships/image" Target="../media/image2944.png"/><Relationship Id="rId109" Type="http://schemas.openxmlformats.org/officeDocument/2006/relationships/image" Target="../media/image2945.png"/><Relationship Id="rId110" Type="http://schemas.openxmlformats.org/officeDocument/2006/relationships/image" Target="../media/image2946.png"/><Relationship Id="rId111" Type="http://schemas.openxmlformats.org/officeDocument/2006/relationships/image" Target="../media/image2947.png"/><Relationship Id="rId112" Type="http://schemas.openxmlformats.org/officeDocument/2006/relationships/image" Target="../media/image2948.png"/><Relationship Id="rId113" Type="http://schemas.openxmlformats.org/officeDocument/2006/relationships/image" Target="../media/image2949.png"/><Relationship Id="rId114" Type="http://schemas.openxmlformats.org/officeDocument/2006/relationships/image" Target="../media/image2950.png"/><Relationship Id="rId115" Type="http://schemas.openxmlformats.org/officeDocument/2006/relationships/image" Target="../media/image2951.png"/><Relationship Id="rId116" Type="http://schemas.openxmlformats.org/officeDocument/2006/relationships/image" Target="../media/image2952.png"/><Relationship Id="rId117" Type="http://schemas.openxmlformats.org/officeDocument/2006/relationships/image" Target="../media/image2953.png"/><Relationship Id="rId118" Type="http://schemas.openxmlformats.org/officeDocument/2006/relationships/image" Target="../media/image2954.png"/><Relationship Id="rId119" Type="http://schemas.openxmlformats.org/officeDocument/2006/relationships/image" Target="../media/image2955.png"/><Relationship Id="rId120" Type="http://schemas.openxmlformats.org/officeDocument/2006/relationships/image" Target="../media/image2956.png"/><Relationship Id="rId121" Type="http://schemas.openxmlformats.org/officeDocument/2006/relationships/image" Target="../media/image2957.png"/><Relationship Id="rId122" Type="http://schemas.openxmlformats.org/officeDocument/2006/relationships/image" Target="../media/image2958.png"/><Relationship Id="rId123" Type="http://schemas.openxmlformats.org/officeDocument/2006/relationships/image" Target="../media/image2959.png"/><Relationship Id="rId124" Type="http://schemas.openxmlformats.org/officeDocument/2006/relationships/image" Target="../media/image2960.png"/><Relationship Id="rId125" Type="http://schemas.openxmlformats.org/officeDocument/2006/relationships/image" Target="../media/image2961.png"/><Relationship Id="rId126" Type="http://schemas.openxmlformats.org/officeDocument/2006/relationships/image" Target="../media/image2962.png"/><Relationship Id="rId127" Type="http://schemas.openxmlformats.org/officeDocument/2006/relationships/image" Target="../media/image2963.png"/><Relationship Id="rId128" Type="http://schemas.openxmlformats.org/officeDocument/2006/relationships/image" Target="../media/image2964.png"/><Relationship Id="rId129" Type="http://schemas.openxmlformats.org/officeDocument/2006/relationships/image" Target="../media/image2965.png"/><Relationship Id="rId130" Type="http://schemas.openxmlformats.org/officeDocument/2006/relationships/image" Target="../media/image2966.png"/><Relationship Id="rId131" Type="http://schemas.openxmlformats.org/officeDocument/2006/relationships/image" Target="../media/image2967.png"/><Relationship Id="rId132" Type="http://schemas.openxmlformats.org/officeDocument/2006/relationships/image" Target="../media/image2968.png"/><Relationship Id="rId133" Type="http://schemas.openxmlformats.org/officeDocument/2006/relationships/image" Target="../media/image2969.png"/><Relationship Id="rId134" Type="http://schemas.openxmlformats.org/officeDocument/2006/relationships/image" Target="../media/image2970.png"/><Relationship Id="rId135" Type="http://schemas.openxmlformats.org/officeDocument/2006/relationships/image" Target="../media/image2971.png"/><Relationship Id="rId136" Type="http://schemas.openxmlformats.org/officeDocument/2006/relationships/image" Target="../media/image2972.png"/><Relationship Id="rId137" Type="http://schemas.openxmlformats.org/officeDocument/2006/relationships/image" Target="../media/image2973.png"/><Relationship Id="rId138" Type="http://schemas.openxmlformats.org/officeDocument/2006/relationships/image" Target="../media/image2974.png"/><Relationship Id="rId139" Type="http://schemas.openxmlformats.org/officeDocument/2006/relationships/image" Target="../media/image2975.png"/><Relationship Id="rId140" Type="http://schemas.openxmlformats.org/officeDocument/2006/relationships/image" Target="../media/image2976.png"/><Relationship Id="rId141" Type="http://schemas.openxmlformats.org/officeDocument/2006/relationships/image" Target="../media/image2977.png"/><Relationship Id="rId142" Type="http://schemas.openxmlformats.org/officeDocument/2006/relationships/image" Target="../media/image2978.png"/><Relationship Id="rId143" Type="http://schemas.openxmlformats.org/officeDocument/2006/relationships/image" Target="../media/image2979.png"/><Relationship Id="rId144" Type="http://schemas.openxmlformats.org/officeDocument/2006/relationships/image" Target="../media/image2980.png"/><Relationship Id="rId145" Type="http://schemas.openxmlformats.org/officeDocument/2006/relationships/image" Target="../media/image2981.png"/><Relationship Id="rId146" Type="http://schemas.openxmlformats.org/officeDocument/2006/relationships/image" Target="../media/image2982.png"/><Relationship Id="rId147" Type="http://schemas.openxmlformats.org/officeDocument/2006/relationships/image" Target="../media/image2983.png"/><Relationship Id="rId148" Type="http://schemas.openxmlformats.org/officeDocument/2006/relationships/image" Target="../media/image2984.png"/><Relationship Id="rId149" Type="http://schemas.openxmlformats.org/officeDocument/2006/relationships/image" Target="../media/image2985.png"/><Relationship Id="rId150" Type="http://schemas.openxmlformats.org/officeDocument/2006/relationships/image" Target="../media/image2986.png"/><Relationship Id="rId151" Type="http://schemas.openxmlformats.org/officeDocument/2006/relationships/image" Target="../media/image2987.png"/><Relationship Id="rId152" Type="http://schemas.openxmlformats.org/officeDocument/2006/relationships/image" Target="../media/image2988.png"/><Relationship Id="rId153" Type="http://schemas.openxmlformats.org/officeDocument/2006/relationships/image" Target="../media/image2989.png"/><Relationship Id="rId154" Type="http://schemas.openxmlformats.org/officeDocument/2006/relationships/image" Target="../media/image2990.png"/><Relationship Id="rId155" Type="http://schemas.openxmlformats.org/officeDocument/2006/relationships/image" Target="../media/image2991.png"/><Relationship Id="rId156" Type="http://schemas.openxmlformats.org/officeDocument/2006/relationships/image" Target="../media/image2992.png"/><Relationship Id="rId157" Type="http://schemas.openxmlformats.org/officeDocument/2006/relationships/image" Target="../media/image2993.png"/><Relationship Id="rId158" Type="http://schemas.openxmlformats.org/officeDocument/2006/relationships/image" Target="../media/image2994.png"/><Relationship Id="rId159" Type="http://schemas.openxmlformats.org/officeDocument/2006/relationships/image" Target="../media/image2995.png"/><Relationship Id="rId160" Type="http://schemas.openxmlformats.org/officeDocument/2006/relationships/image" Target="../media/image2996.png"/><Relationship Id="rId161" Type="http://schemas.openxmlformats.org/officeDocument/2006/relationships/image" Target="../media/image2997.png"/><Relationship Id="rId162" Type="http://schemas.openxmlformats.org/officeDocument/2006/relationships/image" Target="../media/image2998.png"/><Relationship Id="rId163" Type="http://schemas.openxmlformats.org/officeDocument/2006/relationships/image" Target="../media/image2999.png"/><Relationship Id="rId164" Type="http://schemas.openxmlformats.org/officeDocument/2006/relationships/image" Target="../media/image3000.png"/><Relationship Id="rId165" Type="http://schemas.openxmlformats.org/officeDocument/2006/relationships/image" Target="../media/image3001.png"/><Relationship Id="rId166" Type="http://schemas.openxmlformats.org/officeDocument/2006/relationships/image" Target="../media/image3002.png"/><Relationship Id="rId167" Type="http://schemas.openxmlformats.org/officeDocument/2006/relationships/image" Target="../media/image3003.png"/><Relationship Id="rId168" Type="http://schemas.openxmlformats.org/officeDocument/2006/relationships/image" Target="../media/image3004.png"/><Relationship Id="rId169" Type="http://schemas.openxmlformats.org/officeDocument/2006/relationships/image" Target="../media/image3005.png"/><Relationship Id="rId170" Type="http://schemas.openxmlformats.org/officeDocument/2006/relationships/image" Target="../media/image3006.png"/><Relationship Id="rId171" Type="http://schemas.openxmlformats.org/officeDocument/2006/relationships/image" Target="../media/image3007.png"/><Relationship Id="rId172" Type="http://schemas.openxmlformats.org/officeDocument/2006/relationships/image" Target="../media/image3008.png"/><Relationship Id="rId173" Type="http://schemas.openxmlformats.org/officeDocument/2006/relationships/image" Target="../media/image3009.png"/><Relationship Id="rId174" Type="http://schemas.openxmlformats.org/officeDocument/2006/relationships/image" Target="../media/image3010.png"/><Relationship Id="rId175" Type="http://schemas.openxmlformats.org/officeDocument/2006/relationships/image" Target="../media/image3011.png"/><Relationship Id="rId176" Type="http://schemas.openxmlformats.org/officeDocument/2006/relationships/image" Target="../media/image3012.png"/><Relationship Id="rId177" Type="http://schemas.openxmlformats.org/officeDocument/2006/relationships/image" Target="../media/image3013.png"/><Relationship Id="rId178" Type="http://schemas.openxmlformats.org/officeDocument/2006/relationships/image" Target="../media/image3014.png"/><Relationship Id="rId179" Type="http://schemas.openxmlformats.org/officeDocument/2006/relationships/image" Target="../media/image3015.png"/><Relationship Id="rId180" Type="http://schemas.openxmlformats.org/officeDocument/2006/relationships/image" Target="../media/image3016.png"/><Relationship Id="rId181" Type="http://schemas.openxmlformats.org/officeDocument/2006/relationships/image" Target="../media/image3017.png"/><Relationship Id="rId182" Type="http://schemas.openxmlformats.org/officeDocument/2006/relationships/image" Target="../media/image3018.png"/><Relationship Id="rId183" Type="http://schemas.openxmlformats.org/officeDocument/2006/relationships/image" Target="../media/image3019.png"/><Relationship Id="rId184" Type="http://schemas.openxmlformats.org/officeDocument/2006/relationships/image" Target="../media/image3020.png"/><Relationship Id="rId185" Type="http://schemas.openxmlformats.org/officeDocument/2006/relationships/image" Target="../media/image3021.png"/><Relationship Id="rId186" Type="http://schemas.openxmlformats.org/officeDocument/2006/relationships/image" Target="../media/image3022.png"/><Relationship Id="rId187" Type="http://schemas.openxmlformats.org/officeDocument/2006/relationships/image" Target="../media/image3023.png"/><Relationship Id="rId188" Type="http://schemas.openxmlformats.org/officeDocument/2006/relationships/image" Target="../media/image3024.png"/><Relationship Id="rId189" Type="http://schemas.openxmlformats.org/officeDocument/2006/relationships/image" Target="../media/image3025.png"/><Relationship Id="rId190" Type="http://schemas.openxmlformats.org/officeDocument/2006/relationships/image" Target="../media/image3026.png"/><Relationship Id="rId191" Type="http://schemas.openxmlformats.org/officeDocument/2006/relationships/image" Target="../media/image3027.png"/><Relationship Id="rId192" Type="http://schemas.openxmlformats.org/officeDocument/2006/relationships/image" Target="../media/image3028.png"/><Relationship Id="rId193" Type="http://schemas.openxmlformats.org/officeDocument/2006/relationships/image" Target="../media/image3029.png"/><Relationship Id="rId194" Type="http://schemas.openxmlformats.org/officeDocument/2006/relationships/image" Target="../media/image3030.png"/><Relationship Id="rId195" Type="http://schemas.openxmlformats.org/officeDocument/2006/relationships/image" Target="../media/image3031.png"/><Relationship Id="rId196" Type="http://schemas.openxmlformats.org/officeDocument/2006/relationships/image" Target="../media/image3032.png"/><Relationship Id="rId197" Type="http://schemas.openxmlformats.org/officeDocument/2006/relationships/image" Target="../media/image3033.png"/><Relationship Id="rId198" Type="http://schemas.openxmlformats.org/officeDocument/2006/relationships/image" Target="../media/image3034.png"/><Relationship Id="rId199" Type="http://schemas.openxmlformats.org/officeDocument/2006/relationships/image" Target="../media/image3035.png"/><Relationship Id="rId200" Type="http://schemas.openxmlformats.org/officeDocument/2006/relationships/image" Target="../media/image3036.png"/><Relationship Id="rId201" Type="http://schemas.openxmlformats.org/officeDocument/2006/relationships/image" Target="../media/image3037.png"/><Relationship Id="rId202" Type="http://schemas.openxmlformats.org/officeDocument/2006/relationships/image" Target="../media/image3038.png"/><Relationship Id="rId203" Type="http://schemas.openxmlformats.org/officeDocument/2006/relationships/image" Target="../media/image3039.png"/><Relationship Id="rId204" Type="http://schemas.openxmlformats.org/officeDocument/2006/relationships/image" Target="../media/image3040.png"/><Relationship Id="rId205" Type="http://schemas.openxmlformats.org/officeDocument/2006/relationships/image" Target="../media/image3041.png"/><Relationship Id="rId206" Type="http://schemas.openxmlformats.org/officeDocument/2006/relationships/image" Target="../media/image3042.png"/><Relationship Id="rId207" Type="http://schemas.openxmlformats.org/officeDocument/2006/relationships/image" Target="../media/image3043.png"/><Relationship Id="rId208" Type="http://schemas.openxmlformats.org/officeDocument/2006/relationships/image" Target="../media/image3044.png"/><Relationship Id="rId209" Type="http://schemas.openxmlformats.org/officeDocument/2006/relationships/image" Target="../media/image3045.png"/><Relationship Id="rId210" Type="http://schemas.openxmlformats.org/officeDocument/2006/relationships/image" Target="../media/image3046.png"/><Relationship Id="rId211" Type="http://schemas.openxmlformats.org/officeDocument/2006/relationships/image" Target="../media/image3047.png"/><Relationship Id="rId212" Type="http://schemas.openxmlformats.org/officeDocument/2006/relationships/image" Target="../media/image3048.png"/><Relationship Id="rId213" Type="http://schemas.openxmlformats.org/officeDocument/2006/relationships/image" Target="../media/image3049.png"/><Relationship Id="rId214" Type="http://schemas.openxmlformats.org/officeDocument/2006/relationships/image" Target="../media/image3050.png"/><Relationship Id="rId215" Type="http://schemas.openxmlformats.org/officeDocument/2006/relationships/image" Target="../media/image3051.png"/><Relationship Id="rId216" Type="http://schemas.openxmlformats.org/officeDocument/2006/relationships/image" Target="../media/image3052.png"/><Relationship Id="rId217" Type="http://schemas.openxmlformats.org/officeDocument/2006/relationships/image" Target="../media/image3053.png"/><Relationship Id="rId218" Type="http://schemas.openxmlformats.org/officeDocument/2006/relationships/image" Target="../media/image3054.png"/><Relationship Id="rId219" Type="http://schemas.openxmlformats.org/officeDocument/2006/relationships/image" Target="../media/image3055.png"/><Relationship Id="rId220" Type="http://schemas.openxmlformats.org/officeDocument/2006/relationships/image" Target="../media/image3056.png"/><Relationship Id="rId221" Type="http://schemas.openxmlformats.org/officeDocument/2006/relationships/image" Target="../media/image3057.png"/><Relationship Id="rId222" Type="http://schemas.openxmlformats.org/officeDocument/2006/relationships/image" Target="../media/image3058.png"/><Relationship Id="rId223" Type="http://schemas.openxmlformats.org/officeDocument/2006/relationships/image" Target="../media/image3059.png"/><Relationship Id="rId224" Type="http://schemas.openxmlformats.org/officeDocument/2006/relationships/image" Target="../media/image3060.png"/><Relationship Id="rId225" Type="http://schemas.openxmlformats.org/officeDocument/2006/relationships/image" Target="../media/image3061.png"/><Relationship Id="rId226" Type="http://schemas.openxmlformats.org/officeDocument/2006/relationships/image" Target="../media/image3062.png"/><Relationship Id="rId227" Type="http://schemas.openxmlformats.org/officeDocument/2006/relationships/image" Target="../media/image3063.png"/><Relationship Id="rId228" Type="http://schemas.openxmlformats.org/officeDocument/2006/relationships/image" Target="../media/image3064.png"/><Relationship Id="rId229" Type="http://schemas.openxmlformats.org/officeDocument/2006/relationships/image" Target="../media/image3065.png"/><Relationship Id="rId230" Type="http://schemas.openxmlformats.org/officeDocument/2006/relationships/image" Target="../media/image3066.png"/><Relationship Id="rId231" Type="http://schemas.openxmlformats.org/officeDocument/2006/relationships/image" Target="../media/image3067.png"/><Relationship Id="rId232" Type="http://schemas.openxmlformats.org/officeDocument/2006/relationships/image" Target="../media/image3068.png"/><Relationship Id="rId233" Type="http://schemas.openxmlformats.org/officeDocument/2006/relationships/image" Target="../media/image3069.png"/><Relationship Id="rId234" Type="http://schemas.openxmlformats.org/officeDocument/2006/relationships/image" Target="../media/image3070.png"/><Relationship Id="rId235" Type="http://schemas.openxmlformats.org/officeDocument/2006/relationships/image" Target="../media/image3071.png"/><Relationship Id="rId236" Type="http://schemas.openxmlformats.org/officeDocument/2006/relationships/image" Target="../media/image3072.png"/><Relationship Id="rId237" Type="http://schemas.openxmlformats.org/officeDocument/2006/relationships/image" Target="../media/image3073.png"/><Relationship Id="rId238" Type="http://schemas.openxmlformats.org/officeDocument/2006/relationships/image" Target="../media/image3074.png"/><Relationship Id="rId239" Type="http://schemas.openxmlformats.org/officeDocument/2006/relationships/image" Target="../media/image3075.png"/><Relationship Id="rId240" Type="http://schemas.openxmlformats.org/officeDocument/2006/relationships/image" Target="../media/image3076.png"/><Relationship Id="rId241" Type="http://schemas.openxmlformats.org/officeDocument/2006/relationships/image" Target="../media/image3077.png"/><Relationship Id="rId242" Type="http://schemas.openxmlformats.org/officeDocument/2006/relationships/image" Target="../media/image3078.png"/><Relationship Id="rId243" Type="http://schemas.openxmlformats.org/officeDocument/2006/relationships/image" Target="../media/image3079.png"/><Relationship Id="rId244" Type="http://schemas.openxmlformats.org/officeDocument/2006/relationships/image" Target="../media/image3080.png"/><Relationship Id="rId245" Type="http://schemas.openxmlformats.org/officeDocument/2006/relationships/image" Target="../media/image3081.png"/><Relationship Id="rId246" Type="http://schemas.openxmlformats.org/officeDocument/2006/relationships/image" Target="../media/image3082.png"/><Relationship Id="rId247" Type="http://schemas.openxmlformats.org/officeDocument/2006/relationships/image" Target="../media/image3083.png"/><Relationship Id="rId248" Type="http://schemas.openxmlformats.org/officeDocument/2006/relationships/image" Target="../media/image3084.png"/><Relationship Id="rId249" Type="http://schemas.openxmlformats.org/officeDocument/2006/relationships/image" Target="../media/image3085.png"/><Relationship Id="rId250" Type="http://schemas.openxmlformats.org/officeDocument/2006/relationships/image" Target="../media/image3086.png"/><Relationship Id="rId251" Type="http://schemas.openxmlformats.org/officeDocument/2006/relationships/image" Target="../media/image3087.png"/><Relationship Id="rId252" Type="http://schemas.openxmlformats.org/officeDocument/2006/relationships/image" Target="../media/image3088.png"/><Relationship Id="rId253" Type="http://schemas.openxmlformats.org/officeDocument/2006/relationships/image" Target="../media/image3089.png"/><Relationship Id="rId254" Type="http://schemas.openxmlformats.org/officeDocument/2006/relationships/image" Target="../media/image3090.png"/><Relationship Id="rId255" Type="http://schemas.openxmlformats.org/officeDocument/2006/relationships/image" Target="../media/image3091.png"/><Relationship Id="rId256" Type="http://schemas.openxmlformats.org/officeDocument/2006/relationships/image" Target="../media/image3092.png"/><Relationship Id="rId257" Type="http://schemas.openxmlformats.org/officeDocument/2006/relationships/image" Target="../media/image3093.png"/><Relationship Id="rId258" Type="http://schemas.openxmlformats.org/officeDocument/2006/relationships/image" Target="../media/image3094.png"/><Relationship Id="rId259" Type="http://schemas.openxmlformats.org/officeDocument/2006/relationships/image" Target="../media/image3095.png"/><Relationship Id="rId260" Type="http://schemas.openxmlformats.org/officeDocument/2006/relationships/image" Target="../media/image3096.png"/><Relationship Id="rId261" Type="http://schemas.openxmlformats.org/officeDocument/2006/relationships/image" Target="../media/image3097.png"/><Relationship Id="rId262" Type="http://schemas.openxmlformats.org/officeDocument/2006/relationships/image" Target="../media/image3098.png"/><Relationship Id="rId263" Type="http://schemas.openxmlformats.org/officeDocument/2006/relationships/image" Target="../media/image3099.png"/><Relationship Id="rId264" Type="http://schemas.openxmlformats.org/officeDocument/2006/relationships/image" Target="../media/image3100.png"/><Relationship Id="rId265" Type="http://schemas.openxmlformats.org/officeDocument/2006/relationships/image" Target="../media/image3101.png"/><Relationship Id="rId266" Type="http://schemas.openxmlformats.org/officeDocument/2006/relationships/image" Target="../media/image3102.png"/><Relationship Id="rId267" Type="http://schemas.openxmlformats.org/officeDocument/2006/relationships/image" Target="../media/image3103.png"/><Relationship Id="rId268" Type="http://schemas.openxmlformats.org/officeDocument/2006/relationships/image" Target="../media/image3104.png"/><Relationship Id="rId269" Type="http://schemas.openxmlformats.org/officeDocument/2006/relationships/image" Target="../media/image3105.png"/><Relationship Id="rId270" Type="http://schemas.openxmlformats.org/officeDocument/2006/relationships/image" Target="../media/image3106.png"/><Relationship Id="rId271" Type="http://schemas.openxmlformats.org/officeDocument/2006/relationships/image" Target="../media/image3107.png"/><Relationship Id="rId272" Type="http://schemas.openxmlformats.org/officeDocument/2006/relationships/image" Target="../media/image3108.png"/><Relationship Id="rId273" Type="http://schemas.openxmlformats.org/officeDocument/2006/relationships/image" Target="../media/image3109.png"/><Relationship Id="rId274" Type="http://schemas.openxmlformats.org/officeDocument/2006/relationships/image" Target="../media/image3110.png"/><Relationship Id="rId275" Type="http://schemas.openxmlformats.org/officeDocument/2006/relationships/image" Target="../media/image3111.png"/><Relationship Id="rId276" Type="http://schemas.openxmlformats.org/officeDocument/2006/relationships/image" Target="../media/image3112.png"/><Relationship Id="rId277" Type="http://schemas.openxmlformats.org/officeDocument/2006/relationships/image" Target="../media/image3113.png"/><Relationship Id="rId278" Type="http://schemas.openxmlformats.org/officeDocument/2006/relationships/image" Target="../media/image3114.png"/><Relationship Id="rId279" Type="http://schemas.openxmlformats.org/officeDocument/2006/relationships/image" Target="../media/image3115.png"/><Relationship Id="rId280" Type="http://schemas.openxmlformats.org/officeDocument/2006/relationships/image" Target="../media/image3116.png"/><Relationship Id="rId281" Type="http://schemas.openxmlformats.org/officeDocument/2006/relationships/image" Target="../media/image3117.png"/><Relationship Id="rId282" Type="http://schemas.openxmlformats.org/officeDocument/2006/relationships/image" Target="../media/image3118.png"/><Relationship Id="rId283" Type="http://schemas.openxmlformats.org/officeDocument/2006/relationships/image" Target="../media/image3119.png"/><Relationship Id="rId284" Type="http://schemas.openxmlformats.org/officeDocument/2006/relationships/image" Target="../media/image3120.png"/><Relationship Id="rId285" Type="http://schemas.openxmlformats.org/officeDocument/2006/relationships/image" Target="../media/image3121.png"/><Relationship Id="rId286" Type="http://schemas.openxmlformats.org/officeDocument/2006/relationships/image" Target="../media/image3122.png"/><Relationship Id="rId287" Type="http://schemas.openxmlformats.org/officeDocument/2006/relationships/image" Target="../media/image3123.png"/><Relationship Id="rId288" Type="http://schemas.openxmlformats.org/officeDocument/2006/relationships/image" Target="../media/image3124.png"/><Relationship Id="rId289" Type="http://schemas.openxmlformats.org/officeDocument/2006/relationships/image" Target="../media/image3125.png"/><Relationship Id="rId290" Type="http://schemas.openxmlformats.org/officeDocument/2006/relationships/image" Target="../media/image3126.png"/><Relationship Id="rId291" Type="http://schemas.openxmlformats.org/officeDocument/2006/relationships/image" Target="../media/image3127.png"/><Relationship Id="rId292" Type="http://schemas.openxmlformats.org/officeDocument/2006/relationships/image" Target="../media/image3128.png"/><Relationship Id="rId293" Type="http://schemas.openxmlformats.org/officeDocument/2006/relationships/image" Target="../media/image3129.png"/><Relationship Id="rId294" Type="http://schemas.openxmlformats.org/officeDocument/2006/relationships/image" Target="../media/image3130.png"/><Relationship Id="rId295" Type="http://schemas.openxmlformats.org/officeDocument/2006/relationships/image" Target="../media/image3131.png"/><Relationship Id="rId296" Type="http://schemas.openxmlformats.org/officeDocument/2006/relationships/image" Target="../media/image3132.png"/><Relationship Id="rId297" Type="http://schemas.openxmlformats.org/officeDocument/2006/relationships/image" Target="../media/image3133.png"/><Relationship Id="rId298" Type="http://schemas.openxmlformats.org/officeDocument/2006/relationships/image" Target="../media/image3134.png"/><Relationship Id="rId299" Type="http://schemas.openxmlformats.org/officeDocument/2006/relationships/image" Target="../media/image3135.png"/><Relationship Id="rId300" Type="http://schemas.openxmlformats.org/officeDocument/2006/relationships/image" Target="../media/image3136.png"/><Relationship Id="rId301" Type="http://schemas.openxmlformats.org/officeDocument/2006/relationships/image" Target="../media/image3137.png"/><Relationship Id="rId302" Type="http://schemas.openxmlformats.org/officeDocument/2006/relationships/image" Target="../media/image3138.png"/><Relationship Id="rId303" Type="http://schemas.openxmlformats.org/officeDocument/2006/relationships/image" Target="../media/image3139.png"/><Relationship Id="rId304" Type="http://schemas.openxmlformats.org/officeDocument/2006/relationships/image" Target="../media/image3140.png"/><Relationship Id="rId305" Type="http://schemas.openxmlformats.org/officeDocument/2006/relationships/image" Target="../media/image3141.png"/><Relationship Id="rId306" Type="http://schemas.openxmlformats.org/officeDocument/2006/relationships/image" Target="../media/image3142.png"/><Relationship Id="rId307" Type="http://schemas.openxmlformats.org/officeDocument/2006/relationships/image" Target="../media/image3143.png"/><Relationship Id="rId308" Type="http://schemas.openxmlformats.org/officeDocument/2006/relationships/image" Target="../media/image3144.png"/><Relationship Id="rId309" Type="http://schemas.openxmlformats.org/officeDocument/2006/relationships/image" Target="../media/image3145.png"/><Relationship Id="rId310" Type="http://schemas.openxmlformats.org/officeDocument/2006/relationships/image" Target="../media/image3146.png"/><Relationship Id="rId311" Type="http://schemas.openxmlformats.org/officeDocument/2006/relationships/image" Target="../media/image3147.png"/><Relationship Id="rId312" Type="http://schemas.openxmlformats.org/officeDocument/2006/relationships/image" Target="../media/image3148.png"/><Relationship Id="rId313" Type="http://schemas.openxmlformats.org/officeDocument/2006/relationships/image" Target="../media/image3149.png"/><Relationship Id="rId314" Type="http://schemas.openxmlformats.org/officeDocument/2006/relationships/image" Target="../media/image3150.png"/><Relationship Id="rId315" Type="http://schemas.openxmlformats.org/officeDocument/2006/relationships/image" Target="../media/image3151.png"/><Relationship Id="rId316" Type="http://schemas.openxmlformats.org/officeDocument/2006/relationships/image" Target="../media/image3152.png"/><Relationship Id="rId317" Type="http://schemas.openxmlformats.org/officeDocument/2006/relationships/image" Target="../media/image3153.png"/><Relationship Id="rId318" Type="http://schemas.openxmlformats.org/officeDocument/2006/relationships/image" Target="../media/image3154.png"/><Relationship Id="rId319" Type="http://schemas.openxmlformats.org/officeDocument/2006/relationships/image" Target="../media/image3155.png"/><Relationship Id="rId320" Type="http://schemas.openxmlformats.org/officeDocument/2006/relationships/image" Target="../media/image3156.png"/><Relationship Id="rId321" Type="http://schemas.openxmlformats.org/officeDocument/2006/relationships/image" Target="../media/image3157.png"/><Relationship Id="rId322" Type="http://schemas.openxmlformats.org/officeDocument/2006/relationships/image" Target="../media/image3158.png"/><Relationship Id="rId323" Type="http://schemas.openxmlformats.org/officeDocument/2006/relationships/image" Target="../media/image3159.png"/><Relationship Id="rId324" Type="http://schemas.openxmlformats.org/officeDocument/2006/relationships/image" Target="../media/image3160.png"/><Relationship Id="rId325" Type="http://schemas.openxmlformats.org/officeDocument/2006/relationships/image" Target="../media/image3161.png"/><Relationship Id="rId326" Type="http://schemas.openxmlformats.org/officeDocument/2006/relationships/image" Target="../media/image3162.png"/><Relationship Id="rId327" Type="http://schemas.openxmlformats.org/officeDocument/2006/relationships/image" Target="../media/image3163.png"/><Relationship Id="rId328" Type="http://schemas.openxmlformats.org/officeDocument/2006/relationships/image" Target="../media/image3164.png"/><Relationship Id="rId329" Type="http://schemas.openxmlformats.org/officeDocument/2006/relationships/image" Target="../media/image3165.png"/><Relationship Id="rId330" Type="http://schemas.openxmlformats.org/officeDocument/2006/relationships/image" Target="../media/image3166.png"/><Relationship Id="rId331" Type="http://schemas.openxmlformats.org/officeDocument/2006/relationships/image" Target="../media/image3167.png"/><Relationship Id="rId332" Type="http://schemas.openxmlformats.org/officeDocument/2006/relationships/image" Target="../media/image3168.png"/><Relationship Id="rId333" Type="http://schemas.openxmlformats.org/officeDocument/2006/relationships/image" Target="../media/image3169.png"/><Relationship Id="rId334" Type="http://schemas.openxmlformats.org/officeDocument/2006/relationships/image" Target="../media/image3170.png"/><Relationship Id="rId335" Type="http://schemas.openxmlformats.org/officeDocument/2006/relationships/image" Target="../media/image3171.png"/><Relationship Id="rId336" Type="http://schemas.openxmlformats.org/officeDocument/2006/relationships/image" Target="../media/image3172.png"/><Relationship Id="rId337" Type="http://schemas.openxmlformats.org/officeDocument/2006/relationships/image" Target="../media/image3173.png"/><Relationship Id="rId338" Type="http://schemas.openxmlformats.org/officeDocument/2006/relationships/image" Target="../media/image3174.png"/><Relationship Id="rId339" Type="http://schemas.openxmlformats.org/officeDocument/2006/relationships/image" Target="../media/image3175.png"/><Relationship Id="rId340" Type="http://schemas.openxmlformats.org/officeDocument/2006/relationships/image" Target="../media/image3176.png"/><Relationship Id="rId341" Type="http://schemas.openxmlformats.org/officeDocument/2006/relationships/image" Target="../media/image3177.png"/><Relationship Id="rId342" Type="http://schemas.openxmlformats.org/officeDocument/2006/relationships/image" Target="../media/image3178.png"/><Relationship Id="rId343" Type="http://schemas.openxmlformats.org/officeDocument/2006/relationships/image" Target="../media/image3179.png"/><Relationship Id="rId344" Type="http://schemas.openxmlformats.org/officeDocument/2006/relationships/image" Target="../media/image3180.png"/><Relationship Id="rId345" Type="http://schemas.openxmlformats.org/officeDocument/2006/relationships/image" Target="../media/image3181.png"/><Relationship Id="rId346" Type="http://schemas.openxmlformats.org/officeDocument/2006/relationships/image" Target="../media/image3182.png"/><Relationship Id="rId347" Type="http://schemas.openxmlformats.org/officeDocument/2006/relationships/image" Target="../media/image3183.png"/><Relationship Id="rId348" Type="http://schemas.openxmlformats.org/officeDocument/2006/relationships/image" Target="../media/image3184.png"/><Relationship Id="rId349" Type="http://schemas.openxmlformats.org/officeDocument/2006/relationships/image" Target="../media/image3185.png"/><Relationship Id="rId350" Type="http://schemas.openxmlformats.org/officeDocument/2006/relationships/image" Target="../media/image3186.png"/><Relationship Id="rId351" Type="http://schemas.openxmlformats.org/officeDocument/2006/relationships/image" Target="../media/image3187.png"/><Relationship Id="rId352" Type="http://schemas.openxmlformats.org/officeDocument/2006/relationships/image" Target="../media/image3188.png"/><Relationship Id="rId353" Type="http://schemas.openxmlformats.org/officeDocument/2006/relationships/image" Target="../media/image3189.png"/><Relationship Id="rId354" Type="http://schemas.openxmlformats.org/officeDocument/2006/relationships/image" Target="../media/image3190.png"/><Relationship Id="rId355" Type="http://schemas.openxmlformats.org/officeDocument/2006/relationships/image" Target="../media/image3191.png"/><Relationship Id="rId356" Type="http://schemas.openxmlformats.org/officeDocument/2006/relationships/image" Target="../media/image3192.png"/><Relationship Id="rId357" Type="http://schemas.openxmlformats.org/officeDocument/2006/relationships/image" Target="../media/image3193.png"/><Relationship Id="rId358" Type="http://schemas.openxmlformats.org/officeDocument/2006/relationships/image" Target="../media/image3194.png"/><Relationship Id="rId359" Type="http://schemas.openxmlformats.org/officeDocument/2006/relationships/image" Target="../media/image3195.png"/><Relationship Id="rId360" Type="http://schemas.openxmlformats.org/officeDocument/2006/relationships/image" Target="../media/image3196.png"/><Relationship Id="rId361" Type="http://schemas.openxmlformats.org/officeDocument/2006/relationships/image" Target="../media/image3197.png"/><Relationship Id="rId362" Type="http://schemas.openxmlformats.org/officeDocument/2006/relationships/image" Target="../media/image3198.png"/><Relationship Id="rId363" Type="http://schemas.openxmlformats.org/officeDocument/2006/relationships/image" Target="../media/image3199.png"/><Relationship Id="rId364" Type="http://schemas.openxmlformats.org/officeDocument/2006/relationships/image" Target="../media/image3200.png"/><Relationship Id="rId365" Type="http://schemas.openxmlformats.org/officeDocument/2006/relationships/image" Target="../media/image3201.png"/><Relationship Id="rId366" Type="http://schemas.openxmlformats.org/officeDocument/2006/relationships/image" Target="../media/image3202.png"/><Relationship Id="rId367" Type="http://schemas.openxmlformats.org/officeDocument/2006/relationships/image" Target="../media/image3203.png"/><Relationship Id="rId368" Type="http://schemas.openxmlformats.org/officeDocument/2006/relationships/image" Target="../media/image3204.png"/><Relationship Id="rId369" Type="http://schemas.openxmlformats.org/officeDocument/2006/relationships/image" Target="../media/image3205.png"/><Relationship Id="rId370" Type="http://schemas.openxmlformats.org/officeDocument/2006/relationships/image" Target="../media/image3206.png"/><Relationship Id="rId371" Type="http://schemas.openxmlformats.org/officeDocument/2006/relationships/image" Target="../media/image3207.png"/><Relationship Id="rId372" Type="http://schemas.openxmlformats.org/officeDocument/2006/relationships/image" Target="../media/image3208.png"/><Relationship Id="rId373" Type="http://schemas.openxmlformats.org/officeDocument/2006/relationships/image" Target="../media/image3209.png"/><Relationship Id="rId374" Type="http://schemas.openxmlformats.org/officeDocument/2006/relationships/image" Target="../media/image3210.png"/><Relationship Id="rId375" Type="http://schemas.openxmlformats.org/officeDocument/2006/relationships/image" Target="../media/image3211.png"/><Relationship Id="rId376" Type="http://schemas.openxmlformats.org/officeDocument/2006/relationships/image" Target="../media/image3212.png"/><Relationship Id="rId377" Type="http://schemas.openxmlformats.org/officeDocument/2006/relationships/image" Target="../media/image3213.png"/><Relationship Id="rId378" Type="http://schemas.openxmlformats.org/officeDocument/2006/relationships/image" Target="../media/image3214.png"/><Relationship Id="rId379" Type="http://schemas.openxmlformats.org/officeDocument/2006/relationships/image" Target="../media/image3215.png"/><Relationship Id="rId380" Type="http://schemas.openxmlformats.org/officeDocument/2006/relationships/image" Target="../media/image3216.png"/><Relationship Id="rId381" Type="http://schemas.openxmlformats.org/officeDocument/2006/relationships/image" Target="../media/image3217.png"/><Relationship Id="rId382" Type="http://schemas.openxmlformats.org/officeDocument/2006/relationships/image" Target="../media/image3218.png"/><Relationship Id="rId383" Type="http://schemas.openxmlformats.org/officeDocument/2006/relationships/image" Target="../media/image3219.png"/><Relationship Id="rId384" Type="http://schemas.openxmlformats.org/officeDocument/2006/relationships/image" Target="../media/image3220.png"/><Relationship Id="rId385" Type="http://schemas.openxmlformats.org/officeDocument/2006/relationships/image" Target="../media/image3221.png"/><Relationship Id="rId386" Type="http://schemas.openxmlformats.org/officeDocument/2006/relationships/image" Target="../media/image3222.png"/><Relationship Id="rId387" Type="http://schemas.openxmlformats.org/officeDocument/2006/relationships/image" Target="../media/image3223.png"/><Relationship Id="rId388" Type="http://schemas.openxmlformats.org/officeDocument/2006/relationships/image" Target="../media/image3224.png"/><Relationship Id="rId389" Type="http://schemas.openxmlformats.org/officeDocument/2006/relationships/image" Target="../media/image3225.png"/><Relationship Id="rId390" Type="http://schemas.openxmlformats.org/officeDocument/2006/relationships/image" Target="../media/image3226.png"/><Relationship Id="rId391" Type="http://schemas.openxmlformats.org/officeDocument/2006/relationships/image" Target="../media/image3227.png"/><Relationship Id="rId392" Type="http://schemas.openxmlformats.org/officeDocument/2006/relationships/image" Target="../media/image3228.png"/><Relationship Id="rId393" Type="http://schemas.openxmlformats.org/officeDocument/2006/relationships/image" Target="../media/image3229.png"/><Relationship Id="rId394" Type="http://schemas.openxmlformats.org/officeDocument/2006/relationships/image" Target="../media/image3230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3231.png"/><Relationship Id="rId5" Type="http://schemas.openxmlformats.org/officeDocument/2006/relationships/image" Target="../media/image3232.png"/><Relationship Id="rId6" Type="http://schemas.openxmlformats.org/officeDocument/2006/relationships/image" Target="../media/image3233.png"/><Relationship Id="rId7" Type="http://schemas.openxmlformats.org/officeDocument/2006/relationships/image" Target="../media/image3234.png"/><Relationship Id="rId8" Type="http://schemas.openxmlformats.org/officeDocument/2006/relationships/image" Target="../media/image3235.png"/><Relationship Id="rId9" Type="http://schemas.openxmlformats.org/officeDocument/2006/relationships/image" Target="../media/image3236.png"/><Relationship Id="rId10" Type="http://schemas.openxmlformats.org/officeDocument/2006/relationships/image" Target="../media/image3237.png"/><Relationship Id="rId11" Type="http://schemas.openxmlformats.org/officeDocument/2006/relationships/image" Target="../media/image3238.png"/><Relationship Id="rId12" Type="http://schemas.openxmlformats.org/officeDocument/2006/relationships/image" Target="../media/image3239.png"/><Relationship Id="rId13" Type="http://schemas.openxmlformats.org/officeDocument/2006/relationships/image" Target="../media/image3240.png"/><Relationship Id="rId14" Type="http://schemas.openxmlformats.org/officeDocument/2006/relationships/image" Target="../media/image3241.png"/><Relationship Id="rId15" Type="http://schemas.openxmlformats.org/officeDocument/2006/relationships/image" Target="../media/image3242.png"/><Relationship Id="rId16" Type="http://schemas.openxmlformats.org/officeDocument/2006/relationships/image" Target="../media/image3243.png"/><Relationship Id="rId17" Type="http://schemas.openxmlformats.org/officeDocument/2006/relationships/image" Target="../media/image3244.png"/><Relationship Id="rId18" Type="http://schemas.openxmlformats.org/officeDocument/2006/relationships/image" Target="../media/image3245.png"/><Relationship Id="rId19" Type="http://schemas.openxmlformats.org/officeDocument/2006/relationships/image" Target="../media/image450.png"/><Relationship Id="rId20" Type="http://schemas.openxmlformats.org/officeDocument/2006/relationships/image" Target="../media/image3246.png"/><Relationship Id="rId21" Type="http://schemas.openxmlformats.org/officeDocument/2006/relationships/image" Target="../media/image3247.png"/><Relationship Id="rId22" Type="http://schemas.openxmlformats.org/officeDocument/2006/relationships/image" Target="../media/image3248.png"/><Relationship Id="rId23" Type="http://schemas.openxmlformats.org/officeDocument/2006/relationships/image" Target="../media/image3249.png"/><Relationship Id="rId24" Type="http://schemas.openxmlformats.org/officeDocument/2006/relationships/image" Target="../media/image3250.png"/><Relationship Id="rId25" Type="http://schemas.openxmlformats.org/officeDocument/2006/relationships/image" Target="../media/image3251.png"/><Relationship Id="rId26" Type="http://schemas.openxmlformats.org/officeDocument/2006/relationships/image" Target="../media/image3252.png"/><Relationship Id="rId27" Type="http://schemas.openxmlformats.org/officeDocument/2006/relationships/image" Target="../media/image3253.png"/><Relationship Id="rId28" Type="http://schemas.openxmlformats.org/officeDocument/2006/relationships/image" Target="../media/image3254.png"/><Relationship Id="rId29" Type="http://schemas.openxmlformats.org/officeDocument/2006/relationships/image" Target="../media/image3255.png"/><Relationship Id="rId30" Type="http://schemas.openxmlformats.org/officeDocument/2006/relationships/image" Target="../media/image3256.png"/><Relationship Id="rId31" Type="http://schemas.openxmlformats.org/officeDocument/2006/relationships/image" Target="../media/image3257.png"/><Relationship Id="rId32" Type="http://schemas.openxmlformats.org/officeDocument/2006/relationships/image" Target="../media/image3258.png"/><Relationship Id="rId33" Type="http://schemas.openxmlformats.org/officeDocument/2006/relationships/image" Target="../media/image3259.png"/><Relationship Id="rId34" Type="http://schemas.openxmlformats.org/officeDocument/2006/relationships/image" Target="../media/image3260.png"/><Relationship Id="rId35" Type="http://schemas.openxmlformats.org/officeDocument/2006/relationships/image" Target="../media/image3261.png"/><Relationship Id="rId36" Type="http://schemas.openxmlformats.org/officeDocument/2006/relationships/image" Target="../media/image3262.png"/><Relationship Id="rId37" Type="http://schemas.openxmlformats.org/officeDocument/2006/relationships/image" Target="../media/image3263.png"/><Relationship Id="rId38" Type="http://schemas.openxmlformats.org/officeDocument/2006/relationships/image" Target="../media/image3264.png"/><Relationship Id="rId39" Type="http://schemas.openxmlformats.org/officeDocument/2006/relationships/image" Target="../media/image3265.png"/><Relationship Id="rId40" Type="http://schemas.openxmlformats.org/officeDocument/2006/relationships/image" Target="../media/image3266.png"/><Relationship Id="rId41" Type="http://schemas.openxmlformats.org/officeDocument/2006/relationships/image" Target="../media/image3267.png"/><Relationship Id="rId42" Type="http://schemas.openxmlformats.org/officeDocument/2006/relationships/image" Target="../media/image3268.png"/><Relationship Id="rId43" Type="http://schemas.openxmlformats.org/officeDocument/2006/relationships/image" Target="../media/image3269.png"/><Relationship Id="rId44" Type="http://schemas.openxmlformats.org/officeDocument/2006/relationships/image" Target="../media/image3270.png"/><Relationship Id="rId45" Type="http://schemas.openxmlformats.org/officeDocument/2006/relationships/image" Target="../media/image3271.png"/><Relationship Id="rId46" Type="http://schemas.openxmlformats.org/officeDocument/2006/relationships/image" Target="../media/image3272.png"/><Relationship Id="rId47" Type="http://schemas.openxmlformats.org/officeDocument/2006/relationships/image" Target="../media/image3273.png"/><Relationship Id="rId48" Type="http://schemas.openxmlformats.org/officeDocument/2006/relationships/image" Target="../media/image3274.png"/><Relationship Id="rId49" Type="http://schemas.openxmlformats.org/officeDocument/2006/relationships/image" Target="../media/image3275.png"/><Relationship Id="rId50" Type="http://schemas.openxmlformats.org/officeDocument/2006/relationships/image" Target="../media/image3276.png"/><Relationship Id="rId51" Type="http://schemas.openxmlformats.org/officeDocument/2006/relationships/image" Target="../media/image3277.png"/><Relationship Id="rId52" Type="http://schemas.openxmlformats.org/officeDocument/2006/relationships/image" Target="../media/image3278.png"/><Relationship Id="rId53" Type="http://schemas.openxmlformats.org/officeDocument/2006/relationships/image" Target="../media/image3279.png"/><Relationship Id="rId54" Type="http://schemas.openxmlformats.org/officeDocument/2006/relationships/image" Target="../media/image3280.png"/><Relationship Id="rId55" Type="http://schemas.openxmlformats.org/officeDocument/2006/relationships/image" Target="../media/image3281.png"/><Relationship Id="rId56" Type="http://schemas.openxmlformats.org/officeDocument/2006/relationships/image" Target="../media/image3282.png"/><Relationship Id="rId57" Type="http://schemas.openxmlformats.org/officeDocument/2006/relationships/image" Target="../media/image3283.png"/><Relationship Id="rId58" Type="http://schemas.openxmlformats.org/officeDocument/2006/relationships/image" Target="../media/image3284.png"/><Relationship Id="rId59" Type="http://schemas.openxmlformats.org/officeDocument/2006/relationships/image" Target="../media/image3285.png"/><Relationship Id="rId60" Type="http://schemas.openxmlformats.org/officeDocument/2006/relationships/image" Target="../media/image3286.png"/><Relationship Id="rId61" Type="http://schemas.openxmlformats.org/officeDocument/2006/relationships/image" Target="../media/image3287.png"/><Relationship Id="rId62" Type="http://schemas.openxmlformats.org/officeDocument/2006/relationships/image" Target="../media/image3288.png"/><Relationship Id="rId63" Type="http://schemas.openxmlformats.org/officeDocument/2006/relationships/image" Target="../media/image3289.png"/><Relationship Id="rId64" Type="http://schemas.openxmlformats.org/officeDocument/2006/relationships/image" Target="../media/image3290.png"/><Relationship Id="rId65" Type="http://schemas.openxmlformats.org/officeDocument/2006/relationships/image" Target="../media/image3291.png"/><Relationship Id="rId66" Type="http://schemas.openxmlformats.org/officeDocument/2006/relationships/image" Target="../media/image3292.png"/><Relationship Id="rId67" Type="http://schemas.openxmlformats.org/officeDocument/2006/relationships/image" Target="../media/image3293.png"/><Relationship Id="rId68" Type="http://schemas.openxmlformats.org/officeDocument/2006/relationships/image" Target="../media/image3294.png"/><Relationship Id="rId69" Type="http://schemas.openxmlformats.org/officeDocument/2006/relationships/image" Target="../media/image3295.png"/><Relationship Id="rId70" Type="http://schemas.openxmlformats.org/officeDocument/2006/relationships/image" Target="../media/image3296.png"/><Relationship Id="rId71" Type="http://schemas.openxmlformats.org/officeDocument/2006/relationships/image" Target="../media/image3297.png"/><Relationship Id="rId72" Type="http://schemas.openxmlformats.org/officeDocument/2006/relationships/image" Target="../media/image3298.png"/><Relationship Id="rId73" Type="http://schemas.openxmlformats.org/officeDocument/2006/relationships/image" Target="../media/image3299.png"/><Relationship Id="rId74" Type="http://schemas.openxmlformats.org/officeDocument/2006/relationships/image" Target="../media/image3300.png"/><Relationship Id="rId75" Type="http://schemas.openxmlformats.org/officeDocument/2006/relationships/image" Target="../media/image3301.png"/><Relationship Id="rId76" Type="http://schemas.openxmlformats.org/officeDocument/2006/relationships/image" Target="../media/image3302.png"/><Relationship Id="rId77" Type="http://schemas.openxmlformats.org/officeDocument/2006/relationships/image" Target="../media/image3303.png"/><Relationship Id="rId78" Type="http://schemas.openxmlformats.org/officeDocument/2006/relationships/image" Target="../media/image3304.png"/><Relationship Id="rId79" Type="http://schemas.openxmlformats.org/officeDocument/2006/relationships/image" Target="../media/image3305.png"/><Relationship Id="rId80" Type="http://schemas.openxmlformats.org/officeDocument/2006/relationships/image" Target="../media/image3306.png"/><Relationship Id="rId81" Type="http://schemas.openxmlformats.org/officeDocument/2006/relationships/image" Target="../media/image3307.png"/><Relationship Id="rId82" Type="http://schemas.openxmlformats.org/officeDocument/2006/relationships/image" Target="../media/image3308.png"/><Relationship Id="rId83" Type="http://schemas.openxmlformats.org/officeDocument/2006/relationships/image" Target="../media/image3309.png"/><Relationship Id="rId84" Type="http://schemas.openxmlformats.org/officeDocument/2006/relationships/image" Target="../media/image3310.png"/><Relationship Id="rId85" Type="http://schemas.openxmlformats.org/officeDocument/2006/relationships/image" Target="../media/image3311.png"/><Relationship Id="rId86" Type="http://schemas.openxmlformats.org/officeDocument/2006/relationships/image" Target="../media/image3312.png"/><Relationship Id="rId87" Type="http://schemas.openxmlformats.org/officeDocument/2006/relationships/image" Target="../media/image3313.png"/><Relationship Id="rId88" Type="http://schemas.openxmlformats.org/officeDocument/2006/relationships/image" Target="../media/image3314.png"/><Relationship Id="rId89" Type="http://schemas.openxmlformats.org/officeDocument/2006/relationships/image" Target="../media/image3315.png"/><Relationship Id="rId90" Type="http://schemas.openxmlformats.org/officeDocument/2006/relationships/image" Target="../media/image3316.png"/><Relationship Id="rId91" Type="http://schemas.openxmlformats.org/officeDocument/2006/relationships/image" Target="../media/image3317.png"/><Relationship Id="rId92" Type="http://schemas.openxmlformats.org/officeDocument/2006/relationships/image" Target="../media/image3318.png"/><Relationship Id="rId93" Type="http://schemas.openxmlformats.org/officeDocument/2006/relationships/image" Target="../media/image3319.png"/><Relationship Id="rId94" Type="http://schemas.openxmlformats.org/officeDocument/2006/relationships/image" Target="../media/image3320.png"/><Relationship Id="rId95" Type="http://schemas.openxmlformats.org/officeDocument/2006/relationships/image" Target="../media/image3321.png"/><Relationship Id="rId96" Type="http://schemas.openxmlformats.org/officeDocument/2006/relationships/image" Target="../media/image3322.png"/><Relationship Id="rId97" Type="http://schemas.openxmlformats.org/officeDocument/2006/relationships/image" Target="../media/image3323.png"/><Relationship Id="rId98" Type="http://schemas.openxmlformats.org/officeDocument/2006/relationships/image" Target="../media/image3324.png"/><Relationship Id="rId99" Type="http://schemas.openxmlformats.org/officeDocument/2006/relationships/image" Target="../media/image3325.png"/><Relationship Id="rId100" Type="http://schemas.openxmlformats.org/officeDocument/2006/relationships/image" Target="../media/image3326.png"/><Relationship Id="rId101" Type="http://schemas.openxmlformats.org/officeDocument/2006/relationships/image" Target="../media/image3327.png"/><Relationship Id="rId102" Type="http://schemas.openxmlformats.org/officeDocument/2006/relationships/image" Target="../media/image3328.png"/><Relationship Id="rId103" Type="http://schemas.openxmlformats.org/officeDocument/2006/relationships/image" Target="../media/image3329.png"/><Relationship Id="rId104" Type="http://schemas.openxmlformats.org/officeDocument/2006/relationships/image" Target="../media/image3330.png"/><Relationship Id="rId105" Type="http://schemas.openxmlformats.org/officeDocument/2006/relationships/image" Target="../media/image3331.png"/><Relationship Id="rId106" Type="http://schemas.openxmlformats.org/officeDocument/2006/relationships/image" Target="../media/image3332.png"/><Relationship Id="rId107" Type="http://schemas.openxmlformats.org/officeDocument/2006/relationships/image" Target="../media/image3333.png"/><Relationship Id="rId108" Type="http://schemas.openxmlformats.org/officeDocument/2006/relationships/image" Target="../media/image3334.png"/><Relationship Id="rId109" Type="http://schemas.openxmlformats.org/officeDocument/2006/relationships/image" Target="../media/image3335.png"/><Relationship Id="rId110" Type="http://schemas.openxmlformats.org/officeDocument/2006/relationships/image" Target="../media/image3336.png"/><Relationship Id="rId111" Type="http://schemas.openxmlformats.org/officeDocument/2006/relationships/image" Target="../media/image3337.png"/><Relationship Id="rId112" Type="http://schemas.openxmlformats.org/officeDocument/2006/relationships/image" Target="../media/image3338.png"/><Relationship Id="rId113" Type="http://schemas.openxmlformats.org/officeDocument/2006/relationships/image" Target="../media/image3339.png"/><Relationship Id="rId114" Type="http://schemas.openxmlformats.org/officeDocument/2006/relationships/image" Target="../media/image3340.png"/><Relationship Id="rId115" Type="http://schemas.openxmlformats.org/officeDocument/2006/relationships/image" Target="../media/image3341.png"/><Relationship Id="rId116" Type="http://schemas.openxmlformats.org/officeDocument/2006/relationships/image" Target="../media/image3342.png"/><Relationship Id="rId117" Type="http://schemas.openxmlformats.org/officeDocument/2006/relationships/image" Target="../media/image3343.png"/><Relationship Id="rId118" Type="http://schemas.openxmlformats.org/officeDocument/2006/relationships/image" Target="../media/image3344.png"/><Relationship Id="rId119" Type="http://schemas.openxmlformats.org/officeDocument/2006/relationships/image" Target="../media/image3345.png"/><Relationship Id="rId120" Type="http://schemas.openxmlformats.org/officeDocument/2006/relationships/image" Target="../media/image3346.png"/><Relationship Id="rId121" Type="http://schemas.openxmlformats.org/officeDocument/2006/relationships/image" Target="../media/image3347.png"/><Relationship Id="rId122" Type="http://schemas.openxmlformats.org/officeDocument/2006/relationships/image" Target="../media/image3348.png"/><Relationship Id="rId123" Type="http://schemas.openxmlformats.org/officeDocument/2006/relationships/image" Target="../media/image3349.png"/><Relationship Id="rId124" Type="http://schemas.openxmlformats.org/officeDocument/2006/relationships/image" Target="../media/image3350.png"/><Relationship Id="rId125" Type="http://schemas.openxmlformats.org/officeDocument/2006/relationships/image" Target="../media/image3351.png"/><Relationship Id="rId126" Type="http://schemas.openxmlformats.org/officeDocument/2006/relationships/image" Target="../media/image3352.png"/><Relationship Id="rId127" Type="http://schemas.openxmlformats.org/officeDocument/2006/relationships/image" Target="../media/image3353.png"/><Relationship Id="rId128" Type="http://schemas.openxmlformats.org/officeDocument/2006/relationships/image" Target="../media/image3354.png"/><Relationship Id="rId129" Type="http://schemas.openxmlformats.org/officeDocument/2006/relationships/image" Target="../media/image3355.png"/><Relationship Id="rId130" Type="http://schemas.openxmlformats.org/officeDocument/2006/relationships/image" Target="../media/image3356.png"/><Relationship Id="rId131" Type="http://schemas.openxmlformats.org/officeDocument/2006/relationships/image" Target="../media/image3357.png"/><Relationship Id="rId132" Type="http://schemas.openxmlformats.org/officeDocument/2006/relationships/image" Target="../media/image3358.png"/><Relationship Id="rId133" Type="http://schemas.openxmlformats.org/officeDocument/2006/relationships/image" Target="../media/image3359.png"/><Relationship Id="rId134" Type="http://schemas.openxmlformats.org/officeDocument/2006/relationships/image" Target="../media/image3360.png"/><Relationship Id="rId135" Type="http://schemas.openxmlformats.org/officeDocument/2006/relationships/image" Target="../media/image3361.png"/><Relationship Id="rId136" Type="http://schemas.openxmlformats.org/officeDocument/2006/relationships/image" Target="../media/image3362.png"/><Relationship Id="rId137" Type="http://schemas.openxmlformats.org/officeDocument/2006/relationships/image" Target="../media/image3363.png"/><Relationship Id="rId138" Type="http://schemas.openxmlformats.org/officeDocument/2006/relationships/image" Target="../media/image3364.png"/><Relationship Id="rId139" Type="http://schemas.openxmlformats.org/officeDocument/2006/relationships/image" Target="../media/image3365.png"/><Relationship Id="rId140" Type="http://schemas.openxmlformats.org/officeDocument/2006/relationships/image" Target="../media/image3366.png"/><Relationship Id="rId141" Type="http://schemas.openxmlformats.org/officeDocument/2006/relationships/image" Target="../media/image3367.png"/><Relationship Id="rId142" Type="http://schemas.openxmlformats.org/officeDocument/2006/relationships/image" Target="../media/image3368.png"/><Relationship Id="rId143" Type="http://schemas.openxmlformats.org/officeDocument/2006/relationships/image" Target="../media/image3369.png"/><Relationship Id="rId144" Type="http://schemas.openxmlformats.org/officeDocument/2006/relationships/image" Target="../media/image3370.png"/><Relationship Id="rId145" Type="http://schemas.openxmlformats.org/officeDocument/2006/relationships/image" Target="../media/image3371.png"/><Relationship Id="rId146" Type="http://schemas.openxmlformats.org/officeDocument/2006/relationships/image" Target="../media/image3372.png"/><Relationship Id="rId147" Type="http://schemas.openxmlformats.org/officeDocument/2006/relationships/image" Target="../media/image3373.png"/><Relationship Id="rId148" Type="http://schemas.openxmlformats.org/officeDocument/2006/relationships/image" Target="../media/image3374.png"/><Relationship Id="rId149" Type="http://schemas.openxmlformats.org/officeDocument/2006/relationships/image" Target="../media/image3375.png"/><Relationship Id="rId150" Type="http://schemas.openxmlformats.org/officeDocument/2006/relationships/image" Target="../media/image3376.png"/><Relationship Id="rId151" Type="http://schemas.openxmlformats.org/officeDocument/2006/relationships/image" Target="../media/image3377.png"/><Relationship Id="rId152" Type="http://schemas.openxmlformats.org/officeDocument/2006/relationships/image" Target="../media/image3378.png"/><Relationship Id="rId153" Type="http://schemas.openxmlformats.org/officeDocument/2006/relationships/image" Target="../media/image3379.png"/><Relationship Id="rId154" Type="http://schemas.openxmlformats.org/officeDocument/2006/relationships/image" Target="../media/image3380.png"/><Relationship Id="rId155" Type="http://schemas.openxmlformats.org/officeDocument/2006/relationships/image" Target="../media/image3381.png"/><Relationship Id="rId156" Type="http://schemas.openxmlformats.org/officeDocument/2006/relationships/image" Target="../media/image3382.png"/><Relationship Id="rId157" Type="http://schemas.openxmlformats.org/officeDocument/2006/relationships/image" Target="../media/image3383.png"/><Relationship Id="rId158" Type="http://schemas.openxmlformats.org/officeDocument/2006/relationships/image" Target="../media/image3384.png"/><Relationship Id="rId159" Type="http://schemas.openxmlformats.org/officeDocument/2006/relationships/image" Target="../media/image3385.png"/><Relationship Id="rId160" Type="http://schemas.openxmlformats.org/officeDocument/2006/relationships/image" Target="../media/image3386.png"/><Relationship Id="rId161" Type="http://schemas.openxmlformats.org/officeDocument/2006/relationships/image" Target="../media/image3387.png"/><Relationship Id="rId162" Type="http://schemas.openxmlformats.org/officeDocument/2006/relationships/image" Target="../media/image3388.png"/><Relationship Id="rId163" Type="http://schemas.openxmlformats.org/officeDocument/2006/relationships/image" Target="../media/image3389.png"/><Relationship Id="rId164" Type="http://schemas.openxmlformats.org/officeDocument/2006/relationships/image" Target="../media/image3390.png"/><Relationship Id="rId165" Type="http://schemas.openxmlformats.org/officeDocument/2006/relationships/image" Target="../media/image3391.png"/><Relationship Id="rId166" Type="http://schemas.openxmlformats.org/officeDocument/2006/relationships/image" Target="../media/image339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56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177" name="Disegno"/>
          <p:cNvGrpSpPr/>
          <p:nvPr/>
        </p:nvGrpSpPr>
        <p:grpSpPr>
          <a:xfrm>
            <a:off x="9688853" y="820975"/>
            <a:ext cx="2400650" cy="739388"/>
            <a:chOff x="-234786" y="-137038"/>
            <a:chExt cx="2400648" cy="739387"/>
          </a:xfrm>
        </p:grpSpPr>
        <p:pic>
          <p:nvPicPr>
            <p:cNvPr id="15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95270" y="-103656"/>
              <a:ext cx="378673" cy="160806"/>
            </a:xfrm>
            <a:prstGeom prst="rect">
              <a:avLst/>
            </a:prstGeom>
            <a:effectLst/>
          </p:spPr>
        </p:pic>
        <p:pic>
          <p:nvPicPr>
            <p:cNvPr id="15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34787" y="-45590"/>
              <a:ext cx="430539" cy="647940"/>
            </a:xfrm>
            <a:prstGeom prst="rect">
              <a:avLst/>
            </a:prstGeom>
            <a:effectLst/>
          </p:spPr>
        </p:pic>
        <p:pic>
          <p:nvPicPr>
            <p:cNvPr id="16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07223" y="449760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16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43406" y="-89704"/>
              <a:ext cx="282995" cy="626693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96900" y="-137039"/>
              <a:ext cx="391215" cy="738304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57304" y="-103656"/>
              <a:ext cx="128665" cy="681668"/>
            </a:xfrm>
            <a:prstGeom prst="rect">
              <a:avLst/>
            </a:prstGeom>
            <a:effectLst/>
          </p:spPr>
        </p:pic>
        <p:pic>
          <p:nvPicPr>
            <p:cNvPr id="169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04779" y="435808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89769" y="-94355"/>
              <a:ext cx="411973" cy="664756"/>
            </a:xfrm>
            <a:prstGeom prst="rect">
              <a:avLst/>
            </a:prstGeom>
            <a:effectLst/>
          </p:spPr>
        </p:pic>
        <p:pic>
          <p:nvPicPr>
            <p:cNvPr id="17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90996" y="-100556"/>
              <a:ext cx="374867" cy="667819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22307" y="-126909"/>
              <a:ext cx="332876" cy="156156"/>
            </a:xfrm>
            <a:prstGeom prst="rect">
              <a:avLst/>
            </a:prstGeom>
            <a:effectLst/>
          </p:spPr>
        </p:pic>
      </p:grpSp>
      <p:grpSp>
        <p:nvGrpSpPr>
          <p:cNvPr id="276" name="Disegno"/>
          <p:cNvGrpSpPr/>
          <p:nvPr/>
        </p:nvGrpSpPr>
        <p:grpSpPr>
          <a:xfrm>
            <a:off x="1740090" y="3179935"/>
            <a:ext cx="6588626" cy="3336830"/>
            <a:chOff x="-114843" y="-75449"/>
            <a:chExt cx="6588624" cy="3336829"/>
          </a:xfrm>
        </p:grpSpPr>
        <p:pic>
          <p:nvPicPr>
            <p:cNvPr id="17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544" y="1320682"/>
              <a:ext cx="426777" cy="607540"/>
            </a:xfrm>
            <a:prstGeom prst="rect">
              <a:avLst/>
            </a:prstGeom>
            <a:effectLst/>
          </p:spPr>
        </p:pic>
        <p:pic>
          <p:nvPicPr>
            <p:cNvPr id="18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53794" y="1406707"/>
              <a:ext cx="357381" cy="476131"/>
            </a:xfrm>
            <a:prstGeom prst="rect">
              <a:avLst/>
            </a:prstGeom>
            <a:effectLst/>
          </p:spPr>
        </p:pic>
        <p:pic>
          <p:nvPicPr>
            <p:cNvPr id="18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85234" y="1143423"/>
              <a:ext cx="235216" cy="736743"/>
            </a:xfrm>
            <a:prstGeom prst="rect">
              <a:avLst/>
            </a:prstGeom>
            <a:effectLst/>
          </p:spPr>
        </p:pic>
        <p:pic>
          <p:nvPicPr>
            <p:cNvPr id="18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966606" y="1116339"/>
              <a:ext cx="244516" cy="747590"/>
            </a:xfrm>
            <a:prstGeom prst="rect">
              <a:avLst/>
            </a:prstGeom>
            <a:effectLst/>
          </p:spPr>
        </p:pic>
        <p:pic>
          <p:nvPicPr>
            <p:cNvPr id="18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208434" y="1054331"/>
              <a:ext cx="184060" cy="416587"/>
            </a:xfrm>
            <a:prstGeom prst="rect">
              <a:avLst/>
            </a:prstGeom>
            <a:effectLst/>
          </p:spPr>
        </p:pic>
        <p:pic>
          <p:nvPicPr>
            <p:cNvPr id="18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831608" y="1435676"/>
              <a:ext cx="230565" cy="421883"/>
            </a:xfrm>
            <a:prstGeom prst="rect">
              <a:avLst/>
            </a:prstGeom>
            <a:effectLst/>
          </p:spPr>
        </p:pic>
        <p:pic>
          <p:nvPicPr>
            <p:cNvPr id="19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765157" y="1203149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19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036232" y="1438777"/>
              <a:ext cx="370082" cy="464642"/>
            </a:xfrm>
            <a:prstGeom prst="rect">
              <a:avLst/>
            </a:prstGeom>
            <a:effectLst/>
          </p:spPr>
        </p:pic>
        <p:pic>
          <p:nvPicPr>
            <p:cNvPr id="19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71541" y="1380334"/>
              <a:ext cx="336563" cy="519262"/>
            </a:xfrm>
            <a:prstGeom prst="rect">
              <a:avLst/>
            </a:prstGeom>
            <a:effectLst/>
          </p:spPr>
        </p:pic>
        <p:pic>
          <p:nvPicPr>
            <p:cNvPr id="19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787331" y="1429753"/>
              <a:ext cx="390974" cy="461134"/>
            </a:xfrm>
            <a:prstGeom prst="rect">
              <a:avLst/>
            </a:prstGeom>
            <a:effectLst/>
          </p:spPr>
        </p:pic>
        <p:pic>
          <p:nvPicPr>
            <p:cNvPr id="19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994246" y="1409024"/>
              <a:ext cx="552508" cy="862152"/>
            </a:xfrm>
            <a:prstGeom prst="rect">
              <a:avLst/>
            </a:prstGeom>
            <a:effectLst/>
          </p:spPr>
        </p:pic>
        <p:pic>
          <p:nvPicPr>
            <p:cNvPr id="20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33709" y="1405108"/>
              <a:ext cx="328227" cy="469021"/>
            </a:xfrm>
            <a:prstGeom prst="rect">
              <a:avLst/>
            </a:prstGeom>
            <a:effectLst/>
          </p:spPr>
        </p:pic>
        <p:pic>
          <p:nvPicPr>
            <p:cNvPr id="20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895576" y="1403853"/>
              <a:ext cx="443816" cy="424770"/>
            </a:xfrm>
            <a:prstGeom prst="rect">
              <a:avLst/>
            </a:prstGeom>
            <a:effectLst/>
          </p:spPr>
        </p:pic>
        <p:pic>
          <p:nvPicPr>
            <p:cNvPr id="20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85624" y="1350515"/>
              <a:ext cx="559346" cy="488623"/>
            </a:xfrm>
            <a:prstGeom prst="rect">
              <a:avLst/>
            </a:prstGeom>
            <a:effectLst/>
          </p:spPr>
        </p:pic>
        <p:pic>
          <p:nvPicPr>
            <p:cNvPr id="20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919574" y="1366354"/>
              <a:ext cx="504947" cy="445089"/>
            </a:xfrm>
            <a:prstGeom prst="rect">
              <a:avLst/>
            </a:prstGeom>
            <a:effectLst/>
          </p:spPr>
        </p:pic>
        <p:pic>
          <p:nvPicPr>
            <p:cNvPr id="20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361376" y="1357552"/>
              <a:ext cx="389106" cy="476918"/>
            </a:xfrm>
            <a:prstGeom prst="rect">
              <a:avLst/>
            </a:prstGeom>
            <a:effectLst/>
          </p:spPr>
        </p:pic>
        <p:pic>
          <p:nvPicPr>
            <p:cNvPr id="21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802283" y="1175246"/>
              <a:ext cx="143100" cy="635356"/>
            </a:xfrm>
            <a:prstGeom prst="rect">
              <a:avLst/>
            </a:prstGeom>
            <a:effectLst/>
          </p:spPr>
        </p:pic>
        <p:pic>
          <p:nvPicPr>
            <p:cNvPr id="21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612506" y="1287440"/>
              <a:ext cx="572600" cy="150924"/>
            </a:xfrm>
            <a:prstGeom prst="rect">
              <a:avLst/>
            </a:prstGeom>
            <a:effectLst/>
          </p:spPr>
        </p:pic>
        <p:pic>
          <p:nvPicPr>
            <p:cNvPr id="21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008190" y="1392433"/>
              <a:ext cx="465592" cy="441172"/>
            </a:xfrm>
            <a:prstGeom prst="rect">
              <a:avLst/>
            </a:prstGeom>
            <a:effectLst/>
          </p:spPr>
        </p:pic>
        <p:pic>
          <p:nvPicPr>
            <p:cNvPr id="21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114844" y="2365787"/>
              <a:ext cx="493517" cy="722038"/>
            </a:xfrm>
            <a:prstGeom prst="rect">
              <a:avLst/>
            </a:prstGeom>
            <a:effectLst/>
          </p:spPr>
        </p:pic>
        <p:pic>
          <p:nvPicPr>
            <p:cNvPr id="21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78497" y="2542606"/>
              <a:ext cx="390823" cy="514657"/>
            </a:xfrm>
            <a:prstGeom prst="rect">
              <a:avLst/>
            </a:prstGeom>
            <a:effectLst/>
          </p:spPr>
        </p:pic>
        <p:pic>
          <p:nvPicPr>
            <p:cNvPr id="22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27401" y="2349147"/>
              <a:ext cx="258156" cy="641442"/>
            </a:xfrm>
            <a:prstGeom prst="rect">
              <a:avLst/>
            </a:prstGeom>
            <a:effectLst/>
          </p:spPr>
        </p:pic>
        <p:pic>
          <p:nvPicPr>
            <p:cNvPr id="22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50316" y="2342534"/>
              <a:ext cx="300323" cy="583159"/>
            </a:xfrm>
            <a:prstGeom prst="rect">
              <a:avLst/>
            </a:prstGeom>
            <a:effectLst/>
          </p:spPr>
        </p:pic>
        <p:pic>
          <p:nvPicPr>
            <p:cNvPr id="22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333804" y="2517176"/>
              <a:ext cx="467938" cy="503926"/>
            </a:xfrm>
            <a:prstGeom prst="rect">
              <a:avLst/>
            </a:prstGeom>
            <a:effectLst/>
          </p:spPr>
        </p:pic>
        <p:pic>
          <p:nvPicPr>
            <p:cNvPr id="22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487706" y="2306760"/>
              <a:ext cx="244146" cy="954620"/>
            </a:xfrm>
            <a:prstGeom prst="rect">
              <a:avLst/>
            </a:prstGeom>
            <a:effectLst/>
          </p:spPr>
        </p:pic>
        <p:pic>
          <p:nvPicPr>
            <p:cNvPr id="22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324567" y="2635909"/>
              <a:ext cx="621210" cy="380783"/>
            </a:xfrm>
            <a:prstGeom prst="rect">
              <a:avLst/>
            </a:prstGeom>
            <a:effectLst/>
          </p:spPr>
        </p:pic>
        <p:pic>
          <p:nvPicPr>
            <p:cNvPr id="23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88278" y="2416942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3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060324" y="2584362"/>
              <a:ext cx="382372" cy="480486"/>
            </a:xfrm>
            <a:prstGeom prst="rect">
              <a:avLst/>
            </a:prstGeom>
            <a:effectLst/>
          </p:spPr>
        </p:pic>
        <p:pic>
          <p:nvPicPr>
            <p:cNvPr id="23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417446" y="2592836"/>
              <a:ext cx="162999" cy="454619"/>
            </a:xfrm>
            <a:prstGeom prst="rect">
              <a:avLst/>
            </a:prstGeom>
            <a:effectLst/>
          </p:spPr>
        </p:pic>
        <p:pic>
          <p:nvPicPr>
            <p:cNvPr id="23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364946" y="2435545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3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607364" y="2573728"/>
              <a:ext cx="356884" cy="407120"/>
            </a:xfrm>
            <a:prstGeom prst="rect">
              <a:avLst/>
            </a:prstGeom>
            <a:effectLst/>
          </p:spPr>
        </p:pic>
        <p:pic>
          <p:nvPicPr>
            <p:cNvPr id="24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933450" y="2555650"/>
              <a:ext cx="430746" cy="467548"/>
            </a:xfrm>
            <a:prstGeom prst="rect">
              <a:avLst/>
            </a:prstGeom>
            <a:effectLst/>
          </p:spPr>
        </p:pic>
        <p:pic>
          <p:nvPicPr>
            <p:cNvPr id="24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44354" y="-5994"/>
              <a:ext cx="497436" cy="727765"/>
            </a:xfrm>
            <a:prstGeom prst="rect">
              <a:avLst/>
            </a:prstGeom>
            <a:effectLst/>
          </p:spPr>
        </p:pic>
        <p:pic>
          <p:nvPicPr>
            <p:cNvPr id="24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68429" y="265288"/>
              <a:ext cx="300154" cy="445901"/>
            </a:xfrm>
            <a:prstGeom prst="rect">
              <a:avLst/>
            </a:prstGeom>
            <a:effectLst/>
          </p:spPr>
        </p:pic>
        <p:pic>
          <p:nvPicPr>
            <p:cNvPr id="24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134752" y="220811"/>
              <a:ext cx="614970" cy="464548"/>
            </a:xfrm>
            <a:prstGeom prst="rect">
              <a:avLst/>
            </a:prstGeom>
            <a:effectLst/>
          </p:spPr>
        </p:pic>
        <p:pic>
          <p:nvPicPr>
            <p:cNvPr id="24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740147" y="221983"/>
              <a:ext cx="270870" cy="439405"/>
            </a:xfrm>
            <a:prstGeom prst="rect">
              <a:avLst/>
            </a:prstGeom>
            <a:effectLst/>
          </p:spPr>
        </p:pic>
        <p:pic>
          <p:nvPicPr>
            <p:cNvPr id="25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045338" y="214762"/>
              <a:ext cx="365626" cy="464775"/>
            </a:xfrm>
            <a:prstGeom prst="rect">
              <a:avLst/>
            </a:prstGeom>
            <a:effectLst/>
          </p:spPr>
        </p:pic>
        <p:pic>
          <p:nvPicPr>
            <p:cNvPr id="25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789577" y="-31466"/>
              <a:ext cx="439884" cy="739626"/>
            </a:xfrm>
            <a:prstGeom prst="rect">
              <a:avLst/>
            </a:prstGeom>
            <a:effectLst/>
          </p:spPr>
        </p:pic>
        <p:pic>
          <p:nvPicPr>
            <p:cNvPr id="25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282580" y="226799"/>
              <a:ext cx="146855" cy="424892"/>
            </a:xfrm>
            <a:prstGeom prst="rect">
              <a:avLst/>
            </a:prstGeom>
            <a:effectLst/>
          </p:spPr>
        </p:pic>
        <p:pic>
          <p:nvPicPr>
            <p:cNvPr id="25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326694" y="-11057"/>
              <a:ext cx="144596" cy="175170"/>
            </a:xfrm>
            <a:prstGeom prst="rect">
              <a:avLst/>
            </a:prstGeom>
            <a:effectLst/>
          </p:spPr>
        </p:pic>
        <p:pic>
          <p:nvPicPr>
            <p:cNvPr id="25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411967" y="265015"/>
              <a:ext cx="420680" cy="602218"/>
            </a:xfrm>
            <a:prstGeom prst="rect">
              <a:avLst/>
            </a:prstGeom>
            <a:effectLst/>
          </p:spPr>
        </p:pic>
        <p:pic>
          <p:nvPicPr>
            <p:cNvPr id="26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846160" y="250052"/>
              <a:ext cx="243653" cy="395398"/>
            </a:xfrm>
            <a:prstGeom prst="rect">
              <a:avLst/>
            </a:prstGeom>
            <a:effectLst/>
          </p:spPr>
        </p:pic>
        <p:pic>
          <p:nvPicPr>
            <p:cNvPr id="2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806749" y="91667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6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112909" y="17524"/>
              <a:ext cx="274539" cy="560034"/>
            </a:xfrm>
            <a:prstGeom prst="rect">
              <a:avLst/>
            </a:prstGeom>
            <a:effectLst/>
          </p:spPr>
        </p:pic>
        <p:pic>
          <p:nvPicPr>
            <p:cNvPr id="26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066733" y="115658"/>
              <a:ext cx="339317" cy="136816"/>
            </a:xfrm>
            <a:prstGeom prst="rect">
              <a:avLst/>
            </a:prstGeom>
            <a:effectLst/>
          </p:spPr>
        </p:pic>
        <p:pic>
          <p:nvPicPr>
            <p:cNvPr id="26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326430" y="212672"/>
              <a:ext cx="498170" cy="418259"/>
            </a:xfrm>
            <a:prstGeom prst="rect">
              <a:avLst/>
            </a:prstGeom>
            <a:effectLst/>
          </p:spPr>
        </p:pic>
        <p:pic>
          <p:nvPicPr>
            <p:cNvPr id="27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758049" y="-75450"/>
              <a:ext cx="331632" cy="716308"/>
            </a:xfrm>
            <a:prstGeom prst="rect">
              <a:avLst/>
            </a:prstGeom>
            <a:effectLst/>
          </p:spPr>
        </p:pic>
        <p:pic>
          <p:nvPicPr>
            <p:cNvPr id="27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012585" y="207931"/>
              <a:ext cx="272419" cy="386940"/>
            </a:xfrm>
            <a:prstGeom prst="rect">
              <a:avLst/>
            </a:prstGeom>
            <a:effectLst/>
          </p:spPr>
        </p:pic>
        <p:pic>
          <p:nvPicPr>
            <p:cNvPr id="27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011241" y="-1344"/>
              <a:ext cx="228601" cy="1143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39587" y="3658078"/>
            <a:ext cx="1809477" cy="243744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79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48220" y="3658078"/>
            <a:ext cx="2063446" cy="243744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80" name="filmato-incollato.png" descr="filmato-incollat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42368" y="376385"/>
            <a:ext cx="1225115" cy="12251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3" name="Disegno"/>
          <p:cNvGrpSpPr/>
          <p:nvPr/>
        </p:nvGrpSpPr>
        <p:grpSpPr>
          <a:xfrm>
            <a:off x="1380922" y="801658"/>
            <a:ext cx="9934597" cy="2110586"/>
            <a:chOff x="-218082" y="-299823"/>
            <a:chExt cx="9934595" cy="2110584"/>
          </a:xfrm>
        </p:grpSpPr>
        <p:pic>
          <p:nvPicPr>
            <p:cNvPr id="28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71276" y="-109781"/>
              <a:ext cx="134597" cy="709370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218083" y="-182516"/>
              <a:ext cx="515385" cy="416789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70747" y="45407"/>
              <a:ext cx="346082" cy="510812"/>
            </a:xfrm>
            <a:prstGeom prst="rect">
              <a:avLst/>
            </a:prstGeom>
            <a:effectLst/>
          </p:spPr>
        </p:pic>
        <p:pic>
          <p:nvPicPr>
            <p:cNvPr id="28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09646" y="86282"/>
              <a:ext cx="411613" cy="481384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23195" y="53551"/>
              <a:ext cx="136441" cy="474239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50871" y="81196"/>
              <a:ext cx="357844" cy="416854"/>
            </a:xfrm>
            <a:prstGeom prst="rect">
              <a:avLst/>
            </a:prstGeom>
            <a:effectLst/>
          </p:spPr>
        </p:pic>
        <p:pic>
          <p:nvPicPr>
            <p:cNvPr id="29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61204" y="56563"/>
              <a:ext cx="367070" cy="464523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67110" y="70156"/>
              <a:ext cx="134596" cy="451942"/>
            </a:xfrm>
            <a:prstGeom prst="rect">
              <a:avLst/>
            </a:prstGeom>
            <a:effectLst/>
          </p:spPr>
        </p:pic>
        <p:pic>
          <p:nvPicPr>
            <p:cNvPr id="29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42767" y="65140"/>
              <a:ext cx="427612" cy="455446"/>
            </a:xfrm>
            <a:prstGeom prst="rect">
              <a:avLst/>
            </a:prstGeom>
            <a:effectLst/>
          </p:spPr>
        </p:pic>
        <p:pic>
          <p:nvPicPr>
            <p:cNvPr id="29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591142" y="-101431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744556" y="-291621"/>
              <a:ext cx="141660" cy="753057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771915" y="-284089"/>
              <a:ext cx="440178" cy="782010"/>
            </a:xfrm>
            <a:prstGeom prst="rect">
              <a:avLst/>
            </a:prstGeom>
            <a:effectLst/>
          </p:spPr>
        </p:pic>
        <p:pic>
          <p:nvPicPr>
            <p:cNvPr id="30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38704" y="263885"/>
              <a:ext cx="125371" cy="252678"/>
            </a:xfrm>
            <a:prstGeom prst="rect">
              <a:avLst/>
            </a:prstGeom>
            <a:effectLst/>
          </p:spPr>
        </p:pic>
        <p:pic>
          <p:nvPicPr>
            <p:cNvPr id="30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214721" y="68311"/>
              <a:ext cx="445472" cy="383127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676650" y="-213978"/>
              <a:ext cx="139460" cy="647746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685204" y="28986"/>
              <a:ext cx="398466" cy="441186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78195" y="31404"/>
              <a:ext cx="418731" cy="415048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465651" y="-299824"/>
              <a:ext cx="291424" cy="775132"/>
            </a:xfrm>
            <a:prstGeom prst="rect">
              <a:avLst/>
            </a:prstGeom>
            <a:effectLst/>
          </p:spPr>
        </p:pic>
        <p:pic>
          <p:nvPicPr>
            <p:cNvPr id="31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391856" y="-294713"/>
              <a:ext cx="903915" cy="722022"/>
            </a:xfrm>
            <a:prstGeom prst="rect">
              <a:avLst/>
            </a:prstGeom>
            <a:effectLst/>
          </p:spPr>
        </p:pic>
        <p:pic>
          <p:nvPicPr>
            <p:cNvPr id="31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228500" y="-249368"/>
              <a:ext cx="487997" cy="711065"/>
            </a:xfrm>
            <a:prstGeom prst="rect">
              <a:avLst/>
            </a:prstGeom>
            <a:effectLst/>
          </p:spPr>
        </p:pic>
        <p:pic>
          <p:nvPicPr>
            <p:cNvPr id="32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693317" y="-273245"/>
              <a:ext cx="482592" cy="728922"/>
            </a:xfrm>
            <a:prstGeom prst="rect">
              <a:avLst/>
            </a:prstGeom>
            <a:effectLst/>
          </p:spPr>
        </p:pic>
        <p:pic>
          <p:nvPicPr>
            <p:cNvPr id="32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4885" y="1055402"/>
              <a:ext cx="139460" cy="755359"/>
            </a:xfrm>
            <a:prstGeom prst="rect">
              <a:avLst/>
            </a:prstGeom>
            <a:effectLst/>
          </p:spPr>
        </p:pic>
        <p:pic>
          <p:nvPicPr>
            <p:cNvPr id="32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150612" y="1061767"/>
              <a:ext cx="383675" cy="451728"/>
            </a:xfrm>
            <a:prstGeom prst="rect">
              <a:avLst/>
            </a:prstGeom>
            <a:effectLst/>
          </p:spPr>
        </p:pic>
        <p:pic>
          <p:nvPicPr>
            <p:cNvPr id="32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02648" y="1050120"/>
              <a:ext cx="397576" cy="436158"/>
            </a:xfrm>
            <a:prstGeom prst="rect">
              <a:avLst/>
            </a:prstGeom>
            <a:effectLst/>
          </p:spPr>
        </p:pic>
        <p:pic>
          <p:nvPicPr>
            <p:cNvPr id="32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8494" y="1072007"/>
              <a:ext cx="329555" cy="409506"/>
            </a:xfrm>
            <a:prstGeom prst="rect">
              <a:avLst/>
            </a:prstGeom>
            <a:effectLst/>
          </p:spPr>
        </p:pic>
        <p:pic>
          <p:nvPicPr>
            <p:cNvPr id="33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479630" y="752940"/>
              <a:ext cx="177796" cy="643702"/>
            </a:xfrm>
            <a:prstGeom prst="rect">
              <a:avLst/>
            </a:prstGeom>
            <a:effectLst/>
          </p:spPr>
        </p:pic>
        <p:pic>
          <p:nvPicPr>
            <p:cNvPr id="33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675967" y="690086"/>
              <a:ext cx="147512" cy="352310"/>
            </a:xfrm>
            <a:prstGeom prst="rect">
              <a:avLst/>
            </a:prstGeom>
            <a:effectLst/>
          </p:spPr>
        </p:pic>
        <p:pic>
          <p:nvPicPr>
            <p:cNvPr id="33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919511" y="950235"/>
              <a:ext cx="125371" cy="446407"/>
            </a:xfrm>
            <a:prstGeom prst="rect">
              <a:avLst/>
            </a:prstGeom>
            <a:effectLst/>
          </p:spPr>
        </p:pic>
        <p:pic>
          <p:nvPicPr>
            <p:cNvPr id="33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862361" y="839534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33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063423" y="972376"/>
              <a:ext cx="363380" cy="428159"/>
            </a:xfrm>
            <a:prstGeom prst="rect">
              <a:avLst/>
            </a:prstGeom>
            <a:effectLst/>
          </p:spPr>
        </p:pic>
        <p:pic>
          <p:nvPicPr>
            <p:cNvPr id="34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544976" y="704498"/>
              <a:ext cx="227997" cy="908012"/>
            </a:xfrm>
            <a:prstGeom prst="rect">
              <a:avLst/>
            </a:prstGeom>
            <a:effectLst/>
          </p:spPr>
        </p:pic>
        <p:pic>
          <p:nvPicPr>
            <p:cNvPr id="34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419152" y="955326"/>
              <a:ext cx="680494" cy="426188"/>
            </a:xfrm>
            <a:prstGeom prst="rect">
              <a:avLst/>
            </a:prstGeom>
            <a:effectLst/>
          </p:spPr>
        </p:pic>
        <p:pic>
          <p:nvPicPr>
            <p:cNvPr id="34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093583" y="925105"/>
              <a:ext cx="312931" cy="471081"/>
            </a:xfrm>
            <a:prstGeom prst="rect">
              <a:avLst/>
            </a:prstGeom>
            <a:effectLst/>
          </p:spPr>
        </p:pic>
        <p:pic>
          <p:nvPicPr>
            <p:cNvPr id="34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381145" y="936319"/>
              <a:ext cx="567807" cy="415594"/>
            </a:xfrm>
            <a:prstGeom prst="rect">
              <a:avLst/>
            </a:prstGeom>
            <a:effectLst/>
          </p:spPr>
        </p:pic>
        <p:pic>
          <p:nvPicPr>
            <p:cNvPr id="34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952584" y="935089"/>
              <a:ext cx="511132" cy="429564"/>
            </a:xfrm>
            <a:prstGeom prst="rect">
              <a:avLst/>
            </a:prstGeom>
            <a:effectLst/>
          </p:spPr>
        </p:pic>
        <p:pic>
          <p:nvPicPr>
            <p:cNvPr id="35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428751" y="778648"/>
              <a:ext cx="306183" cy="561377"/>
            </a:xfrm>
            <a:prstGeom prst="rect">
              <a:avLst/>
            </a:prstGeom>
            <a:effectLst/>
          </p:spPr>
        </p:pic>
        <p:pic>
          <p:nvPicPr>
            <p:cNvPr id="35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366020" y="950676"/>
              <a:ext cx="529432" cy="385080"/>
            </a:xfrm>
            <a:prstGeom prst="rect">
              <a:avLst/>
            </a:prstGeom>
            <a:effectLst/>
          </p:spPr>
        </p:pic>
        <p:pic>
          <p:nvPicPr>
            <p:cNvPr id="355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01861" y="822929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35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875094" y="874642"/>
              <a:ext cx="468700" cy="456878"/>
            </a:xfrm>
            <a:prstGeom prst="rect">
              <a:avLst/>
            </a:prstGeom>
            <a:effectLst/>
          </p:spPr>
        </p:pic>
        <p:pic>
          <p:nvPicPr>
            <p:cNvPr id="35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243593" y="868199"/>
              <a:ext cx="537474" cy="482317"/>
            </a:xfrm>
            <a:prstGeom prst="rect">
              <a:avLst/>
            </a:prstGeom>
            <a:effectLst/>
          </p:spPr>
        </p:pic>
        <p:pic>
          <p:nvPicPr>
            <p:cNvPr id="36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338327" y="1060937"/>
              <a:ext cx="4570047" cy="180352"/>
            </a:xfrm>
            <a:prstGeom prst="rect">
              <a:avLst/>
            </a:prstGeom>
            <a:effectLst/>
          </p:spPr>
        </p:pic>
        <p:pic>
          <p:nvPicPr>
            <p:cNvPr id="36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47213" y="595771"/>
              <a:ext cx="280354" cy="675112"/>
            </a:xfrm>
            <a:prstGeom prst="rect">
              <a:avLst/>
            </a:prstGeom>
            <a:effectLst/>
          </p:spPr>
        </p:pic>
        <p:pic>
          <p:nvPicPr>
            <p:cNvPr id="36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660531" y="843572"/>
              <a:ext cx="531983" cy="425706"/>
            </a:xfrm>
            <a:prstGeom prst="rect">
              <a:avLst/>
            </a:prstGeom>
            <a:effectLst/>
          </p:spPr>
        </p:pic>
        <p:pic>
          <p:nvPicPr>
            <p:cNvPr id="36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472028" y="559855"/>
              <a:ext cx="285065" cy="914278"/>
            </a:xfrm>
            <a:prstGeom prst="rect">
              <a:avLst/>
            </a:prstGeom>
            <a:effectLst/>
          </p:spPr>
        </p:pic>
        <p:pic>
          <p:nvPicPr>
            <p:cNvPr id="36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315055" y="879862"/>
              <a:ext cx="707722" cy="380248"/>
            </a:xfrm>
            <a:prstGeom prst="rect">
              <a:avLst/>
            </a:prstGeom>
            <a:effectLst/>
          </p:spPr>
        </p:pic>
        <p:pic>
          <p:nvPicPr>
            <p:cNvPr id="37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850516" y="655945"/>
              <a:ext cx="133515" cy="203793"/>
            </a:xfrm>
            <a:prstGeom prst="rect">
              <a:avLst/>
            </a:prstGeom>
            <a:effectLst/>
          </p:spPr>
        </p:pic>
        <p:pic>
          <p:nvPicPr>
            <p:cNvPr id="37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070520" y="783329"/>
              <a:ext cx="410475" cy="474495"/>
            </a:xfrm>
            <a:prstGeom prst="rect">
              <a:avLst/>
            </a:prstGeom>
            <a:effectLst/>
          </p:spPr>
        </p:pic>
        <p:pic>
          <p:nvPicPr>
            <p:cNvPr id="37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515686" y="833999"/>
              <a:ext cx="160232" cy="457476"/>
            </a:xfrm>
            <a:prstGeom prst="rect">
              <a:avLst/>
            </a:prstGeom>
            <a:effectLst/>
          </p:spPr>
        </p:pic>
        <p:pic>
          <p:nvPicPr>
            <p:cNvPr id="37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8482326" y="684551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37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720724" y="762492"/>
              <a:ext cx="481027" cy="479323"/>
            </a:xfrm>
            <a:prstGeom prst="rect">
              <a:avLst/>
            </a:prstGeom>
            <a:effectLst/>
          </p:spPr>
        </p:pic>
        <p:pic>
          <p:nvPicPr>
            <p:cNvPr id="38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9049772" y="782771"/>
              <a:ext cx="666742" cy="480521"/>
            </a:xfrm>
            <a:prstGeom prst="rect">
              <a:avLst/>
            </a:prstGeom>
            <a:effectLst/>
          </p:spPr>
        </p:pic>
      </p:grpSp>
      <p:grpSp>
        <p:nvGrpSpPr>
          <p:cNvPr id="498" name="Disegno"/>
          <p:cNvGrpSpPr/>
          <p:nvPr/>
        </p:nvGrpSpPr>
        <p:grpSpPr>
          <a:xfrm>
            <a:off x="3303668" y="6427550"/>
            <a:ext cx="5723283" cy="2684562"/>
            <a:chOff x="-21505" y="-1439123"/>
            <a:chExt cx="5723281" cy="2684561"/>
          </a:xfrm>
        </p:grpSpPr>
        <p:sp>
          <p:nvSpPr>
            <p:cNvPr id="384" name="Linea"/>
            <p:cNvSpPr/>
            <p:nvPr/>
          </p:nvSpPr>
          <p:spPr>
            <a:xfrm>
              <a:off x="-13014" y="-14988"/>
              <a:ext cx="21229" cy="436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640" y="0"/>
                  </a:moveTo>
                  <a:cubicBezTo>
                    <a:pt x="4320" y="1029"/>
                    <a:pt x="0" y="2057"/>
                    <a:pt x="0" y="3719"/>
                  </a:cubicBezTo>
                  <a:cubicBezTo>
                    <a:pt x="0" y="5380"/>
                    <a:pt x="4320" y="7675"/>
                    <a:pt x="8640" y="10048"/>
                  </a:cubicBezTo>
                  <a:cubicBezTo>
                    <a:pt x="12960" y="12422"/>
                    <a:pt x="17280" y="14875"/>
                    <a:pt x="19440" y="16813"/>
                  </a:cubicBezTo>
                  <a:cubicBezTo>
                    <a:pt x="21600" y="18752"/>
                    <a:pt x="21600" y="20176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5" name="Linea"/>
            <p:cNvSpPr/>
            <p:nvPr/>
          </p:nvSpPr>
          <p:spPr>
            <a:xfrm>
              <a:off x="-21506" y="-30403"/>
              <a:ext cx="107560" cy="22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0" fill="norm" stroke="1" extrusionOk="0">
                  <a:moveTo>
                    <a:pt x="0" y="6488"/>
                  </a:moveTo>
                  <a:cubicBezTo>
                    <a:pt x="0" y="5728"/>
                    <a:pt x="0" y="4967"/>
                    <a:pt x="1847" y="3750"/>
                  </a:cubicBezTo>
                  <a:cubicBezTo>
                    <a:pt x="3695" y="2533"/>
                    <a:pt x="7389" y="860"/>
                    <a:pt x="10516" y="251"/>
                  </a:cubicBezTo>
                  <a:cubicBezTo>
                    <a:pt x="13642" y="-357"/>
                    <a:pt x="16200" y="99"/>
                    <a:pt x="18189" y="2077"/>
                  </a:cubicBezTo>
                  <a:cubicBezTo>
                    <a:pt x="20179" y="4054"/>
                    <a:pt x="21600" y="7553"/>
                    <a:pt x="21600" y="10595"/>
                  </a:cubicBezTo>
                  <a:cubicBezTo>
                    <a:pt x="21600" y="13637"/>
                    <a:pt x="20179" y="16223"/>
                    <a:pt x="18474" y="18049"/>
                  </a:cubicBezTo>
                  <a:cubicBezTo>
                    <a:pt x="16768" y="19874"/>
                    <a:pt x="14779" y="20939"/>
                    <a:pt x="12647" y="21091"/>
                  </a:cubicBezTo>
                  <a:cubicBezTo>
                    <a:pt x="10516" y="21243"/>
                    <a:pt x="8242" y="20482"/>
                    <a:pt x="6963" y="19189"/>
                  </a:cubicBezTo>
                  <a:cubicBezTo>
                    <a:pt x="5684" y="17897"/>
                    <a:pt x="5400" y="16071"/>
                    <a:pt x="5116" y="1424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6" name="Linea"/>
            <p:cNvSpPr/>
            <p:nvPr/>
          </p:nvSpPr>
          <p:spPr>
            <a:xfrm>
              <a:off x="118604" y="-19796"/>
              <a:ext cx="246255" cy="198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2" fill="norm" stroke="1" extrusionOk="0">
                  <a:moveTo>
                    <a:pt x="0" y="7656"/>
                  </a:moveTo>
                  <a:cubicBezTo>
                    <a:pt x="869" y="9186"/>
                    <a:pt x="1738" y="10717"/>
                    <a:pt x="2917" y="11142"/>
                  </a:cubicBezTo>
                  <a:cubicBezTo>
                    <a:pt x="4097" y="11567"/>
                    <a:pt x="5586" y="10887"/>
                    <a:pt x="6579" y="9697"/>
                  </a:cubicBezTo>
                  <a:cubicBezTo>
                    <a:pt x="7572" y="8506"/>
                    <a:pt x="8069" y="6805"/>
                    <a:pt x="8255" y="5530"/>
                  </a:cubicBezTo>
                  <a:cubicBezTo>
                    <a:pt x="8441" y="4254"/>
                    <a:pt x="8317" y="3404"/>
                    <a:pt x="7634" y="2638"/>
                  </a:cubicBezTo>
                  <a:cubicBezTo>
                    <a:pt x="6952" y="1873"/>
                    <a:pt x="5710" y="1193"/>
                    <a:pt x="4717" y="682"/>
                  </a:cubicBezTo>
                  <a:cubicBezTo>
                    <a:pt x="3724" y="172"/>
                    <a:pt x="2979" y="-168"/>
                    <a:pt x="2483" y="87"/>
                  </a:cubicBezTo>
                  <a:cubicBezTo>
                    <a:pt x="1986" y="342"/>
                    <a:pt x="1738" y="1193"/>
                    <a:pt x="1614" y="3063"/>
                  </a:cubicBezTo>
                  <a:cubicBezTo>
                    <a:pt x="1490" y="4934"/>
                    <a:pt x="1490" y="7826"/>
                    <a:pt x="2172" y="11057"/>
                  </a:cubicBezTo>
                  <a:cubicBezTo>
                    <a:pt x="2855" y="14289"/>
                    <a:pt x="4221" y="17860"/>
                    <a:pt x="5524" y="19646"/>
                  </a:cubicBezTo>
                  <a:cubicBezTo>
                    <a:pt x="6828" y="21432"/>
                    <a:pt x="8069" y="21432"/>
                    <a:pt x="9062" y="20752"/>
                  </a:cubicBezTo>
                  <a:cubicBezTo>
                    <a:pt x="10055" y="20071"/>
                    <a:pt x="10800" y="18711"/>
                    <a:pt x="11421" y="15649"/>
                  </a:cubicBezTo>
                  <a:cubicBezTo>
                    <a:pt x="12041" y="12588"/>
                    <a:pt x="12538" y="7826"/>
                    <a:pt x="12848" y="7145"/>
                  </a:cubicBezTo>
                  <a:cubicBezTo>
                    <a:pt x="13159" y="6465"/>
                    <a:pt x="13283" y="9867"/>
                    <a:pt x="13531" y="12588"/>
                  </a:cubicBezTo>
                  <a:cubicBezTo>
                    <a:pt x="13779" y="15309"/>
                    <a:pt x="14152" y="17350"/>
                    <a:pt x="14524" y="18796"/>
                  </a:cubicBezTo>
                  <a:cubicBezTo>
                    <a:pt x="14897" y="20241"/>
                    <a:pt x="15269" y="21092"/>
                    <a:pt x="15393" y="21092"/>
                  </a:cubicBezTo>
                  <a:cubicBezTo>
                    <a:pt x="15517" y="21092"/>
                    <a:pt x="15393" y="20241"/>
                    <a:pt x="15083" y="18541"/>
                  </a:cubicBezTo>
                  <a:cubicBezTo>
                    <a:pt x="14772" y="16840"/>
                    <a:pt x="14276" y="14289"/>
                    <a:pt x="14090" y="12163"/>
                  </a:cubicBezTo>
                  <a:cubicBezTo>
                    <a:pt x="13903" y="10037"/>
                    <a:pt x="14028" y="8336"/>
                    <a:pt x="14214" y="7060"/>
                  </a:cubicBezTo>
                  <a:cubicBezTo>
                    <a:pt x="14400" y="5785"/>
                    <a:pt x="14648" y="4934"/>
                    <a:pt x="14897" y="4084"/>
                  </a:cubicBezTo>
                  <a:cubicBezTo>
                    <a:pt x="15145" y="3234"/>
                    <a:pt x="15393" y="2383"/>
                    <a:pt x="15828" y="1873"/>
                  </a:cubicBezTo>
                  <a:cubicBezTo>
                    <a:pt x="16262" y="1363"/>
                    <a:pt x="16883" y="1193"/>
                    <a:pt x="17876" y="1448"/>
                  </a:cubicBezTo>
                  <a:cubicBezTo>
                    <a:pt x="18869" y="1703"/>
                    <a:pt x="20234" y="2383"/>
                    <a:pt x="21600" y="3064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7" name="Linea"/>
            <p:cNvSpPr/>
            <p:nvPr/>
          </p:nvSpPr>
          <p:spPr>
            <a:xfrm>
              <a:off x="241731" y="-611"/>
              <a:ext cx="25476" cy="57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8" name="Linea"/>
            <p:cNvSpPr/>
            <p:nvPr/>
          </p:nvSpPr>
          <p:spPr>
            <a:xfrm>
              <a:off x="623849" y="-42220"/>
              <a:ext cx="100642" cy="23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326" fill="norm" stroke="1" extrusionOk="0">
                  <a:moveTo>
                    <a:pt x="17100" y="6472"/>
                  </a:moveTo>
                  <a:cubicBezTo>
                    <a:pt x="16500" y="5003"/>
                    <a:pt x="15900" y="3533"/>
                    <a:pt x="15300" y="2431"/>
                  </a:cubicBezTo>
                  <a:cubicBezTo>
                    <a:pt x="14700" y="1329"/>
                    <a:pt x="14100" y="595"/>
                    <a:pt x="13050" y="227"/>
                  </a:cubicBezTo>
                  <a:cubicBezTo>
                    <a:pt x="12000" y="-140"/>
                    <a:pt x="10500" y="-140"/>
                    <a:pt x="8700" y="815"/>
                  </a:cubicBezTo>
                  <a:cubicBezTo>
                    <a:pt x="6900" y="1770"/>
                    <a:pt x="4800" y="3680"/>
                    <a:pt x="3750" y="5444"/>
                  </a:cubicBezTo>
                  <a:cubicBezTo>
                    <a:pt x="2700" y="7207"/>
                    <a:pt x="2700" y="8823"/>
                    <a:pt x="5250" y="10440"/>
                  </a:cubicBezTo>
                  <a:cubicBezTo>
                    <a:pt x="7800" y="12056"/>
                    <a:pt x="12900" y="13672"/>
                    <a:pt x="16050" y="14701"/>
                  </a:cubicBezTo>
                  <a:cubicBezTo>
                    <a:pt x="19200" y="15729"/>
                    <a:pt x="20400" y="16170"/>
                    <a:pt x="21000" y="16758"/>
                  </a:cubicBezTo>
                  <a:cubicBezTo>
                    <a:pt x="21600" y="17346"/>
                    <a:pt x="21600" y="18080"/>
                    <a:pt x="19200" y="18889"/>
                  </a:cubicBezTo>
                  <a:cubicBezTo>
                    <a:pt x="16800" y="19697"/>
                    <a:pt x="12000" y="20578"/>
                    <a:pt x="8700" y="21019"/>
                  </a:cubicBezTo>
                  <a:cubicBezTo>
                    <a:pt x="5400" y="21460"/>
                    <a:pt x="3600" y="21460"/>
                    <a:pt x="2250" y="20799"/>
                  </a:cubicBezTo>
                  <a:cubicBezTo>
                    <a:pt x="900" y="20138"/>
                    <a:pt x="0" y="18815"/>
                    <a:pt x="0" y="17860"/>
                  </a:cubicBezTo>
                  <a:cubicBezTo>
                    <a:pt x="0" y="16905"/>
                    <a:pt x="900" y="16317"/>
                    <a:pt x="1800" y="1572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9" name="Linea"/>
            <p:cNvSpPr/>
            <p:nvPr/>
          </p:nvSpPr>
          <p:spPr>
            <a:xfrm>
              <a:off x="754731" y="-2431"/>
              <a:ext cx="260895" cy="178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340" fill="norm" stroke="1" extrusionOk="0">
                  <a:moveTo>
                    <a:pt x="4911" y="1938"/>
                  </a:moveTo>
                  <a:cubicBezTo>
                    <a:pt x="4565" y="1173"/>
                    <a:pt x="4218" y="408"/>
                    <a:pt x="3756" y="122"/>
                  </a:cubicBezTo>
                  <a:cubicBezTo>
                    <a:pt x="3294" y="-165"/>
                    <a:pt x="2717" y="26"/>
                    <a:pt x="2024" y="982"/>
                  </a:cubicBezTo>
                  <a:cubicBezTo>
                    <a:pt x="1331" y="1938"/>
                    <a:pt x="522" y="3658"/>
                    <a:pt x="176" y="6047"/>
                  </a:cubicBezTo>
                  <a:cubicBezTo>
                    <a:pt x="-171" y="8437"/>
                    <a:pt x="-55" y="11495"/>
                    <a:pt x="984" y="14171"/>
                  </a:cubicBezTo>
                  <a:cubicBezTo>
                    <a:pt x="2024" y="16847"/>
                    <a:pt x="3987" y="19141"/>
                    <a:pt x="5547" y="20001"/>
                  </a:cubicBezTo>
                  <a:cubicBezTo>
                    <a:pt x="7106" y="20862"/>
                    <a:pt x="8261" y="20288"/>
                    <a:pt x="9243" y="19141"/>
                  </a:cubicBezTo>
                  <a:cubicBezTo>
                    <a:pt x="10225" y="17994"/>
                    <a:pt x="11033" y="16274"/>
                    <a:pt x="11495" y="14936"/>
                  </a:cubicBezTo>
                  <a:cubicBezTo>
                    <a:pt x="11957" y="13598"/>
                    <a:pt x="12073" y="12642"/>
                    <a:pt x="12131" y="12642"/>
                  </a:cubicBezTo>
                  <a:cubicBezTo>
                    <a:pt x="12188" y="12642"/>
                    <a:pt x="12188" y="13598"/>
                    <a:pt x="12593" y="14840"/>
                  </a:cubicBezTo>
                  <a:cubicBezTo>
                    <a:pt x="12997" y="16083"/>
                    <a:pt x="13805" y="17612"/>
                    <a:pt x="14730" y="18759"/>
                  </a:cubicBezTo>
                  <a:cubicBezTo>
                    <a:pt x="15654" y="19906"/>
                    <a:pt x="16693" y="20670"/>
                    <a:pt x="17502" y="21053"/>
                  </a:cubicBezTo>
                  <a:cubicBezTo>
                    <a:pt x="18310" y="21435"/>
                    <a:pt x="18888" y="21435"/>
                    <a:pt x="19350" y="21053"/>
                  </a:cubicBezTo>
                  <a:cubicBezTo>
                    <a:pt x="19812" y="20670"/>
                    <a:pt x="20158" y="19906"/>
                    <a:pt x="20563" y="18090"/>
                  </a:cubicBezTo>
                  <a:cubicBezTo>
                    <a:pt x="20967" y="16274"/>
                    <a:pt x="21429" y="13407"/>
                    <a:pt x="21256" y="11208"/>
                  </a:cubicBezTo>
                  <a:cubicBezTo>
                    <a:pt x="21082" y="9010"/>
                    <a:pt x="20274" y="7481"/>
                    <a:pt x="19292" y="6334"/>
                  </a:cubicBezTo>
                  <a:cubicBezTo>
                    <a:pt x="18310" y="5187"/>
                    <a:pt x="17155" y="4423"/>
                    <a:pt x="15654" y="4996"/>
                  </a:cubicBezTo>
                  <a:cubicBezTo>
                    <a:pt x="14152" y="5570"/>
                    <a:pt x="12304" y="7481"/>
                    <a:pt x="10456" y="939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" name="Linea"/>
            <p:cNvSpPr/>
            <p:nvPr/>
          </p:nvSpPr>
          <p:spPr>
            <a:xfrm>
              <a:off x="1065408" y="8974"/>
              <a:ext cx="53261" cy="368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455" fill="norm" stroke="1" extrusionOk="0">
                  <a:moveTo>
                    <a:pt x="0" y="0"/>
                  </a:moveTo>
                  <a:cubicBezTo>
                    <a:pt x="3411" y="3259"/>
                    <a:pt x="6821" y="6517"/>
                    <a:pt x="9947" y="9543"/>
                  </a:cubicBezTo>
                  <a:cubicBezTo>
                    <a:pt x="13074" y="12569"/>
                    <a:pt x="15916" y="15362"/>
                    <a:pt x="17337" y="17178"/>
                  </a:cubicBezTo>
                  <a:cubicBezTo>
                    <a:pt x="18758" y="18993"/>
                    <a:pt x="18758" y="19831"/>
                    <a:pt x="19326" y="20483"/>
                  </a:cubicBezTo>
                  <a:cubicBezTo>
                    <a:pt x="19895" y="21134"/>
                    <a:pt x="21032" y="21600"/>
                    <a:pt x="21316" y="21414"/>
                  </a:cubicBezTo>
                  <a:cubicBezTo>
                    <a:pt x="21600" y="21228"/>
                    <a:pt x="21032" y="20390"/>
                    <a:pt x="20463" y="1955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1" name="Linea"/>
            <p:cNvSpPr/>
            <p:nvPr/>
          </p:nvSpPr>
          <p:spPr>
            <a:xfrm>
              <a:off x="1035688" y="37522"/>
              <a:ext cx="146336" cy="134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1" h="21078" fill="norm" stroke="1" extrusionOk="0">
                  <a:moveTo>
                    <a:pt x="0" y="6060"/>
                  </a:moveTo>
                  <a:cubicBezTo>
                    <a:pt x="206" y="4804"/>
                    <a:pt x="411" y="3548"/>
                    <a:pt x="2263" y="2293"/>
                  </a:cubicBezTo>
                  <a:cubicBezTo>
                    <a:pt x="4114" y="1037"/>
                    <a:pt x="7611" y="-219"/>
                    <a:pt x="11109" y="32"/>
                  </a:cubicBezTo>
                  <a:cubicBezTo>
                    <a:pt x="14606" y="283"/>
                    <a:pt x="18103" y="2041"/>
                    <a:pt x="19851" y="5181"/>
                  </a:cubicBezTo>
                  <a:cubicBezTo>
                    <a:pt x="21600" y="8321"/>
                    <a:pt x="21600" y="12841"/>
                    <a:pt x="20571" y="15855"/>
                  </a:cubicBezTo>
                  <a:cubicBezTo>
                    <a:pt x="19543" y="18869"/>
                    <a:pt x="17486" y="20376"/>
                    <a:pt x="15120" y="20879"/>
                  </a:cubicBezTo>
                  <a:cubicBezTo>
                    <a:pt x="12754" y="21381"/>
                    <a:pt x="10080" y="20879"/>
                    <a:pt x="8434" y="20000"/>
                  </a:cubicBezTo>
                  <a:cubicBezTo>
                    <a:pt x="6789" y="19121"/>
                    <a:pt x="6171" y="17865"/>
                    <a:pt x="6069" y="16609"/>
                  </a:cubicBezTo>
                  <a:cubicBezTo>
                    <a:pt x="5966" y="15353"/>
                    <a:pt x="6377" y="14097"/>
                    <a:pt x="6789" y="1284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2" name="Linea"/>
            <p:cNvSpPr/>
            <p:nvPr/>
          </p:nvSpPr>
          <p:spPr>
            <a:xfrm>
              <a:off x="1222154" y="15075"/>
              <a:ext cx="263585" cy="17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046" fill="norm" stroke="1" extrusionOk="0">
                  <a:moveTo>
                    <a:pt x="1068" y="8675"/>
                  </a:moveTo>
                  <a:cubicBezTo>
                    <a:pt x="606" y="9264"/>
                    <a:pt x="144" y="9854"/>
                    <a:pt x="29" y="10639"/>
                  </a:cubicBezTo>
                  <a:cubicBezTo>
                    <a:pt x="-87" y="11424"/>
                    <a:pt x="144" y="12406"/>
                    <a:pt x="837" y="13192"/>
                  </a:cubicBezTo>
                  <a:cubicBezTo>
                    <a:pt x="1530" y="13977"/>
                    <a:pt x="2685" y="14566"/>
                    <a:pt x="4129" y="14075"/>
                  </a:cubicBezTo>
                  <a:cubicBezTo>
                    <a:pt x="5573" y="13584"/>
                    <a:pt x="7306" y="12014"/>
                    <a:pt x="8403" y="10639"/>
                  </a:cubicBezTo>
                  <a:cubicBezTo>
                    <a:pt x="9500" y="9264"/>
                    <a:pt x="9962" y="8086"/>
                    <a:pt x="10193" y="6810"/>
                  </a:cubicBezTo>
                  <a:cubicBezTo>
                    <a:pt x="10424" y="5534"/>
                    <a:pt x="10424" y="4159"/>
                    <a:pt x="9269" y="3275"/>
                  </a:cubicBezTo>
                  <a:cubicBezTo>
                    <a:pt x="8114" y="2392"/>
                    <a:pt x="5804" y="1999"/>
                    <a:pt x="4129" y="2392"/>
                  </a:cubicBezTo>
                  <a:cubicBezTo>
                    <a:pt x="2454" y="2784"/>
                    <a:pt x="1415" y="3963"/>
                    <a:pt x="895" y="5828"/>
                  </a:cubicBezTo>
                  <a:cubicBezTo>
                    <a:pt x="375" y="7694"/>
                    <a:pt x="375" y="10246"/>
                    <a:pt x="779" y="12701"/>
                  </a:cubicBezTo>
                  <a:cubicBezTo>
                    <a:pt x="1184" y="15155"/>
                    <a:pt x="1992" y="17512"/>
                    <a:pt x="3205" y="19083"/>
                  </a:cubicBezTo>
                  <a:cubicBezTo>
                    <a:pt x="4418" y="20654"/>
                    <a:pt x="6035" y="21439"/>
                    <a:pt x="7652" y="20850"/>
                  </a:cubicBezTo>
                  <a:cubicBezTo>
                    <a:pt x="9269" y="20261"/>
                    <a:pt x="10886" y="18297"/>
                    <a:pt x="12330" y="16039"/>
                  </a:cubicBezTo>
                  <a:cubicBezTo>
                    <a:pt x="13774" y="13781"/>
                    <a:pt x="15045" y="11228"/>
                    <a:pt x="15738" y="9461"/>
                  </a:cubicBezTo>
                  <a:cubicBezTo>
                    <a:pt x="16431" y="7694"/>
                    <a:pt x="16546" y="6712"/>
                    <a:pt x="16431" y="5828"/>
                  </a:cubicBezTo>
                  <a:cubicBezTo>
                    <a:pt x="16315" y="4944"/>
                    <a:pt x="15969" y="4159"/>
                    <a:pt x="15507" y="4061"/>
                  </a:cubicBezTo>
                  <a:cubicBezTo>
                    <a:pt x="15045" y="3963"/>
                    <a:pt x="14467" y="4552"/>
                    <a:pt x="14120" y="5337"/>
                  </a:cubicBezTo>
                  <a:cubicBezTo>
                    <a:pt x="13774" y="6123"/>
                    <a:pt x="13658" y="7104"/>
                    <a:pt x="13601" y="8086"/>
                  </a:cubicBezTo>
                  <a:cubicBezTo>
                    <a:pt x="13543" y="9068"/>
                    <a:pt x="13543" y="10050"/>
                    <a:pt x="14005" y="11621"/>
                  </a:cubicBezTo>
                  <a:cubicBezTo>
                    <a:pt x="14467" y="13192"/>
                    <a:pt x="15391" y="15352"/>
                    <a:pt x="16026" y="16824"/>
                  </a:cubicBezTo>
                  <a:cubicBezTo>
                    <a:pt x="16662" y="18297"/>
                    <a:pt x="17008" y="19083"/>
                    <a:pt x="17008" y="19083"/>
                  </a:cubicBezTo>
                  <a:cubicBezTo>
                    <a:pt x="17008" y="19083"/>
                    <a:pt x="16662" y="18297"/>
                    <a:pt x="16373" y="16923"/>
                  </a:cubicBezTo>
                  <a:cubicBezTo>
                    <a:pt x="16084" y="15548"/>
                    <a:pt x="15853" y="13584"/>
                    <a:pt x="16200" y="10835"/>
                  </a:cubicBezTo>
                  <a:cubicBezTo>
                    <a:pt x="16546" y="8086"/>
                    <a:pt x="17470" y="4552"/>
                    <a:pt x="18163" y="2490"/>
                  </a:cubicBezTo>
                  <a:cubicBezTo>
                    <a:pt x="18856" y="428"/>
                    <a:pt x="19318" y="-161"/>
                    <a:pt x="19838" y="35"/>
                  </a:cubicBezTo>
                  <a:cubicBezTo>
                    <a:pt x="20358" y="232"/>
                    <a:pt x="20935" y="1214"/>
                    <a:pt x="21513" y="219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" name="Linea"/>
            <p:cNvSpPr/>
            <p:nvPr/>
          </p:nvSpPr>
          <p:spPr>
            <a:xfrm>
              <a:off x="1538962" y="-111688"/>
              <a:ext cx="226997" cy="312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254" fill="norm" stroke="1" extrusionOk="0">
                  <a:moveTo>
                    <a:pt x="1796" y="1034"/>
                  </a:moveTo>
                  <a:cubicBezTo>
                    <a:pt x="1662" y="492"/>
                    <a:pt x="1528" y="-51"/>
                    <a:pt x="1260" y="3"/>
                  </a:cubicBezTo>
                  <a:cubicBezTo>
                    <a:pt x="991" y="58"/>
                    <a:pt x="589" y="709"/>
                    <a:pt x="320" y="2283"/>
                  </a:cubicBezTo>
                  <a:cubicBezTo>
                    <a:pt x="52" y="3857"/>
                    <a:pt x="-82" y="6353"/>
                    <a:pt x="52" y="8795"/>
                  </a:cubicBezTo>
                  <a:cubicBezTo>
                    <a:pt x="186" y="11237"/>
                    <a:pt x="589" y="13625"/>
                    <a:pt x="1394" y="15362"/>
                  </a:cubicBezTo>
                  <a:cubicBezTo>
                    <a:pt x="2199" y="17099"/>
                    <a:pt x="3406" y="18184"/>
                    <a:pt x="4681" y="18781"/>
                  </a:cubicBezTo>
                  <a:cubicBezTo>
                    <a:pt x="5955" y="19378"/>
                    <a:pt x="7297" y="19487"/>
                    <a:pt x="8639" y="19270"/>
                  </a:cubicBezTo>
                  <a:cubicBezTo>
                    <a:pt x="9980" y="19053"/>
                    <a:pt x="11322" y="18510"/>
                    <a:pt x="12395" y="17587"/>
                  </a:cubicBezTo>
                  <a:cubicBezTo>
                    <a:pt x="13468" y="16665"/>
                    <a:pt x="14273" y="15362"/>
                    <a:pt x="14676" y="14168"/>
                  </a:cubicBezTo>
                  <a:cubicBezTo>
                    <a:pt x="15078" y="12974"/>
                    <a:pt x="15078" y="11889"/>
                    <a:pt x="14877" y="11075"/>
                  </a:cubicBezTo>
                  <a:cubicBezTo>
                    <a:pt x="14676" y="10261"/>
                    <a:pt x="14273" y="9718"/>
                    <a:pt x="13737" y="9284"/>
                  </a:cubicBezTo>
                  <a:cubicBezTo>
                    <a:pt x="13200" y="8850"/>
                    <a:pt x="12529" y="8524"/>
                    <a:pt x="11858" y="8687"/>
                  </a:cubicBezTo>
                  <a:cubicBezTo>
                    <a:pt x="11188" y="8850"/>
                    <a:pt x="10517" y="9501"/>
                    <a:pt x="9980" y="10858"/>
                  </a:cubicBezTo>
                  <a:cubicBezTo>
                    <a:pt x="9443" y="12214"/>
                    <a:pt x="9041" y="14277"/>
                    <a:pt x="9443" y="16068"/>
                  </a:cubicBezTo>
                  <a:cubicBezTo>
                    <a:pt x="9846" y="17859"/>
                    <a:pt x="11053" y="19378"/>
                    <a:pt x="12529" y="20301"/>
                  </a:cubicBezTo>
                  <a:cubicBezTo>
                    <a:pt x="14005" y="21223"/>
                    <a:pt x="15749" y="21549"/>
                    <a:pt x="17292" y="20952"/>
                  </a:cubicBezTo>
                  <a:cubicBezTo>
                    <a:pt x="18835" y="20355"/>
                    <a:pt x="20176" y="18835"/>
                    <a:pt x="20847" y="17859"/>
                  </a:cubicBezTo>
                  <a:cubicBezTo>
                    <a:pt x="21518" y="16882"/>
                    <a:pt x="21518" y="16447"/>
                    <a:pt x="21518" y="1601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4" name="Linea"/>
            <p:cNvSpPr/>
            <p:nvPr/>
          </p:nvSpPr>
          <p:spPr>
            <a:xfrm>
              <a:off x="1485738" y="-34157"/>
              <a:ext cx="157094" cy="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811" y="0"/>
                    <a:pt x="13622" y="0"/>
                    <a:pt x="17222" y="3600"/>
                  </a:cubicBezTo>
                  <a:cubicBezTo>
                    <a:pt x="20822" y="7200"/>
                    <a:pt x="21211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5" name="Linea"/>
            <p:cNvSpPr/>
            <p:nvPr/>
          </p:nvSpPr>
          <p:spPr>
            <a:xfrm>
              <a:off x="1961263" y="14166"/>
              <a:ext cx="161340" cy="168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7" fill="norm" stroke="1" extrusionOk="0">
                  <a:moveTo>
                    <a:pt x="0" y="11246"/>
                  </a:moveTo>
                  <a:cubicBezTo>
                    <a:pt x="1895" y="11444"/>
                    <a:pt x="3789" y="11642"/>
                    <a:pt x="5874" y="10849"/>
                  </a:cubicBezTo>
                  <a:cubicBezTo>
                    <a:pt x="7958" y="10057"/>
                    <a:pt x="10232" y="8273"/>
                    <a:pt x="11368" y="6391"/>
                  </a:cubicBezTo>
                  <a:cubicBezTo>
                    <a:pt x="12505" y="4508"/>
                    <a:pt x="12505" y="2526"/>
                    <a:pt x="11558" y="1337"/>
                  </a:cubicBezTo>
                  <a:cubicBezTo>
                    <a:pt x="10611" y="148"/>
                    <a:pt x="8716" y="-248"/>
                    <a:pt x="6821" y="148"/>
                  </a:cubicBezTo>
                  <a:cubicBezTo>
                    <a:pt x="4926" y="545"/>
                    <a:pt x="3032" y="1734"/>
                    <a:pt x="1895" y="4409"/>
                  </a:cubicBezTo>
                  <a:cubicBezTo>
                    <a:pt x="758" y="7084"/>
                    <a:pt x="379" y="11246"/>
                    <a:pt x="853" y="14416"/>
                  </a:cubicBezTo>
                  <a:cubicBezTo>
                    <a:pt x="1326" y="17587"/>
                    <a:pt x="2653" y="19767"/>
                    <a:pt x="5116" y="20559"/>
                  </a:cubicBezTo>
                  <a:cubicBezTo>
                    <a:pt x="7579" y="21352"/>
                    <a:pt x="11179" y="20758"/>
                    <a:pt x="14116" y="19767"/>
                  </a:cubicBezTo>
                  <a:cubicBezTo>
                    <a:pt x="17053" y="18776"/>
                    <a:pt x="19326" y="17389"/>
                    <a:pt x="21600" y="1600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Linea"/>
            <p:cNvSpPr/>
            <p:nvPr/>
          </p:nvSpPr>
          <p:spPr>
            <a:xfrm>
              <a:off x="2318149" y="11330"/>
              <a:ext cx="20987" cy="15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495" fill="norm" stroke="1" extrusionOk="0">
                  <a:moveTo>
                    <a:pt x="4073" y="2981"/>
                  </a:moveTo>
                  <a:cubicBezTo>
                    <a:pt x="2633" y="1438"/>
                    <a:pt x="1193" y="-105"/>
                    <a:pt x="473" y="5"/>
                  </a:cubicBezTo>
                  <a:cubicBezTo>
                    <a:pt x="-247" y="115"/>
                    <a:pt x="-247" y="1879"/>
                    <a:pt x="1193" y="5295"/>
                  </a:cubicBezTo>
                  <a:cubicBezTo>
                    <a:pt x="2633" y="8711"/>
                    <a:pt x="5513" y="13781"/>
                    <a:pt x="9113" y="16756"/>
                  </a:cubicBezTo>
                  <a:cubicBezTo>
                    <a:pt x="12713" y="19732"/>
                    <a:pt x="17033" y="20613"/>
                    <a:pt x="21353" y="2149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7" name="Linea"/>
            <p:cNvSpPr/>
            <p:nvPr/>
          </p:nvSpPr>
          <p:spPr>
            <a:xfrm>
              <a:off x="2334890" y="-58119"/>
              <a:ext cx="4246" cy="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8" name="Linea"/>
            <p:cNvSpPr/>
            <p:nvPr/>
          </p:nvSpPr>
          <p:spPr>
            <a:xfrm>
              <a:off x="2403136" y="-10195"/>
              <a:ext cx="76110" cy="18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fill="norm" stroke="1" extrusionOk="0">
                  <a:moveTo>
                    <a:pt x="4711" y="0"/>
                  </a:moveTo>
                  <a:cubicBezTo>
                    <a:pt x="3111" y="3569"/>
                    <a:pt x="1511" y="7137"/>
                    <a:pt x="711" y="10424"/>
                  </a:cubicBezTo>
                  <a:cubicBezTo>
                    <a:pt x="-89" y="13711"/>
                    <a:pt x="-89" y="16716"/>
                    <a:pt x="111" y="18689"/>
                  </a:cubicBezTo>
                  <a:cubicBezTo>
                    <a:pt x="311" y="20661"/>
                    <a:pt x="711" y="21600"/>
                    <a:pt x="1311" y="21600"/>
                  </a:cubicBezTo>
                  <a:cubicBezTo>
                    <a:pt x="1911" y="21600"/>
                    <a:pt x="2711" y="20661"/>
                    <a:pt x="3511" y="18219"/>
                  </a:cubicBezTo>
                  <a:cubicBezTo>
                    <a:pt x="4311" y="15777"/>
                    <a:pt x="5111" y="11833"/>
                    <a:pt x="6111" y="9391"/>
                  </a:cubicBezTo>
                  <a:cubicBezTo>
                    <a:pt x="7111" y="6950"/>
                    <a:pt x="8311" y="6010"/>
                    <a:pt x="9911" y="5353"/>
                  </a:cubicBezTo>
                  <a:cubicBezTo>
                    <a:pt x="11511" y="4696"/>
                    <a:pt x="13511" y="4320"/>
                    <a:pt x="14911" y="4696"/>
                  </a:cubicBezTo>
                  <a:cubicBezTo>
                    <a:pt x="16311" y="5071"/>
                    <a:pt x="17111" y="6198"/>
                    <a:pt x="18111" y="8734"/>
                  </a:cubicBezTo>
                  <a:cubicBezTo>
                    <a:pt x="19111" y="11270"/>
                    <a:pt x="20311" y="15214"/>
                    <a:pt x="20911" y="17280"/>
                  </a:cubicBezTo>
                  <a:cubicBezTo>
                    <a:pt x="21511" y="19346"/>
                    <a:pt x="21511" y="19534"/>
                    <a:pt x="21511" y="1972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9" name="Linea"/>
            <p:cNvSpPr/>
            <p:nvPr/>
          </p:nvSpPr>
          <p:spPr>
            <a:xfrm>
              <a:off x="2500474" y="4182"/>
              <a:ext cx="93408" cy="175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89"/>
                  </a:moveTo>
                  <a:cubicBezTo>
                    <a:pt x="655" y="3731"/>
                    <a:pt x="1309" y="6873"/>
                    <a:pt x="2945" y="10113"/>
                  </a:cubicBezTo>
                  <a:cubicBezTo>
                    <a:pt x="4582" y="13353"/>
                    <a:pt x="7200" y="16691"/>
                    <a:pt x="9000" y="18753"/>
                  </a:cubicBezTo>
                  <a:cubicBezTo>
                    <a:pt x="10800" y="20815"/>
                    <a:pt x="11782" y="21600"/>
                    <a:pt x="12927" y="21600"/>
                  </a:cubicBezTo>
                  <a:cubicBezTo>
                    <a:pt x="14073" y="21600"/>
                    <a:pt x="15382" y="20815"/>
                    <a:pt x="16036" y="18556"/>
                  </a:cubicBezTo>
                  <a:cubicBezTo>
                    <a:pt x="16691" y="16298"/>
                    <a:pt x="16691" y="12567"/>
                    <a:pt x="17509" y="9229"/>
                  </a:cubicBezTo>
                  <a:cubicBezTo>
                    <a:pt x="18327" y="5891"/>
                    <a:pt x="19964" y="2945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0" name="Linea"/>
            <p:cNvSpPr/>
            <p:nvPr/>
          </p:nvSpPr>
          <p:spPr>
            <a:xfrm>
              <a:off x="2633441" y="14884"/>
              <a:ext cx="181220" cy="19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056" fill="norm" stroke="1" extrusionOk="0">
                  <a:moveTo>
                    <a:pt x="2854" y="5673"/>
                  </a:moveTo>
                  <a:cubicBezTo>
                    <a:pt x="1849" y="7078"/>
                    <a:pt x="845" y="8482"/>
                    <a:pt x="342" y="9800"/>
                  </a:cubicBezTo>
                  <a:cubicBezTo>
                    <a:pt x="-160" y="11117"/>
                    <a:pt x="-160" y="12346"/>
                    <a:pt x="677" y="13224"/>
                  </a:cubicBezTo>
                  <a:cubicBezTo>
                    <a:pt x="1514" y="14102"/>
                    <a:pt x="3189" y="14629"/>
                    <a:pt x="5449" y="14014"/>
                  </a:cubicBezTo>
                  <a:cubicBezTo>
                    <a:pt x="7710" y="13400"/>
                    <a:pt x="10556" y="11643"/>
                    <a:pt x="12314" y="9712"/>
                  </a:cubicBezTo>
                  <a:cubicBezTo>
                    <a:pt x="14073" y="7780"/>
                    <a:pt x="14742" y="5673"/>
                    <a:pt x="13989" y="3917"/>
                  </a:cubicBezTo>
                  <a:cubicBezTo>
                    <a:pt x="13235" y="2161"/>
                    <a:pt x="11059" y="756"/>
                    <a:pt x="9133" y="229"/>
                  </a:cubicBezTo>
                  <a:cubicBezTo>
                    <a:pt x="7207" y="-298"/>
                    <a:pt x="5533" y="53"/>
                    <a:pt x="4361" y="1634"/>
                  </a:cubicBezTo>
                  <a:cubicBezTo>
                    <a:pt x="3189" y="3214"/>
                    <a:pt x="2519" y="6024"/>
                    <a:pt x="2268" y="8746"/>
                  </a:cubicBezTo>
                  <a:cubicBezTo>
                    <a:pt x="2017" y="11468"/>
                    <a:pt x="2184" y="14102"/>
                    <a:pt x="2854" y="16122"/>
                  </a:cubicBezTo>
                  <a:cubicBezTo>
                    <a:pt x="3524" y="18141"/>
                    <a:pt x="4696" y="19546"/>
                    <a:pt x="6370" y="20336"/>
                  </a:cubicBezTo>
                  <a:cubicBezTo>
                    <a:pt x="8045" y="21126"/>
                    <a:pt x="10221" y="21302"/>
                    <a:pt x="12566" y="20687"/>
                  </a:cubicBezTo>
                  <a:cubicBezTo>
                    <a:pt x="14910" y="20073"/>
                    <a:pt x="17421" y="18668"/>
                    <a:pt x="18928" y="17526"/>
                  </a:cubicBezTo>
                  <a:cubicBezTo>
                    <a:pt x="20435" y="16385"/>
                    <a:pt x="20938" y="15507"/>
                    <a:pt x="21440" y="1462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1" name="Linea"/>
            <p:cNvSpPr/>
            <p:nvPr/>
          </p:nvSpPr>
          <p:spPr>
            <a:xfrm>
              <a:off x="2810414" y="36005"/>
              <a:ext cx="118883" cy="166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fill="norm" stroke="1" extrusionOk="0">
                  <a:moveTo>
                    <a:pt x="0" y="1457"/>
                  </a:moveTo>
                  <a:cubicBezTo>
                    <a:pt x="514" y="6188"/>
                    <a:pt x="1029" y="10920"/>
                    <a:pt x="1414" y="13902"/>
                  </a:cubicBezTo>
                  <a:cubicBezTo>
                    <a:pt x="1800" y="16885"/>
                    <a:pt x="2057" y="18120"/>
                    <a:pt x="2314" y="19251"/>
                  </a:cubicBezTo>
                  <a:cubicBezTo>
                    <a:pt x="2571" y="20382"/>
                    <a:pt x="2829" y="21411"/>
                    <a:pt x="2957" y="21411"/>
                  </a:cubicBezTo>
                  <a:cubicBezTo>
                    <a:pt x="3086" y="21411"/>
                    <a:pt x="3086" y="20382"/>
                    <a:pt x="2957" y="18325"/>
                  </a:cubicBezTo>
                  <a:cubicBezTo>
                    <a:pt x="2829" y="16268"/>
                    <a:pt x="2571" y="13182"/>
                    <a:pt x="3600" y="9994"/>
                  </a:cubicBezTo>
                  <a:cubicBezTo>
                    <a:pt x="4629" y="6805"/>
                    <a:pt x="6943" y="3514"/>
                    <a:pt x="8743" y="1765"/>
                  </a:cubicBezTo>
                  <a:cubicBezTo>
                    <a:pt x="10543" y="17"/>
                    <a:pt x="11829" y="-189"/>
                    <a:pt x="12857" y="120"/>
                  </a:cubicBezTo>
                  <a:cubicBezTo>
                    <a:pt x="13886" y="428"/>
                    <a:pt x="14657" y="1251"/>
                    <a:pt x="15814" y="3822"/>
                  </a:cubicBezTo>
                  <a:cubicBezTo>
                    <a:pt x="16971" y="6394"/>
                    <a:pt x="18514" y="10714"/>
                    <a:pt x="19286" y="13491"/>
                  </a:cubicBezTo>
                  <a:cubicBezTo>
                    <a:pt x="20057" y="16268"/>
                    <a:pt x="20057" y="17502"/>
                    <a:pt x="20057" y="18634"/>
                  </a:cubicBezTo>
                  <a:cubicBezTo>
                    <a:pt x="20057" y="19765"/>
                    <a:pt x="20057" y="20794"/>
                    <a:pt x="20314" y="21102"/>
                  </a:cubicBezTo>
                  <a:cubicBezTo>
                    <a:pt x="20571" y="21411"/>
                    <a:pt x="21086" y="21000"/>
                    <a:pt x="21600" y="2058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2" name="Linea"/>
            <p:cNvSpPr/>
            <p:nvPr/>
          </p:nvSpPr>
          <p:spPr>
            <a:xfrm>
              <a:off x="2942033" y="2161"/>
              <a:ext cx="157094" cy="223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5" fill="norm" stroke="1" extrusionOk="0">
                  <a:moveTo>
                    <a:pt x="0" y="192"/>
                  </a:moveTo>
                  <a:cubicBezTo>
                    <a:pt x="2141" y="40"/>
                    <a:pt x="4281" y="-112"/>
                    <a:pt x="6324" y="116"/>
                  </a:cubicBezTo>
                  <a:cubicBezTo>
                    <a:pt x="8368" y="344"/>
                    <a:pt x="10313" y="953"/>
                    <a:pt x="11189" y="2094"/>
                  </a:cubicBezTo>
                  <a:cubicBezTo>
                    <a:pt x="12065" y="3234"/>
                    <a:pt x="11870" y="4908"/>
                    <a:pt x="10703" y="7342"/>
                  </a:cubicBezTo>
                  <a:cubicBezTo>
                    <a:pt x="9535" y="9775"/>
                    <a:pt x="7395" y="12970"/>
                    <a:pt x="6032" y="14947"/>
                  </a:cubicBezTo>
                  <a:cubicBezTo>
                    <a:pt x="4670" y="16925"/>
                    <a:pt x="4086" y="17685"/>
                    <a:pt x="3503" y="18674"/>
                  </a:cubicBezTo>
                  <a:cubicBezTo>
                    <a:pt x="2919" y="19663"/>
                    <a:pt x="2335" y="20880"/>
                    <a:pt x="2335" y="21184"/>
                  </a:cubicBezTo>
                  <a:cubicBezTo>
                    <a:pt x="2335" y="21488"/>
                    <a:pt x="2919" y="20880"/>
                    <a:pt x="4768" y="20347"/>
                  </a:cubicBezTo>
                  <a:cubicBezTo>
                    <a:pt x="6616" y="19815"/>
                    <a:pt x="9730" y="19358"/>
                    <a:pt x="12746" y="18902"/>
                  </a:cubicBezTo>
                  <a:cubicBezTo>
                    <a:pt x="15762" y="18446"/>
                    <a:pt x="18681" y="17989"/>
                    <a:pt x="21600" y="1753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" name="Linea"/>
            <p:cNvSpPr/>
            <p:nvPr/>
          </p:nvSpPr>
          <p:spPr>
            <a:xfrm>
              <a:off x="2946278" y="83807"/>
              <a:ext cx="148603" cy="2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823" y="12582"/>
                    <a:pt x="1646" y="4867"/>
                    <a:pt x="5246" y="1782"/>
                  </a:cubicBezTo>
                  <a:cubicBezTo>
                    <a:pt x="8846" y="-1304"/>
                    <a:pt x="15223" y="239"/>
                    <a:pt x="21600" y="178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4" name="Linea"/>
            <p:cNvSpPr/>
            <p:nvPr/>
          </p:nvSpPr>
          <p:spPr>
            <a:xfrm>
              <a:off x="3115290" y="37728"/>
              <a:ext cx="26294" cy="15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332" fill="norm" stroke="1" extrusionOk="0">
                  <a:moveTo>
                    <a:pt x="7479" y="0"/>
                  </a:moveTo>
                  <a:cubicBezTo>
                    <a:pt x="4068" y="2376"/>
                    <a:pt x="658" y="4752"/>
                    <a:pt x="89" y="7992"/>
                  </a:cubicBezTo>
                  <a:cubicBezTo>
                    <a:pt x="-479" y="11232"/>
                    <a:pt x="1795" y="15336"/>
                    <a:pt x="3500" y="17928"/>
                  </a:cubicBezTo>
                  <a:cubicBezTo>
                    <a:pt x="5205" y="20520"/>
                    <a:pt x="6342" y="21600"/>
                    <a:pt x="9184" y="21276"/>
                  </a:cubicBezTo>
                  <a:cubicBezTo>
                    <a:pt x="12026" y="20952"/>
                    <a:pt x="16574" y="19224"/>
                    <a:pt x="21121" y="1749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a"/>
            <p:cNvSpPr/>
            <p:nvPr/>
          </p:nvSpPr>
          <p:spPr>
            <a:xfrm>
              <a:off x="3150075" y="-77288"/>
              <a:ext cx="8492" cy="19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a"/>
            <p:cNvSpPr/>
            <p:nvPr/>
          </p:nvSpPr>
          <p:spPr>
            <a:xfrm>
              <a:off x="3177500" y="32833"/>
              <a:ext cx="107943" cy="168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4" h="20924" fill="norm" stroke="1" extrusionOk="0">
                  <a:moveTo>
                    <a:pt x="11927" y="5363"/>
                  </a:moveTo>
                  <a:cubicBezTo>
                    <a:pt x="11927" y="4372"/>
                    <a:pt x="11927" y="3381"/>
                    <a:pt x="11243" y="2886"/>
                  </a:cubicBezTo>
                  <a:cubicBezTo>
                    <a:pt x="10560" y="2390"/>
                    <a:pt x="9193" y="2390"/>
                    <a:pt x="7415" y="3084"/>
                  </a:cubicBezTo>
                  <a:cubicBezTo>
                    <a:pt x="5638" y="3778"/>
                    <a:pt x="3451" y="5165"/>
                    <a:pt x="1947" y="7642"/>
                  </a:cubicBezTo>
                  <a:cubicBezTo>
                    <a:pt x="443" y="10119"/>
                    <a:pt x="-377" y="13686"/>
                    <a:pt x="170" y="16262"/>
                  </a:cubicBezTo>
                  <a:cubicBezTo>
                    <a:pt x="717" y="18838"/>
                    <a:pt x="2631" y="20423"/>
                    <a:pt x="5501" y="20820"/>
                  </a:cubicBezTo>
                  <a:cubicBezTo>
                    <a:pt x="8372" y="21216"/>
                    <a:pt x="12200" y="20423"/>
                    <a:pt x="15071" y="19333"/>
                  </a:cubicBezTo>
                  <a:cubicBezTo>
                    <a:pt x="17942" y="18244"/>
                    <a:pt x="19856" y="16856"/>
                    <a:pt x="20539" y="14478"/>
                  </a:cubicBezTo>
                  <a:cubicBezTo>
                    <a:pt x="21223" y="12100"/>
                    <a:pt x="20676" y="8732"/>
                    <a:pt x="19993" y="6155"/>
                  </a:cubicBezTo>
                  <a:cubicBezTo>
                    <a:pt x="19309" y="3579"/>
                    <a:pt x="18489" y="1796"/>
                    <a:pt x="17395" y="805"/>
                  </a:cubicBezTo>
                  <a:cubicBezTo>
                    <a:pt x="16301" y="-186"/>
                    <a:pt x="14934" y="-384"/>
                    <a:pt x="13157" y="904"/>
                  </a:cubicBezTo>
                  <a:cubicBezTo>
                    <a:pt x="11380" y="2192"/>
                    <a:pt x="9193" y="4966"/>
                    <a:pt x="7005" y="774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Linea"/>
            <p:cNvSpPr/>
            <p:nvPr/>
          </p:nvSpPr>
          <p:spPr>
            <a:xfrm>
              <a:off x="3324151" y="16096"/>
              <a:ext cx="97653" cy="190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2978"/>
                  </a:moveTo>
                  <a:cubicBezTo>
                    <a:pt x="313" y="2078"/>
                    <a:pt x="626" y="1178"/>
                    <a:pt x="783" y="1268"/>
                  </a:cubicBezTo>
                  <a:cubicBezTo>
                    <a:pt x="939" y="1358"/>
                    <a:pt x="939" y="2438"/>
                    <a:pt x="939" y="5678"/>
                  </a:cubicBezTo>
                  <a:cubicBezTo>
                    <a:pt x="939" y="8918"/>
                    <a:pt x="939" y="14318"/>
                    <a:pt x="939" y="17468"/>
                  </a:cubicBezTo>
                  <a:cubicBezTo>
                    <a:pt x="939" y="20618"/>
                    <a:pt x="939" y="21518"/>
                    <a:pt x="1096" y="21518"/>
                  </a:cubicBezTo>
                  <a:cubicBezTo>
                    <a:pt x="1252" y="21518"/>
                    <a:pt x="1565" y="20618"/>
                    <a:pt x="2348" y="18008"/>
                  </a:cubicBezTo>
                  <a:cubicBezTo>
                    <a:pt x="3130" y="15398"/>
                    <a:pt x="4383" y="11078"/>
                    <a:pt x="6104" y="8018"/>
                  </a:cubicBezTo>
                  <a:cubicBezTo>
                    <a:pt x="7826" y="4958"/>
                    <a:pt x="10017" y="3158"/>
                    <a:pt x="11739" y="1898"/>
                  </a:cubicBezTo>
                  <a:cubicBezTo>
                    <a:pt x="13461" y="638"/>
                    <a:pt x="14713" y="-82"/>
                    <a:pt x="15652" y="8"/>
                  </a:cubicBezTo>
                  <a:cubicBezTo>
                    <a:pt x="16591" y="98"/>
                    <a:pt x="17217" y="998"/>
                    <a:pt x="17687" y="2888"/>
                  </a:cubicBezTo>
                  <a:cubicBezTo>
                    <a:pt x="18157" y="4778"/>
                    <a:pt x="18470" y="7658"/>
                    <a:pt x="19096" y="10538"/>
                  </a:cubicBezTo>
                  <a:cubicBezTo>
                    <a:pt x="19722" y="13418"/>
                    <a:pt x="20661" y="16298"/>
                    <a:pt x="21600" y="1917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8" name="Linea"/>
            <p:cNvSpPr/>
            <p:nvPr/>
          </p:nvSpPr>
          <p:spPr>
            <a:xfrm>
              <a:off x="3477241" y="42520"/>
              <a:ext cx="8250" cy="175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427" fill="norm" stroke="1" extrusionOk="0">
                  <a:moveTo>
                    <a:pt x="10182" y="0"/>
                  </a:moveTo>
                  <a:cubicBezTo>
                    <a:pt x="6582" y="5254"/>
                    <a:pt x="2982" y="10508"/>
                    <a:pt x="1182" y="13719"/>
                  </a:cubicBezTo>
                  <a:cubicBezTo>
                    <a:pt x="-618" y="16930"/>
                    <a:pt x="-618" y="18097"/>
                    <a:pt x="2982" y="19265"/>
                  </a:cubicBezTo>
                  <a:cubicBezTo>
                    <a:pt x="6582" y="20432"/>
                    <a:pt x="13782" y="21600"/>
                    <a:pt x="17382" y="21405"/>
                  </a:cubicBezTo>
                  <a:cubicBezTo>
                    <a:pt x="20982" y="21211"/>
                    <a:pt x="20982" y="19654"/>
                    <a:pt x="20982" y="18389"/>
                  </a:cubicBezTo>
                  <a:cubicBezTo>
                    <a:pt x="20982" y="17124"/>
                    <a:pt x="20982" y="16151"/>
                    <a:pt x="20982" y="1517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9" name="Linea"/>
            <p:cNvSpPr/>
            <p:nvPr/>
          </p:nvSpPr>
          <p:spPr>
            <a:xfrm>
              <a:off x="3485490" y="-67704"/>
              <a:ext cx="16984" cy="19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0" name="Linea"/>
            <p:cNvSpPr/>
            <p:nvPr/>
          </p:nvSpPr>
          <p:spPr>
            <a:xfrm>
              <a:off x="3855470" y="-79498"/>
              <a:ext cx="80071" cy="404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0" h="21548" fill="norm" stroke="1" extrusionOk="0">
                  <a:moveTo>
                    <a:pt x="21070" y="1139"/>
                  </a:moveTo>
                  <a:cubicBezTo>
                    <a:pt x="19580" y="798"/>
                    <a:pt x="18091" y="458"/>
                    <a:pt x="16415" y="246"/>
                  </a:cubicBezTo>
                  <a:cubicBezTo>
                    <a:pt x="14739" y="33"/>
                    <a:pt x="12877" y="-52"/>
                    <a:pt x="11201" y="33"/>
                  </a:cubicBezTo>
                  <a:cubicBezTo>
                    <a:pt x="9525" y="118"/>
                    <a:pt x="8036" y="373"/>
                    <a:pt x="5987" y="1649"/>
                  </a:cubicBezTo>
                  <a:cubicBezTo>
                    <a:pt x="3939" y="2924"/>
                    <a:pt x="1332" y="5220"/>
                    <a:pt x="401" y="7942"/>
                  </a:cubicBezTo>
                  <a:cubicBezTo>
                    <a:pt x="-530" y="10663"/>
                    <a:pt x="215" y="13809"/>
                    <a:pt x="2077" y="16148"/>
                  </a:cubicBezTo>
                  <a:cubicBezTo>
                    <a:pt x="3939" y="18487"/>
                    <a:pt x="6918" y="20017"/>
                    <a:pt x="9898" y="2154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" name="Linea"/>
            <p:cNvSpPr/>
            <p:nvPr/>
          </p:nvSpPr>
          <p:spPr>
            <a:xfrm>
              <a:off x="3808167" y="2223"/>
              <a:ext cx="292186" cy="182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114" fill="norm" stroke="1" extrusionOk="0">
                  <a:moveTo>
                    <a:pt x="0" y="14073"/>
                  </a:moveTo>
                  <a:cubicBezTo>
                    <a:pt x="209" y="13150"/>
                    <a:pt x="417" y="12227"/>
                    <a:pt x="1148" y="11673"/>
                  </a:cubicBezTo>
                  <a:cubicBezTo>
                    <a:pt x="1878" y="11119"/>
                    <a:pt x="3130" y="10935"/>
                    <a:pt x="4696" y="10473"/>
                  </a:cubicBezTo>
                  <a:cubicBezTo>
                    <a:pt x="6261" y="10011"/>
                    <a:pt x="8139" y="9273"/>
                    <a:pt x="9339" y="8811"/>
                  </a:cubicBezTo>
                  <a:cubicBezTo>
                    <a:pt x="10539" y="8350"/>
                    <a:pt x="11061" y="8165"/>
                    <a:pt x="11478" y="8442"/>
                  </a:cubicBezTo>
                  <a:cubicBezTo>
                    <a:pt x="11896" y="8719"/>
                    <a:pt x="12209" y="9458"/>
                    <a:pt x="12313" y="11211"/>
                  </a:cubicBezTo>
                  <a:cubicBezTo>
                    <a:pt x="12417" y="12965"/>
                    <a:pt x="12313" y="15735"/>
                    <a:pt x="12417" y="17581"/>
                  </a:cubicBezTo>
                  <a:cubicBezTo>
                    <a:pt x="12522" y="19427"/>
                    <a:pt x="12835" y="20350"/>
                    <a:pt x="13617" y="20811"/>
                  </a:cubicBezTo>
                  <a:cubicBezTo>
                    <a:pt x="14400" y="21273"/>
                    <a:pt x="15652" y="21273"/>
                    <a:pt x="16957" y="20350"/>
                  </a:cubicBezTo>
                  <a:cubicBezTo>
                    <a:pt x="18261" y="19427"/>
                    <a:pt x="19617" y="17581"/>
                    <a:pt x="20400" y="16196"/>
                  </a:cubicBezTo>
                  <a:cubicBezTo>
                    <a:pt x="21183" y="14811"/>
                    <a:pt x="21391" y="13888"/>
                    <a:pt x="21496" y="12965"/>
                  </a:cubicBezTo>
                  <a:cubicBezTo>
                    <a:pt x="21600" y="12042"/>
                    <a:pt x="21600" y="11119"/>
                    <a:pt x="20765" y="8904"/>
                  </a:cubicBezTo>
                  <a:cubicBezTo>
                    <a:pt x="19930" y="6688"/>
                    <a:pt x="18261" y="3181"/>
                    <a:pt x="16904" y="1427"/>
                  </a:cubicBezTo>
                  <a:cubicBezTo>
                    <a:pt x="15548" y="-327"/>
                    <a:pt x="14504" y="-327"/>
                    <a:pt x="13670" y="688"/>
                  </a:cubicBezTo>
                  <a:cubicBezTo>
                    <a:pt x="12835" y="1704"/>
                    <a:pt x="12209" y="3735"/>
                    <a:pt x="12052" y="6042"/>
                  </a:cubicBezTo>
                  <a:cubicBezTo>
                    <a:pt x="11896" y="8350"/>
                    <a:pt x="12209" y="10935"/>
                    <a:pt x="12522" y="1351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2" name="Linea"/>
            <p:cNvSpPr/>
            <p:nvPr/>
          </p:nvSpPr>
          <p:spPr>
            <a:xfrm>
              <a:off x="4113862" y="-4119"/>
              <a:ext cx="123128" cy="177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fill="norm" stroke="1" extrusionOk="0">
                  <a:moveTo>
                    <a:pt x="0" y="1002"/>
                  </a:moveTo>
                  <a:cubicBezTo>
                    <a:pt x="1241" y="424"/>
                    <a:pt x="2483" y="-155"/>
                    <a:pt x="3228" y="38"/>
                  </a:cubicBezTo>
                  <a:cubicBezTo>
                    <a:pt x="3972" y="231"/>
                    <a:pt x="4221" y="1195"/>
                    <a:pt x="4345" y="4570"/>
                  </a:cubicBezTo>
                  <a:cubicBezTo>
                    <a:pt x="4469" y="7945"/>
                    <a:pt x="4469" y="13731"/>
                    <a:pt x="4593" y="17106"/>
                  </a:cubicBezTo>
                  <a:cubicBezTo>
                    <a:pt x="4717" y="20481"/>
                    <a:pt x="4966" y="21445"/>
                    <a:pt x="5214" y="21445"/>
                  </a:cubicBezTo>
                  <a:cubicBezTo>
                    <a:pt x="5462" y="21445"/>
                    <a:pt x="5710" y="20481"/>
                    <a:pt x="5835" y="18938"/>
                  </a:cubicBezTo>
                  <a:cubicBezTo>
                    <a:pt x="5959" y="17395"/>
                    <a:pt x="5959" y="15274"/>
                    <a:pt x="7572" y="12574"/>
                  </a:cubicBezTo>
                  <a:cubicBezTo>
                    <a:pt x="9186" y="9874"/>
                    <a:pt x="12414" y="6595"/>
                    <a:pt x="14648" y="4666"/>
                  </a:cubicBezTo>
                  <a:cubicBezTo>
                    <a:pt x="16883" y="2738"/>
                    <a:pt x="18124" y="2159"/>
                    <a:pt x="18745" y="2352"/>
                  </a:cubicBezTo>
                  <a:cubicBezTo>
                    <a:pt x="19366" y="2545"/>
                    <a:pt x="19366" y="3509"/>
                    <a:pt x="19366" y="6016"/>
                  </a:cubicBezTo>
                  <a:cubicBezTo>
                    <a:pt x="19366" y="8524"/>
                    <a:pt x="19366" y="12574"/>
                    <a:pt x="19738" y="15370"/>
                  </a:cubicBezTo>
                  <a:cubicBezTo>
                    <a:pt x="20110" y="18166"/>
                    <a:pt x="20855" y="19709"/>
                    <a:pt x="21600" y="2125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3" name="Linea"/>
            <p:cNvSpPr/>
            <p:nvPr/>
          </p:nvSpPr>
          <p:spPr>
            <a:xfrm>
              <a:off x="4286309" y="-86483"/>
              <a:ext cx="137494" cy="26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0923" fill="norm" stroke="1" extrusionOk="0">
                  <a:moveTo>
                    <a:pt x="10833" y="13389"/>
                  </a:moveTo>
                  <a:cubicBezTo>
                    <a:pt x="11935" y="13133"/>
                    <a:pt x="13037" y="12878"/>
                    <a:pt x="14029" y="12175"/>
                  </a:cubicBezTo>
                  <a:cubicBezTo>
                    <a:pt x="15021" y="11472"/>
                    <a:pt x="15903" y="10321"/>
                    <a:pt x="15903" y="9555"/>
                  </a:cubicBezTo>
                  <a:cubicBezTo>
                    <a:pt x="15903" y="8788"/>
                    <a:pt x="15021" y="8404"/>
                    <a:pt x="12707" y="8532"/>
                  </a:cubicBezTo>
                  <a:cubicBezTo>
                    <a:pt x="10393" y="8660"/>
                    <a:pt x="6646" y="9299"/>
                    <a:pt x="4111" y="10769"/>
                  </a:cubicBezTo>
                  <a:cubicBezTo>
                    <a:pt x="1576" y="12239"/>
                    <a:pt x="254" y="14539"/>
                    <a:pt x="33" y="16329"/>
                  </a:cubicBezTo>
                  <a:cubicBezTo>
                    <a:pt x="-187" y="18118"/>
                    <a:pt x="695" y="19396"/>
                    <a:pt x="2458" y="20227"/>
                  </a:cubicBezTo>
                  <a:cubicBezTo>
                    <a:pt x="4221" y="21058"/>
                    <a:pt x="6866" y="21441"/>
                    <a:pt x="9621" y="19652"/>
                  </a:cubicBezTo>
                  <a:cubicBezTo>
                    <a:pt x="12376" y="17862"/>
                    <a:pt x="15242" y="13900"/>
                    <a:pt x="16233" y="10449"/>
                  </a:cubicBezTo>
                  <a:cubicBezTo>
                    <a:pt x="17225" y="6998"/>
                    <a:pt x="16344" y="4059"/>
                    <a:pt x="15352" y="2269"/>
                  </a:cubicBezTo>
                  <a:cubicBezTo>
                    <a:pt x="14360" y="480"/>
                    <a:pt x="13258" y="-159"/>
                    <a:pt x="12707" y="33"/>
                  </a:cubicBezTo>
                  <a:cubicBezTo>
                    <a:pt x="12156" y="224"/>
                    <a:pt x="12156" y="1247"/>
                    <a:pt x="12486" y="3484"/>
                  </a:cubicBezTo>
                  <a:cubicBezTo>
                    <a:pt x="12817" y="5720"/>
                    <a:pt x="13478" y="9171"/>
                    <a:pt x="14250" y="12047"/>
                  </a:cubicBezTo>
                  <a:cubicBezTo>
                    <a:pt x="15021" y="14923"/>
                    <a:pt x="15903" y="17223"/>
                    <a:pt x="16784" y="18629"/>
                  </a:cubicBezTo>
                  <a:cubicBezTo>
                    <a:pt x="17666" y="20035"/>
                    <a:pt x="18548" y="20546"/>
                    <a:pt x="19319" y="20227"/>
                  </a:cubicBezTo>
                  <a:cubicBezTo>
                    <a:pt x="20091" y="19907"/>
                    <a:pt x="20752" y="18757"/>
                    <a:pt x="21413" y="1760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4" name="Linea"/>
            <p:cNvSpPr/>
            <p:nvPr/>
          </p:nvSpPr>
          <p:spPr>
            <a:xfrm>
              <a:off x="4488155" y="11979"/>
              <a:ext cx="402682" cy="16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029" fill="norm" stroke="1" extrusionOk="0">
                  <a:moveTo>
                    <a:pt x="6103" y="6761"/>
                  </a:moveTo>
                  <a:cubicBezTo>
                    <a:pt x="6103" y="5770"/>
                    <a:pt x="6103" y="4779"/>
                    <a:pt x="5876" y="3491"/>
                  </a:cubicBezTo>
                  <a:cubicBezTo>
                    <a:pt x="5648" y="2203"/>
                    <a:pt x="5193" y="618"/>
                    <a:pt x="4360" y="717"/>
                  </a:cubicBezTo>
                  <a:cubicBezTo>
                    <a:pt x="3526" y="816"/>
                    <a:pt x="2313" y="2600"/>
                    <a:pt x="1442" y="5374"/>
                  </a:cubicBezTo>
                  <a:cubicBezTo>
                    <a:pt x="570" y="8148"/>
                    <a:pt x="40" y="11913"/>
                    <a:pt x="2" y="14688"/>
                  </a:cubicBezTo>
                  <a:cubicBezTo>
                    <a:pt x="-36" y="17462"/>
                    <a:pt x="419" y="19245"/>
                    <a:pt x="1025" y="19939"/>
                  </a:cubicBezTo>
                  <a:cubicBezTo>
                    <a:pt x="1631" y="20633"/>
                    <a:pt x="2389" y="20236"/>
                    <a:pt x="3299" y="18255"/>
                  </a:cubicBezTo>
                  <a:cubicBezTo>
                    <a:pt x="4208" y="16273"/>
                    <a:pt x="5269" y="12706"/>
                    <a:pt x="5838" y="9932"/>
                  </a:cubicBezTo>
                  <a:cubicBezTo>
                    <a:pt x="6406" y="7157"/>
                    <a:pt x="6482" y="5176"/>
                    <a:pt x="6482" y="3690"/>
                  </a:cubicBezTo>
                  <a:cubicBezTo>
                    <a:pt x="6482" y="2203"/>
                    <a:pt x="6406" y="1212"/>
                    <a:pt x="6330" y="1212"/>
                  </a:cubicBezTo>
                  <a:cubicBezTo>
                    <a:pt x="6255" y="1212"/>
                    <a:pt x="6179" y="2203"/>
                    <a:pt x="6179" y="4185"/>
                  </a:cubicBezTo>
                  <a:cubicBezTo>
                    <a:pt x="6179" y="6167"/>
                    <a:pt x="6255" y="9139"/>
                    <a:pt x="6406" y="11418"/>
                  </a:cubicBezTo>
                  <a:cubicBezTo>
                    <a:pt x="6558" y="13697"/>
                    <a:pt x="6785" y="15282"/>
                    <a:pt x="7088" y="16174"/>
                  </a:cubicBezTo>
                  <a:cubicBezTo>
                    <a:pt x="7391" y="17066"/>
                    <a:pt x="7770" y="17264"/>
                    <a:pt x="8301" y="16075"/>
                  </a:cubicBezTo>
                  <a:cubicBezTo>
                    <a:pt x="8831" y="14886"/>
                    <a:pt x="9513" y="12310"/>
                    <a:pt x="9930" y="10526"/>
                  </a:cubicBezTo>
                  <a:cubicBezTo>
                    <a:pt x="10347" y="8743"/>
                    <a:pt x="10499" y="7752"/>
                    <a:pt x="10802" y="5869"/>
                  </a:cubicBezTo>
                  <a:cubicBezTo>
                    <a:pt x="11105" y="3987"/>
                    <a:pt x="11560" y="1212"/>
                    <a:pt x="11863" y="321"/>
                  </a:cubicBezTo>
                  <a:cubicBezTo>
                    <a:pt x="12166" y="-571"/>
                    <a:pt x="12318" y="420"/>
                    <a:pt x="12469" y="2996"/>
                  </a:cubicBezTo>
                  <a:cubicBezTo>
                    <a:pt x="12621" y="5572"/>
                    <a:pt x="12772" y="9734"/>
                    <a:pt x="12886" y="12310"/>
                  </a:cubicBezTo>
                  <a:cubicBezTo>
                    <a:pt x="13000" y="14886"/>
                    <a:pt x="13076" y="15877"/>
                    <a:pt x="13151" y="15579"/>
                  </a:cubicBezTo>
                  <a:cubicBezTo>
                    <a:pt x="13227" y="15282"/>
                    <a:pt x="13303" y="13697"/>
                    <a:pt x="13455" y="11220"/>
                  </a:cubicBezTo>
                  <a:cubicBezTo>
                    <a:pt x="13606" y="8743"/>
                    <a:pt x="13833" y="5374"/>
                    <a:pt x="14061" y="3293"/>
                  </a:cubicBezTo>
                  <a:cubicBezTo>
                    <a:pt x="14288" y="1212"/>
                    <a:pt x="14516" y="420"/>
                    <a:pt x="14781" y="321"/>
                  </a:cubicBezTo>
                  <a:cubicBezTo>
                    <a:pt x="15046" y="222"/>
                    <a:pt x="15349" y="816"/>
                    <a:pt x="15615" y="2699"/>
                  </a:cubicBezTo>
                  <a:cubicBezTo>
                    <a:pt x="15880" y="4581"/>
                    <a:pt x="16107" y="7752"/>
                    <a:pt x="16259" y="10427"/>
                  </a:cubicBezTo>
                  <a:cubicBezTo>
                    <a:pt x="16410" y="13102"/>
                    <a:pt x="16486" y="15282"/>
                    <a:pt x="16524" y="16867"/>
                  </a:cubicBezTo>
                  <a:cubicBezTo>
                    <a:pt x="16562" y="18453"/>
                    <a:pt x="16562" y="19444"/>
                    <a:pt x="16562" y="19444"/>
                  </a:cubicBezTo>
                  <a:cubicBezTo>
                    <a:pt x="16562" y="19444"/>
                    <a:pt x="16562" y="18453"/>
                    <a:pt x="16600" y="16273"/>
                  </a:cubicBezTo>
                  <a:cubicBezTo>
                    <a:pt x="16638" y="14093"/>
                    <a:pt x="16713" y="10724"/>
                    <a:pt x="16789" y="8446"/>
                  </a:cubicBezTo>
                  <a:cubicBezTo>
                    <a:pt x="16865" y="6167"/>
                    <a:pt x="16941" y="4978"/>
                    <a:pt x="17092" y="3987"/>
                  </a:cubicBezTo>
                  <a:cubicBezTo>
                    <a:pt x="17244" y="2996"/>
                    <a:pt x="17471" y="2203"/>
                    <a:pt x="17775" y="2005"/>
                  </a:cubicBezTo>
                  <a:cubicBezTo>
                    <a:pt x="18078" y="1807"/>
                    <a:pt x="18457" y="2203"/>
                    <a:pt x="18798" y="3293"/>
                  </a:cubicBezTo>
                  <a:cubicBezTo>
                    <a:pt x="19139" y="4383"/>
                    <a:pt x="19442" y="6167"/>
                    <a:pt x="19745" y="8941"/>
                  </a:cubicBezTo>
                  <a:cubicBezTo>
                    <a:pt x="20048" y="11715"/>
                    <a:pt x="20351" y="15480"/>
                    <a:pt x="20655" y="17660"/>
                  </a:cubicBezTo>
                  <a:cubicBezTo>
                    <a:pt x="20958" y="19840"/>
                    <a:pt x="21261" y="20435"/>
                    <a:pt x="21564" y="2102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5" name="Linea"/>
            <p:cNvSpPr/>
            <p:nvPr/>
          </p:nvSpPr>
          <p:spPr>
            <a:xfrm>
              <a:off x="4920522" y="45054"/>
              <a:ext cx="339696" cy="16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0912" fill="norm" stroke="1" extrusionOk="0">
                  <a:moveTo>
                    <a:pt x="271" y="5228"/>
                  </a:moveTo>
                  <a:cubicBezTo>
                    <a:pt x="91" y="6257"/>
                    <a:pt x="-88" y="7285"/>
                    <a:pt x="46" y="8005"/>
                  </a:cubicBezTo>
                  <a:cubicBezTo>
                    <a:pt x="181" y="8725"/>
                    <a:pt x="629" y="9137"/>
                    <a:pt x="1301" y="8828"/>
                  </a:cubicBezTo>
                  <a:cubicBezTo>
                    <a:pt x="1973" y="8520"/>
                    <a:pt x="2870" y="7491"/>
                    <a:pt x="3452" y="6565"/>
                  </a:cubicBezTo>
                  <a:cubicBezTo>
                    <a:pt x="4035" y="5640"/>
                    <a:pt x="4304" y="4817"/>
                    <a:pt x="4528" y="3891"/>
                  </a:cubicBezTo>
                  <a:cubicBezTo>
                    <a:pt x="4752" y="2965"/>
                    <a:pt x="4931" y="1937"/>
                    <a:pt x="4841" y="1114"/>
                  </a:cubicBezTo>
                  <a:cubicBezTo>
                    <a:pt x="4752" y="291"/>
                    <a:pt x="4393" y="-326"/>
                    <a:pt x="3542" y="188"/>
                  </a:cubicBezTo>
                  <a:cubicBezTo>
                    <a:pt x="2690" y="703"/>
                    <a:pt x="1346" y="2348"/>
                    <a:pt x="988" y="5125"/>
                  </a:cubicBezTo>
                  <a:cubicBezTo>
                    <a:pt x="629" y="7903"/>
                    <a:pt x="1256" y="11811"/>
                    <a:pt x="1929" y="14691"/>
                  </a:cubicBezTo>
                  <a:cubicBezTo>
                    <a:pt x="2601" y="17571"/>
                    <a:pt x="3318" y="19423"/>
                    <a:pt x="3900" y="20348"/>
                  </a:cubicBezTo>
                  <a:cubicBezTo>
                    <a:pt x="4483" y="21274"/>
                    <a:pt x="4931" y="21274"/>
                    <a:pt x="5738" y="18703"/>
                  </a:cubicBezTo>
                  <a:cubicBezTo>
                    <a:pt x="6544" y="16131"/>
                    <a:pt x="7710" y="10988"/>
                    <a:pt x="8337" y="7903"/>
                  </a:cubicBezTo>
                  <a:cubicBezTo>
                    <a:pt x="8964" y="4817"/>
                    <a:pt x="9054" y="3788"/>
                    <a:pt x="9233" y="3788"/>
                  </a:cubicBezTo>
                  <a:cubicBezTo>
                    <a:pt x="9412" y="3788"/>
                    <a:pt x="9681" y="4817"/>
                    <a:pt x="9905" y="7183"/>
                  </a:cubicBezTo>
                  <a:cubicBezTo>
                    <a:pt x="10129" y="9548"/>
                    <a:pt x="10309" y="13251"/>
                    <a:pt x="10488" y="15720"/>
                  </a:cubicBezTo>
                  <a:cubicBezTo>
                    <a:pt x="10667" y="18188"/>
                    <a:pt x="10846" y="19423"/>
                    <a:pt x="10981" y="19525"/>
                  </a:cubicBezTo>
                  <a:cubicBezTo>
                    <a:pt x="11115" y="19628"/>
                    <a:pt x="11205" y="18600"/>
                    <a:pt x="11339" y="16028"/>
                  </a:cubicBezTo>
                  <a:cubicBezTo>
                    <a:pt x="11474" y="13457"/>
                    <a:pt x="11653" y="9343"/>
                    <a:pt x="11832" y="6771"/>
                  </a:cubicBezTo>
                  <a:cubicBezTo>
                    <a:pt x="12012" y="4200"/>
                    <a:pt x="12191" y="3171"/>
                    <a:pt x="12505" y="2451"/>
                  </a:cubicBezTo>
                  <a:cubicBezTo>
                    <a:pt x="12818" y="1731"/>
                    <a:pt x="13266" y="1320"/>
                    <a:pt x="13580" y="1731"/>
                  </a:cubicBezTo>
                  <a:cubicBezTo>
                    <a:pt x="13894" y="2143"/>
                    <a:pt x="14073" y="3377"/>
                    <a:pt x="14252" y="5537"/>
                  </a:cubicBezTo>
                  <a:cubicBezTo>
                    <a:pt x="14431" y="7697"/>
                    <a:pt x="14611" y="10783"/>
                    <a:pt x="14924" y="12840"/>
                  </a:cubicBezTo>
                  <a:cubicBezTo>
                    <a:pt x="15238" y="14897"/>
                    <a:pt x="15686" y="15925"/>
                    <a:pt x="16807" y="15823"/>
                  </a:cubicBezTo>
                  <a:cubicBezTo>
                    <a:pt x="17927" y="15720"/>
                    <a:pt x="19719" y="14485"/>
                    <a:pt x="21512" y="1325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6" name="Linea"/>
            <p:cNvSpPr/>
            <p:nvPr/>
          </p:nvSpPr>
          <p:spPr>
            <a:xfrm>
              <a:off x="5255971" y="-74093"/>
              <a:ext cx="89162" cy="29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8" fill="norm" stroke="1" extrusionOk="0">
                  <a:moveTo>
                    <a:pt x="0" y="1161"/>
                  </a:moveTo>
                  <a:cubicBezTo>
                    <a:pt x="0" y="581"/>
                    <a:pt x="0" y="0"/>
                    <a:pt x="171" y="0"/>
                  </a:cubicBezTo>
                  <a:cubicBezTo>
                    <a:pt x="343" y="0"/>
                    <a:pt x="686" y="581"/>
                    <a:pt x="857" y="3135"/>
                  </a:cubicBezTo>
                  <a:cubicBezTo>
                    <a:pt x="1029" y="5690"/>
                    <a:pt x="1029" y="10219"/>
                    <a:pt x="1200" y="13239"/>
                  </a:cubicBezTo>
                  <a:cubicBezTo>
                    <a:pt x="1371" y="16258"/>
                    <a:pt x="1714" y="17768"/>
                    <a:pt x="2400" y="18871"/>
                  </a:cubicBezTo>
                  <a:cubicBezTo>
                    <a:pt x="3086" y="19974"/>
                    <a:pt x="4114" y="20671"/>
                    <a:pt x="5486" y="21077"/>
                  </a:cubicBezTo>
                  <a:cubicBezTo>
                    <a:pt x="6857" y="21484"/>
                    <a:pt x="8571" y="21600"/>
                    <a:pt x="11143" y="20845"/>
                  </a:cubicBezTo>
                  <a:cubicBezTo>
                    <a:pt x="13714" y="20090"/>
                    <a:pt x="17143" y="18465"/>
                    <a:pt x="19029" y="17303"/>
                  </a:cubicBezTo>
                  <a:cubicBezTo>
                    <a:pt x="20914" y="16142"/>
                    <a:pt x="21257" y="15445"/>
                    <a:pt x="21600" y="1474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7" name="Linea"/>
            <p:cNvSpPr/>
            <p:nvPr/>
          </p:nvSpPr>
          <p:spPr>
            <a:xfrm>
              <a:off x="5183793" y="13766"/>
              <a:ext cx="157094" cy="19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24" y="16200"/>
                    <a:pt x="5449" y="10800"/>
                    <a:pt x="9049" y="7200"/>
                  </a:cubicBezTo>
                  <a:cubicBezTo>
                    <a:pt x="12649" y="3600"/>
                    <a:pt x="17124" y="18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8" name="Linea"/>
            <p:cNvSpPr/>
            <p:nvPr/>
          </p:nvSpPr>
          <p:spPr>
            <a:xfrm>
              <a:off x="5323561" y="62690"/>
              <a:ext cx="191402" cy="136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244" fill="norm" stroke="1" extrusionOk="0">
                  <a:moveTo>
                    <a:pt x="10521" y="8783"/>
                  </a:moveTo>
                  <a:cubicBezTo>
                    <a:pt x="10998" y="7790"/>
                    <a:pt x="11474" y="6797"/>
                    <a:pt x="11951" y="5680"/>
                  </a:cubicBezTo>
                  <a:cubicBezTo>
                    <a:pt x="12427" y="4562"/>
                    <a:pt x="12904" y="3321"/>
                    <a:pt x="12745" y="2328"/>
                  </a:cubicBezTo>
                  <a:cubicBezTo>
                    <a:pt x="12586" y="1335"/>
                    <a:pt x="11792" y="590"/>
                    <a:pt x="10601" y="217"/>
                  </a:cubicBezTo>
                  <a:cubicBezTo>
                    <a:pt x="9409" y="-155"/>
                    <a:pt x="7821" y="-155"/>
                    <a:pt x="6074" y="1086"/>
                  </a:cubicBezTo>
                  <a:cubicBezTo>
                    <a:pt x="4327" y="2328"/>
                    <a:pt x="2421" y="4811"/>
                    <a:pt x="1309" y="7914"/>
                  </a:cubicBezTo>
                  <a:cubicBezTo>
                    <a:pt x="198" y="11017"/>
                    <a:pt x="-120" y="14742"/>
                    <a:pt x="39" y="17348"/>
                  </a:cubicBezTo>
                  <a:cubicBezTo>
                    <a:pt x="198" y="19955"/>
                    <a:pt x="833" y="21445"/>
                    <a:pt x="2501" y="20576"/>
                  </a:cubicBezTo>
                  <a:cubicBezTo>
                    <a:pt x="4168" y="19707"/>
                    <a:pt x="6868" y="16479"/>
                    <a:pt x="8456" y="14245"/>
                  </a:cubicBezTo>
                  <a:cubicBezTo>
                    <a:pt x="10045" y="12011"/>
                    <a:pt x="10521" y="10769"/>
                    <a:pt x="10759" y="9031"/>
                  </a:cubicBezTo>
                  <a:cubicBezTo>
                    <a:pt x="10998" y="7293"/>
                    <a:pt x="10998" y="5059"/>
                    <a:pt x="11236" y="4811"/>
                  </a:cubicBezTo>
                  <a:cubicBezTo>
                    <a:pt x="11474" y="4562"/>
                    <a:pt x="11951" y="6300"/>
                    <a:pt x="12586" y="8907"/>
                  </a:cubicBezTo>
                  <a:cubicBezTo>
                    <a:pt x="13221" y="11514"/>
                    <a:pt x="14015" y="14990"/>
                    <a:pt x="14651" y="17348"/>
                  </a:cubicBezTo>
                  <a:cubicBezTo>
                    <a:pt x="15286" y="19707"/>
                    <a:pt x="15762" y="20948"/>
                    <a:pt x="16715" y="21197"/>
                  </a:cubicBezTo>
                  <a:cubicBezTo>
                    <a:pt x="17668" y="21445"/>
                    <a:pt x="19098" y="20700"/>
                    <a:pt x="19971" y="19707"/>
                  </a:cubicBezTo>
                  <a:cubicBezTo>
                    <a:pt x="20845" y="18714"/>
                    <a:pt x="21162" y="17473"/>
                    <a:pt x="21480" y="1623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9" name="Linea"/>
            <p:cNvSpPr/>
            <p:nvPr/>
          </p:nvSpPr>
          <p:spPr>
            <a:xfrm>
              <a:off x="5502225" y="-106042"/>
              <a:ext cx="199552" cy="327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fill="norm" stroke="1" extrusionOk="0">
                  <a:moveTo>
                    <a:pt x="0" y="0"/>
                  </a:moveTo>
                  <a:cubicBezTo>
                    <a:pt x="0" y="3146"/>
                    <a:pt x="0" y="6291"/>
                    <a:pt x="460" y="9122"/>
                  </a:cubicBezTo>
                  <a:cubicBezTo>
                    <a:pt x="919" y="11953"/>
                    <a:pt x="1838" y="14470"/>
                    <a:pt x="2374" y="16200"/>
                  </a:cubicBezTo>
                  <a:cubicBezTo>
                    <a:pt x="2911" y="17930"/>
                    <a:pt x="3064" y="18874"/>
                    <a:pt x="3294" y="19608"/>
                  </a:cubicBezTo>
                  <a:cubicBezTo>
                    <a:pt x="3523" y="20342"/>
                    <a:pt x="3830" y="20866"/>
                    <a:pt x="4366" y="21181"/>
                  </a:cubicBezTo>
                  <a:cubicBezTo>
                    <a:pt x="4902" y="21495"/>
                    <a:pt x="5668" y="21600"/>
                    <a:pt x="6281" y="21390"/>
                  </a:cubicBezTo>
                  <a:cubicBezTo>
                    <a:pt x="6894" y="21181"/>
                    <a:pt x="7353" y="20656"/>
                    <a:pt x="7736" y="19555"/>
                  </a:cubicBezTo>
                  <a:cubicBezTo>
                    <a:pt x="8119" y="18454"/>
                    <a:pt x="8426" y="16777"/>
                    <a:pt x="8885" y="15414"/>
                  </a:cubicBezTo>
                  <a:cubicBezTo>
                    <a:pt x="9345" y="14050"/>
                    <a:pt x="9957" y="13002"/>
                    <a:pt x="10417" y="12216"/>
                  </a:cubicBezTo>
                  <a:cubicBezTo>
                    <a:pt x="10877" y="11429"/>
                    <a:pt x="11183" y="10905"/>
                    <a:pt x="11183" y="10957"/>
                  </a:cubicBezTo>
                  <a:cubicBezTo>
                    <a:pt x="11183" y="11010"/>
                    <a:pt x="10877" y="11639"/>
                    <a:pt x="11030" y="13054"/>
                  </a:cubicBezTo>
                  <a:cubicBezTo>
                    <a:pt x="11183" y="14470"/>
                    <a:pt x="11796" y="16672"/>
                    <a:pt x="12179" y="18035"/>
                  </a:cubicBezTo>
                  <a:cubicBezTo>
                    <a:pt x="12562" y="19398"/>
                    <a:pt x="12715" y="19922"/>
                    <a:pt x="13098" y="20394"/>
                  </a:cubicBezTo>
                  <a:cubicBezTo>
                    <a:pt x="13481" y="20866"/>
                    <a:pt x="14094" y="21285"/>
                    <a:pt x="14706" y="21285"/>
                  </a:cubicBezTo>
                  <a:cubicBezTo>
                    <a:pt x="15319" y="21285"/>
                    <a:pt x="15932" y="20866"/>
                    <a:pt x="17081" y="19922"/>
                  </a:cubicBezTo>
                  <a:cubicBezTo>
                    <a:pt x="18230" y="18979"/>
                    <a:pt x="19915" y="17511"/>
                    <a:pt x="21600" y="1604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0" name="Linea"/>
            <p:cNvSpPr/>
            <p:nvPr/>
          </p:nvSpPr>
          <p:spPr>
            <a:xfrm>
              <a:off x="5616861" y="-38949"/>
              <a:ext cx="8492" cy="14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1" name="Linea"/>
            <p:cNvSpPr/>
            <p:nvPr/>
          </p:nvSpPr>
          <p:spPr>
            <a:xfrm>
              <a:off x="-3584" y="537509"/>
              <a:ext cx="181630" cy="135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0743" fill="norm" stroke="1" extrusionOk="0">
                  <a:moveTo>
                    <a:pt x="9361" y="525"/>
                  </a:moveTo>
                  <a:cubicBezTo>
                    <a:pt x="8530" y="34"/>
                    <a:pt x="7699" y="-457"/>
                    <a:pt x="6204" y="770"/>
                  </a:cubicBezTo>
                  <a:cubicBezTo>
                    <a:pt x="4709" y="1998"/>
                    <a:pt x="2549" y="4943"/>
                    <a:pt x="1302" y="7766"/>
                  </a:cubicBezTo>
                  <a:cubicBezTo>
                    <a:pt x="56" y="10588"/>
                    <a:pt x="-276" y="13288"/>
                    <a:pt x="222" y="15620"/>
                  </a:cubicBezTo>
                  <a:cubicBezTo>
                    <a:pt x="721" y="17952"/>
                    <a:pt x="2050" y="19916"/>
                    <a:pt x="4792" y="20529"/>
                  </a:cubicBezTo>
                  <a:cubicBezTo>
                    <a:pt x="7533" y="21143"/>
                    <a:pt x="11687" y="20407"/>
                    <a:pt x="14678" y="18688"/>
                  </a:cubicBezTo>
                  <a:cubicBezTo>
                    <a:pt x="17669" y="16970"/>
                    <a:pt x="19496" y="14270"/>
                    <a:pt x="21324" y="1157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2" name="Linea"/>
            <p:cNvSpPr/>
            <p:nvPr/>
          </p:nvSpPr>
          <p:spPr>
            <a:xfrm>
              <a:off x="131626" y="392362"/>
              <a:ext cx="120894" cy="299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455" fill="norm" stroke="1" extrusionOk="0">
                  <a:moveTo>
                    <a:pt x="2210" y="0"/>
                  </a:moveTo>
                  <a:cubicBezTo>
                    <a:pt x="1457" y="1029"/>
                    <a:pt x="703" y="2057"/>
                    <a:pt x="327" y="4686"/>
                  </a:cubicBezTo>
                  <a:cubicBezTo>
                    <a:pt x="-50" y="7314"/>
                    <a:pt x="-50" y="11543"/>
                    <a:pt x="76" y="14286"/>
                  </a:cubicBezTo>
                  <a:cubicBezTo>
                    <a:pt x="201" y="17029"/>
                    <a:pt x="452" y="18286"/>
                    <a:pt x="829" y="19257"/>
                  </a:cubicBezTo>
                  <a:cubicBezTo>
                    <a:pt x="1206" y="20229"/>
                    <a:pt x="1708" y="20914"/>
                    <a:pt x="1959" y="20971"/>
                  </a:cubicBezTo>
                  <a:cubicBezTo>
                    <a:pt x="2210" y="21029"/>
                    <a:pt x="2210" y="20457"/>
                    <a:pt x="2713" y="19257"/>
                  </a:cubicBezTo>
                  <a:cubicBezTo>
                    <a:pt x="3215" y="18057"/>
                    <a:pt x="4220" y="16229"/>
                    <a:pt x="5601" y="14457"/>
                  </a:cubicBezTo>
                  <a:cubicBezTo>
                    <a:pt x="6983" y="12686"/>
                    <a:pt x="8741" y="10971"/>
                    <a:pt x="10248" y="10000"/>
                  </a:cubicBezTo>
                  <a:cubicBezTo>
                    <a:pt x="11755" y="9029"/>
                    <a:pt x="13010" y="8800"/>
                    <a:pt x="14141" y="8857"/>
                  </a:cubicBezTo>
                  <a:cubicBezTo>
                    <a:pt x="15271" y="8914"/>
                    <a:pt x="16276" y="9257"/>
                    <a:pt x="17406" y="10400"/>
                  </a:cubicBezTo>
                  <a:cubicBezTo>
                    <a:pt x="18536" y="11543"/>
                    <a:pt x="19792" y="13486"/>
                    <a:pt x="20545" y="15086"/>
                  </a:cubicBezTo>
                  <a:cubicBezTo>
                    <a:pt x="21299" y="16686"/>
                    <a:pt x="21550" y="17943"/>
                    <a:pt x="21424" y="19086"/>
                  </a:cubicBezTo>
                  <a:cubicBezTo>
                    <a:pt x="21299" y="20229"/>
                    <a:pt x="20797" y="21257"/>
                    <a:pt x="20671" y="21429"/>
                  </a:cubicBezTo>
                  <a:cubicBezTo>
                    <a:pt x="20545" y="21600"/>
                    <a:pt x="20797" y="20914"/>
                    <a:pt x="21048" y="2022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3" name="Linea"/>
            <p:cNvSpPr/>
            <p:nvPr/>
          </p:nvSpPr>
          <p:spPr>
            <a:xfrm>
              <a:off x="289374" y="541291"/>
              <a:ext cx="147663" cy="157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0915" fill="norm" stroke="1" extrusionOk="0">
                  <a:moveTo>
                    <a:pt x="471" y="7575"/>
                  </a:moveTo>
                  <a:cubicBezTo>
                    <a:pt x="2894" y="8422"/>
                    <a:pt x="5316" y="9269"/>
                    <a:pt x="7739" y="8846"/>
                  </a:cubicBezTo>
                  <a:cubicBezTo>
                    <a:pt x="10161" y="8422"/>
                    <a:pt x="12583" y="6728"/>
                    <a:pt x="13997" y="5352"/>
                  </a:cubicBezTo>
                  <a:cubicBezTo>
                    <a:pt x="15410" y="3975"/>
                    <a:pt x="15813" y="2916"/>
                    <a:pt x="15107" y="1858"/>
                  </a:cubicBezTo>
                  <a:cubicBezTo>
                    <a:pt x="14400" y="799"/>
                    <a:pt x="12583" y="-260"/>
                    <a:pt x="10060" y="58"/>
                  </a:cubicBezTo>
                  <a:cubicBezTo>
                    <a:pt x="7537" y="375"/>
                    <a:pt x="4307" y="2069"/>
                    <a:pt x="2288" y="3975"/>
                  </a:cubicBezTo>
                  <a:cubicBezTo>
                    <a:pt x="269" y="5881"/>
                    <a:pt x="-538" y="7999"/>
                    <a:pt x="370" y="10858"/>
                  </a:cubicBezTo>
                  <a:cubicBezTo>
                    <a:pt x="1279" y="13716"/>
                    <a:pt x="3903" y="17316"/>
                    <a:pt x="6326" y="19222"/>
                  </a:cubicBezTo>
                  <a:cubicBezTo>
                    <a:pt x="8748" y="21128"/>
                    <a:pt x="10969" y="21340"/>
                    <a:pt x="13391" y="20281"/>
                  </a:cubicBezTo>
                  <a:cubicBezTo>
                    <a:pt x="15813" y="19222"/>
                    <a:pt x="18438" y="16893"/>
                    <a:pt x="21062" y="14564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4" name="Linea"/>
            <p:cNvSpPr/>
            <p:nvPr/>
          </p:nvSpPr>
          <p:spPr>
            <a:xfrm>
              <a:off x="662075" y="514967"/>
              <a:ext cx="238051" cy="160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3" h="21229" fill="norm" stroke="1" extrusionOk="0">
                  <a:moveTo>
                    <a:pt x="8664" y="5982"/>
                  </a:moveTo>
                  <a:cubicBezTo>
                    <a:pt x="7534" y="3864"/>
                    <a:pt x="6404" y="1747"/>
                    <a:pt x="5462" y="688"/>
                  </a:cubicBezTo>
                  <a:cubicBezTo>
                    <a:pt x="4520" y="-371"/>
                    <a:pt x="3767" y="-371"/>
                    <a:pt x="2762" y="1853"/>
                  </a:cubicBezTo>
                  <a:cubicBezTo>
                    <a:pt x="1757" y="4076"/>
                    <a:pt x="501" y="8523"/>
                    <a:pt x="125" y="11911"/>
                  </a:cubicBezTo>
                  <a:cubicBezTo>
                    <a:pt x="-252" y="15300"/>
                    <a:pt x="250" y="17629"/>
                    <a:pt x="1318" y="19111"/>
                  </a:cubicBezTo>
                  <a:cubicBezTo>
                    <a:pt x="2385" y="20594"/>
                    <a:pt x="4018" y="21229"/>
                    <a:pt x="5399" y="20911"/>
                  </a:cubicBezTo>
                  <a:cubicBezTo>
                    <a:pt x="6781" y="20594"/>
                    <a:pt x="7911" y="19323"/>
                    <a:pt x="8727" y="18264"/>
                  </a:cubicBezTo>
                  <a:cubicBezTo>
                    <a:pt x="9543" y="17205"/>
                    <a:pt x="10046" y="16358"/>
                    <a:pt x="10360" y="16464"/>
                  </a:cubicBezTo>
                  <a:cubicBezTo>
                    <a:pt x="10674" y="16570"/>
                    <a:pt x="10799" y="17629"/>
                    <a:pt x="11050" y="18688"/>
                  </a:cubicBezTo>
                  <a:cubicBezTo>
                    <a:pt x="11301" y="19747"/>
                    <a:pt x="11678" y="20805"/>
                    <a:pt x="12871" y="21017"/>
                  </a:cubicBezTo>
                  <a:cubicBezTo>
                    <a:pt x="14064" y="21229"/>
                    <a:pt x="16074" y="20594"/>
                    <a:pt x="17643" y="19429"/>
                  </a:cubicBezTo>
                  <a:cubicBezTo>
                    <a:pt x="19213" y="18264"/>
                    <a:pt x="20343" y="16570"/>
                    <a:pt x="20846" y="14453"/>
                  </a:cubicBezTo>
                  <a:cubicBezTo>
                    <a:pt x="21348" y="12335"/>
                    <a:pt x="21222" y="9794"/>
                    <a:pt x="20029" y="7994"/>
                  </a:cubicBezTo>
                  <a:cubicBezTo>
                    <a:pt x="18836" y="6194"/>
                    <a:pt x="16576" y="5135"/>
                    <a:pt x="14441" y="6300"/>
                  </a:cubicBezTo>
                  <a:cubicBezTo>
                    <a:pt x="12306" y="7464"/>
                    <a:pt x="10297" y="10853"/>
                    <a:pt x="9292" y="13288"/>
                  </a:cubicBezTo>
                  <a:cubicBezTo>
                    <a:pt x="8288" y="15723"/>
                    <a:pt x="8288" y="17205"/>
                    <a:pt x="8664" y="18370"/>
                  </a:cubicBezTo>
                  <a:cubicBezTo>
                    <a:pt x="9041" y="19535"/>
                    <a:pt x="9795" y="20382"/>
                    <a:pt x="10548" y="2122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5" name="Linea"/>
            <p:cNvSpPr/>
            <p:nvPr/>
          </p:nvSpPr>
          <p:spPr>
            <a:xfrm>
              <a:off x="950773" y="540594"/>
              <a:ext cx="110390" cy="138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5" fill="norm" stroke="1" extrusionOk="0">
                  <a:moveTo>
                    <a:pt x="0" y="50"/>
                  </a:moveTo>
                  <a:cubicBezTo>
                    <a:pt x="277" y="5090"/>
                    <a:pt x="554" y="10130"/>
                    <a:pt x="692" y="13250"/>
                  </a:cubicBezTo>
                  <a:cubicBezTo>
                    <a:pt x="831" y="16370"/>
                    <a:pt x="831" y="17570"/>
                    <a:pt x="969" y="18770"/>
                  </a:cubicBezTo>
                  <a:cubicBezTo>
                    <a:pt x="1108" y="19970"/>
                    <a:pt x="1385" y="21170"/>
                    <a:pt x="1523" y="20810"/>
                  </a:cubicBezTo>
                  <a:cubicBezTo>
                    <a:pt x="1662" y="20450"/>
                    <a:pt x="1662" y="18530"/>
                    <a:pt x="2492" y="15290"/>
                  </a:cubicBezTo>
                  <a:cubicBezTo>
                    <a:pt x="3323" y="12050"/>
                    <a:pt x="4985" y="7490"/>
                    <a:pt x="6508" y="4730"/>
                  </a:cubicBezTo>
                  <a:cubicBezTo>
                    <a:pt x="8031" y="1970"/>
                    <a:pt x="9415" y="1010"/>
                    <a:pt x="10800" y="410"/>
                  </a:cubicBezTo>
                  <a:cubicBezTo>
                    <a:pt x="12185" y="-190"/>
                    <a:pt x="13569" y="-430"/>
                    <a:pt x="15369" y="1850"/>
                  </a:cubicBezTo>
                  <a:cubicBezTo>
                    <a:pt x="17169" y="4130"/>
                    <a:pt x="19385" y="8930"/>
                    <a:pt x="20492" y="12050"/>
                  </a:cubicBezTo>
                  <a:cubicBezTo>
                    <a:pt x="21600" y="15170"/>
                    <a:pt x="21600" y="16610"/>
                    <a:pt x="21600" y="1805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6" name="Linea"/>
            <p:cNvSpPr/>
            <p:nvPr/>
          </p:nvSpPr>
          <p:spPr>
            <a:xfrm>
              <a:off x="1131728" y="527259"/>
              <a:ext cx="96435" cy="147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403" fill="norm" stroke="1" extrusionOk="0">
                  <a:moveTo>
                    <a:pt x="12566" y="4774"/>
                  </a:moveTo>
                  <a:cubicBezTo>
                    <a:pt x="12566" y="3613"/>
                    <a:pt x="12566" y="2452"/>
                    <a:pt x="11940" y="1523"/>
                  </a:cubicBezTo>
                  <a:cubicBezTo>
                    <a:pt x="11314" y="594"/>
                    <a:pt x="10061" y="-103"/>
                    <a:pt x="8027" y="13"/>
                  </a:cubicBezTo>
                  <a:cubicBezTo>
                    <a:pt x="5992" y="129"/>
                    <a:pt x="3174" y="1058"/>
                    <a:pt x="1609" y="2220"/>
                  </a:cubicBezTo>
                  <a:cubicBezTo>
                    <a:pt x="44" y="3381"/>
                    <a:pt x="-269" y="4774"/>
                    <a:pt x="201" y="6516"/>
                  </a:cubicBezTo>
                  <a:cubicBezTo>
                    <a:pt x="670" y="8258"/>
                    <a:pt x="1922" y="10349"/>
                    <a:pt x="5053" y="12091"/>
                  </a:cubicBezTo>
                  <a:cubicBezTo>
                    <a:pt x="8183" y="13833"/>
                    <a:pt x="13192" y="15226"/>
                    <a:pt x="16479" y="16503"/>
                  </a:cubicBezTo>
                  <a:cubicBezTo>
                    <a:pt x="19766" y="17781"/>
                    <a:pt x="21331" y="18942"/>
                    <a:pt x="21331" y="19755"/>
                  </a:cubicBezTo>
                  <a:cubicBezTo>
                    <a:pt x="21331" y="20568"/>
                    <a:pt x="19766" y="21032"/>
                    <a:pt x="17418" y="21265"/>
                  </a:cubicBezTo>
                  <a:cubicBezTo>
                    <a:pt x="15070" y="21497"/>
                    <a:pt x="11940" y="21497"/>
                    <a:pt x="8966" y="20800"/>
                  </a:cubicBezTo>
                  <a:cubicBezTo>
                    <a:pt x="5992" y="20103"/>
                    <a:pt x="3174" y="18710"/>
                    <a:pt x="357" y="1731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7" name="Linea"/>
            <p:cNvSpPr/>
            <p:nvPr/>
          </p:nvSpPr>
          <p:spPr>
            <a:xfrm>
              <a:off x="1277696" y="525128"/>
              <a:ext cx="110391" cy="145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5" fill="norm" stroke="1" extrusionOk="0">
                  <a:moveTo>
                    <a:pt x="0" y="9856"/>
                  </a:moveTo>
                  <a:cubicBezTo>
                    <a:pt x="2769" y="9626"/>
                    <a:pt x="5538" y="9396"/>
                    <a:pt x="7892" y="8477"/>
                  </a:cubicBezTo>
                  <a:cubicBezTo>
                    <a:pt x="10246" y="7558"/>
                    <a:pt x="12185" y="5949"/>
                    <a:pt x="13154" y="4456"/>
                  </a:cubicBezTo>
                  <a:cubicBezTo>
                    <a:pt x="14123" y="2962"/>
                    <a:pt x="14123" y="1583"/>
                    <a:pt x="13431" y="779"/>
                  </a:cubicBezTo>
                  <a:cubicBezTo>
                    <a:pt x="12738" y="-25"/>
                    <a:pt x="11354" y="-255"/>
                    <a:pt x="9554" y="319"/>
                  </a:cubicBezTo>
                  <a:cubicBezTo>
                    <a:pt x="7754" y="894"/>
                    <a:pt x="5538" y="2273"/>
                    <a:pt x="4292" y="4685"/>
                  </a:cubicBezTo>
                  <a:cubicBezTo>
                    <a:pt x="3046" y="7098"/>
                    <a:pt x="2769" y="10545"/>
                    <a:pt x="3046" y="13417"/>
                  </a:cubicBezTo>
                  <a:cubicBezTo>
                    <a:pt x="3323" y="16290"/>
                    <a:pt x="4154" y="18588"/>
                    <a:pt x="5954" y="19851"/>
                  </a:cubicBezTo>
                  <a:cubicBezTo>
                    <a:pt x="7754" y="21115"/>
                    <a:pt x="10523" y="21345"/>
                    <a:pt x="13292" y="20426"/>
                  </a:cubicBezTo>
                  <a:cubicBezTo>
                    <a:pt x="16062" y="19507"/>
                    <a:pt x="18831" y="17439"/>
                    <a:pt x="21600" y="1537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8" name="Linea"/>
            <p:cNvSpPr/>
            <p:nvPr/>
          </p:nvSpPr>
          <p:spPr>
            <a:xfrm>
              <a:off x="1423467" y="518249"/>
              <a:ext cx="113221" cy="130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1" fill="norm" stroke="1" extrusionOk="0">
                  <a:moveTo>
                    <a:pt x="540" y="4475"/>
                  </a:moveTo>
                  <a:cubicBezTo>
                    <a:pt x="270" y="3174"/>
                    <a:pt x="0" y="1873"/>
                    <a:pt x="0" y="2263"/>
                  </a:cubicBezTo>
                  <a:cubicBezTo>
                    <a:pt x="0" y="2654"/>
                    <a:pt x="270" y="4736"/>
                    <a:pt x="675" y="7728"/>
                  </a:cubicBezTo>
                  <a:cubicBezTo>
                    <a:pt x="1080" y="10721"/>
                    <a:pt x="1620" y="14625"/>
                    <a:pt x="1890" y="17227"/>
                  </a:cubicBezTo>
                  <a:cubicBezTo>
                    <a:pt x="2160" y="19830"/>
                    <a:pt x="2160" y="21131"/>
                    <a:pt x="2565" y="21261"/>
                  </a:cubicBezTo>
                  <a:cubicBezTo>
                    <a:pt x="2970" y="21391"/>
                    <a:pt x="3780" y="20350"/>
                    <a:pt x="5535" y="17357"/>
                  </a:cubicBezTo>
                  <a:cubicBezTo>
                    <a:pt x="7290" y="14364"/>
                    <a:pt x="9990" y="9420"/>
                    <a:pt x="11745" y="6427"/>
                  </a:cubicBezTo>
                  <a:cubicBezTo>
                    <a:pt x="13500" y="3434"/>
                    <a:pt x="14310" y="2393"/>
                    <a:pt x="15255" y="1483"/>
                  </a:cubicBezTo>
                  <a:cubicBezTo>
                    <a:pt x="16200" y="572"/>
                    <a:pt x="17280" y="-209"/>
                    <a:pt x="17820" y="51"/>
                  </a:cubicBezTo>
                  <a:cubicBezTo>
                    <a:pt x="18360" y="311"/>
                    <a:pt x="18360" y="1613"/>
                    <a:pt x="18360" y="4215"/>
                  </a:cubicBezTo>
                  <a:cubicBezTo>
                    <a:pt x="18360" y="6817"/>
                    <a:pt x="18360" y="10721"/>
                    <a:pt x="18630" y="13844"/>
                  </a:cubicBezTo>
                  <a:cubicBezTo>
                    <a:pt x="18900" y="16967"/>
                    <a:pt x="19440" y="19309"/>
                    <a:pt x="19980" y="19830"/>
                  </a:cubicBezTo>
                  <a:cubicBezTo>
                    <a:pt x="20520" y="20350"/>
                    <a:pt x="21060" y="19049"/>
                    <a:pt x="21600" y="1774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9" name="Linea"/>
            <p:cNvSpPr/>
            <p:nvPr/>
          </p:nvSpPr>
          <p:spPr>
            <a:xfrm>
              <a:off x="1587636" y="411531"/>
              <a:ext cx="29722" cy="250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8" fill="norm" stroke="1" extrusionOk="0">
                  <a:moveTo>
                    <a:pt x="0" y="0"/>
                  </a:moveTo>
                  <a:cubicBezTo>
                    <a:pt x="0" y="5468"/>
                    <a:pt x="0" y="10937"/>
                    <a:pt x="0" y="14081"/>
                  </a:cubicBezTo>
                  <a:cubicBezTo>
                    <a:pt x="0" y="17225"/>
                    <a:pt x="0" y="18046"/>
                    <a:pt x="1543" y="19003"/>
                  </a:cubicBezTo>
                  <a:cubicBezTo>
                    <a:pt x="3086" y="19959"/>
                    <a:pt x="6171" y="21053"/>
                    <a:pt x="9257" y="21327"/>
                  </a:cubicBezTo>
                  <a:cubicBezTo>
                    <a:pt x="12343" y="21600"/>
                    <a:pt x="15428" y="21053"/>
                    <a:pt x="17486" y="20301"/>
                  </a:cubicBezTo>
                  <a:cubicBezTo>
                    <a:pt x="19543" y="19549"/>
                    <a:pt x="20571" y="18592"/>
                    <a:pt x="21600" y="1763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0" name="Linea"/>
            <p:cNvSpPr/>
            <p:nvPr/>
          </p:nvSpPr>
          <p:spPr>
            <a:xfrm>
              <a:off x="1549424" y="488808"/>
              <a:ext cx="118882" cy="23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0" fill="norm" stroke="1" extrusionOk="0">
                  <a:moveTo>
                    <a:pt x="0" y="21060"/>
                  </a:moveTo>
                  <a:cubicBezTo>
                    <a:pt x="257" y="13860"/>
                    <a:pt x="514" y="6660"/>
                    <a:pt x="1286" y="3060"/>
                  </a:cubicBezTo>
                  <a:cubicBezTo>
                    <a:pt x="2057" y="-540"/>
                    <a:pt x="3343" y="-540"/>
                    <a:pt x="5914" y="900"/>
                  </a:cubicBezTo>
                  <a:cubicBezTo>
                    <a:pt x="8486" y="2340"/>
                    <a:pt x="12343" y="5220"/>
                    <a:pt x="15171" y="6660"/>
                  </a:cubicBezTo>
                  <a:cubicBezTo>
                    <a:pt x="18000" y="8100"/>
                    <a:pt x="19800" y="8100"/>
                    <a:pt x="21600" y="81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1" name="Linea"/>
            <p:cNvSpPr/>
            <p:nvPr/>
          </p:nvSpPr>
          <p:spPr>
            <a:xfrm>
              <a:off x="1677944" y="530049"/>
              <a:ext cx="97922" cy="138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38" fill="norm" stroke="1" extrusionOk="0">
                  <a:moveTo>
                    <a:pt x="3453" y="196"/>
                  </a:moveTo>
                  <a:cubicBezTo>
                    <a:pt x="1910" y="3837"/>
                    <a:pt x="367" y="7477"/>
                    <a:pt x="59" y="10390"/>
                  </a:cubicBezTo>
                  <a:cubicBezTo>
                    <a:pt x="-250" y="13302"/>
                    <a:pt x="676" y="15486"/>
                    <a:pt x="2527" y="17307"/>
                  </a:cubicBezTo>
                  <a:cubicBezTo>
                    <a:pt x="4379" y="19127"/>
                    <a:pt x="7156" y="20583"/>
                    <a:pt x="9933" y="20947"/>
                  </a:cubicBezTo>
                  <a:cubicBezTo>
                    <a:pt x="12710" y="21311"/>
                    <a:pt x="15487" y="20583"/>
                    <a:pt x="17647" y="18884"/>
                  </a:cubicBezTo>
                  <a:cubicBezTo>
                    <a:pt x="19807" y="17185"/>
                    <a:pt x="21350" y="14515"/>
                    <a:pt x="21350" y="11482"/>
                  </a:cubicBezTo>
                  <a:cubicBezTo>
                    <a:pt x="21350" y="8448"/>
                    <a:pt x="19807" y="5050"/>
                    <a:pt x="18419" y="2866"/>
                  </a:cubicBezTo>
                  <a:cubicBezTo>
                    <a:pt x="17030" y="682"/>
                    <a:pt x="15796" y="-289"/>
                    <a:pt x="13173" y="75"/>
                  </a:cubicBezTo>
                  <a:cubicBezTo>
                    <a:pt x="10550" y="439"/>
                    <a:pt x="6539" y="2138"/>
                    <a:pt x="2527" y="383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2" name="Linea"/>
            <p:cNvSpPr/>
            <p:nvPr/>
          </p:nvSpPr>
          <p:spPr>
            <a:xfrm>
              <a:off x="1831579" y="494599"/>
              <a:ext cx="104211" cy="179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301" fill="norm" stroke="1" extrusionOk="0">
                  <a:moveTo>
                    <a:pt x="477" y="4926"/>
                  </a:moveTo>
                  <a:cubicBezTo>
                    <a:pt x="185" y="7011"/>
                    <a:pt x="-107" y="9095"/>
                    <a:pt x="39" y="11179"/>
                  </a:cubicBezTo>
                  <a:cubicBezTo>
                    <a:pt x="185" y="13263"/>
                    <a:pt x="769" y="15347"/>
                    <a:pt x="1206" y="17242"/>
                  </a:cubicBezTo>
                  <a:cubicBezTo>
                    <a:pt x="1644" y="19137"/>
                    <a:pt x="1936" y="20842"/>
                    <a:pt x="2228" y="21221"/>
                  </a:cubicBezTo>
                  <a:cubicBezTo>
                    <a:pt x="2520" y="21600"/>
                    <a:pt x="2812" y="20653"/>
                    <a:pt x="3688" y="18095"/>
                  </a:cubicBezTo>
                  <a:cubicBezTo>
                    <a:pt x="4563" y="15537"/>
                    <a:pt x="6023" y="11368"/>
                    <a:pt x="7482" y="8337"/>
                  </a:cubicBezTo>
                  <a:cubicBezTo>
                    <a:pt x="8942" y="5305"/>
                    <a:pt x="10401" y="3411"/>
                    <a:pt x="11715" y="2084"/>
                  </a:cubicBezTo>
                  <a:cubicBezTo>
                    <a:pt x="13028" y="758"/>
                    <a:pt x="14196" y="0"/>
                    <a:pt x="15217" y="0"/>
                  </a:cubicBezTo>
                  <a:cubicBezTo>
                    <a:pt x="16239" y="0"/>
                    <a:pt x="17115" y="758"/>
                    <a:pt x="17844" y="2747"/>
                  </a:cubicBezTo>
                  <a:cubicBezTo>
                    <a:pt x="18574" y="4737"/>
                    <a:pt x="19158" y="7958"/>
                    <a:pt x="19742" y="10516"/>
                  </a:cubicBezTo>
                  <a:cubicBezTo>
                    <a:pt x="20325" y="13074"/>
                    <a:pt x="20909" y="14968"/>
                    <a:pt x="21201" y="16389"/>
                  </a:cubicBezTo>
                  <a:cubicBezTo>
                    <a:pt x="21493" y="17811"/>
                    <a:pt x="21493" y="18758"/>
                    <a:pt x="21493" y="18947"/>
                  </a:cubicBezTo>
                  <a:cubicBezTo>
                    <a:pt x="21493" y="19137"/>
                    <a:pt x="21493" y="18568"/>
                    <a:pt x="21493" y="180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3" name="Linea"/>
            <p:cNvSpPr/>
            <p:nvPr/>
          </p:nvSpPr>
          <p:spPr>
            <a:xfrm>
              <a:off x="1979320" y="515301"/>
              <a:ext cx="99503" cy="152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1028" fill="norm" stroke="1" extrusionOk="0">
                  <a:moveTo>
                    <a:pt x="13979" y="3536"/>
                  </a:moveTo>
                  <a:cubicBezTo>
                    <a:pt x="13683" y="2434"/>
                    <a:pt x="13387" y="1332"/>
                    <a:pt x="12499" y="671"/>
                  </a:cubicBezTo>
                  <a:cubicBezTo>
                    <a:pt x="11612" y="9"/>
                    <a:pt x="10132" y="-211"/>
                    <a:pt x="8061" y="230"/>
                  </a:cubicBezTo>
                  <a:cubicBezTo>
                    <a:pt x="5990" y="671"/>
                    <a:pt x="3327" y="1773"/>
                    <a:pt x="1699" y="3867"/>
                  </a:cubicBezTo>
                  <a:cubicBezTo>
                    <a:pt x="72" y="5960"/>
                    <a:pt x="-520" y="9046"/>
                    <a:pt x="516" y="11911"/>
                  </a:cubicBezTo>
                  <a:cubicBezTo>
                    <a:pt x="1551" y="14777"/>
                    <a:pt x="4214" y="17422"/>
                    <a:pt x="6877" y="19075"/>
                  </a:cubicBezTo>
                  <a:cubicBezTo>
                    <a:pt x="9540" y="20728"/>
                    <a:pt x="12203" y="21389"/>
                    <a:pt x="14570" y="20838"/>
                  </a:cubicBezTo>
                  <a:cubicBezTo>
                    <a:pt x="16938" y="20287"/>
                    <a:pt x="19009" y="18524"/>
                    <a:pt x="20044" y="15658"/>
                  </a:cubicBezTo>
                  <a:cubicBezTo>
                    <a:pt x="21080" y="12793"/>
                    <a:pt x="21080" y="8826"/>
                    <a:pt x="19896" y="6071"/>
                  </a:cubicBezTo>
                  <a:cubicBezTo>
                    <a:pt x="18713" y="3316"/>
                    <a:pt x="16346" y="1773"/>
                    <a:pt x="13535" y="1332"/>
                  </a:cubicBezTo>
                  <a:cubicBezTo>
                    <a:pt x="10724" y="891"/>
                    <a:pt x="7469" y="1552"/>
                    <a:pt x="4214" y="221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4" name="Linea"/>
            <p:cNvSpPr/>
            <p:nvPr/>
          </p:nvSpPr>
          <p:spPr>
            <a:xfrm>
              <a:off x="2351873" y="376387"/>
              <a:ext cx="33967" cy="265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301"/>
                  </a:moveTo>
                  <a:cubicBezTo>
                    <a:pt x="900" y="651"/>
                    <a:pt x="1800" y="0"/>
                    <a:pt x="2700" y="0"/>
                  </a:cubicBezTo>
                  <a:cubicBezTo>
                    <a:pt x="3600" y="0"/>
                    <a:pt x="4500" y="651"/>
                    <a:pt x="4500" y="2602"/>
                  </a:cubicBezTo>
                  <a:cubicBezTo>
                    <a:pt x="4500" y="4554"/>
                    <a:pt x="3600" y="7807"/>
                    <a:pt x="6300" y="11190"/>
                  </a:cubicBezTo>
                  <a:cubicBezTo>
                    <a:pt x="9000" y="14573"/>
                    <a:pt x="15300" y="18087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5" name="Linea"/>
            <p:cNvSpPr/>
            <p:nvPr/>
          </p:nvSpPr>
          <p:spPr>
            <a:xfrm>
              <a:off x="2449525" y="363608"/>
              <a:ext cx="8493" cy="81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6" name="Linea"/>
            <p:cNvSpPr/>
            <p:nvPr/>
          </p:nvSpPr>
          <p:spPr>
            <a:xfrm>
              <a:off x="2513842" y="480717"/>
              <a:ext cx="152217" cy="165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134" fill="norm" stroke="1" extrusionOk="0">
                  <a:moveTo>
                    <a:pt x="14311" y="6458"/>
                  </a:moveTo>
                  <a:cubicBezTo>
                    <a:pt x="12711" y="4216"/>
                    <a:pt x="11111" y="1975"/>
                    <a:pt x="9711" y="854"/>
                  </a:cubicBezTo>
                  <a:cubicBezTo>
                    <a:pt x="8311" y="-267"/>
                    <a:pt x="7111" y="-267"/>
                    <a:pt x="5811" y="752"/>
                  </a:cubicBezTo>
                  <a:cubicBezTo>
                    <a:pt x="4511" y="1771"/>
                    <a:pt x="3111" y="3808"/>
                    <a:pt x="2011" y="6458"/>
                  </a:cubicBezTo>
                  <a:cubicBezTo>
                    <a:pt x="911" y="9107"/>
                    <a:pt x="111" y="12367"/>
                    <a:pt x="11" y="14507"/>
                  </a:cubicBezTo>
                  <a:cubicBezTo>
                    <a:pt x="-89" y="16646"/>
                    <a:pt x="511" y="17665"/>
                    <a:pt x="1311" y="18073"/>
                  </a:cubicBezTo>
                  <a:cubicBezTo>
                    <a:pt x="2111" y="18480"/>
                    <a:pt x="3111" y="18276"/>
                    <a:pt x="5011" y="16748"/>
                  </a:cubicBezTo>
                  <a:cubicBezTo>
                    <a:pt x="6911" y="15220"/>
                    <a:pt x="9711" y="12367"/>
                    <a:pt x="11411" y="10431"/>
                  </a:cubicBezTo>
                  <a:cubicBezTo>
                    <a:pt x="13111" y="8495"/>
                    <a:pt x="13711" y="7476"/>
                    <a:pt x="13711" y="7375"/>
                  </a:cubicBezTo>
                  <a:cubicBezTo>
                    <a:pt x="13711" y="7273"/>
                    <a:pt x="13111" y="8088"/>
                    <a:pt x="13111" y="10125"/>
                  </a:cubicBezTo>
                  <a:cubicBezTo>
                    <a:pt x="13111" y="12163"/>
                    <a:pt x="13711" y="15424"/>
                    <a:pt x="14611" y="17563"/>
                  </a:cubicBezTo>
                  <a:cubicBezTo>
                    <a:pt x="15511" y="19703"/>
                    <a:pt x="16711" y="20722"/>
                    <a:pt x="17911" y="21027"/>
                  </a:cubicBezTo>
                  <a:cubicBezTo>
                    <a:pt x="19111" y="21333"/>
                    <a:pt x="20311" y="20925"/>
                    <a:pt x="21511" y="2051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7" name="Linea"/>
            <p:cNvSpPr/>
            <p:nvPr/>
          </p:nvSpPr>
          <p:spPr>
            <a:xfrm>
              <a:off x="2708516" y="507378"/>
              <a:ext cx="16984" cy="237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5" fill="norm" stroke="1" extrusionOk="0">
                  <a:moveTo>
                    <a:pt x="0" y="0"/>
                  </a:moveTo>
                  <a:cubicBezTo>
                    <a:pt x="3600" y="4376"/>
                    <a:pt x="7200" y="8753"/>
                    <a:pt x="10800" y="12494"/>
                  </a:cubicBezTo>
                  <a:cubicBezTo>
                    <a:pt x="14400" y="16235"/>
                    <a:pt x="18000" y="19341"/>
                    <a:pt x="19800" y="20471"/>
                  </a:cubicBezTo>
                  <a:cubicBezTo>
                    <a:pt x="21600" y="21600"/>
                    <a:pt x="21600" y="20753"/>
                    <a:pt x="21600" y="1990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8" name="Linea"/>
            <p:cNvSpPr/>
            <p:nvPr/>
          </p:nvSpPr>
          <p:spPr>
            <a:xfrm>
              <a:off x="2704270" y="512887"/>
              <a:ext cx="84209" cy="131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364" fill="norm" stroke="1" extrusionOk="0">
                  <a:moveTo>
                    <a:pt x="1080" y="11594"/>
                  </a:moveTo>
                  <a:cubicBezTo>
                    <a:pt x="2160" y="8471"/>
                    <a:pt x="3240" y="5348"/>
                    <a:pt x="5940" y="3266"/>
                  </a:cubicBezTo>
                  <a:cubicBezTo>
                    <a:pt x="8640" y="1184"/>
                    <a:pt x="12960" y="143"/>
                    <a:pt x="15840" y="13"/>
                  </a:cubicBezTo>
                  <a:cubicBezTo>
                    <a:pt x="18720" y="-117"/>
                    <a:pt x="20160" y="664"/>
                    <a:pt x="20880" y="4047"/>
                  </a:cubicBezTo>
                  <a:cubicBezTo>
                    <a:pt x="21600" y="7430"/>
                    <a:pt x="21600" y="13416"/>
                    <a:pt x="20880" y="16929"/>
                  </a:cubicBezTo>
                  <a:cubicBezTo>
                    <a:pt x="20160" y="20442"/>
                    <a:pt x="18720" y="21483"/>
                    <a:pt x="15840" y="21353"/>
                  </a:cubicBezTo>
                  <a:cubicBezTo>
                    <a:pt x="12960" y="21223"/>
                    <a:pt x="8640" y="19922"/>
                    <a:pt x="5760" y="17970"/>
                  </a:cubicBezTo>
                  <a:cubicBezTo>
                    <a:pt x="2880" y="16018"/>
                    <a:pt x="1440" y="13416"/>
                    <a:pt x="0" y="1081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9" name="Linea"/>
            <p:cNvSpPr/>
            <p:nvPr/>
          </p:nvSpPr>
          <p:spPr>
            <a:xfrm>
              <a:off x="2844381" y="507378"/>
              <a:ext cx="19287" cy="248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287" fill="norm" stroke="1" extrusionOk="0">
                  <a:moveTo>
                    <a:pt x="0" y="0"/>
                  </a:moveTo>
                  <a:cubicBezTo>
                    <a:pt x="1543" y="3418"/>
                    <a:pt x="3086" y="6835"/>
                    <a:pt x="5400" y="9706"/>
                  </a:cubicBezTo>
                  <a:cubicBezTo>
                    <a:pt x="7714" y="12577"/>
                    <a:pt x="10800" y="14901"/>
                    <a:pt x="13886" y="16952"/>
                  </a:cubicBezTo>
                  <a:cubicBezTo>
                    <a:pt x="16971" y="19003"/>
                    <a:pt x="20057" y="20780"/>
                    <a:pt x="20829" y="21190"/>
                  </a:cubicBezTo>
                  <a:cubicBezTo>
                    <a:pt x="21600" y="21600"/>
                    <a:pt x="20057" y="20643"/>
                    <a:pt x="16971" y="19618"/>
                  </a:cubicBezTo>
                  <a:cubicBezTo>
                    <a:pt x="13886" y="18592"/>
                    <a:pt x="9257" y="17499"/>
                    <a:pt x="4628" y="1640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0" name="Linea"/>
            <p:cNvSpPr/>
            <p:nvPr/>
          </p:nvSpPr>
          <p:spPr>
            <a:xfrm>
              <a:off x="2840134" y="515212"/>
              <a:ext cx="84105" cy="140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311" fill="norm" stroke="1" extrusionOk="0">
                  <a:moveTo>
                    <a:pt x="0" y="6819"/>
                  </a:moveTo>
                  <a:cubicBezTo>
                    <a:pt x="0" y="5606"/>
                    <a:pt x="0" y="4392"/>
                    <a:pt x="2125" y="2936"/>
                  </a:cubicBezTo>
                  <a:cubicBezTo>
                    <a:pt x="4249" y="1480"/>
                    <a:pt x="8498" y="-219"/>
                    <a:pt x="11862" y="24"/>
                  </a:cubicBezTo>
                  <a:cubicBezTo>
                    <a:pt x="15226" y="266"/>
                    <a:pt x="17705" y="2451"/>
                    <a:pt x="19298" y="4756"/>
                  </a:cubicBezTo>
                  <a:cubicBezTo>
                    <a:pt x="20892" y="7062"/>
                    <a:pt x="21600" y="9489"/>
                    <a:pt x="20538" y="12159"/>
                  </a:cubicBezTo>
                  <a:cubicBezTo>
                    <a:pt x="19475" y="14828"/>
                    <a:pt x="16643" y="17741"/>
                    <a:pt x="14341" y="19318"/>
                  </a:cubicBezTo>
                  <a:cubicBezTo>
                    <a:pt x="12039" y="20896"/>
                    <a:pt x="10269" y="21138"/>
                    <a:pt x="8144" y="21260"/>
                  </a:cubicBezTo>
                  <a:cubicBezTo>
                    <a:pt x="6020" y="21381"/>
                    <a:pt x="3541" y="21381"/>
                    <a:pt x="2302" y="20168"/>
                  </a:cubicBezTo>
                  <a:cubicBezTo>
                    <a:pt x="1062" y="18954"/>
                    <a:pt x="1062" y="16527"/>
                    <a:pt x="1062" y="141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1" name="Linea"/>
            <p:cNvSpPr/>
            <p:nvPr/>
          </p:nvSpPr>
          <p:spPr>
            <a:xfrm>
              <a:off x="2964677" y="518055"/>
              <a:ext cx="334000" cy="163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1" fill="norm" stroke="1" extrusionOk="0">
                  <a:moveTo>
                    <a:pt x="183" y="481"/>
                  </a:moveTo>
                  <a:cubicBezTo>
                    <a:pt x="92" y="4427"/>
                    <a:pt x="0" y="8373"/>
                    <a:pt x="0" y="10866"/>
                  </a:cubicBezTo>
                  <a:cubicBezTo>
                    <a:pt x="0" y="13358"/>
                    <a:pt x="92" y="14396"/>
                    <a:pt x="275" y="15539"/>
                  </a:cubicBezTo>
                  <a:cubicBezTo>
                    <a:pt x="458" y="16681"/>
                    <a:pt x="732" y="17927"/>
                    <a:pt x="915" y="17927"/>
                  </a:cubicBezTo>
                  <a:cubicBezTo>
                    <a:pt x="1098" y="17927"/>
                    <a:pt x="1190" y="16681"/>
                    <a:pt x="1098" y="14500"/>
                  </a:cubicBezTo>
                  <a:cubicBezTo>
                    <a:pt x="1007" y="12320"/>
                    <a:pt x="732" y="9204"/>
                    <a:pt x="549" y="7023"/>
                  </a:cubicBezTo>
                  <a:cubicBezTo>
                    <a:pt x="366" y="4843"/>
                    <a:pt x="275" y="3596"/>
                    <a:pt x="458" y="2869"/>
                  </a:cubicBezTo>
                  <a:cubicBezTo>
                    <a:pt x="641" y="2143"/>
                    <a:pt x="1098" y="1935"/>
                    <a:pt x="1647" y="1727"/>
                  </a:cubicBezTo>
                  <a:cubicBezTo>
                    <a:pt x="2197" y="1520"/>
                    <a:pt x="2837" y="1312"/>
                    <a:pt x="3661" y="2246"/>
                  </a:cubicBezTo>
                  <a:cubicBezTo>
                    <a:pt x="4485" y="3181"/>
                    <a:pt x="5492" y="5258"/>
                    <a:pt x="6269" y="6504"/>
                  </a:cubicBezTo>
                  <a:cubicBezTo>
                    <a:pt x="7047" y="7750"/>
                    <a:pt x="7597" y="8166"/>
                    <a:pt x="8237" y="7439"/>
                  </a:cubicBezTo>
                  <a:cubicBezTo>
                    <a:pt x="8878" y="6712"/>
                    <a:pt x="9610" y="4843"/>
                    <a:pt x="9931" y="3389"/>
                  </a:cubicBezTo>
                  <a:cubicBezTo>
                    <a:pt x="10251" y="1935"/>
                    <a:pt x="10159" y="896"/>
                    <a:pt x="9885" y="377"/>
                  </a:cubicBezTo>
                  <a:cubicBezTo>
                    <a:pt x="9610" y="-142"/>
                    <a:pt x="9153" y="-142"/>
                    <a:pt x="8558" y="481"/>
                  </a:cubicBezTo>
                  <a:cubicBezTo>
                    <a:pt x="7963" y="1104"/>
                    <a:pt x="7231" y="2350"/>
                    <a:pt x="6727" y="4323"/>
                  </a:cubicBezTo>
                  <a:cubicBezTo>
                    <a:pt x="6224" y="6296"/>
                    <a:pt x="5949" y="8996"/>
                    <a:pt x="6315" y="11696"/>
                  </a:cubicBezTo>
                  <a:cubicBezTo>
                    <a:pt x="6681" y="14396"/>
                    <a:pt x="7688" y="17096"/>
                    <a:pt x="8375" y="18758"/>
                  </a:cubicBezTo>
                  <a:cubicBezTo>
                    <a:pt x="9061" y="20420"/>
                    <a:pt x="9427" y="21043"/>
                    <a:pt x="9839" y="21250"/>
                  </a:cubicBezTo>
                  <a:cubicBezTo>
                    <a:pt x="10251" y="21458"/>
                    <a:pt x="10708" y="21250"/>
                    <a:pt x="11120" y="20004"/>
                  </a:cubicBezTo>
                  <a:cubicBezTo>
                    <a:pt x="11532" y="18758"/>
                    <a:pt x="11898" y="16473"/>
                    <a:pt x="12264" y="14085"/>
                  </a:cubicBezTo>
                  <a:cubicBezTo>
                    <a:pt x="12631" y="11696"/>
                    <a:pt x="12997" y="9204"/>
                    <a:pt x="13317" y="7335"/>
                  </a:cubicBezTo>
                  <a:cubicBezTo>
                    <a:pt x="13637" y="5466"/>
                    <a:pt x="13912" y="4219"/>
                    <a:pt x="14278" y="3908"/>
                  </a:cubicBezTo>
                  <a:cubicBezTo>
                    <a:pt x="14644" y="3596"/>
                    <a:pt x="15102" y="4219"/>
                    <a:pt x="15331" y="5570"/>
                  </a:cubicBezTo>
                  <a:cubicBezTo>
                    <a:pt x="15559" y="6920"/>
                    <a:pt x="15559" y="8996"/>
                    <a:pt x="15559" y="10554"/>
                  </a:cubicBezTo>
                  <a:cubicBezTo>
                    <a:pt x="15559" y="12112"/>
                    <a:pt x="15559" y="13150"/>
                    <a:pt x="15605" y="14604"/>
                  </a:cubicBezTo>
                  <a:cubicBezTo>
                    <a:pt x="15651" y="16058"/>
                    <a:pt x="15742" y="17927"/>
                    <a:pt x="15788" y="18239"/>
                  </a:cubicBezTo>
                  <a:cubicBezTo>
                    <a:pt x="15834" y="18550"/>
                    <a:pt x="15834" y="17304"/>
                    <a:pt x="16063" y="15020"/>
                  </a:cubicBezTo>
                  <a:cubicBezTo>
                    <a:pt x="16292" y="12735"/>
                    <a:pt x="16749" y="9412"/>
                    <a:pt x="17253" y="7127"/>
                  </a:cubicBezTo>
                  <a:cubicBezTo>
                    <a:pt x="17756" y="4843"/>
                    <a:pt x="18305" y="3596"/>
                    <a:pt x="18900" y="2973"/>
                  </a:cubicBezTo>
                  <a:cubicBezTo>
                    <a:pt x="19495" y="2350"/>
                    <a:pt x="20136" y="2350"/>
                    <a:pt x="20593" y="2869"/>
                  </a:cubicBezTo>
                  <a:cubicBezTo>
                    <a:pt x="21051" y="3389"/>
                    <a:pt x="21325" y="4427"/>
                    <a:pt x="21463" y="7335"/>
                  </a:cubicBezTo>
                  <a:cubicBezTo>
                    <a:pt x="21600" y="10243"/>
                    <a:pt x="21600" y="15020"/>
                    <a:pt x="21600" y="1979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2" name="Linea"/>
            <p:cNvSpPr/>
            <p:nvPr/>
          </p:nvSpPr>
          <p:spPr>
            <a:xfrm>
              <a:off x="3324486" y="446386"/>
              <a:ext cx="220445" cy="23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161" fill="norm" stroke="1" extrusionOk="0">
                  <a:moveTo>
                    <a:pt x="9048" y="12410"/>
                  </a:moveTo>
                  <a:cubicBezTo>
                    <a:pt x="9048" y="11258"/>
                    <a:pt x="9048" y="10106"/>
                    <a:pt x="8704" y="9386"/>
                  </a:cubicBezTo>
                  <a:cubicBezTo>
                    <a:pt x="8360" y="8666"/>
                    <a:pt x="7672" y="8378"/>
                    <a:pt x="6365" y="8306"/>
                  </a:cubicBezTo>
                  <a:cubicBezTo>
                    <a:pt x="5058" y="8234"/>
                    <a:pt x="3132" y="8378"/>
                    <a:pt x="1825" y="9458"/>
                  </a:cubicBezTo>
                  <a:cubicBezTo>
                    <a:pt x="518" y="10538"/>
                    <a:pt x="-170" y="12554"/>
                    <a:pt x="36" y="14714"/>
                  </a:cubicBezTo>
                  <a:cubicBezTo>
                    <a:pt x="243" y="16874"/>
                    <a:pt x="1343" y="19178"/>
                    <a:pt x="2306" y="20330"/>
                  </a:cubicBezTo>
                  <a:cubicBezTo>
                    <a:pt x="3269" y="21482"/>
                    <a:pt x="4095" y="21482"/>
                    <a:pt x="5333" y="20042"/>
                  </a:cubicBezTo>
                  <a:cubicBezTo>
                    <a:pt x="6571" y="18602"/>
                    <a:pt x="8222" y="15722"/>
                    <a:pt x="9254" y="12410"/>
                  </a:cubicBezTo>
                  <a:cubicBezTo>
                    <a:pt x="10286" y="9098"/>
                    <a:pt x="10699" y="5354"/>
                    <a:pt x="10768" y="3122"/>
                  </a:cubicBezTo>
                  <a:cubicBezTo>
                    <a:pt x="10836" y="890"/>
                    <a:pt x="10561" y="170"/>
                    <a:pt x="10148" y="26"/>
                  </a:cubicBezTo>
                  <a:cubicBezTo>
                    <a:pt x="9736" y="-118"/>
                    <a:pt x="9185" y="314"/>
                    <a:pt x="8910" y="1826"/>
                  </a:cubicBezTo>
                  <a:cubicBezTo>
                    <a:pt x="8635" y="3338"/>
                    <a:pt x="8635" y="5930"/>
                    <a:pt x="9117" y="9098"/>
                  </a:cubicBezTo>
                  <a:cubicBezTo>
                    <a:pt x="9598" y="12266"/>
                    <a:pt x="10561" y="16010"/>
                    <a:pt x="11318" y="18098"/>
                  </a:cubicBezTo>
                  <a:cubicBezTo>
                    <a:pt x="12075" y="20186"/>
                    <a:pt x="12625" y="20618"/>
                    <a:pt x="13175" y="20546"/>
                  </a:cubicBezTo>
                  <a:cubicBezTo>
                    <a:pt x="13726" y="20474"/>
                    <a:pt x="14276" y="19898"/>
                    <a:pt x="14964" y="18818"/>
                  </a:cubicBezTo>
                  <a:cubicBezTo>
                    <a:pt x="15652" y="17738"/>
                    <a:pt x="16477" y="16154"/>
                    <a:pt x="17027" y="14858"/>
                  </a:cubicBezTo>
                  <a:cubicBezTo>
                    <a:pt x="17578" y="13562"/>
                    <a:pt x="17853" y="12554"/>
                    <a:pt x="18059" y="12482"/>
                  </a:cubicBezTo>
                  <a:cubicBezTo>
                    <a:pt x="18266" y="12410"/>
                    <a:pt x="18403" y="13274"/>
                    <a:pt x="18541" y="14570"/>
                  </a:cubicBezTo>
                  <a:cubicBezTo>
                    <a:pt x="18678" y="15866"/>
                    <a:pt x="18816" y="17594"/>
                    <a:pt x="19160" y="18746"/>
                  </a:cubicBezTo>
                  <a:cubicBezTo>
                    <a:pt x="19504" y="19898"/>
                    <a:pt x="20054" y="20474"/>
                    <a:pt x="20467" y="20402"/>
                  </a:cubicBezTo>
                  <a:cubicBezTo>
                    <a:pt x="20880" y="20330"/>
                    <a:pt x="21155" y="19610"/>
                    <a:pt x="21430" y="1889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3" name="Linea"/>
            <p:cNvSpPr/>
            <p:nvPr/>
          </p:nvSpPr>
          <p:spPr>
            <a:xfrm>
              <a:off x="3507190" y="469040"/>
              <a:ext cx="25004" cy="33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4" h="21600" fill="norm" stroke="1" extrusionOk="0">
                  <a:moveTo>
                    <a:pt x="3032" y="21600"/>
                  </a:moveTo>
                  <a:cubicBezTo>
                    <a:pt x="758" y="14400"/>
                    <a:pt x="-1516" y="7200"/>
                    <a:pt x="1326" y="3600"/>
                  </a:cubicBezTo>
                  <a:cubicBezTo>
                    <a:pt x="4168" y="0"/>
                    <a:pt x="12126" y="0"/>
                    <a:pt x="20084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4" name="Linea"/>
            <p:cNvSpPr/>
            <p:nvPr/>
          </p:nvSpPr>
          <p:spPr>
            <a:xfrm>
              <a:off x="3567308" y="536176"/>
              <a:ext cx="240861" cy="151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369" fill="norm" stroke="1" extrusionOk="0">
                  <a:moveTo>
                    <a:pt x="1413" y="12144"/>
                  </a:moveTo>
                  <a:cubicBezTo>
                    <a:pt x="781" y="12594"/>
                    <a:pt x="150" y="13044"/>
                    <a:pt x="23" y="12819"/>
                  </a:cubicBezTo>
                  <a:cubicBezTo>
                    <a:pt x="-103" y="12594"/>
                    <a:pt x="276" y="11694"/>
                    <a:pt x="1097" y="10007"/>
                  </a:cubicBezTo>
                  <a:cubicBezTo>
                    <a:pt x="1918" y="8319"/>
                    <a:pt x="3181" y="5844"/>
                    <a:pt x="4192" y="4269"/>
                  </a:cubicBezTo>
                  <a:cubicBezTo>
                    <a:pt x="5202" y="2694"/>
                    <a:pt x="5960" y="2019"/>
                    <a:pt x="6339" y="2244"/>
                  </a:cubicBezTo>
                  <a:cubicBezTo>
                    <a:pt x="6718" y="2469"/>
                    <a:pt x="6718" y="3594"/>
                    <a:pt x="6718" y="6406"/>
                  </a:cubicBezTo>
                  <a:cubicBezTo>
                    <a:pt x="6718" y="9219"/>
                    <a:pt x="6718" y="13719"/>
                    <a:pt x="6781" y="16756"/>
                  </a:cubicBezTo>
                  <a:cubicBezTo>
                    <a:pt x="6844" y="19794"/>
                    <a:pt x="6971" y="21369"/>
                    <a:pt x="7160" y="21369"/>
                  </a:cubicBezTo>
                  <a:cubicBezTo>
                    <a:pt x="7350" y="21369"/>
                    <a:pt x="7602" y="19794"/>
                    <a:pt x="7855" y="17319"/>
                  </a:cubicBezTo>
                  <a:cubicBezTo>
                    <a:pt x="8108" y="14844"/>
                    <a:pt x="8360" y="11469"/>
                    <a:pt x="8865" y="8544"/>
                  </a:cubicBezTo>
                  <a:cubicBezTo>
                    <a:pt x="9371" y="5619"/>
                    <a:pt x="10129" y="3144"/>
                    <a:pt x="10823" y="1681"/>
                  </a:cubicBezTo>
                  <a:cubicBezTo>
                    <a:pt x="11518" y="219"/>
                    <a:pt x="12150" y="-231"/>
                    <a:pt x="12592" y="106"/>
                  </a:cubicBezTo>
                  <a:cubicBezTo>
                    <a:pt x="13034" y="444"/>
                    <a:pt x="13286" y="1569"/>
                    <a:pt x="13476" y="3819"/>
                  </a:cubicBezTo>
                  <a:cubicBezTo>
                    <a:pt x="13665" y="6069"/>
                    <a:pt x="13792" y="9444"/>
                    <a:pt x="13855" y="11694"/>
                  </a:cubicBezTo>
                  <a:cubicBezTo>
                    <a:pt x="13918" y="13944"/>
                    <a:pt x="13918" y="15069"/>
                    <a:pt x="13981" y="15069"/>
                  </a:cubicBezTo>
                  <a:cubicBezTo>
                    <a:pt x="14044" y="15069"/>
                    <a:pt x="14171" y="13944"/>
                    <a:pt x="14676" y="11807"/>
                  </a:cubicBezTo>
                  <a:cubicBezTo>
                    <a:pt x="15181" y="9669"/>
                    <a:pt x="16065" y="6519"/>
                    <a:pt x="16760" y="4607"/>
                  </a:cubicBezTo>
                  <a:cubicBezTo>
                    <a:pt x="17455" y="2694"/>
                    <a:pt x="17960" y="2019"/>
                    <a:pt x="18529" y="1682"/>
                  </a:cubicBezTo>
                  <a:cubicBezTo>
                    <a:pt x="19097" y="1344"/>
                    <a:pt x="19729" y="1344"/>
                    <a:pt x="20171" y="2019"/>
                  </a:cubicBezTo>
                  <a:cubicBezTo>
                    <a:pt x="20613" y="2694"/>
                    <a:pt x="20865" y="4044"/>
                    <a:pt x="21055" y="7082"/>
                  </a:cubicBezTo>
                  <a:cubicBezTo>
                    <a:pt x="21244" y="10119"/>
                    <a:pt x="21371" y="14844"/>
                    <a:pt x="21497" y="1956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5" name="Linea"/>
            <p:cNvSpPr/>
            <p:nvPr/>
          </p:nvSpPr>
          <p:spPr>
            <a:xfrm>
              <a:off x="3859567" y="543588"/>
              <a:ext cx="237312" cy="145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158" fill="norm" stroke="1" extrusionOk="0">
                  <a:moveTo>
                    <a:pt x="1110" y="5884"/>
                  </a:moveTo>
                  <a:cubicBezTo>
                    <a:pt x="1621" y="6813"/>
                    <a:pt x="2133" y="7742"/>
                    <a:pt x="3027" y="7858"/>
                  </a:cubicBezTo>
                  <a:cubicBezTo>
                    <a:pt x="3922" y="7974"/>
                    <a:pt x="5200" y="7277"/>
                    <a:pt x="6159" y="6116"/>
                  </a:cubicBezTo>
                  <a:cubicBezTo>
                    <a:pt x="7117" y="4955"/>
                    <a:pt x="7756" y="3329"/>
                    <a:pt x="7820" y="2168"/>
                  </a:cubicBezTo>
                  <a:cubicBezTo>
                    <a:pt x="7884" y="1006"/>
                    <a:pt x="7373" y="310"/>
                    <a:pt x="6478" y="77"/>
                  </a:cubicBezTo>
                  <a:cubicBezTo>
                    <a:pt x="5583" y="-155"/>
                    <a:pt x="4305" y="77"/>
                    <a:pt x="2963" y="1587"/>
                  </a:cubicBezTo>
                  <a:cubicBezTo>
                    <a:pt x="1621" y="3097"/>
                    <a:pt x="215" y="5884"/>
                    <a:pt x="24" y="9019"/>
                  </a:cubicBezTo>
                  <a:cubicBezTo>
                    <a:pt x="-168" y="12155"/>
                    <a:pt x="854" y="15639"/>
                    <a:pt x="2069" y="17961"/>
                  </a:cubicBezTo>
                  <a:cubicBezTo>
                    <a:pt x="3283" y="20284"/>
                    <a:pt x="4689" y="21445"/>
                    <a:pt x="5839" y="21097"/>
                  </a:cubicBezTo>
                  <a:cubicBezTo>
                    <a:pt x="6989" y="20748"/>
                    <a:pt x="7884" y="18890"/>
                    <a:pt x="8651" y="16568"/>
                  </a:cubicBezTo>
                  <a:cubicBezTo>
                    <a:pt x="9418" y="14245"/>
                    <a:pt x="10057" y="11458"/>
                    <a:pt x="10504" y="9484"/>
                  </a:cubicBezTo>
                  <a:cubicBezTo>
                    <a:pt x="10952" y="7510"/>
                    <a:pt x="11207" y="6348"/>
                    <a:pt x="11591" y="6116"/>
                  </a:cubicBezTo>
                  <a:cubicBezTo>
                    <a:pt x="11974" y="5884"/>
                    <a:pt x="12485" y="6581"/>
                    <a:pt x="12933" y="8787"/>
                  </a:cubicBezTo>
                  <a:cubicBezTo>
                    <a:pt x="13380" y="10993"/>
                    <a:pt x="13763" y="14710"/>
                    <a:pt x="14019" y="17264"/>
                  </a:cubicBezTo>
                  <a:cubicBezTo>
                    <a:pt x="14275" y="19819"/>
                    <a:pt x="14402" y="21213"/>
                    <a:pt x="14402" y="21097"/>
                  </a:cubicBezTo>
                  <a:cubicBezTo>
                    <a:pt x="14402" y="20980"/>
                    <a:pt x="14275" y="19355"/>
                    <a:pt x="14339" y="17264"/>
                  </a:cubicBezTo>
                  <a:cubicBezTo>
                    <a:pt x="14402" y="15174"/>
                    <a:pt x="14658" y="12619"/>
                    <a:pt x="14914" y="10761"/>
                  </a:cubicBezTo>
                  <a:cubicBezTo>
                    <a:pt x="15169" y="8903"/>
                    <a:pt x="15425" y="7742"/>
                    <a:pt x="16000" y="6464"/>
                  </a:cubicBezTo>
                  <a:cubicBezTo>
                    <a:pt x="16575" y="5187"/>
                    <a:pt x="17470" y="3793"/>
                    <a:pt x="18109" y="3561"/>
                  </a:cubicBezTo>
                  <a:cubicBezTo>
                    <a:pt x="18748" y="3329"/>
                    <a:pt x="19131" y="4258"/>
                    <a:pt x="19579" y="6348"/>
                  </a:cubicBezTo>
                  <a:cubicBezTo>
                    <a:pt x="20026" y="8439"/>
                    <a:pt x="20537" y="11690"/>
                    <a:pt x="20857" y="14129"/>
                  </a:cubicBezTo>
                  <a:cubicBezTo>
                    <a:pt x="21176" y="16568"/>
                    <a:pt x="21304" y="18193"/>
                    <a:pt x="21432" y="1981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6" name="Linea"/>
            <p:cNvSpPr/>
            <p:nvPr/>
          </p:nvSpPr>
          <p:spPr>
            <a:xfrm>
              <a:off x="4156319" y="453808"/>
              <a:ext cx="27477" cy="234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7" h="21306" fill="norm" stroke="1" extrusionOk="0">
                  <a:moveTo>
                    <a:pt x="0" y="3557"/>
                  </a:moveTo>
                  <a:cubicBezTo>
                    <a:pt x="0" y="2832"/>
                    <a:pt x="0" y="2108"/>
                    <a:pt x="1620" y="1383"/>
                  </a:cubicBezTo>
                  <a:cubicBezTo>
                    <a:pt x="3240" y="658"/>
                    <a:pt x="6480" y="-67"/>
                    <a:pt x="8100" y="5"/>
                  </a:cubicBezTo>
                  <a:cubicBezTo>
                    <a:pt x="9720" y="78"/>
                    <a:pt x="9720" y="948"/>
                    <a:pt x="9180" y="3557"/>
                  </a:cubicBezTo>
                  <a:cubicBezTo>
                    <a:pt x="8640" y="6167"/>
                    <a:pt x="7560" y="10516"/>
                    <a:pt x="8100" y="13560"/>
                  </a:cubicBezTo>
                  <a:cubicBezTo>
                    <a:pt x="8640" y="16604"/>
                    <a:pt x="10800" y="18344"/>
                    <a:pt x="13500" y="19576"/>
                  </a:cubicBezTo>
                  <a:cubicBezTo>
                    <a:pt x="16200" y="20808"/>
                    <a:pt x="19440" y="21533"/>
                    <a:pt x="20520" y="21243"/>
                  </a:cubicBezTo>
                  <a:cubicBezTo>
                    <a:pt x="21600" y="20953"/>
                    <a:pt x="20520" y="19648"/>
                    <a:pt x="19440" y="18344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7" name="Linea"/>
            <p:cNvSpPr/>
            <p:nvPr/>
          </p:nvSpPr>
          <p:spPr>
            <a:xfrm>
              <a:off x="4101125" y="547910"/>
              <a:ext cx="253169" cy="169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161" fill="norm" stroke="1" extrusionOk="0">
                  <a:moveTo>
                    <a:pt x="0" y="5125"/>
                  </a:moveTo>
                  <a:cubicBezTo>
                    <a:pt x="0" y="4125"/>
                    <a:pt x="0" y="3125"/>
                    <a:pt x="300" y="2425"/>
                  </a:cubicBezTo>
                  <a:cubicBezTo>
                    <a:pt x="600" y="1725"/>
                    <a:pt x="1200" y="1325"/>
                    <a:pt x="2820" y="925"/>
                  </a:cubicBezTo>
                  <a:cubicBezTo>
                    <a:pt x="4440" y="525"/>
                    <a:pt x="7080" y="125"/>
                    <a:pt x="9180" y="25"/>
                  </a:cubicBezTo>
                  <a:cubicBezTo>
                    <a:pt x="11280" y="-75"/>
                    <a:pt x="12840" y="125"/>
                    <a:pt x="13860" y="525"/>
                  </a:cubicBezTo>
                  <a:cubicBezTo>
                    <a:pt x="14880" y="925"/>
                    <a:pt x="15360" y="1525"/>
                    <a:pt x="15660" y="2825"/>
                  </a:cubicBezTo>
                  <a:cubicBezTo>
                    <a:pt x="15960" y="4125"/>
                    <a:pt x="16080" y="6125"/>
                    <a:pt x="16140" y="8825"/>
                  </a:cubicBezTo>
                  <a:cubicBezTo>
                    <a:pt x="16200" y="11525"/>
                    <a:pt x="16200" y="14925"/>
                    <a:pt x="16200" y="17125"/>
                  </a:cubicBezTo>
                  <a:cubicBezTo>
                    <a:pt x="16200" y="19325"/>
                    <a:pt x="16200" y="20325"/>
                    <a:pt x="16500" y="20825"/>
                  </a:cubicBezTo>
                  <a:cubicBezTo>
                    <a:pt x="16800" y="21325"/>
                    <a:pt x="17400" y="21325"/>
                    <a:pt x="18300" y="20425"/>
                  </a:cubicBezTo>
                  <a:cubicBezTo>
                    <a:pt x="19200" y="19525"/>
                    <a:pt x="20400" y="17725"/>
                    <a:pt x="21000" y="15625"/>
                  </a:cubicBezTo>
                  <a:cubicBezTo>
                    <a:pt x="21600" y="13525"/>
                    <a:pt x="21600" y="11125"/>
                    <a:pt x="21120" y="8625"/>
                  </a:cubicBezTo>
                  <a:cubicBezTo>
                    <a:pt x="20640" y="6125"/>
                    <a:pt x="19680" y="3525"/>
                    <a:pt x="18420" y="1925"/>
                  </a:cubicBezTo>
                  <a:cubicBezTo>
                    <a:pt x="17160" y="325"/>
                    <a:pt x="15600" y="-275"/>
                    <a:pt x="14400" y="1125"/>
                  </a:cubicBezTo>
                  <a:cubicBezTo>
                    <a:pt x="13200" y="2525"/>
                    <a:pt x="12360" y="5925"/>
                    <a:pt x="11520" y="932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8" name="Linea"/>
            <p:cNvSpPr/>
            <p:nvPr/>
          </p:nvSpPr>
          <p:spPr>
            <a:xfrm>
              <a:off x="4673546" y="467575"/>
              <a:ext cx="217520" cy="21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294" fill="norm" stroke="1" extrusionOk="0">
                  <a:moveTo>
                    <a:pt x="8798" y="2509"/>
                  </a:moveTo>
                  <a:cubicBezTo>
                    <a:pt x="8521" y="1721"/>
                    <a:pt x="8244" y="933"/>
                    <a:pt x="7759" y="460"/>
                  </a:cubicBezTo>
                  <a:cubicBezTo>
                    <a:pt x="7274" y="-13"/>
                    <a:pt x="6582" y="-171"/>
                    <a:pt x="5544" y="223"/>
                  </a:cubicBezTo>
                  <a:cubicBezTo>
                    <a:pt x="4505" y="617"/>
                    <a:pt x="3121" y="1563"/>
                    <a:pt x="2013" y="3534"/>
                  </a:cubicBezTo>
                  <a:cubicBezTo>
                    <a:pt x="905" y="5505"/>
                    <a:pt x="74" y="8501"/>
                    <a:pt x="5" y="11338"/>
                  </a:cubicBezTo>
                  <a:cubicBezTo>
                    <a:pt x="-64" y="14176"/>
                    <a:pt x="628" y="16857"/>
                    <a:pt x="1736" y="18433"/>
                  </a:cubicBezTo>
                  <a:cubicBezTo>
                    <a:pt x="2844" y="20010"/>
                    <a:pt x="4367" y="20483"/>
                    <a:pt x="6028" y="19931"/>
                  </a:cubicBezTo>
                  <a:cubicBezTo>
                    <a:pt x="7690" y="19379"/>
                    <a:pt x="9490" y="17803"/>
                    <a:pt x="10805" y="16541"/>
                  </a:cubicBezTo>
                  <a:cubicBezTo>
                    <a:pt x="12121" y="15280"/>
                    <a:pt x="12951" y="14334"/>
                    <a:pt x="13367" y="14334"/>
                  </a:cubicBezTo>
                  <a:cubicBezTo>
                    <a:pt x="13782" y="14334"/>
                    <a:pt x="13782" y="15280"/>
                    <a:pt x="13782" y="16226"/>
                  </a:cubicBezTo>
                  <a:cubicBezTo>
                    <a:pt x="13782" y="17172"/>
                    <a:pt x="13782" y="18118"/>
                    <a:pt x="13851" y="18985"/>
                  </a:cubicBezTo>
                  <a:cubicBezTo>
                    <a:pt x="13921" y="19852"/>
                    <a:pt x="14059" y="20641"/>
                    <a:pt x="14474" y="21035"/>
                  </a:cubicBezTo>
                  <a:cubicBezTo>
                    <a:pt x="14890" y="21429"/>
                    <a:pt x="15582" y="21429"/>
                    <a:pt x="16759" y="20641"/>
                  </a:cubicBezTo>
                  <a:cubicBezTo>
                    <a:pt x="17936" y="19852"/>
                    <a:pt x="19598" y="18276"/>
                    <a:pt x="20498" y="16699"/>
                  </a:cubicBezTo>
                  <a:cubicBezTo>
                    <a:pt x="21398" y="15122"/>
                    <a:pt x="21536" y="13546"/>
                    <a:pt x="20844" y="12127"/>
                  </a:cubicBezTo>
                  <a:cubicBezTo>
                    <a:pt x="20151" y="10708"/>
                    <a:pt x="18628" y="9447"/>
                    <a:pt x="17036" y="8816"/>
                  </a:cubicBezTo>
                  <a:cubicBezTo>
                    <a:pt x="15444" y="8185"/>
                    <a:pt x="13782" y="8185"/>
                    <a:pt x="12536" y="9131"/>
                  </a:cubicBezTo>
                  <a:cubicBezTo>
                    <a:pt x="11290" y="10077"/>
                    <a:pt x="10459" y="11969"/>
                    <a:pt x="10321" y="13152"/>
                  </a:cubicBezTo>
                  <a:cubicBezTo>
                    <a:pt x="10182" y="14334"/>
                    <a:pt x="10736" y="14807"/>
                    <a:pt x="11290" y="1528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9" name="Linea"/>
            <p:cNvSpPr/>
            <p:nvPr/>
          </p:nvSpPr>
          <p:spPr>
            <a:xfrm>
              <a:off x="4916310" y="517716"/>
              <a:ext cx="123128" cy="143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7" fill="norm" stroke="1" extrusionOk="0">
                  <a:moveTo>
                    <a:pt x="0" y="3487"/>
                  </a:moveTo>
                  <a:cubicBezTo>
                    <a:pt x="993" y="1807"/>
                    <a:pt x="1986" y="127"/>
                    <a:pt x="2483" y="7"/>
                  </a:cubicBezTo>
                  <a:cubicBezTo>
                    <a:pt x="2979" y="-113"/>
                    <a:pt x="2979" y="1327"/>
                    <a:pt x="3103" y="4687"/>
                  </a:cubicBezTo>
                  <a:cubicBezTo>
                    <a:pt x="3228" y="8047"/>
                    <a:pt x="3476" y="13327"/>
                    <a:pt x="3600" y="16567"/>
                  </a:cubicBezTo>
                  <a:cubicBezTo>
                    <a:pt x="3724" y="19807"/>
                    <a:pt x="3724" y="21007"/>
                    <a:pt x="3848" y="21007"/>
                  </a:cubicBezTo>
                  <a:cubicBezTo>
                    <a:pt x="3972" y="21007"/>
                    <a:pt x="4221" y="19807"/>
                    <a:pt x="4717" y="17287"/>
                  </a:cubicBezTo>
                  <a:cubicBezTo>
                    <a:pt x="5214" y="14767"/>
                    <a:pt x="5959" y="10927"/>
                    <a:pt x="7324" y="8167"/>
                  </a:cubicBezTo>
                  <a:cubicBezTo>
                    <a:pt x="8690" y="5407"/>
                    <a:pt x="10676" y="3727"/>
                    <a:pt x="12290" y="2887"/>
                  </a:cubicBezTo>
                  <a:cubicBezTo>
                    <a:pt x="13903" y="2047"/>
                    <a:pt x="15145" y="2047"/>
                    <a:pt x="16386" y="2047"/>
                  </a:cubicBezTo>
                  <a:cubicBezTo>
                    <a:pt x="17628" y="2047"/>
                    <a:pt x="18869" y="2047"/>
                    <a:pt x="19490" y="3967"/>
                  </a:cubicBezTo>
                  <a:cubicBezTo>
                    <a:pt x="20110" y="5887"/>
                    <a:pt x="20110" y="9727"/>
                    <a:pt x="20359" y="12967"/>
                  </a:cubicBezTo>
                  <a:cubicBezTo>
                    <a:pt x="20607" y="16207"/>
                    <a:pt x="21103" y="18847"/>
                    <a:pt x="21600" y="2148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a"/>
            <p:cNvSpPr/>
            <p:nvPr/>
          </p:nvSpPr>
          <p:spPr>
            <a:xfrm>
              <a:off x="101621" y="1010575"/>
              <a:ext cx="114637" cy="174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33" y="3963"/>
                    <a:pt x="1067" y="7927"/>
                    <a:pt x="1867" y="11196"/>
                  </a:cubicBezTo>
                  <a:cubicBezTo>
                    <a:pt x="2667" y="14466"/>
                    <a:pt x="3733" y="17042"/>
                    <a:pt x="4400" y="18826"/>
                  </a:cubicBezTo>
                  <a:cubicBezTo>
                    <a:pt x="5067" y="20609"/>
                    <a:pt x="5333" y="21600"/>
                    <a:pt x="5333" y="21600"/>
                  </a:cubicBezTo>
                  <a:cubicBezTo>
                    <a:pt x="5333" y="21600"/>
                    <a:pt x="5067" y="20609"/>
                    <a:pt x="4667" y="17934"/>
                  </a:cubicBezTo>
                  <a:cubicBezTo>
                    <a:pt x="4267" y="15259"/>
                    <a:pt x="3733" y="10899"/>
                    <a:pt x="3867" y="7728"/>
                  </a:cubicBezTo>
                  <a:cubicBezTo>
                    <a:pt x="4000" y="4558"/>
                    <a:pt x="4800" y="2576"/>
                    <a:pt x="7200" y="1486"/>
                  </a:cubicBezTo>
                  <a:cubicBezTo>
                    <a:pt x="9600" y="396"/>
                    <a:pt x="13600" y="198"/>
                    <a:pt x="16267" y="396"/>
                  </a:cubicBezTo>
                  <a:cubicBezTo>
                    <a:pt x="18933" y="594"/>
                    <a:pt x="20267" y="1189"/>
                    <a:pt x="21600" y="178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a"/>
            <p:cNvSpPr/>
            <p:nvPr/>
          </p:nvSpPr>
          <p:spPr>
            <a:xfrm>
              <a:off x="240914" y="1025040"/>
              <a:ext cx="111208" cy="148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0968" fill="norm" stroke="1" extrusionOk="0">
                  <a:moveTo>
                    <a:pt x="979" y="5388"/>
                  </a:moveTo>
                  <a:cubicBezTo>
                    <a:pt x="432" y="6513"/>
                    <a:pt x="-115" y="7638"/>
                    <a:pt x="22" y="8651"/>
                  </a:cubicBezTo>
                  <a:cubicBezTo>
                    <a:pt x="158" y="9663"/>
                    <a:pt x="979" y="10563"/>
                    <a:pt x="2072" y="10901"/>
                  </a:cubicBezTo>
                  <a:cubicBezTo>
                    <a:pt x="3166" y="11238"/>
                    <a:pt x="4533" y="11013"/>
                    <a:pt x="6174" y="10113"/>
                  </a:cubicBezTo>
                  <a:cubicBezTo>
                    <a:pt x="7814" y="9213"/>
                    <a:pt x="9728" y="7638"/>
                    <a:pt x="10958" y="6288"/>
                  </a:cubicBezTo>
                  <a:cubicBezTo>
                    <a:pt x="12189" y="4938"/>
                    <a:pt x="12736" y="3813"/>
                    <a:pt x="12736" y="2688"/>
                  </a:cubicBezTo>
                  <a:cubicBezTo>
                    <a:pt x="12736" y="1563"/>
                    <a:pt x="12189" y="438"/>
                    <a:pt x="10548" y="101"/>
                  </a:cubicBezTo>
                  <a:cubicBezTo>
                    <a:pt x="8908" y="-237"/>
                    <a:pt x="6174" y="213"/>
                    <a:pt x="3986" y="2463"/>
                  </a:cubicBezTo>
                  <a:cubicBezTo>
                    <a:pt x="1799" y="4713"/>
                    <a:pt x="158" y="8763"/>
                    <a:pt x="22" y="11913"/>
                  </a:cubicBezTo>
                  <a:cubicBezTo>
                    <a:pt x="-115" y="15063"/>
                    <a:pt x="1252" y="17313"/>
                    <a:pt x="3850" y="18888"/>
                  </a:cubicBezTo>
                  <a:cubicBezTo>
                    <a:pt x="6447" y="20463"/>
                    <a:pt x="10275" y="21363"/>
                    <a:pt x="13419" y="20801"/>
                  </a:cubicBezTo>
                  <a:cubicBezTo>
                    <a:pt x="16563" y="20238"/>
                    <a:pt x="19024" y="18213"/>
                    <a:pt x="21485" y="1618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a"/>
            <p:cNvSpPr/>
            <p:nvPr/>
          </p:nvSpPr>
          <p:spPr>
            <a:xfrm>
              <a:off x="415807" y="890766"/>
              <a:ext cx="63688" cy="313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7" fill="norm" stroke="1" extrusionOk="0">
                  <a:moveTo>
                    <a:pt x="0" y="0"/>
                  </a:moveTo>
                  <a:cubicBezTo>
                    <a:pt x="0" y="4386"/>
                    <a:pt x="0" y="8772"/>
                    <a:pt x="0" y="11842"/>
                  </a:cubicBezTo>
                  <a:cubicBezTo>
                    <a:pt x="0" y="14912"/>
                    <a:pt x="0" y="16666"/>
                    <a:pt x="720" y="18037"/>
                  </a:cubicBezTo>
                  <a:cubicBezTo>
                    <a:pt x="1440" y="19407"/>
                    <a:pt x="2880" y="20394"/>
                    <a:pt x="4800" y="20942"/>
                  </a:cubicBezTo>
                  <a:cubicBezTo>
                    <a:pt x="6720" y="21490"/>
                    <a:pt x="9120" y="21600"/>
                    <a:pt x="11040" y="21381"/>
                  </a:cubicBezTo>
                  <a:cubicBezTo>
                    <a:pt x="12960" y="21161"/>
                    <a:pt x="14400" y="20613"/>
                    <a:pt x="16080" y="19681"/>
                  </a:cubicBezTo>
                  <a:cubicBezTo>
                    <a:pt x="17760" y="18749"/>
                    <a:pt x="19680" y="17433"/>
                    <a:pt x="21600" y="1611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a"/>
            <p:cNvSpPr/>
            <p:nvPr/>
          </p:nvSpPr>
          <p:spPr>
            <a:xfrm>
              <a:off x="356366" y="1029744"/>
              <a:ext cx="174078" cy="148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fill="norm" stroke="1" extrusionOk="0">
                  <a:moveTo>
                    <a:pt x="0" y="0"/>
                  </a:moveTo>
                  <a:cubicBezTo>
                    <a:pt x="4741" y="230"/>
                    <a:pt x="9483" y="460"/>
                    <a:pt x="12380" y="574"/>
                  </a:cubicBezTo>
                  <a:cubicBezTo>
                    <a:pt x="15278" y="689"/>
                    <a:pt x="16332" y="689"/>
                    <a:pt x="17122" y="1149"/>
                  </a:cubicBezTo>
                  <a:cubicBezTo>
                    <a:pt x="17912" y="1609"/>
                    <a:pt x="18439" y="2528"/>
                    <a:pt x="19054" y="5285"/>
                  </a:cubicBezTo>
                  <a:cubicBezTo>
                    <a:pt x="19668" y="8043"/>
                    <a:pt x="20371" y="12638"/>
                    <a:pt x="20722" y="15855"/>
                  </a:cubicBezTo>
                  <a:cubicBezTo>
                    <a:pt x="21073" y="19072"/>
                    <a:pt x="21073" y="20911"/>
                    <a:pt x="21161" y="21255"/>
                  </a:cubicBezTo>
                  <a:cubicBezTo>
                    <a:pt x="21249" y="21600"/>
                    <a:pt x="21424" y="20451"/>
                    <a:pt x="21600" y="1930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a"/>
            <p:cNvSpPr/>
            <p:nvPr/>
          </p:nvSpPr>
          <p:spPr>
            <a:xfrm>
              <a:off x="526197" y="943482"/>
              <a:ext cx="38213" cy="23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4400"/>
                    <a:pt x="0" y="7200"/>
                    <a:pt x="3600" y="3600"/>
                  </a:cubicBezTo>
                  <a:cubicBezTo>
                    <a:pt x="7200" y="0"/>
                    <a:pt x="14400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a"/>
            <p:cNvSpPr/>
            <p:nvPr/>
          </p:nvSpPr>
          <p:spPr>
            <a:xfrm>
              <a:off x="772451" y="1026549"/>
              <a:ext cx="174077" cy="148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3703"/>
                  </a:moveTo>
                  <a:cubicBezTo>
                    <a:pt x="1405" y="10219"/>
                    <a:pt x="2810" y="6735"/>
                    <a:pt x="3951" y="4181"/>
                  </a:cubicBezTo>
                  <a:cubicBezTo>
                    <a:pt x="5093" y="1626"/>
                    <a:pt x="5971" y="0"/>
                    <a:pt x="6585" y="0"/>
                  </a:cubicBezTo>
                  <a:cubicBezTo>
                    <a:pt x="7200" y="0"/>
                    <a:pt x="7551" y="1626"/>
                    <a:pt x="7990" y="5110"/>
                  </a:cubicBezTo>
                  <a:cubicBezTo>
                    <a:pt x="8429" y="8594"/>
                    <a:pt x="8956" y="13935"/>
                    <a:pt x="9219" y="17187"/>
                  </a:cubicBezTo>
                  <a:cubicBezTo>
                    <a:pt x="9483" y="20439"/>
                    <a:pt x="9483" y="21600"/>
                    <a:pt x="9483" y="21600"/>
                  </a:cubicBezTo>
                  <a:cubicBezTo>
                    <a:pt x="9483" y="21600"/>
                    <a:pt x="9483" y="20439"/>
                    <a:pt x="10010" y="18000"/>
                  </a:cubicBezTo>
                  <a:cubicBezTo>
                    <a:pt x="10537" y="15561"/>
                    <a:pt x="11590" y="11845"/>
                    <a:pt x="12380" y="9523"/>
                  </a:cubicBezTo>
                  <a:cubicBezTo>
                    <a:pt x="13171" y="7200"/>
                    <a:pt x="13698" y="6271"/>
                    <a:pt x="14663" y="5110"/>
                  </a:cubicBezTo>
                  <a:cubicBezTo>
                    <a:pt x="15629" y="3948"/>
                    <a:pt x="17034" y="2555"/>
                    <a:pt x="17912" y="2439"/>
                  </a:cubicBezTo>
                  <a:cubicBezTo>
                    <a:pt x="18790" y="2323"/>
                    <a:pt x="19141" y="3484"/>
                    <a:pt x="19493" y="6155"/>
                  </a:cubicBezTo>
                  <a:cubicBezTo>
                    <a:pt x="19844" y="8826"/>
                    <a:pt x="20195" y="13006"/>
                    <a:pt x="20546" y="15910"/>
                  </a:cubicBezTo>
                  <a:cubicBezTo>
                    <a:pt x="20898" y="18813"/>
                    <a:pt x="21249" y="20439"/>
                    <a:pt x="21424" y="20555"/>
                  </a:cubicBezTo>
                  <a:cubicBezTo>
                    <a:pt x="21600" y="20671"/>
                    <a:pt x="21600" y="19277"/>
                    <a:pt x="21600" y="17884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a"/>
            <p:cNvSpPr/>
            <p:nvPr/>
          </p:nvSpPr>
          <p:spPr>
            <a:xfrm>
              <a:off x="995793" y="1036334"/>
              <a:ext cx="154531" cy="173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095" fill="norm" stroke="1" extrusionOk="0">
                  <a:moveTo>
                    <a:pt x="4357" y="3284"/>
                  </a:moveTo>
                  <a:cubicBezTo>
                    <a:pt x="3572" y="3867"/>
                    <a:pt x="2786" y="4451"/>
                    <a:pt x="2394" y="5230"/>
                  </a:cubicBezTo>
                  <a:cubicBezTo>
                    <a:pt x="2001" y="6008"/>
                    <a:pt x="2001" y="6981"/>
                    <a:pt x="2688" y="8343"/>
                  </a:cubicBezTo>
                  <a:cubicBezTo>
                    <a:pt x="3376" y="9705"/>
                    <a:pt x="4750" y="11457"/>
                    <a:pt x="6419" y="11943"/>
                  </a:cubicBezTo>
                  <a:cubicBezTo>
                    <a:pt x="8088" y="12430"/>
                    <a:pt x="10052" y="11651"/>
                    <a:pt x="11230" y="10289"/>
                  </a:cubicBezTo>
                  <a:cubicBezTo>
                    <a:pt x="12408" y="8927"/>
                    <a:pt x="12801" y="6981"/>
                    <a:pt x="11819" y="5132"/>
                  </a:cubicBezTo>
                  <a:cubicBezTo>
                    <a:pt x="10837" y="3284"/>
                    <a:pt x="8481" y="1532"/>
                    <a:pt x="6812" y="657"/>
                  </a:cubicBezTo>
                  <a:cubicBezTo>
                    <a:pt x="5143" y="-219"/>
                    <a:pt x="4161" y="-219"/>
                    <a:pt x="3179" y="657"/>
                  </a:cubicBezTo>
                  <a:cubicBezTo>
                    <a:pt x="2197" y="1532"/>
                    <a:pt x="1216" y="3284"/>
                    <a:pt x="626" y="6008"/>
                  </a:cubicBezTo>
                  <a:cubicBezTo>
                    <a:pt x="37" y="8732"/>
                    <a:pt x="-159" y="12430"/>
                    <a:pt x="136" y="15154"/>
                  </a:cubicBezTo>
                  <a:cubicBezTo>
                    <a:pt x="430" y="17878"/>
                    <a:pt x="1216" y="19630"/>
                    <a:pt x="2688" y="20505"/>
                  </a:cubicBezTo>
                  <a:cubicBezTo>
                    <a:pt x="4161" y="21381"/>
                    <a:pt x="6321" y="21381"/>
                    <a:pt x="9561" y="19824"/>
                  </a:cubicBezTo>
                  <a:cubicBezTo>
                    <a:pt x="12801" y="18267"/>
                    <a:pt x="17121" y="15154"/>
                    <a:pt x="21441" y="1204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a"/>
            <p:cNvSpPr/>
            <p:nvPr/>
          </p:nvSpPr>
          <p:spPr>
            <a:xfrm>
              <a:off x="1167273" y="1034537"/>
              <a:ext cx="152882" cy="148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600" fill="norm" stroke="1" extrusionOk="0">
                  <a:moveTo>
                    <a:pt x="600" y="0"/>
                  </a:moveTo>
                  <a:cubicBezTo>
                    <a:pt x="203" y="3948"/>
                    <a:pt x="-193" y="7897"/>
                    <a:pt x="104" y="11265"/>
                  </a:cubicBezTo>
                  <a:cubicBezTo>
                    <a:pt x="401" y="14632"/>
                    <a:pt x="1392" y="17419"/>
                    <a:pt x="2284" y="19161"/>
                  </a:cubicBezTo>
                  <a:cubicBezTo>
                    <a:pt x="3176" y="20903"/>
                    <a:pt x="3968" y="21600"/>
                    <a:pt x="4860" y="21600"/>
                  </a:cubicBezTo>
                  <a:cubicBezTo>
                    <a:pt x="5752" y="21600"/>
                    <a:pt x="6743" y="20903"/>
                    <a:pt x="8328" y="18232"/>
                  </a:cubicBezTo>
                  <a:cubicBezTo>
                    <a:pt x="9913" y="15561"/>
                    <a:pt x="12093" y="10916"/>
                    <a:pt x="13282" y="8013"/>
                  </a:cubicBezTo>
                  <a:cubicBezTo>
                    <a:pt x="14471" y="5110"/>
                    <a:pt x="14669" y="3948"/>
                    <a:pt x="14669" y="2787"/>
                  </a:cubicBezTo>
                  <a:cubicBezTo>
                    <a:pt x="14669" y="1626"/>
                    <a:pt x="14471" y="465"/>
                    <a:pt x="14075" y="348"/>
                  </a:cubicBezTo>
                  <a:cubicBezTo>
                    <a:pt x="13679" y="232"/>
                    <a:pt x="13084" y="1161"/>
                    <a:pt x="12787" y="2787"/>
                  </a:cubicBezTo>
                  <a:cubicBezTo>
                    <a:pt x="12490" y="4413"/>
                    <a:pt x="12490" y="6735"/>
                    <a:pt x="13084" y="9523"/>
                  </a:cubicBezTo>
                  <a:cubicBezTo>
                    <a:pt x="13679" y="12310"/>
                    <a:pt x="14868" y="15561"/>
                    <a:pt x="15957" y="17535"/>
                  </a:cubicBezTo>
                  <a:cubicBezTo>
                    <a:pt x="17047" y="19510"/>
                    <a:pt x="18038" y="20206"/>
                    <a:pt x="18831" y="20090"/>
                  </a:cubicBezTo>
                  <a:cubicBezTo>
                    <a:pt x="19623" y="19974"/>
                    <a:pt x="20218" y="19045"/>
                    <a:pt x="20614" y="18464"/>
                  </a:cubicBezTo>
                  <a:cubicBezTo>
                    <a:pt x="21011" y="17884"/>
                    <a:pt x="21209" y="17652"/>
                    <a:pt x="21407" y="1741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a"/>
            <p:cNvSpPr/>
            <p:nvPr/>
          </p:nvSpPr>
          <p:spPr>
            <a:xfrm>
              <a:off x="1337136" y="1037175"/>
              <a:ext cx="89162" cy="13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9" fill="norm" stroke="1" extrusionOk="0">
                  <a:moveTo>
                    <a:pt x="0" y="335"/>
                  </a:moveTo>
                  <a:cubicBezTo>
                    <a:pt x="1029" y="5548"/>
                    <a:pt x="2057" y="10762"/>
                    <a:pt x="2914" y="14486"/>
                  </a:cubicBezTo>
                  <a:cubicBezTo>
                    <a:pt x="3771" y="18210"/>
                    <a:pt x="4457" y="20445"/>
                    <a:pt x="4629" y="20941"/>
                  </a:cubicBezTo>
                  <a:cubicBezTo>
                    <a:pt x="4800" y="21438"/>
                    <a:pt x="4457" y="20197"/>
                    <a:pt x="4457" y="17590"/>
                  </a:cubicBezTo>
                  <a:cubicBezTo>
                    <a:pt x="4457" y="14983"/>
                    <a:pt x="4800" y="11010"/>
                    <a:pt x="6000" y="7907"/>
                  </a:cubicBezTo>
                  <a:cubicBezTo>
                    <a:pt x="7200" y="4804"/>
                    <a:pt x="9257" y="2569"/>
                    <a:pt x="11314" y="1328"/>
                  </a:cubicBezTo>
                  <a:cubicBezTo>
                    <a:pt x="13371" y="86"/>
                    <a:pt x="15429" y="-162"/>
                    <a:pt x="17143" y="86"/>
                  </a:cubicBezTo>
                  <a:cubicBezTo>
                    <a:pt x="18857" y="335"/>
                    <a:pt x="20229" y="1079"/>
                    <a:pt x="20914" y="1576"/>
                  </a:cubicBezTo>
                  <a:cubicBezTo>
                    <a:pt x="21600" y="2072"/>
                    <a:pt x="21600" y="2321"/>
                    <a:pt x="21600" y="256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Linea"/>
            <p:cNvSpPr/>
            <p:nvPr/>
          </p:nvSpPr>
          <p:spPr>
            <a:xfrm>
              <a:off x="1440964" y="1033616"/>
              <a:ext cx="172148" cy="14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0980" fill="norm" stroke="1" extrusionOk="0">
                  <a:moveTo>
                    <a:pt x="7663" y="4315"/>
                  </a:moveTo>
                  <a:cubicBezTo>
                    <a:pt x="7663" y="3154"/>
                    <a:pt x="7663" y="1992"/>
                    <a:pt x="7224" y="1179"/>
                  </a:cubicBezTo>
                  <a:cubicBezTo>
                    <a:pt x="6785" y="367"/>
                    <a:pt x="5907" y="-98"/>
                    <a:pt x="5117" y="18"/>
                  </a:cubicBezTo>
                  <a:cubicBezTo>
                    <a:pt x="4327" y="134"/>
                    <a:pt x="3624" y="831"/>
                    <a:pt x="2659" y="3038"/>
                  </a:cubicBezTo>
                  <a:cubicBezTo>
                    <a:pt x="1693" y="5244"/>
                    <a:pt x="463" y="8960"/>
                    <a:pt x="112" y="12212"/>
                  </a:cubicBezTo>
                  <a:cubicBezTo>
                    <a:pt x="-239" y="15463"/>
                    <a:pt x="288" y="18250"/>
                    <a:pt x="990" y="19760"/>
                  </a:cubicBezTo>
                  <a:cubicBezTo>
                    <a:pt x="1693" y="21270"/>
                    <a:pt x="2571" y="21502"/>
                    <a:pt x="3976" y="19760"/>
                  </a:cubicBezTo>
                  <a:cubicBezTo>
                    <a:pt x="5381" y="18018"/>
                    <a:pt x="7312" y="14302"/>
                    <a:pt x="8541" y="11747"/>
                  </a:cubicBezTo>
                  <a:cubicBezTo>
                    <a:pt x="9771" y="9192"/>
                    <a:pt x="10298" y="7799"/>
                    <a:pt x="10649" y="6521"/>
                  </a:cubicBezTo>
                  <a:cubicBezTo>
                    <a:pt x="11000" y="5244"/>
                    <a:pt x="11176" y="4083"/>
                    <a:pt x="11000" y="3967"/>
                  </a:cubicBezTo>
                  <a:cubicBezTo>
                    <a:pt x="10824" y="3850"/>
                    <a:pt x="10298" y="4779"/>
                    <a:pt x="10385" y="6521"/>
                  </a:cubicBezTo>
                  <a:cubicBezTo>
                    <a:pt x="10473" y="8263"/>
                    <a:pt x="11176" y="10818"/>
                    <a:pt x="12141" y="13025"/>
                  </a:cubicBezTo>
                  <a:cubicBezTo>
                    <a:pt x="13107" y="15231"/>
                    <a:pt x="14337" y="17089"/>
                    <a:pt x="15390" y="18250"/>
                  </a:cubicBezTo>
                  <a:cubicBezTo>
                    <a:pt x="16444" y="19412"/>
                    <a:pt x="17322" y="19876"/>
                    <a:pt x="18288" y="19296"/>
                  </a:cubicBezTo>
                  <a:cubicBezTo>
                    <a:pt x="19254" y="18715"/>
                    <a:pt x="20307" y="17089"/>
                    <a:pt x="21361" y="1546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0" name="Linea"/>
            <p:cNvSpPr/>
            <p:nvPr/>
          </p:nvSpPr>
          <p:spPr>
            <a:xfrm>
              <a:off x="1606035" y="903546"/>
              <a:ext cx="104729" cy="243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fill="norm" stroke="1" extrusionOk="0">
                  <a:moveTo>
                    <a:pt x="584" y="1412"/>
                  </a:moveTo>
                  <a:cubicBezTo>
                    <a:pt x="584" y="706"/>
                    <a:pt x="584" y="0"/>
                    <a:pt x="438" y="0"/>
                  </a:cubicBezTo>
                  <a:cubicBezTo>
                    <a:pt x="292" y="0"/>
                    <a:pt x="0" y="706"/>
                    <a:pt x="0" y="3035"/>
                  </a:cubicBezTo>
                  <a:cubicBezTo>
                    <a:pt x="0" y="5365"/>
                    <a:pt x="292" y="9318"/>
                    <a:pt x="876" y="12353"/>
                  </a:cubicBezTo>
                  <a:cubicBezTo>
                    <a:pt x="1459" y="15388"/>
                    <a:pt x="2335" y="17506"/>
                    <a:pt x="3357" y="18847"/>
                  </a:cubicBezTo>
                  <a:cubicBezTo>
                    <a:pt x="4378" y="20188"/>
                    <a:pt x="5546" y="20753"/>
                    <a:pt x="6859" y="21106"/>
                  </a:cubicBezTo>
                  <a:cubicBezTo>
                    <a:pt x="8173" y="21459"/>
                    <a:pt x="9632" y="21600"/>
                    <a:pt x="11092" y="21529"/>
                  </a:cubicBezTo>
                  <a:cubicBezTo>
                    <a:pt x="12551" y="21459"/>
                    <a:pt x="14011" y="21176"/>
                    <a:pt x="15762" y="20118"/>
                  </a:cubicBezTo>
                  <a:cubicBezTo>
                    <a:pt x="17514" y="19059"/>
                    <a:pt x="19557" y="17224"/>
                    <a:pt x="21600" y="1538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a"/>
            <p:cNvSpPr/>
            <p:nvPr/>
          </p:nvSpPr>
          <p:spPr>
            <a:xfrm>
              <a:off x="1711294" y="1010632"/>
              <a:ext cx="71648" cy="158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376" fill="norm" stroke="1" extrusionOk="0">
                  <a:moveTo>
                    <a:pt x="4923" y="2584"/>
                  </a:moveTo>
                  <a:cubicBezTo>
                    <a:pt x="5347" y="1504"/>
                    <a:pt x="5770" y="424"/>
                    <a:pt x="4923" y="100"/>
                  </a:cubicBezTo>
                  <a:cubicBezTo>
                    <a:pt x="4076" y="-224"/>
                    <a:pt x="1959" y="208"/>
                    <a:pt x="900" y="1828"/>
                  </a:cubicBezTo>
                  <a:cubicBezTo>
                    <a:pt x="-159" y="3448"/>
                    <a:pt x="-159" y="6256"/>
                    <a:pt x="265" y="9280"/>
                  </a:cubicBezTo>
                  <a:cubicBezTo>
                    <a:pt x="688" y="12304"/>
                    <a:pt x="1535" y="15544"/>
                    <a:pt x="3017" y="17812"/>
                  </a:cubicBezTo>
                  <a:cubicBezTo>
                    <a:pt x="4500" y="20080"/>
                    <a:pt x="6617" y="21376"/>
                    <a:pt x="8523" y="21376"/>
                  </a:cubicBezTo>
                  <a:cubicBezTo>
                    <a:pt x="10429" y="21376"/>
                    <a:pt x="12123" y="20080"/>
                    <a:pt x="14241" y="18460"/>
                  </a:cubicBezTo>
                  <a:cubicBezTo>
                    <a:pt x="16359" y="16840"/>
                    <a:pt x="18900" y="14896"/>
                    <a:pt x="21441" y="1295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a"/>
            <p:cNvSpPr/>
            <p:nvPr/>
          </p:nvSpPr>
          <p:spPr>
            <a:xfrm>
              <a:off x="1710763" y="929105"/>
              <a:ext cx="8493" cy="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a"/>
            <p:cNvSpPr/>
            <p:nvPr/>
          </p:nvSpPr>
          <p:spPr>
            <a:xfrm>
              <a:off x="2014978" y="1007028"/>
              <a:ext cx="158574" cy="156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0" h="21216" fill="norm" stroke="1" extrusionOk="0">
                  <a:moveTo>
                    <a:pt x="18388" y="3072"/>
                  </a:moveTo>
                  <a:cubicBezTo>
                    <a:pt x="18009" y="1992"/>
                    <a:pt x="17630" y="912"/>
                    <a:pt x="14883" y="372"/>
                  </a:cubicBezTo>
                  <a:cubicBezTo>
                    <a:pt x="12135" y="-168"/>
                    <a:pt x="7019" y="-168"/>
                    <a:pt x="3893" y="696"/>
                  </a:cubicBezTo>
                  <a:cubicBezTo>
                    <a:pt x="767" y="1560"/>
                    <a:pt x="-370" y="3288"/>
                    <a:pt x="104" y="6636"/>
                  </a:cubicBezTo>
                  <a:cubicBezTo>
                    <a:pt x="577" y="9984"/>
                    <a:pt x="2662" y="14952"/>
                    <a:pt x="4083" y="17760"/>
                  </a:cubicBezTo>
                  <a:cubicBezTo>
                    <a:pt x="5504" y="20568"/>
                    <a:pt x="6262" y="21216"/>
                    <a:pt x="7019" y="21216"/>
                  </a:cubicBezTo>
                  <a:cubicBezTo>
                    <a:pt x="7777" y="21216"/>
                    <a:pt x="8535" y="20568"/>
                    <a:pt x="9672" y="17976"/>
                  </a:cubicBezTo>
                  <a:cubicBezTo>
                    <a:pt x="10809" y="15384"/>
                    <a:pt x="12325" y="10848"/>
                    <a:pt x="13272" y="8040"/>
                  </a:cubicBezTo>
                  <a:cubicBezTo>
                    <a:pt x="14219" y="5232"/>
                    <a:pt x="14598" y="4152"/>
                    <a:pt x="14883" y="3072"/>
                  </a:cubicBezTo>
                  <a:cubicBezTo>
                    <a:pt x="15167" y="1992"/>
                    <a:pt x="15356" y="912"/>
                    <a:pt x="15262" y="912"/>
                  </a:cubicBezTo>
                  <a:cubicBezTo>
                    <a:pt x="15167" y="912"/>
                    <a:pt x="14788" y="1992"/>
                    <a:pt x="14788" y="4908"/>
                  </a:cubicBezTo>
                  <a:cubicBezTo>
                    <a:pt x="14788" y="7824"/>
                    <a:pt x="15167" y="12576"/>
                    <a:pt x="15641" y="15492"/>
                  </a:cubicBezTo>
                  <a:cubicBezTo>
                    <a:pt x="16114" y="18408"/>
                    <a:pt x="16683" y="19488"/>
                    <a:pt x="17441" y="20244"/>
                  </a:cubicBezTo>
                  <a:cubicBezTo>
                    <a:pt x="18198" y="21000"/>
                    <a:pt x="19146" y="21432"/>
                    <a:pt x="19809" y="21000"/>
                  </a:cubicBezTo>
                  <a:cubicBezTo>
                    <a:pt x="20472" y="20568"/>
                    <a:pt x="20851" y="19272"/>
                    <a:pt x="21230" y="1797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Linea"/>
            <p:cNvSpPr/>
            <p:nvPr/>
          </p:nvSpPr>
          <p:spPr>
            <a:xfrm>
              <a:off x="2215191" y="1024952"/>
              <a:ext cx="111208" cy="15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fill="norm" stroke="1" extrusionOk="0">
                  <a:moveTo>
                    <a:pt x="1799" y="0"/>
                  </a:moveTo>
                  <a:cubicBezTo>
                    <a:pt x="979" y="2528"/>
                    <a:pt x="158" y="5055"/>
                    <a:pt x="22" y="8272"/>
                  </a:cubicBezTo>
                  <a:cubicBezTo>
                    <a:pt x="-115" y="11489"/>
                    <a:pt x="432" y="15396"/>
                    <a:pt x="979" y="17923"/>
                  </a:cubicBezTo>
                  <a:cubicBezTo>
                    <a:pt x="1526" y="20451"/>
                    <a:pt x="2072" y="21600"/>
                    <a:pt x="2209" y="21600"/>
                  </a:cubicBezTo>
                  <a:cubicBezTo>
                    <a:pt x="2346" y="21600"/>
                    <a:pt x="2072" y="20451"/>
                    <a:pt x="1662" y="18498"/>
                  </a:cubicBezTo>
                  <a:cubicBezTo>
                    <a:pt x="1252" y="16545"/>
                    <a:pt x="705" y="13787"/>
                    <a:pt x="1799" y="11145"/>
                  </a:cubicBezTo>
                  <a:cubicBezTo>
                    <a:pt x="2893" y="8502"/>
                    <a:pt x="5627" y="5974"/>
                    <a:pt x="9181" y="4711"/>
                  </a:cubicBezTo>
                  <a:cubicBezTo>
                    <a:pt x="12736" y="3447"/>
                    <a:pt x="17110" y="3447"/>
                    <a:pt x="21485" y="344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5" name="Linea"/>
            <p:cNvSpPr/>
            <p:nvPr/>
          </p:nvSpPr>
          <p:spPr>
            <a:xfrm>
              <a:off x="2375932" y="900351"/>
              <a:ext cx="82086" cy="281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90" y="0"/>
                  </a:moveTo>
                  <a:cubicBezTo>
                    <a:pt x="745" y="3682"/>
                    <a:pt x="0" y="7364"/>
                    <a:pt x="0" y="10493"/>
                  </a:cubicBezTo>
                  <a:cubicBezTo>
                    <a:pt x="0" y="13623"/>
                    <a:pt x="745" y="16200"/>
                    <a:pt x="1117" y="17795"/>
                  </a:cubicBezTo>
                  <a:cubicBezTo>
                    <a:pt x="1490" y="19391"/>
                    <a:pt x="1490" y="20005"/>
                    <a:pt x="2234" y="20557"/>
                  </a:cubicBezTo>
                  <a:cubicBezTo>
                    <a:pt x="2979" y="21109"/>
                    <a:pt x="4469" y="21600"/>
                    <a:pt x="5959" y="21600"/>
                  </a:cubicBezTo>
                  <a:cubicBezTo>
                    <a:pt x="7448" y="21600"/>
                    <a:pt x="8938" y="21109"/>
                    <a:pt x="11545" y="19759"/>
                  </a:cubicBezTo>
                  <a:cubicBezTo>
                    <a:pt x="14152" y="18409"/>
                    <a:pt x="17876" y="16200"/>
                    <a:pt x="21600" y="1399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6" name="Linea"/>
            <p:cNvSpPr/>
            <p:nvPr/>
          </p:nvSpPr>
          <p:spPr>
            <a:xfrm>
              <a:off x="2339135" y="1008978"/>
              <a:ext cx="160456" cy="17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600" fill="norm" stroke="1" extrusionOk="0">
                  <a:moveTo>
                    <a:pt x="0" y="807"/>
                  </a:moveTo>
                  <a:cubicBezTo>
                    <a:pt x="4358" y="404"/>
                    <a:pt x="8716" y="0"/>
                    <a:pt x="11842" y="0"/>
                  </a:cubicBezTo>
                  <a:cubicBezTo>
                    <a:pt x="14968" y="0"/>
                    <a:pt x="16863" y="404"/>
                    <a:pt x="18284" y="1514"/>
                  </a:cubicBezTo>
                  <a:cubicBezTo>
                    <a:pt x="19705" y="2624"/>
                    <a:pt x="20653" y="4441"/>
                    <a:pt x="21126" y="6561"/>
                  </a:cubicBezTo>
                  <a:cubicBezTo>
                    <a:pt x="21600" y="8680"/>
                    <a:pt x="21600" y="11103"/>
                    <a:pt x="21126" y="13323"/>
                  </a:cubicBezTo>
                  <a:cubicBezTo>
                    <a:pt x="20653" y="15544"/>
                    <a:pt x="19705" y="17563"/>
                    <a:pt x="19137" y="19077"/>
                  </a:cubicBezTo>
                  <a:cubicBezTo>
                    <a:pt x="18568" y="20591"/>
                    <a:pt x="18379" y="21600"/>
                    <a:pt x="18568" y="21600"/>
                  </a:cubicBezTo>
                  <a:cubicBezTo>
                    <a:pt x="18758" y="21600"/>
                    <a:pt x="19326" y="20591"/>
                    <a:pt x="19800" y="19379"/>
                  </a:cubicBezTo>
                  <a:cubicBezTo>
                    <a:pt x="20274" y="18168"/>
                    <a:pt x="20653" y="16755"/>
                    <a:pt x="21032" y="1534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7" name="Linea"/>
            <p:cNvSpPr/>
            <p:nvPr/>
          </p:nvSpPr>
          <p:spPr>
            <a:xfrm>
              <a:off x="2499140" y="929067"/>
              <a:ext cx="31055" cy="1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7" h="19978" fill="norm" stroke="1" extrusionOk="0">
                  <a:moveTo>
                    <a:pt x="885" y="19978"/>
                  </a:moveTo>
                  <a:cubicBezTo>
                    <a:pt x="-54" y="11670"/>
                    <a:pt x="-993" y="3363"/>
                    <a:pt x="2294" y="870"/>
                  </a:cubicBezTo>
                  <a:cubicBezTo>
                    <a:pt x="5581" y="-1622"/>
                    <a:pt x="13094" y="1701"/>
                    <a:pt x="20607" y="5024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8" name="Linea"/>
            <p:cNvSpPr/>
            <p:nvPr/>
          </p:nvSpPr>
          <p:spPr>
            <a:xfrm>
              <a:off x="2609181" y="914728"/>
              <a:ext cx="56878" cy="330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499" fill="norm" stroke="1" extrusionOk="0">
                  <a:moveTo>
                    <a:pt x="21173" y="623"/>
                  </a:moveTo>
                  <a:cubicBezTo>
                    <a:pt x="18012" y="312"/>
                    <a:pt x="14851" y="0"/>
                    <a:pt x="12217" y="0"/>
                  </a:cubicBezTo>
                  <a:cubicBezTo>
                    <a:pt x="9583" y="0"/>
                    <a:pt x="7475" y="312"/>
                    <a:pt x="5368" y="1350"/>
                  </a:cubicBezTo>
                  <a:cubicBezTo>
                    <a:pt x="3261" y="2388"/>
                    <a:pt x="1153" y="4154"/>
                    <a:pt x="363" y="6490"/>
                  </a:cubicBezTo>
                  <a:cubicBezTo>
                    <a:pt x="-427" y="8827"/>
                    <a:pt x="100" y="11735"/>
                    <a:pt x="1680" y="14123"/>
                  </a:cubicBezTo>
                  <a:cubicBezTo>
                    <a:pt x="3261" y="16512"/>
                    <a:pt x="5895" y="18381"/>
                    <a:pt x="7475" y="19575"/>
                  </a:cubicBezTo>
                  <a:cubicBezTo>
                    <a:pt x="9056" y="20769"/>
                    <a:pt x="9583" y="21288"/>
                    <a:pt x="9846" y="21444"/>
                  </a:cubicBezTo>
                  <a:cubicBezTo>
                    <a:pt x="10110" y="21600"/>
                    <a:pt x="10110" y="21392"/>
                    <a:pt x="10110" y="2118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9" name="Linea"/>
            <p:cNvSpPr/>
            <p:nvPr/>
          </p:nvSpPr>
          <p:spPr>
            <a:xfrm>
              <a:off x="2559915" y="1061994"/>
              <a:ext cx="188327" cy="97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186" fill="norm" stroke="1" extrusionOk="0">
                  <a:moveTo>
                    <a:pt x="0" y="20141"/>
                  </a:moveTo>
                  <a:cubicBezTo>
                    <a:pt x="0" y="18051"/>
                    <a:pt x="0" y="15960"/>
                    <a:pt x="725" y="13521"/>
                  </a:cubicBezTo>
                  <a:cubicBezTo>
                    <a:pt x="1451" y="11083"/>
                    <a:pt x="2902" y="8296"/>
                    <a:pt x="5319" y="5683"/>
                  </a:cubicBezTo>
                  <a:cubicBezTo>
                    <a:pt x="7737" y="3070"/>
                    <a:pt x="11122" y="631"/>
                    <a:pt x="13540" y="109"/>
                  </a:cubicBezTo>
                  <a:cubicBezTo>
                    <a:pt x="15958" y="-414"/>
                    <a:pt x="17409" y="980"/>
                    <a:pt x="18618" y="3592"/>
                  </a:cubicBezTo>
                  <a:cubicBezTo>
                    <a:pt x="19827" y="6205"/>
                    <a:pt x="20794" y="10038"/>
                    <a:pt x="21197" y="13173"/>
                  </a:cubicBezTo>
                  <a:cubicBezTo>
                    <a:pt x="21600" y="16309"/>
                    <a:pt x="21439" y="18747"/>
                    <a:pt x="21278" y="2118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0" name="Linea"/>
            <p:cNvSpPr/>
            <p:nvPr/>
          </p:nvSpPr>
          <p:spPr>
            <a:xfrm>
              <a:off x="2759465" y="967444"/>
              <a:ext cx="8493" cy="14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1" name="Linea"/>
            <p:cNvSpPr/>
            <p:nvPr/>
          </p:nvSpPr>
          <p:spPr>
            <a:xfrm>
              <a:off x="2799269" y="986613"/>
              <a:ext cx="163994" cy="160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055" fill="norm" stroke="1" extrusionOk="0">
                  <a:moveTo>
                    <a:pt x="7546" y="3775"/>
                  </a:moveTo>
                  <a:cubicBezTo>
                    <a:pt x="8100" y="2936"/>
                    <a:pt x="8654" y="2097"/>
                    <a:pt x="8561" y="1363"/>
                  </a:cubicBezTo>
                  <a:cubicBezTo>
                    <a:pt x="8469" y="629"/>
                    <a:pt x="7730" y="0"/>
                    <a:pt x="6992" y="0"/>
                  </a:cubicBezTo>
                  <a:cubicBezTo>
                    <a:pt x="6254" y="0"/>
                    <a:pt x="5515" y="629"/>
                    <a:pt x="4315" y="2726"/>
                  </a:cubicBezTo>
                  <a:cubicBezTo>
                    <a:pt x="3115" y="4823"/>
                    <a:pt x="1454" y="8388"/>
                    <a:pt x="623" y="11429"/>
                  </a:cubicBezTo>
                  <a:cubicBezTo>
                    <a:pt x="-208" y="14470"/>
                    <a:pt x="-208" y="16986"/>
                    <a:pt x="623" y="18769"/>
                  </a:cubicBezTo>
                  <a:cubicBezTo>
                    <a:pt x="1454" y="20551"/>
                    <a:pt x="3115" y="21600"/>
                    <a:pt x="5792" y="20761"/>
                  </a:cubicBezTo>
                  <a:cubicBezTo>
                    <a:pt x="8469" y="19922"/>
                    <a:pt x="12161" y="17196"/>
                    <a:pt x="14377" y="15309"/>
                  </a:cubicBezTo>
                  <a:cubicBezTo>
                    <a:pt x="16592" y="13421"/>
                    <a:pt x="17330" y="12373"/>
                    <a:pt x="17977" y="11115"/>
                  </a:cubicBezTo>
                  <a:cubicBezTo>
                    <a:pt x="18623" y="9856"/>
                    <a:pt x="19177" y="8388"/>
                    <a:pt x="19361" y="8179"/>
                  </a:cubicBezTo>
                  <a:cubicBezTo>
                    <a:pt x="19546" y="7969"/>
                    <a:pt x="19361" y="9017"/>
                    <a:pt x="19269" y="10695"/>
                  </a:cubicBezTo>
                  <a:cubicBezTo>
                    <a:pt x="19177" y="12373"/>
                    <a:pt x="19177" y="14680"/>
                    <a:pt x="19546" y="16462"/>
                  </a:cubicBezTo>
                  <a:cubicBezTo>
                    <a:pt x="19915" y="18245"/>
                    <a:pt x="20654" y="19503"/>
                    <a:pt x="21392" y="2076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2" name="Linea"/>
            <p:cNvSpPr/>
            <p:nvPr/>
          </p:nvSpPr>
          <p:spPr>
            <a:xfrm>
              <a:off x="2967507" y="938690"/>
              <a:ext cx="8493" cy="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3" name="Linea"/>
            <p:cNvSpPr/>
            <p:nvPr/>
          </p:nvSpPr>
          <p:spPr>
            <a:xfrm>
              <a:off x="3021287" y="1019256"/>
              <a:ext cx="141526" cy="138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7" fill="norm" stroke="1" extrusionOk="0">
                  <a:moveTo>
                    <a:pt x="9288" y="3050"/>
                  </a:moveTo>
                  <a:cubicBezTo>
                    <a:pt x="9936" y="2079"/>
                    <a:pt x="10584" y="1108"/>
                    <a:pt x="10152" y="501"/>
                  </a:cubicBezTo>
                  <a:cubicBezTo>
                    <a:pt x="9720" y="-105"/>
                    <a:pt x="8208" y="-348"/>
                    <a:pt x="6480" y="865"/>
                  </a:cubicBezTo>
                  <a:cubicBezTo>
                    <a:pt x="4752" y="2079"/>
                    <a:pt x="2808" y="4749"/>
                    <a:pt x="1620" y="7661"/>
                  </a:cubicBezTo>
                  <a:cubicBezTo>
                    <a:pt x="432" y="10573"/>
                    <a:pt x="0" y="13728"/>
                    <a:pt x="0" y="15913"/>
                  </a:cubicBezTo>
                  <a:cubicBezTo>
                    <a:pt x="0" y="18097"/>
                    <a:pt x="432" y="19310"/>
                    <a:pt x="1944" y="19553"/>
                  </a:cubicBezTo>
                  <a:cubicBezTo>
                    <a:pt x="3456" y="19796"/>
                    <a:pt x="6048" y="19068"/>
                    <a:pt x="8100" y="16641"/>
                  </a:cubicBezTo>
                  <a:cubicBezTo>
                    <a:pt x="10152" y="14214"/>
                    <a:pt x="11664" y="10088"/>
                    <a:pt x="12420" y="7418"/>
                  </a:cubicBezTo>
                  <a:cubicBezTo>
                    <a:pt x="13176" y="4749"/>
                    <a:pt x="13176" y="3535"/>
                    <a:pt x="13068" y="3535"/>
                  </a:cubicBezTo>
                  <a:cubicBezTo>
                    <a:pt x="12960" y="3535"/>
                    <a:pt x="12744" y="4749"/>
                    <a:pt x="12852" y="7418"/>
                  </a:cubicBezTo>
                  <a:cubicBezTo>
                    <a:pt x="12960" y="10088"/>
                    <a:pt x="13392" y="14214"/>
                    <a:pt x="14472" y="16884"/>
                  </a:cubicBezTo>
                  <a:cubicBezTo>
                    <a:pt x="15552" y="19553"/>
                    <a:pt x="17280" y="20767"/>
                    <a:pt x="18576" y="21009"/>
                  </a:cubicBezTo>
                  <a:cubicBezTo>
                    <a:pt x="19872" y="21252"/>
                    <a:pt x="20736" y="20524"/>
                    <a:pt x="21600" y="1979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4" name="Linea"/>
            <p:cNvSpPr/>
            <p:nvPr/>
          </p:nvSpPr>
          <p:spPr>
            <a:xfrm>
              <a:off x="3203576" y="860415"/>
              <a:ext cx="188508" cy="293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548" fill="norm" stroke="1" extrusionOk="0">
                  <a:moveTo>
                    <a:pt x="192" y="1174"/>
                  </a:moveTo>
                  <a:cubicBezTo>
                    <a:pt x="192" y="587"/>
                    <a:pt x="192" y="0"/>
                    <a:pt x="192" y="0"/>
                  </a:cubicBezTo>
                  <a:cubicBezTo>
                    <a:pt x="192" y="0"/>
                    <a:pt x="192" y="587"/>
                    <a:pt x="112" y="2465"/>
                  </a:cubicBezTo>
                  <a:cubicBezTo>
                    <a:pt x="31" y="4343"/>
                    <a:pt x="-130" y="7513"/>
                    <a:pt x="192" y="10154"/>
                  </a:cubicBezTo>
                  <a:cubicBezTo>
                    <a:pt x="515" y="12796"/>
                    <a:pt x="1321" y="14909"/>
                    <a:pt x="1966" y="16259"/>
                  </a:cubicBezTo>
                  <a:cubicBezTo>
                    <a:pt x="2610" y="17609"/>
                    <a:pt x="3094" y="18196"/>
                    <a:pt x="3739" y="18548"/>
                  </a:cubicBezTo>
                  <a:cubicBezTo>
                    <a:pt x="4383" y="18900"/>
                    <a:pt x="5189" y="19017"/>
                    <a:pt x="5995" y="18959"/>
                  </a:cubicBezTo>
                  <a:cubicBezTo>
                    <a:pt x="6801" y="18900"/>
                    <a:pt x="7607" y="18665"/>
                    <a:pt x="8413" y="18430"/>
                  </a:cubicBezTo>
                  <a:cubicBezTo>
                    <a:pt x="9219" y="18196"/>
                    <a:pt x="10025" y="17961"/>
                    <a:pt x="10589" y="17550"/>
                  </a:cubicBezTo>
                  <a:cubicBezTo>
                    <a:pt x="11154" y="17139"/>
                    <a:pt x="11476" y="16552"/>
                    <a:pt x="11718" y="15907"/>
                  </a:cubicBezTo>
                  <a:cubicBezTo>
                    <a:pt x="11960" y="15261"/>
                    <a:pt x="12121" y="14557"/>
                    <a:pt x="12040" y="13852"/>
                  </a:cubicBezTo>
                  <a:cubicBezTo>
                    <a:pt x="11960" y="13148"/>
                    <a:pt x="11637" y="12443"/>
                    <a:pt x="11476" y="12385"/>
                  </a:cubicBezTo>
                  <a:cubicBezTo>
                    <a:pt x="11315" y="12326"/>
                    <a:pt x="11315" y="12913"/>
                    <a:pt x="11395" y="14087"/>
                  </a:cubicBezTo>
                  <a:cubicBezTo>
                    <a:pt x="11476" y="15261"/>
                    <a:pt x="11637" y="17022"/>
                    <a:pt x="11798" y="18196"/>
                  </a:cubicBezTo>
                  <a:cubicBezTo>
                    <a:pt x="11960" y="19370"/>
                    <a:pt x="12121" y="19957"/>
                    <a:pt x="12443" y="20485"/>
                  </a:cubicBezTo>
                  <a:cubicBezTo>
                    <a:pt x="12766" y="21013"/>
                    <a:pt x="13249" y="21483"/>
                    <a:pt x="14539" y="21541"/>
                  </a:cubicBezTo>
                  <a:cubicBezTo>
                    <a:pt x="15828" y="21600"/>
                    <a:pt x="17924" y="21248"/>
                    <a:pt x="19213" y="20837"/>
                  </a:cubicBezTo>
                  <a:cubicBezTo>
                    <a:pt x="20503" y="20426"/>
                    <a:pt x="20986" y="19957"/>
                    <a:pt x="21470" y="1948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5" name="Linea"/>
            <p:cNvSpPr/>
            <p:nvPr/>
          </p:nvSpPr>
          <p:spPr>
            <a:xfrm>
              <a:off x="3336888" y="948275"/>
              <a:ext cx="424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0"/>
                  </a:moveTo>
                  <a:cubicBezTo>
                    <a:pt x="14400" y="21600"/>
                    <a:pt x="7200" y="216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6" name="Linea"/>
            <p:cNvSpPr/>
            <p:nvPr/>
          </p:nvSpPr>
          <p:spPr>
            <a:xfrm>
              <a:off x="604997" y="-1333961"/>
              <a:ext cx="15692" cy="242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92" fill="norm" stroke="1" extrusionOk="0">
                  <a:moveTo>
                    <a:pt x="10182" y="3590"/>
                  </a:moveTo>
                  <a:cubicBezTo>
                    <a:pt x="6582" y="1928"/>
                    <a:pt x="2982" y="267"/>
                    <a:pt x="1182" y="29"/>
                  </a:cubicBezTo>
                  <a:cubicBezTo>
                    <a:pt x="-618" y="-208"/>
                    <a:pt x="-618" y="979"/>
                    <a:pt x="2982" y="4777"/>
                  </a:cubicBezTo>
                  <a:cubicBezTo>
                    <a:pt x="6582" y="8574"/>
                    <a:pt x="13782" y="14983"/>
                    <a:pt x="20982" y="2139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7" name="Linea"/>
            <p:cNvSpPr/>
            <p:nvPr/>
          </p:nvSpPr>
          <p:spPr>
            <a:xfrm>
              <a:off x="609494" y="-1223255"/>
              <a:ext cx="132843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8" name="Linea"/>
            <p:cNvSpPr/>
            <p:nvPr/>
          </p:nvSpPr>
          <p:spPr>
            <a:xfrm>
              <a:off x="731266" y="-1328422"/>
              <a:ext cx="11071" cy="23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5829"/>
                    <a:pt x="7200" y="11657"/>
                    <a:pt x="10800" y="15257"/>
                  </a:cubicBezTo>
                  <a:cubicBezTo>
                    <a:pt x="14400" y="18857"/>
                    <a:pt x="18000" y="20229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9" name="Linea"/>
            <p:cNvSpPr/>
            <p:nvPr/>
          </p:nvSpPr>
          <p:spPr>
            <a:xfrm>
              <a:off x="810602" y="-1255597"/>
              <a:ext cx="110995" cy="162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0892" fill="norm" stroke="1" extrusionOk="0">
                  <a:moveTo>
                    <a:pt x="2787" y="4873"/>
                  </a:moveTo>
                  <a:cubicBezTo>
                    <a:pt x="1394" y="7246"/>
                    <a:pt x="0" y="9620"/>
                    <a:pt x="0" y="12468"/>
                  </a:cubicBezTo>
                  <a:cubicBezTo>
                    <a:pt x="0" y="15317"/>
                    <a:pt x="1394" y="18640"/>
                    <a:pt x="3832" y="20064"/>
                  </a:cubicBezTo>
                  <a:cubicBezTo>
                    <a:pt x="6271" y="21488"/>
                    <a:pt x="9755" y="21013"/>
                    <a:pt x="13065" y="19114"/>
                  </a:cubicBezTo>
                  <a:cubicBezTo>
                    <a:pt x="16374" y="17215"/>
                    <a:pt x="19510" y="13892"/>
                    <a:pt x="20555" y="11044"/>
                  </a:cubicBezTo>
                  <a:cubicBezTo>
                    <a:pt x="21600" y="8196"/>
                    <a:pt x="20555" y="5822"/>
                    <a:pt x="18116" y="3804"/>
                  </a:cubicBezTo>
                  <a:cubicBezTo>
                    <a:pt x="15677" y="1787"/>
                    <a:pt x="11845" y="125"/>
                    <a:pt x="8884" y="7"/>
                  </a:cubicBezTo>
                  <a:cubicBezTo>
                    <a:pt x="5923" y="-112"/>
                    <a:pt x="3832" y="1312"/>
                    <a:pt x="1742" y="273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0" name="Linea"/>
            <p:cNvSpPr/>
            <p:nvPr/>
          </p:nvSpPr>
          <p:spPr>
            <a:xfrm>
              <a:off x="969275" y="-1256466"/>
              <a:ext cx="16606" cy="32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21600" y="0"/>
                  </a:moveTo>
                  <a:cubicBezTo>
                    <a:pt x="14400" y="483"/>
                    <a:pt x="7200" y="965"/>
                    <a:pt x="3600" y="2775"/>
                  </a:cubicBezTo>
                  <a:cubicBezTo>
                    <a:pt x="0" y="4585"/>
                    <a:pt x="0" y="7723"/>
                    <a:pt x="0" y="10619"/>
                  </a:cubicBezTo>
                  <a:cubicBezTo>
                    <a:pt x="0" y="13515"/>
                    <a:pt x="0" y="16170"/>
                    <a:pt x="1200" y="18101"/>
                  </a:cubicBezTo>
                  <a:cubicBezTo>
                    <a:pt x="2400" y="20031"/>
                    <a:pt x="4800" y="21238"/>
                    <a:pt x="6000" y="21419"/>
                  </a:cubicBezTo>
                  <a:cubicBezTo>
                    <a:pt x="7200" y="21600"/>
                    <a:pt x="7200" y="20755"/>
                    <a:pt x="7200" y="19911"/>
                  </a:cubicBezTo>
                  <a:cubicBezTo>
                    <a:pt x="7200" y="19066"/>
                    <a:pt x="7200" y="18221"/>
                    <a:pt x="7200" y="1737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1" name="Linea"/>
            <p:cNvSpPr/>
            <p:nvPr/>
          </p:nvSpPr>
          <p:spPr>
            <a:xfrm>
              <a:off x="980345" y="-1246892"/>
              <a:ext cx="104343" cy="153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088" fill="norm" stroke="1" extrusionOk="0">
                  <a:moveTo>
                    <a:pt x="0" y="4018"/>
                  </a:moveTo>
                  <a:cubicBezTo>
                    <a:pt x="0" y="2747"/>
                    <a:pt x="0" y="1477"/>
                    <a:pt x="1137" y="714"/>
                  </a:cubicBezTo>
                  <a:cubicBezTo>
                    <a:pt x="2274" y="-48"/>
                    <a:pt x="4547" y="-302"/>
                    <a:pt x="7579" y="460"/>
                  </a:cubicBezTo>
                  <a:cubicBezTo>
                    <a:pt x="10611" y="1223"/>
                    <a:pt x="14400" y="3002"/>
                    <a:pt x="17053" y="5797"/>
                  </a:cubicBezTo>
                  <a:cubicBezTo>
                    <a:pt x="19705" y="8592"/>
                    <a:pt x="21221" y="12404"/>
                    <a:pt x="21411" y="15072"/>
                  </a:cubicBezTo>
                  <a:cubicBezTo>
                    <a:pt x="21600" y="17740"/>
                    <a:pt x="20463" y="19265"/>
                    <a:pt x="17432" y="20154"/>
                  </a:cubicBezTo>
                  <a:cubicBezTo>
                    <a:pt x="14400" y="21044"/>
                    <a:pt x="9474" y="21298"/>
                    <a:pt x="6253" y="20917"/>
                  </a:cubicBezTo>
                  <a:cubicBezTo>
                    <a:pt x="3032" y="20536"/>
                    <a:pt x="1516" y="19519"/>
                    <a:pt x="0" y="1850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2" name="Linea"/>
            <p:cNvSpPr/>
            <p:nvPr/>
          </p:nvSpPr>
          <p:spPr>
            <a:xfrm>
              <a:off x="1156402" y="-1369012"/>
              <a:ext cx="45348" cy="408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555" fill="norm" stroke="1" extrusionOk="0">
                  <a:moveTo>
                    <a:pt x="21235" y="973"/>
                  </a:moveTo>
                  <a:cubicBezTo>
                    <a:pt x="18643" y="486"/>
                    <a:pt x="16051" y="0"/>
                    <a:pt x="13459" y="0"/>
                  </a:cubicBezTo>
                  <a:cubicBezTo>
                    <a:pt x="10867" y="0"/>
                    <a:pt x="8275" y="486"/>
                    <a:pt x="5683" y="1995"/>
                  </a:cubicBezTo>
                  <a:cubicBezTo>
                    <a:pt x="3091" y="3503"/>
                    <a:pt x="499" y="6032"/>
                    <a:pt x="67" y="8805"/>
                  </a:cubicBezTo>
                  <a:cubicBezTo>
                    <a:pt x="-365" y="11578"/>
                    <a:pt x="1363" y="14595"/>
                    <a:pt x="3091" y="16638"/>
                  </a:cubicBezTo>
                  <a:cubicBezTo>
                    <a:pt x="4819" y="18681"/>
                    <a:pt x="6547" y="19751"/>
                    <a:pt x="8707" y="20481"/>
                  </a:cubicBezTo>
                  <a:cubicBezTo>
                    <a:pt x="10867" y="21211"/>
                    <a:pt x="13459" y="21600"/>
                    <a:pt x="15187" y="21551"/>
                  </a:cubicBezTo>
                  <a:cubicBezTo>
                    <a:pt x="16915" y="21503"/>
                    <a:pt x="17779" y="21016"/>
                    <a:pt x="18211" y="20530"/>
                  </a:cubicBezTo>
                  <a:cubicBezTo>
                    <a:pt x="18643" y="20043"/>
                    <a:pt x="18643" y="19557"/>
                    <a:pt x="18643" y="1907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3" name="Linea"/>
            <p:cNvSpPr/>
            <p:nvPr/>
          </p:nvSpPr>
          <p:spPr>
            <a:xfrm>
              <a:off x="1113187" y="-1232821"/>
              <a:ext cx="182659" cy="109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6" fill="norm" stroke="1" extrusionOk="0">
                  <a:moveTo>
                    <a:pt x="0" y="21306"/>
                  </a:moveTo>
                  <a:cubicBezTo>
                    <a:pt x="4145" y="15546"/>
                    <a:pt x="8291" y="9786"/>
                    <a:pt x="11455" y="6006"/>
                  </a:cubicBezTo>
                  <a:cubicBezTo>
                    <a:pt x="14618" y="2226"/>
                    <a:pt x="16800" y="426"/>
                    <a:pt x="18327" y="66"/>
                  </a:cubicBezTo>
                  <a:cubicBezTo>
                    <a:pt x="19855" y="-294"/>
                    <a:pt x="20727" y="786"/>
                    <a:pt x="21164" y="3846"/>
                  </a:cubicBezTo>
                  <a:cubicBezTo>
                    <a:pt x="21600" y="6906"/>
                    <a:pt x="21600" y="11946"/>
                    <a:pt x="21600" y="1698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4" name="Linea"/>
            <p:cNvSpPr/>
            <p:nvPr/>
          </p:nvSpPr>
          <p:spPr>
            <a:xfrm>
              <a:off x="1317985" y="-1383773"/>
              <a:ext cx="11072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5" name="Linea"/>
            <p:cNvSpPr/>
            <p:nvPr/>
          </p:nvSpPr>
          <p:spPr>
            <a:xfrm>
              <a:off x="1366749" y="-1259309"/>
              <a:ext cx="106220" cy="131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323" fill="norm" stroke="1" extrusionOk="0">
                  <a:moveTo>
                    <a:pt x="3564" y="4962"/>
                  </a:moveTo>
                  <a:cubicBezTo>
                    <a:pt x="2819" y="6462"/>
                    <a:pt x="2074" y="7962"/>
                    <a:pt x="1516" y="9462"/>
                  </a:cubicBezTo>
                  <a:cubicBezTo>
                    <a:pt x="957" y="10962"/>
                    <a:pt x="585" y="12462"/>
                    <a:pt x="1516" y="13362"/>
                  </a:cubicBezTo>
                  <a:cubicBezTo>
                    <a:pt x="2447" y="14262"/>
                    <a:pt x="4681" y="14562"/>
                    <a:pt x="7288" y="13512"/>
                  </a:cubicBezTo>
                  <a:cubicBezTo>
                    <a:pt x="9895" y="12462"/>
                    <a:pt x="12874" y="10062"/>
                    <a:pt x="14550" y="8112"/>
                  </a:cubicBezTo>
                  <a:cubicBezTo>
                    <a:pt x="16226" y="6162"/>
                    <a:pt x="16599" y="4662"/>
                    <a:pt x="16226" y="3162"/>
                  </a:cubicBezTo>
                  <a:cubicBezTo>
                    <a:pt x="15854" y="1662"/>
                    <a:pt x="14737" y="162"/>
                    <a:pt x="12316" y="12"/>
                  </a:cubicBezTo>
                  <a:cubicBezTo>
                    <a:pt x="9895" y="-138"/>
                    <a:pt x="6171" y="1062"/>
                    <a:pt x="3750" y="4362"/>
                  </a:cubicBezTo>
                  <a:cubicBezTo>
                    <a:pt x="1330" y="7662"/>
                    <a:pt x="212" y="13062"/>
                    <a:pt x="26" y="16512"/>
                  </a:cubicBezTo>
                  <a:cubicBezTo>
                    <a:pt x="-160" y="19962"/>
                    <a:pt x="585" y="21462"/>
                    <a:pt x="4309" y="21312"/>
                  </a:cubicBezTo>
                  <a:cubicBezTo>
                    <a:pt x="8033" y="21162"/>
                    <a:pt x="14737" y="19362"/>
                    <a:pt x="21440" y="1756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6" name="Linea"/>
            <p:cNvSpPr/>
            <p:nvPr/>
          </p:nvSpPr>
          <p:spPr>
            <a:xfrm>
              <a:off x="1506409" y="-1400378"/>
              <a:ext cx="209197" cy="282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496" fill="norm" stroke="1" extrusionOk="0">
                  <a:moveTo>
                    <a:pt x="2818" y="0"/>
                  </a:moveTo>
                  <a:cubicBezTo>
                    <a:pt x="2060" y="421"/>
                    <a:pt x="1302" y="842"/>
                    <a:pt x="829" y="3226"/>
                  </a:cubicBezTo>
                  <a:cubicBezTo>
                    <a:pt x="355" y="5610"/>
                    <a:pt x="165" y="9958"/>
                    <a:pt x="71" y="12904"/>
                  </a:cubicBezTo>
                  <a:cubicBezTo>
                    <a:pt x="-24" y="15849"/>
                    <a:pt x="-24" y="17392"/>
                    <a:pt x="71" y="18514"/>
                  </a:cubicBezTo>
                  <a:cubicBezTo>
                    <a:pt x="165" y="19636"/>
                    <a:pt x="355" y="20338"/>
                    <a:pt x="923" y="20829"/>
                  </a:cubicBezTo>
                  <a:cubicBezTo>
                    <a:pt x="1492" y="21319"/>
                    <a:pt x="2439" y="21600"/>
                    <a:pt x="3292" y="21460"/>
                  </a:cubicBezTo>
                  <a:cubicBezTo>
                    <a:pt x="4144" y="21319"/>
                    <a:pt x="4902" y="20758"/>
                    <a:pt x="5660" y="20197"/>
                  </a:cubicBezTo>
                  <a:cubicBezTo>
                    <a:pt x="6418" y="19636"/>
                    <a:pt x="7176" y="19075"/>
                    <a:pt x="7839" y="18514"/>
                  </a:cubicBezTo>
                  <a:cubicBezTo>
                    <a:pt x="8502" y="17953"/>
                    <a:pt x="9071" y="17392"/>
                    <a:pt x="9829" y="17112"/>
                  </a:cubicBezTo>
                  <a:cubicBezTo>
                    <a:pt x="10587" y="16831"/>
                    <a:pt x="11534" y="16831"/>
                    <a:pt x="12292" y="17112"/>
                  </a:cubicBezTo>
                  <a:cubicBezTo>
                    <a:pt x="13050" y="17392"/>
                    <a:pt x="13618" y="17953"/>
                    <a:pt x="14187" y="18514"/>
                  </a:cubicBezTo>
                  <a:cubicBezTo>
                    <a:pt x="14755" y="19075"/>
                    <a:pt x="15323" y="19636"/>
                    <a:pt x="16081" y="20197"/>
                  </a:cubicBezTo>
                  <a:cubicBezTo>
                    <a:pt x="16839" y="20758"/>
                    <a:pt x="17787" y="21319"/>
                    <a:pt x="18544" y="21319"/>
                  </a:cubicBezTo>
                  <a:cubicBezTo>
                    <a:pt x="19302" y="21319"/>
                    <a:pt x="19871" y="20758"/>
                    <a:pt x="20344" y="19777"/>
                  </a:cubicBezTo>
                  <a:cubicBezTo>
                    <a:pt x="20818" y="18795"/>
                    <a:pt x="21197" y="17392"/>
                    <a:pt x="21387" y="16340"/>
                  </a:cubicBezTo>
                  <a:cubicBezTo>
                    <a:pt x="21576" y="15288"/>
                    <a:pt x="21576" y="14587"/>
                    <a:pt x="20534" y="13886"/>
                  </a:cubicBezTo>
                  <a:cubicBezTo>
                    <a:pt x="19492" y="13184"/>
                    <a:pt x="17408" y="12483"/>
                    <a:pt x="15702" y="12974"/>
                  </a:cubicBezTo>
                  <a:cubicBezTo>
                    <a:pt x="13997" y="13465"/>
                    <a:pt x="12671" y="15148"/>
                    <a:pt x="11344" y="1683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7" name="Linea"/>
            <p:cNvSpPr/>
            <p:nvPr/>
          </p:nvSpPr>
          <p:spPr>
            <a:xfrm>
              <a:off x="1705442" y="-1439124"/>
              <a:ext cx="110702" cy="307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fill="norm" stroke="1" extrusionOk="0">
                  <a:moveTo>
                    <a:pt x="0" y="0"/>
                  </a:moveTo>
                  <a:cubicBezTo>
                    <a:pt x="720" y="2587"/>
                    <a:pt x="1440" y="5174"/>
                    <a:pt x="2160" y="7566"/>
                  </a:cubicBezTo>
                  <a:cubicBezTo>
                    <a:pt x="2880" y="9959"/>
                    <a:pt x="3600" y="12158"/>
                    <a:pt x="4320" y="14228"/>
                  </a:cubicBezTo>
                  <a:cubicBezTo>
                    <a:pt x="5040" y="16297"/>
                    <a:pt x="5760" y="18237"/>
                    <a:pt x="6480" y="19531"/>
                  </a:cubicBezTo>
                  <a:cubicBezTo>
                    <a:pt x="7200" y="20824"/>
                    <a:pt x="7920" y="21471"/>
                    <a:pt x="9180" y="21535"/>
                  </a:cubicBezTo>
                  <a:cubicBezTo>
                    <a:pt x="10440" y="21600"/>
                    <a:pt x="12240" y="21083"/>
                    <a:pt x="14400" y="20307"/>
                  </a:cubicBezTo>
                  <a:cubicBezTo>
                    <a:pt x="16560" y="19531"/>
                    <a:pt x="19080" y="18496"/>
                    <a:pt x="21600" y="1746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8" name="Linea"/>
            <p:cNvSpPr/>
            <p:nvPr/>
          </p:nvSpPr>
          <p:spPr>
            <a:xfrm>
              <a:off x="3515416" y="-1357942"/>
              <a:ext cx="5535" cy="245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599"/>
                  </a:moveTo>
                  <a:cubicBezTo>
                    <a:pt x="7200" y="1299"/>
                    <a:pt x="14400" y="0"/>
                    <a:pt x="18000" y="0"/>
                  </a:cubicBezTo>
                  <a:cubicBezTo>
                    <a:pt x="21600" y="0"/>
                    <a:pt x="21600" y="1299"/>
                    <a:pt x="21600" y="4872"/>
                  </a:cubicBezTo>
                  <a:cubicBezTo>
                    <a:pt x="21600" y="8445"/>
                    <a:pt x="21600" y="14292"/>
                    <a:pt x="21600" y="17459"/>
                  </a:cubicBezTo>
                  <a:cubicBezTo>
                    <a:pt x="21600" y="20626"/>
                    <a:pt x="21600" y="21113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9" name="Linea"/>
            <p:cNvSpPr/>
            <p:nvPr/>
          </p:nvSpPr>
          <p:spPr>
            <a:xfrm>
              <a:off x="3504345" y="-1195580"/>
              <a:ext cx="160519" cy="8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12960"/>
                  </a:moveTo>
                  <a:cubicBezTo>
                    <a:pt x="4221" y="17280"/>
                    <a:pt x="8441" y="21600"/>
                    <a:pt x="12041" y="19440"/>
                  </a:cubicBezTo>
                  <a:cubicBezTo>
                    <a:pt x="15641" y="17280"/>
                    <a:pt x="18621" y="864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0" name="Linea"/>
            <p:cNvSpPr/>
            <p:nvPr/>
          </p:nvSpPr>
          <p:spPr>
            <a:xfrm>
              <a:off x="3622427" y="-1356334"/>
              <a:ext cx="14761" cy="260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21600" y="1388"/>
                  </a:moveTo>
                  <a:cubicBezTo>
                    <a:pt x="16200" y="628"/>
                    <a:pt x="10800" y="-133"/>
                    <a:pt x="6750" y="19"/>
                  </a:cubicBezTo>
                  <a:cubicBezTo>
                    <a:pt x="2700" y="171"/>
                    <a:pt x="0" y="1236"/>
                    <a:pt x="0" y="3974"/>
                  </a:cubicBezTo>
                  <a:cubicBezTo>
                    <a:pt x="0" y="6712"/>
                    <a:pt x="2700" y="11123"/>
                    <a:pt x="5400" y="14318"/>
                  </a:cubicBezTo>
                  <a:cubicBezTo>
                    <a:pt x="8100" y="17512"/>
                    <a:pt x="10800" y="19490"/>
                    <a:pt x="13500" y="21467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1" name="Linea"/>
            <p:cNvSpPr/>
            <p:nvPr/>
          </p:nvSpPr>
          <p:spPr>
            <a:xfrm>
              <a:off x="3729439" y="-1245395"/>
              <a:ext cx="7381" cy="110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5400"/>
                    <a:pt x="0" y="10800"/>
                    <a:pt x="0" y="14400"/>
                  </a:cubicBezTo>
                  <a:cubicBezTo>
                    <a:pt x="0" y="18000"/>
                    <a:pt x="10800" y="198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2" name="Linea"/>
            <p:cNvSpPr/>
            <p:nvPr/>
          </p:nvSpPr>
          <p:spPr>
            <a:xfrm>
              <a:off x="3742354" y="-1345027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3" name="Linea"/>
            <p:cNvSpPr/>
            <p:nvPr/>
          </p:nvSpPr>
          <p:spPr>
            <a:xfrm>
              <a:off x="3819845" y="-1268522"/>
              <a:ext cx="88563" cy="15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2" fill="norm" stroke="1" extrusionOk="0">
                  <a:moveTo>
                    <a:pt x="0" y="136"/>
                  </a:moveTo>
                  <a:cubicBezTo>
                    <a:pt x="0" y="5981"/>
                    <a:pt x="0" y="11825"/>
                    <a:pt x="225" y="15383"/>
                  </a:cubicBezTo>
                  <a:cubicBezTo>
                    <a:pt x="450" y="18941"/>
                    <a:pt x="900" y="20211"/>
                    <a:pt x="1575" y="20211"/>
                  </a:cubicBezTo>
                  <a:cubicBezTo>
                    <a:pt x="2250" y="20211"/>
                    <a:pt x="3150" y="18941"/>
                    <a:pt x="4275" y="16400"/>
                  </a:cubicBezTo>
                  <a:cubicBezTo>
                    <a:pt x="5400" y="13858"/>
                    <a:pt x="6750" y="10047"/>
                    <a:pt x="8100" y="7506"/>
                  </a:cubicBezTo>
                  <a:cubicBezTo>
                    <a:pt x="9450" y="4964"/>
                    <a:pt x="10800" y="3694"/>
                    <a:pt x="12600" y="2423"/>
                  </a:cubicBezTo>
                  <a:cubicBezTo>
                    <a:pt x="14400" y="1153"/>
                    <a:pt x="16650" y="-118"/>
                    <a:pt x="18225" y="9"/>
                  </a:cubicBezTo>
                  <a:cubicBezTo>
                    <a:pt x="19800" y="136"/>
                    <a:pt x="20700" y="1661"/>
                    <a:pt x="21150" y="5473"/>
                  </a:cubicBezTo>
                  <a:cubicBezTo>
                    <a:pt x="21600" y="9284"/>
                    <a:pt x="21600" y="15383"/>
                    <a:pt x="21600" y="2148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4" name="Linea"/>
            <p:cNvSpPr/>
            <p:nvPr/>
          </p:nvSpPr>
          <p:spPr>
            <a:xfrm>
              <a:off x="3977350" y="-1367167"/>
              <a:ext cx="14084" cy="254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408" fill="norm" stroke="1" extrusionOk="0">
                  <a:moveTo>
                    <a:pt x="12509" y="0"/>
                  </a:moveTo>
                  <a:cubicBezTo>
                    <a:pt x="7109" y="4351"/>
                    <a:pt x="1709" y="8702"/>
                    <a:pt x="359" y="12043"/>
                  </a:cubicBezTo>
                  <a:cubicBezTo>
                    <a:pt x="-991" y="15384"/>
                    <a:pt x="1709" y="17715"/>
                    <a:pt x="4409" y="19269"/>
                  </a:cubicBezTo>
                  <a:cubicBezTo>
                    <a:pt x="7109" y="20823"/>
                    <a:pt x="9809" y="21600"/>
                    <a:pt x="12509" y="21367"/>
                  </a:cubicBezTo>
                  <a:cubicBezTo>
                    <a:pt x="15209" y="21134"/>
                    <a:pt x="17909" y="19891"/>
                    <a:pt x="20609" y="1864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5" name="Linea"/>
            <p:cNvSpPr/>
            <p:nvPr/>
          </p:nvSpPr>
          <p:spPr>
            <a:xfrm>
              <a:off x="3930547" y="-1278606"/>
              <a:ext cx="182659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82" y="16800"/>
                    <a:pt x="9164" y="12000"/>
                    <a:pt x="12764" y="8400"/>
                  </a:cubicBezTo>
                  <a:cubicBezTo>
                    <a:pt x="16364" y="4800"/>
                    <a:pt x="18982" y="24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6" name="Linea"/>
            <p:cNvSpPr/>
            <p:nvPr/>
          </p:nvSpPr>
          <p:spPr>
            <a:xfrm>
              <a:off x="4075201" y="-1249316"/>
              <a:ext cx="95965" cy="14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5" h="20593" fill="norm" stroke="1" extrusionOk="0">
                  <a:moveTo>
                    <a:pt x="8239" y="2895"/>
                  </a:moveTo>
                  <a:cubicBezTo>
                    <a:pt x="6239" y="2375"/>
                    <a:pt x="4239" y="1854"/>
                    <a:pt x="2839" y="2245"/>
                  </a:cubicBezTo>
                  <a:cubicBezTo>
                    <a:pt x="1439" y="2635"/>
                    <a:pt x="639" y="3936"/>
                    <a:pt x="239" y="6018"/>
                  </a:cubicBezTo>
                  <a:cubicBezTo>
                    <a:pt x="-161" y="8100"/>
                    <a:pt x="-161" y="10963"/>
                    <a:pt x="1039" y="13435"/>
                  </a:cubicBezTo>
                  <a:cubicBezTo>
                    <a:pt x="2239" y="15907"/>
                    <a:pt x="4639" y="17989"/>
                    <a:pt x="6839" y="19290"/>
                  </a:cubicBezTo>
                  <a:cubicBezTo>
                    <a:pt x="9039" y="20592"/>
                    <a:pt x="11039" y="21112"/>
                    <a:pt x="13639" y="19941"/>
                  </a:cubicBezTo>
                  <a:cubicBezTo>
                    <a:pt x="16239" y="18770"/>
                    <a:pt x="19439" y="15907"/>
                    <a:pt x="20439" y="12394"/>
                  </a:cubicBezTo>
                  <a:cubicBezTo>
                    <a:pt x="21439" y="8881"/>
                    <a:pt x="20239" y="4717"/>
                    <a:pt x="18639" y="2375"/>
                  </a:cubicBezTo>
                  <a:cubicBezTo>
                    <a:pt x="17039" y="32"/>
                    <a:pt x="15039" y="-488"/>
                    <a:pt x="12239" y="423"/>
                  </a:cubicBezTo>
                  <a:cubicBezTo>
                    <a:pt x="9439" y="1334"/>
                    <a:pt x="5839" y="3676"/>
                    <a:pt x="2239" y="6018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7" name="Linea"/>
            <p:cNvSpPr/>
            <p:nvPr/>
          </p:nvSpPr>
          <p:spPr>
            <a:xfrm>
              <a:off x="4207302" y="-1278838"/>
              <a:ext cx="132842" cy="166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fill="norm" stroke="1" extrusionOk="0">
                  <a:moveTo>
                    <a:pt x="0" y="2166"/>
                  </a:moveTo>
                  <a:cubicBezTo>
                    <a:pt x="900" y="7150"/>
                    <a:pt x="1800" y="12135"/>
                    <a:pt x="2400" y="15339"/>
                  </a:cubicBezTo>
                  <a:cubicBezTo>
                    <a:pt x="3000" y="18544"/>
                    <a:pt x="3300" y="19968"/>
                    <a:pt x="3900" y="20205"/>
                  </a:cubicBezTo>
                  <a:cubicBezTo>
                    <a:pt x="4500" y="20443"/>
                    <a:pt x="5400" y="19493"/>
                    <a:pt x="6600" y="17119"/>
                  </a:cubicBezTo>
                  <a:cubicBezTo>
                    <a:pt x="7800" y="14746"/>
                    <a:pt x="9300" y="10948"/>
                    <a:pt x="10500" y="8456"/>
                  </a:cubicBezTo>
                  <a:cubicBezTo>
                    <a:pt x="11700" y="5963"/>
                    <a:pt x="12600" y="4777"/>
                    <a:pt x="13950" y="3352"/>
                  </a:cubicBezTo>
                  <a:cubicBezTo>
                    <a:pt x="15300" y="1928"/>
                    <a:pt x="17100" y="267"/>
                    <a:pt x="18000" y="29"/>
                  </a:cubicBezTo>
                  <a:cubicBezTo>
                    <a:pt x="18900" y="-208"/>
                    <a:pt x="18900" y="979"/>
                    <a:pt x="19200" y="3352"/>
                  </a:cubicBezTo>
                  <a:cubicBezTo>
                    <a:pt x="19500" y="5726"/>
                    <a:pt x="20100" y="9286"/>
                    <a:pt x="20550" y="12491"/>
                  </a:cubicBezTo>
                  <a:cubicBezTo>
                    <a:pt x="21000" y="15695"/>
                    <a:pt x="21300" y="18544"/>
                    <a:pt x="21600" y="21392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499" name="lcosfilogo-filtered.jpeg" descr="lcosfilogo-filtered.jpeg"/>
          <p:cNvPicPr>
            <a:picLocks noChangeAspect="1"/>
          </p:cNvPicPr>
          <p:nvPr/>
        </p:nvPicPr>
        <p:blipFill>
          <a:blip r:embed="rId53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00" name="IMG_4269.jpeg" descr="IMG_4269.jpeg"/>
          <p:cNvPicPr>
            <a:picLocks noChangeAspect="1"/>
          </p:cNvPicPr>
          <p:nvPr/>
        </p:nvPicPr>
        <p:blipFill>
          <a:blip r:embed="rId54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IMG_4257.jpeg" descr="IMG_4257.jpeg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50246" y="2222606"/>
            <a:ext cx="3202218" cy="316409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grpSp>
        <p:nvGrpSpPr>
          <p:cNvPr id="581" name="Disegno"/>
          <p:cNvGrpSpPr/>
          <p:nvPr/>
        </p:nvGrpSpPr>
        <p:grpSpPr>
          <a:xfrm>
            <a:off x="2072152" y="731277"/>
            <a:ext cx="8718408" cy="637266"/>
            <a:chOff x="-191063" y="-281643"/>
            <a:chExt cx="8718407" cy="637265"/>
          </a:xfrm>
        </p:grpSpPr>
        <p:pic>
          <p:nvPicPr>
            <p:cNvPr id="50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91064" y="-79324"/>
              <a:ext cx="257475" cy="421031"/>
            </a:xfrm>
            <a:prstGeom prst="rect">
              <a:avLst/>
            </a:prstGeom>
            <a:effectLst/>
          </p:spPr>
        </p:pic>
        <p:pic>
          <p:nvPicPr>
            <p:cNvPr id="50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1096" y="-148802"/>
              <a:ext cx="81736" cy="220113"/>
            </a:xfrm>
            <a:prstGeom prst="rect">
              <a:avLst/>
            </a:prstGeom>
            <a:effectLst/>
          </p:spPr>
        </p:pic>
        <p:pic>
          <p:nvPicPr>
            <p:cNvPr id="50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7333" y="-32565"/>
              <a:ext cx="236718" cy="92806"/>
            </a:xfrm>
            <a:prstGeom prst="rect">
              <a:avLst/>
            </a:prstGeom>
            <a:effectLst/>
          </p:spPr>
        </p:pic>
        <p:pic>
          <p:nvPicPr>
            <p:cNvPr id="50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8451" y="-21495"/>
              <a:ext cx="274346" cy="354014"/>
            </a:xfrm>
            <a:prstGeom prst="rect">
              <a:avLst/>
            </a:prstGeom>
            <a:effectLst/>
          </p:spPr>
        </p:pic>
        <p:pic>
          <p:nvPicPr>
            <p:cNvPr id="51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1798" y="100277"/>
              <a:ext cx="209043" cy="120481"/>
            </a:xfrm>
            <a:prstGeom prst="rect">
              <a:avLst/>
            </a:prstGeom>
            <a:effectLst/>
          </p:spPr>
        </p:pic>
        <p:pic>
          <p:nvPicPr>
            <p:cNvPr id="51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72131" y="-4890"/>
              <a:ext cx="126017" cy="360512"/>
            </a:xfrm>
            <a:prstGeom prst="rect">
              <a:avLst/>
            </a:prstGeom>
            <a:effectLst/>
          </p:spPr>
        </p:pic>
        <p:pic>
          <p:nvPicPr>
            <p:cNvPr id="51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88736" y="-59699"/>
              <a:ext cx="314210" cy="352414"/>
            </a:xfrm>
            <a:prstGeom prst="rect">
              <a:avLst/>
            </a:prstGeom>
            <a:effectLst/>
          </p:spPr>
        </p:pic>
        <p:pic>
          <p:nvPicPr>
            <p:cNvPr id="51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54421" y="-76381"/>
              <a:ext cx="288661" cy="391236"/>
            </a:xfrm>
            <a:prstGeom prst="rect">
              <a:avLst/>
            </a:prstGeom>
            <a:effectLst/>
          </p:spPr>
        </p:pic>
        <p:pic>
          <p:nvPicPr>
            <p:cNvPr id="51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65491" y="116882"/>
              <a:ext cx="280999" cy="126017"/>
            </a:xfrm>
            <a:prstGeom prst="rect">
              <a:avLst/>
            </a:prstGeom>
            <a:effectLst/>
          </p:spPr>
        </p:pic>
        <p:pic>
          <p:nvPicPr>
            <p:cNvPr id="52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269694" y="-132434"/>
              <a:ext cx="260235" cy="415135"/>
            </a:xfrm>
            <a:prstGeom prst="rect">
              <a:avLst/>
            </a:prstGeom>
            <a:effectLst/>
          </p:spPr>
        </p:pic>
        <p:pic>
          <p:nvPicPr>
            <p:cNvPr id="52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525275" y="-130714"/>
              <a:ext cx="107566" cy="387867"/>
            </a:xfrm>
            <a:prstGeom prst="rect">
              <a:avLst/>
            </a:prstGeom>
            <a:effectLst/>
          </p:spPr>
        </p:pic>
        <p:pic>
          <p:nvPicPr>
            <p:cNvPr id="52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517459" y="-132426"/>
              <a:ext cx="295524" cy="377170"/>
            </a:xfrm>
            <a:prstGeom prst="rect">
              <a:avLst/>
            </a:prstGeom>
            <a:effectLst/>
          </p:spPr>
        </p:pic>
        <p:pic>
          <p:nvPicPr>
            <p:cNvPr id="52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765907" y="-97880"/>
              <a:ext cx="400871" cy="400593"/>
            </a:xfrm>
            <a:prstGeom prst="rect">
              <a:avLst/>
            </a:prstGeom>
            <a:effectLst/>
          </p:spPr>
        </p:pic>
        <p:pic>
          <p:nvPicPr>
            <p:cNvPr id="52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827859" y="44926"/>
              <a:ext cx="325280" cy="142622"/>
            </a:xfrm>
            <a:prstGeom prst="rect">
              <a:avLst/>
            </a:prstGeom>
            <a:effectLst/>
          </p:spPr>
        </p:pic>
        <p:pic>
          <p:nvPicPr>
            <p:cNvPr id="53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383213" y="-125179"/>
              <a:ext cx="268084" cy="388599"/>
            </a:xfrm>
            <a:prstGeom prst="rect">
              <a:avLst/>
            </a:prstGeom>
            <a:effectLst/>
          </p:spPr>
        </p:pic>
        <p:pic>
          <p:nvPicPr>
            <p:cNvPr id="53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17615" y="-132197"/>
              <a:ext cx="287395" cy="382572"/>
            </a:xfrm>
            <a:prstGeom prst="rect">
              <a:avLst/>
            </a:prstGeom>
            <a:effectLst/>
          </p:spPr>
        </p:pic>
        <p:pic>
          <p:nvPicPr>
            <p:cNvPr id="53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899375" y="-110057"/>
              <a:ext cx="338642" cy="379146"/>
            </a:xfrm>
            <a:prstGeom prst="rect">
              <a:avLst/>
            </a:prstGeom>
            <a:effectLst/>
          </p:spPr>
        </p:pic>
        <p:pic>
          <p:nvPicPr>
            <p:cNvPr id="53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59338" y="-180895"/>
              <a:ext cx="377500" cy="135969"/>
            </a:xfrm>
            <a:prstGeom prst="rect">
              <a:avLst/>
            </a:prstGeom>
            <a:effectLst/>
          </p:spPr>
        </p:pic>
        <p:pic>
          <p:nvPicPr>
            <p:cNvPr id="53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186954" y="-137732"/>
              <a:ext cx="142637" cy="365870"/>
            </a:xfrm>
            <a:prstGeom prst="rect">
              <a:avLst/>
            </a:prstGeom>
            <a:effectLst/>
          </p:spPr>
        </p:pic>
        <p:pic>
          <p:nvPicPr>
            <p:cNvPr id="54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316798" y="-153286"/>
              <a:ext cx="363709" cy="396423"/>
            </a:xfrm>
            <a:prstGeom prst="rect">
              <a:avLst/>
            </a:prstGeom>
            <a:effectLst/>
          </p:spPr>
        </p:pic>
        <p:pic>
          <p:nvPicPr>
            <p:cNvPr id="54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372149" y="17250"/>
              <a:ext cx="286534" cy="114947"/>
            </a:xfrm>
            <a:prstGeom prst="rect">
              <a:avLst/>
            </a:prstGeom>
            <a:effectLst/>
          </p:spPr>
        </p:pic>
        <p:pic>
          <p:nvPicPr>
            <p:cNvPr id="54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103151" y="-245745"/>
              <a:ext cx="241883" cy="454818"/>
            </a:xfrm>
            <a:prstGeom prst="rect">
              <a:avLst/>
            </a:prstGeom>
            <a:effectLst/>
          </p:spPr>
        </p:pic>
        <p:pic>
          <p:nvPicPr>
            <p:cNvPr id="54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10163" y="-253969"/>
              <a:ext cx="95757" cy="225648"/>
            </a:xfrm>
            <a:prstGeom prst="rect">
              <a:avLst/>
            </a:prstGeom>
            <a:effectLst/>
          </p:spPr>
        </p:pic>
        <p:pic>
          <p:nvPicPr>
            <p:cNvPr id="54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40369" y="-159872"/>
              <a:ext cx="109095" cy="363157"/>
            </a:xfrm>
            <a:prstGeom prst="rect">
              <a:avLst/>
            </a:prstGeom>
            <a:effectLst/>
          </p:spPr>
        </p:pic>
        <p:pic>
          <p:nvPicPr>
            <p:cNvPr id="55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650754" y="-177957"/>
              <a:ext cx="305727" cy="404250"/>
            </a:xfrm>
            <a:prstGeom prst="rect">
              <a:avLst/>
            </a:prstGeom>
            <a:effectLst/>
          </p:spPr>
        </p:pic>
        <p:pic>
          <p:nvPicPr>
            <p:cNvPr id="55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700570" y="6180"/>
              <a:ext cx="280999" cy="98342"/>
            </a:xfrm>
            <a:prstGeom prst="rect">
              <a:avLst/>
            </a:prstGeom>
            <a:effectLst/>
          </p:spPr>
        </p:pic>
        <p:pic>
          <p:nvPicPr>
            <p:cNvPr id="55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356772" y="-266493"/>
              <a:ext cx="289008" cy="561710"/>
            </a:xfrm>
            <a:prstGeom prst="rect">
              <a:avLst/>
            </a:prstGeom>
            <a:effectLst/>
          </p:spPr>
        </p:pic>
        <p:pic>
          <p:nvPicPr>
            <p:cNvPr id="55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605818" y="-87527"/>
              <a:ext cx="305646" cy="276619"/>
            </a:xfrm>
            <a:prstGeom prst="rect">
              <a:avLst/>
            </a:prstGeom>
            <a:effectLst/>
          </p:spPr>
        </p:pic>
        <p:pic>
          <p:nvPicPr>
            <p:cNvPr id="55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027628" y="-101109"/>
              <a:ext cx="276827" cy="290101"/>
            </a:xfrm>
            <a:prstGeom prst="rect">
              <a:avLst/>
            </a:prstGeom>
            <a:effectLst/>
          </p:spPr>
        </p:pic>
        <p:pic>
          <p:nvPicPr>
            <p:cNvPr id="56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297876" y="-281644"/>
              <a:ext cx="95140" cy="319744"/>
            </a:xfrm>
            <a:prstGeom prst="rect">
              <a:avLst/>
            </a:prstGeom>
            <a:effectLst/>
          </p:spPr>
        </p:pic>
        <p:pic>
          <p:nvPicPr>
            <p:cNvPr id="56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58966" y="-83878"/>
              <a:ext cx="277595" cy="260474"/>
            </a:xfrm>
            <a:prstGeom prst="rect">
              <a:avLst/>
            </a:prstGeom>
            <a:effectLst/>
          </p:spPr>
        </p:pic>
        <p:pic>
          <p:nvPicPr>
            <p:cNvPr id="56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482868" y="-220758"/>
              <a:ext cx="225649" cy="137087"/>
            </a:xfrm>
            <a:prstGeom prst="rect">
              <a:avLst/>
            </a:prstGeom>
            <a:effectLst/>
          </p:spPr>
        </p:pic>
        <p:pic>
          <p:nvPicPr>
            <p:cNvPr id="56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867511" y="-109633"/>
              <a:ext cx="272742" cy="294492"/>
            </a:xfrm>
            <a:prstGeom prst="rect">
              <a:avLst/>
            </a:prstGeom>
            <a:effectLst/>
          </p:spPr>
        </p:pic>
        <p:pic>
          <p:nvPicPr>
            <p:cNvPr id="56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158149" y="-92628"/>
              <a:ext cx="215644" cy="268671"/>
            </a:xfrm>
            <a:prstGeom prst="rect">
              <a:avLst/>
            </a:prstGeom>
            <a:effectLst/>
          </p:spPr>
        </p:pic>
        <p:pic>
          <p:nvPicPr>
            <p:cNvPr id="57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444006" y="-119296"/>
              <a:ext cx="211011" cy="293081"/>
            </a:xfrm>
            <a:prstGeom prst="rect">
              <a:avLst/>
            </a:prstGeom>
            <a:effectLst/>
          </p:spPr>
        </p:pic>
        <p:pic>
          <p:nvPicPr>
            <p:cNvPr id="57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588379" y="-79615"/>
              <a:ext cx="253803" cy="244197"/>
            </a:xfrm>
            <a:prstGeom prst="rect">
              <a:avLst/>
            </a:prstGeom>
            <a:effectLst/>
          </p:spPr>
        </p:pic>
        <p:pic>
          <p:nvPicPr>
            <p:cNvPr id="57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822359" y="-132197"/>
              <a:ext cx="253325" cy="289378"/>
            </a:xfrm>
            <a:prstGeom prst="rect">
              <a:avLst/>
            </a:prstGeom>
            <a:effectLst/>
          </p:spPr>
        </p:pic>
        <p:pic>
          <p:nvPicPr>
            <p:cNvPr id="57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011584" y="-126669"/>
              <a:ext cx="274433" cy="287704"/>
            </a:xfrm>
            <a:prstGeom prst="rect">
              <a:avLst/>
            </a:prstGeom>
            <a:effectLst/>
          </p:spPr>
        </p:pic>
        <p:pic>
          <p:nvPicPr>
            <p:cNvPr id="57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342658" y="-281644"/>
              <a:ext cx="184687" cy="574359"/>
            </a:xfrm>
            <a:prstGeom prst="rect">
              <a:avLst/>
            </a:prstGeom>
            <a:effectLst/>
          </p:spPr>
        </p:pic>
      </p:grpSp>
      <p:pic>
        <p:nvPicPr>
          <p:cNvPr id="582" name="IMG_4286.jpeg" descr="IMG_4286.jpeg">
            <a:hlinkClick r:id="rId4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4">
            <a:extLst/>
          </a:blip>
          <a:srcRect l="0" t="0" r="0" b="0"/>
          <a:stretch>
            <a:fillRect/>
          </a:stretch>
        </p:blipFill>
        <p:spPr>
          <a:xfrm>
            <a:off x="6856198" y="2955131"/>
            <a:ext cx="3346397" cy="384333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583" name="lcosfilogo-filtered.jpeg" descr="lcosfilogo-filtered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84" name="IMG_4269.jpeg" descr="IMG_4269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Disegno"/>
          <p:cNvGrpSpPr/>
          <p:nvPr/>
        </p:nvGrpSpPr>
        <p:grpSpPr>
          <a:xfrm>
            <a:off x="2072152" y="731277"/>
            <a:ext cx="8718408" cy="637266"/>
            <a:chOff x="-191063" y="-281643"/>
            <a:chExt cx="8718407" cy="637265"/>
          </a:xfrm>
        </p:grpSpPr>
        <p:pic>
          <p:nvPicPr>
            <p:cNvPr id="58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91064" y="-79324"/>
              <a:ext cx="257475" cy="421031"/>
            </a:xfrm>
            <a:prstGeom prst="rect">
              <a:avLst/>
            </a:prstGeom>
            <a:effectLst/>
          </p:spPr>
        </p:pic>
        <p:pic>
          <p:nvPicPr>
            <p:cNvPr id="58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96" y="-148802"/>
              <a:ext cx="81736" cy="220113"/>
            </a:xfrm>
            <a:prstGeom prst="rect">
              <a:avLst/>
            </a:prstGeom>
            <a:effectLst/>
          </p:spPr>
        </p:pic>
        <p:pic>
          <p:nvPicPr>
            <p:cNvPr id="59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67333" y="-32565"/>
              <a:ext cx="236718" cy="92806"/>
            </a:xfrm>
            <a:prstGeom prst="rect">
              <a:avLst/>
            </a:prstGeom>
            <a:effectLst/>
          </p:spPr>
        </p:pic>
        <p:pic>
          <p:nvPicPr>
            <p:cNvPr id="59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8451" y="-21495"/>
              <a:ext cx="274346" cy="354014"/>
            </a:xfrm>
            <a:prstGeom prst="rect">
              <a:avLst/>
            </a:prstGeom>
            <a:effectLst/>
          </p:spPr>
        </p:pic>
        <p:pic>
          <p:nvPicPr>
            <p:cNvPr id="59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1798" y="100277"/>
              <a:ext cx="209043" cy="120481"/>
            </a:xfrm>
            <a:prstGeom prst="rect">
              <a:avLst/>
            </a:prstGeom>
            <a:effectLst/>
          </p:spPr>
        </p:pic>
        <p:pic>
          <p:nvPicPr>
            <p:cNvPr id="59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72131" y="-4890"/>
              <a:ext cx="126017" cy="360512"/>
            </a:xfrm>
            <a:prstGeom prst="rect">
              <a:avLst/>
            </a:prstGeom>
            <a:effectLst/>
          </p:spPr>
        </p:pic>
        <p:pic>
          <p:nvPicPr>
            <p:cNvPr id="59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88736" y="-59699"/>
              <a:ext cx="314210" cy="352414"/>
            </a:xfrm>
            <a:prstGeom prst="rect">
              <a:avLst/>
            </a:prstGeom>
            <a:effectLst/>
          </p:spPr>
        </p:pic>
        <p:pic>
          <p:nvPicPr>
            <p:cNvPr id="60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54421" y="-76381"/>
              <a:ext cx="288661" cy="391236"/>
            </a:xfrm>
            <a:prstGeom prst="rect">
              <a:avLst/>
            </a:prstGeom>
            <a:effectLst/>
          </p:spPr>
        </p:pic>
        <p:pic>
          <p:nvPicPr>
            <p:cNvPr id="60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65491" y="116882"/>
              <a:ext cx="280999" cy="126017"/>
            </a:xfrm>
            <a:prstGeom prst="rect">
              <a:avLst/>
            </a:prstGeom>
            <a:effectLst/>
          </p:spPr>
        </p:pic>
        <p:pic>
          <p:nvPicPr>
            <p:cNvPr id="60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69694" y="-132434"/>
              <a:ext cx="260235" cy="415135"/>
            </a:xfrm>
            <a:prstGeom prst="rect">
              <a:avLst/>
            </a:prstGeom>
            <a:effectLst/>
          </p:spPr>
        </p:pic>
        <p:pic>
          <p:nvPicPr>
            <p:cNvPr id="60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25275" y="-130714"/>
              <a:ext cx="107566" cy="387867"/>
            </a:xfrm>
            <a:prstGeom prst="rect">
              <a:avLst/>
            </a:prstGeom>
            <a:effectLst/>
          </p:spPr>
        </p:pic>
        <p:pic>
          <p:nvPicPr>
            <p:cNvPr id="60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17459" y="-132426"/>
              <a:ext cx="295524" cy="377170"/>
            </a:xfrm>
            <a:prstGeom prst="rect">
              <a:avLst/>
            </a:prstGeom>
            <a:effectLst/>
          </p:spPr>
        </p:pic>
        <p:pic>
          <p:nvPicPr>
            <p:cNvPr id="61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765907" y="-97880"/>
              <a:ext cx="400871" cy="400593"/>
            </a:xfrm>
            <a:prstGeom prst="rect">
              <a:avLst/>
            </a:prstGeom>
            <a:effectLst/>
          </p:spPr>
        </p:pic>
        <p:pic>
          <p:nvPicPr>
            <p:cNvPr id="61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27859" y="44926"/>
              <a:ext cx="325280" cy="142622"/>
            </a:xfrm>
            <a:prstGeom prst="rect">
              <a:avLst/>
            </a:prstGeom>
            <a:effectLst/>
          </p:spPr>
        </p:pic>
        <p:pic>
          <p:nvPicPr>
            <p:cNvPr id="61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383213" y="-125179"/>
              <a:ext cx="268084" cy="388599"/>
            </a:xfrm>
            <a:prstGeom prst="rect">
              <a:avLst/>
            </a:prstGeom>
            <a:effectLst/>
          </p:spPr>
        </p:pic>
        <p:pic>
          <p:nvPicPr>
            <p:cNvPr id="61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17615" y="-132197"/>
              <a:ext cx="287395" cy="382572"/>
            </a:xfrm>
            <a:prstGeom prst="rect">
              <a:avLst/>
            </a:prstGeom>
            <a:effectLst/>
          </p:spPr>
        </p:pic>
        <p:pic>
          <p:nvPicPr>
            <p:cNvPr id="61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99375" y="-110057"/>
              <a:ext cx="338642" cy="379146"/>
            </a:xfrm>
            <a:prstGeom prst="rect">
              <a:avLst/>
            </a:prstGeom>
            <a:effectLst/>
          </p:spPr>
        </p:pic>
        <p:pic>
          <p:nvPicPr>
            <p:cNvPr id="62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59338" y="-180895"/>
              <a:ext cx="377500" cy="135969"/>
            </a:xfrm>
            <a:prstGeom prst="rect">
              <a:avLst/>
            </a:prstGeom>
            <a:effectLst/>
          </p:spPr>
        </p:pic>
        <p:pic>
          <p:nvPicPr>
            <p:cNvPr id="62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6954" y="-137732"/>
              <a:ext cx="142637" cy="365870"/>
            </a:xfrm>
            <a:prstGeom prst="rect">
              <a:avLst/>
            </a:prstGeom>
            <a:effectLst/>
          </p:spPr>
        </p:pic>
        <p:pic>
          <p:nvPicPr>
            <p:cNvPr id="62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16798" y="-153286"/>
              <a:ext cx="363709" cy="396423"/>
            </a:xfrm>
            <a:prstGeom prst="rect">
              <a:avLst/>
            </a:prstGeom>
            <a:effectLst/>
          </p:spPr>
        </p:pic>
        <p:pic>
          <p:nvPicPr>
            <p:cNvPr id="62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372149" y="17250"/>
              <a:ext cx="286534" cy="114947"/>
            </a:xfrm>
            <a:prstGeom prst="rect">
              <a:avLst/>
            </a:prstGeom>
            <a:effectLst/>
          </p:spPr>
        </p:pic>
        <p:pic>
          <p:nvPicPr>
            <p:cNvPr id="62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103151" y="-245745"/>
              <a:ext cx="241883" cy="454818"/>
            </a:xfrm>
            <a:prstGeom prst="rect">
              <a:avLst/>
            </a:prstGeom>
            <a:effectLst/>
          </p:spPr>
        </p:pic>
        <p:pic>
          <p:nvPicPr>
            <p:cNvPr id="63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10163" y="-253969"/>
              <a:ext cx="95757" cy="225648"/>
            </a:xfrm>
            <a:prstGeom prst="rect">
              <a:avLst/>
            </a:prstGeom>
            <a:effectLst/>
          </p:spPr>
        </p:pic>
        <p:pic>
          <p:nvPicPr>
            <p:cNvPr id="63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40369" y="-159872"/>
              <a:ext cx="109095" cy="363157"/>
            </a:xfrm>
            <a:prstGeom prst="rect">
              <a:avLst/>
            </a:prstGeom>
            <a:effectLst/>
          </p:spPr>
        </p:pic>
        <p:pic>
          <p:nvPicPr>
            <p:cNvPr id="63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650754" y="-177957"/>
              <a:ext cx="305727" cy="404250"/>
            </a:xfrm>
            <a:prstGeom prst="rect">
              <a:avLst/>
            </a:prstGeom>
            <a:effectLst/>
          </p:spPr>
        </p:pic>
        <p:pic>
          <p:nvPicPr>
            <p:cNvPr id="63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00570" y="6180"/>
              <a:ext cx="280999" cy="98342"/>
            </a:xfrm>
            <a:prstGeom prst="rect">
              <a:avLst/>
            </a:prstGeom>
            <a:effectLst/>
          </p:spPr>
        </p:pic>
        <p:pic>
          <p:nvPicPr>
            <p:cNvPr id="63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356772" y="-266493"/>
              <a:ext cx="289008" cy="561710"/>
            </a:xfrm>
            <a:prstGeom prst="rect">
              <a:avLst/>
            </a:prstGeom>
            <a:effectLst/>
          </p:spPr>
        </p:pic>
        <p:pic>
          <p:nvPicPr>
            <p:cNvPr id="64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605818" y="-87527"/>
              <a:ext cx="305646" cy="276619"/>
            </a:xfrm>
            <a:prstGeom prst="rect">
              <a:avLst/>
            </a:prstGeom>
            <a:effectLst/>
          </p:spPr>
        </p:pic>
        <p:pic>
          <p:nvPicPr>
            <p:cNvPr id="64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27628" y="-101109"/>
              <a:ext cx="276827" cy="290101"/>
            </a:xfrm>
            <a:prstGeom prst="rect">
              <a:avLst/>
            </a:prstGeom>
            <a:effectLst/>
          </p:spPr>
        </p:pic>
        <p:pic>
          <p:nvPicPr>
            <p:cNvPr id="64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297876" y="-281644"/>
              <a:ext cx="95140" cy="319744"/>
            </a:xfrm>
            <a:prstGeom prst="rect">
              <a:avLst/>
            </a:prstGeom>
            <a:effectLst/>
          </p:spPr>
        </p:pic>
        <p:pic>
          <p:nvPicPr>
            <p:cNvPr id="64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358966" y="-83878"/>
              <a:ext cx="277595" cy="260474"/>
            </a:xfrm>
            <a:prstGeom prst="rect">
              <a:avLst/>
            </a:prstGeom>
            <a:effectLst/>
          </p:spPr>
        </p:pic>
        <p:pic>
          <p:nvPicPr>
            <p:cNvPr id="64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82868" y="-220758"/>
              <a:ext cx="225649" cy="137087"/>
            </a:xfrm>
            <a:prstGeom prst="rect">
              <a:avLst/>
            </a:prstGeom>
            <a:effectLst/>
          </p:spPr>
        </p:pic>
        <p:pic>
          <p:nvPicPr>
            <p:cNvPr id="65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867511" y="-109633"/>
              <a:ext cx="272742" cy="294492"/>
            </a:xfrm>
            <a:prstGeom prst="rect">
              <a:avLst/>
            </a:prstGeom>
            <a:effectLst/>
          </p:spPr>
        </p:pic>
        <p:pic>
          <p:nvPicPr>
            <p:cNvPr id="65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158149" y="-92628"/>
              <a:ext cx="215644" cy="268671"/>
            </a:xfrm>
            <a:prstGeom prst="rect">
              <a:avLst/>
            </a:prstGeom>
            <a:effectLst/>
          </p:spPr>
        </p:pic>
        <p:pic>
          <p:nvPicPr>
            <p:cNvPr id="65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44006" y="-119296"/>
              <a:ext cx="211011" cy="293081"/>
            </a:xfrm>
            <a:prstGeom prst="rect">
              <a:avLst/>
            </a:prstGeom>
            <a:effectLst/>
          </p:spPr>
        </p:pic>
        <p:pic>
          <p:nvPicPr>
            <p:cNvPr id="65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588379" y="-79615"/>
              <a:ext cx="253803" cy="244197"/>
            </a:xfrm>
            <a:prstGeom prst="rect">
              <a:avLst/>
            </a:prstGeom>
            <a:effectLst/>
          </p:spPr>
        </p:pic>
        <p:pic>
          <p:nvPicPr>
            <p:cNvPr id="65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22359" y="-132197"/>
              <a:ext cx="253325" cy="289378"/>
            </a:xfrm>
            <a:prstGeom prst="rect">
              <a:avLst/>
            </a:prstGeom>
            <a:effectLst/>
          </p:spPr>
        </p:pic>
        <p:pic>
          <p:nvPicPr>
            <p:cNvPr id="66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011584" y="-126669"/>
              <a:ext cx="274433" cy="287704"/>
            </a:xfrm>
            <a:prstGeom prst="rect">
              <a:avLst/>
            </a:prstGeom>
            <a:effectLst/>
          </p:spPr>
        </p:pic>
        <p:pic>
          <p:nvPicPr>
            <p:cNvPr id="66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342658" y="-281644"/>
              <a:ext cx="184687" cy="574359"/>
            </a:xfrm>
            <a:prstGeom prst="rect">
              <a:avLst/>
            </a:prstGeom>
            <a:effectLst/>
          </p:spPr>
        </p:pic>
      </p:grpSp>
      <p:pic>
        <p:nvPicPr>
          <p:cNvPr id="665" name="IMG_4282.jpeg" descr="IMG_4282.jpeg"/>
          <p:cNvPicPr>
            <a:picLocks noChangeAspect="1"/>
          </p:cNvPicPr>
          <p:nvPr/>
        </p:nvPicPr>
        <p:blipFill>
          <a:blip r:embed="rId41">
            <a:extLst/>
          </a:blip>
          <a:stretch>
            <a:fillRect/>
          </a:stretch>
        </p:blipFill>
        <p:spPr>
          <a:xfrm>
            <a:off x="1589545" y="2600553"/>
            <a:ext cx="2783632" cy="188583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666" name="IMG_4283.jpeg" descr="IMG_4283.jpeg"/>
          <p:cNvPicPr>
            <a:picLocks noChangeAspect="1"/>
          </p:cNvPicPr>
          <p:nvPr/>
        </p:nvPicPr>
        <p:blipFill>
          <a:blip r:embed="rId42">
            <a:extLst/>
          </a:blip>
          <a:srcRect l="0" t="0" r="0" b="0"/>
          <a:stretch>
            <a:fillRect/>
          </a:stretch>
        </p:blipFill>
        <p:spPr>
          <a:xfrm>
            <a:off x="5290935" y="2181334"/>
            <a:ext cx="2810019" cy="284012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667" name="IMG_5676.jpeg" descr="IMG_5676.jpeg"/>
          <p:cNvPicPr>
            <a:picLocks noChangeAspect="1"/>
          </p:cNvPicPr>
          <p:nvPr/>
        </p:nvPicPr>
        <p:blipFill>
          <a:blip r:embed="rId43">
            <a:extLst/>
          </a:blip>
          <a:stretch>
            <a:fillRect/>
          </a:stretch>
        </p:blipFill>
        <p:spPr>
          <a:xfrm>
            <a:off x="1940418" y="5174643"/>
            <a:ext cx="2081886" cy="27758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668" name="20201103T172150.jpeg" descr="20201103T172150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 rot="16200000">
            <a:off x="5000154" y="5246511"/>
            <a:ext cx="2317698" cy="309026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669" name="IMG_4284.jpeg" descr="IMG_4284.jpeg"/>
          <p:cNvPicPr>
            <a:picLocks noChangeAspect="1"/>
          </p:cNvPicPr>
          <p:nvPr/>
        </p:nvPicPr>
        <p:blipFill>
          <a:blip r:embed="rId45">
            <a:extLst/>
          </a:blip>
          <a:srcRect l="0" t="0" r="0" b="0"/>
          <a:stretch>
            <a:fillRect/>
          </a:stretch>
        </p:blipFill>
        <p:spPr>
          <a:xfrm>
            <a:off x="9201759" y="1999292"/>
            <a:ext cx="2759625" cy="207210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670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71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pic>
        <p:nvPicPr>
          <p:cNvPr id="672" name="filmato-incollato.heic" descr="filmato-incollato.heic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8775565" y="5174643"/>
            <a:ext cx="3389876" cy="254240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filmato-incollato.png" descr="filmato-incollat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8414" y="1786212"/>
            <a:ext cx="7308919" cy="618117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grpSp>
        <p:nvGrpSpPr>
          <p:cNvPr id="728" name="Disegno"/>
          <p:cNvGrpSpPr/>
          <p:nvPr/>
        </p:nvGrpSpPr>
        <p:grpSpPr>
          <a:xfrm>
            <a:off x="1516614" y="8247281"/>
            <a:ext cx="3405482" cy="792504"/>
            <a:chOff x="-49180" y="-44280"/>
            <a:chExt cx="3405480" cy="792503"/>
          </a:xfrm>
        </p:grpSpPr>
        <p:sp>
          <p:nvSpPr>
            <p:cNvPr id="675" name="Linea"/>
            <p:cNvSpPr/>
            <p:nvPr/>
          </p:nvSpPr>
          <p:spPr>
            <a:xfrm>
              <a:off x="-11503" y="-11158"/>
              <a:ext cx="28744" cy="222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175" fill="norm" stroke="1" extrusionOk="0">
                  <a:moveTo>
                    <a:pt x="8881" y="1062"/>
                  </a:moveTo>
                  <a:cubicBezTo>
                    <a:pt x="4831" y="359"/>
                    <a:pt x="781" y="-343"/>
                    <a:pt x="106" y="184"/>
                  </a:cubicBezTo>
                  <a:cubicBezTo>
                    <a:pt x="-569" y="711"/>
                    <a:pt x="2131" y="2467"/>
                    <a:pt x="4156" y="5364"/>
                  </a:cubicBezTo>
                  <a:cubicBezTo>
                    <a:pt x="6181" y="8262"/>
                    <a:pt x="7531" y="12301"/>
                    <a:pt x="8881" y="14759"/>
                  </a:cubicBezTo>
                  <a:cubicBezTo>
                    <a:pt x="10231" y="17218"/>
                    <a:pt x="11581" y="18096"/>
                    <a:pt x="13606" y="19062"/>
                  </a:cubicBezTo>
                  <a:cubicBezTo>
                    <a:pt x="15631" y="20028"/>
                    <a:pt x="18331" y="21081"/>
                    <a:pt x="19681" y="21169"/>
                  </a:cubicBezTo>
                  <a:cubicBezTo>
                    <a:pt x="21031" y="21257"/>
                    <a:pt x="21031" y="20379"/>
                    <a:pt x="21031" y="1950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" name="Linea"/>
            <p:cNvSpPr/>
            <p:nvPr/>
          </p:nvSpPr>
          <p:spPr>
            <a:xfrm>
              <a:off x="-49181" y="-16605"/>
              <a:ext cx="161816" cy="231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496" fill="norm" stroke="1" extrusionOk="0">
                  <a:moveTo>
                    <a:pt x="0" y="0"/>
                  </a:moveTo>
                  <a:cubicBezTo>
                    <a:pt x="5339" y="1029"/>
                    <a:pt x="10679" y="2057"/>
                    <a:pt x="14562" y="3943"/>
                  </a:cubicBezTo>
                  <a:cubicBezTo>
                    <a:pt x="18445" y="5829"/>
                    <a:pt x="20872" y="8571"/>
                    <a:pt x="21236" y="11143"/>
                  </a:cubicBezTo>
                  <a:cubicBezTo>
                    <a:pt x="21600" y="13714"/>
                    <a:pt x="19901" y="16114"/>
                    <a:pt x="17838" y="17829"/>
                  </a:cubicBezTo>
                  <a:cubicBezTo>
                    <a:pt x="15775" y="19543"/>
                    <a:pt x="13348" y="20571"/>
                    <a:pt x="11528" y="21086"/>
                  </a:cubicBezTo>
                  <a:cubicBezTo>
                    <a:pt x="9708" y="21600"/>
                    <a:pt x="8494" y="21600"/>
                    <a:pt x="7524" y="21257"/>
                  </a:cubicBezTo>
                  <a:cubicBezTo>
                    <a:pt x="6553" y="20914"/>
                    <a:pt x="5825" y="20229"/>
                    <a:pt x="5946" y="19629"/>
                  </a:cubicBezTo>
                  <a:cubicBezTo>
                    <a:pt x="6067" y="19029"/>
                    <a:pt x="7038" y="18514"/>
                    <a:pt x="8009" y="180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" name="Linea"/>
            <p:cNvSpPr/>
            <p:nvPr/>
          </p:nvSpPr>
          <p:spPr>
            <a:xfrm>
              <a:off x="182657" y="166052"/>
              <a:ext cx="1271" cy="1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" name="Linea"/>
            <p:cNvSpPr/>
            <p:nvPr/>
          </p:nvSpPr>
          <p:spPr>
            <a:xfrm>
              <a:off x="307140" y="-36135"/>
              <a:ext cx="127675" cy="353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1336" fill="norm" stroke="1" extrusionOk="0">
                  <a:moveTo>
                    <a:pt x="15173" y="1846"/>
                  </a:moveTo>
                  <a:cubicBezTo>
                    <a:pt x="13957" y="1067"/>
                    <a:pt x="12740" y="287"/>
                    <a:pt x="11523" y="65"/>
                  </a:cubicBezTo>
                  <a:cubicBezTo>
                    <a:pt x="10306" y="-158"/>
                    <a:pt x="9089" y="176"/>
                    <a:pt x="7112" y="1289"/>
                  </a:cubicBezTo>
                  <a:cubicBezTo>
                    <a:pt x="5134" y="2403"/>
                    <a:pt x="2396" y="4296"/>
                    <a:pt x="1027" y="5854"/>
                  </a:cubicBezTo>
                  <a:cubicBezTo>
                    <a:pt x="-342" y="7413"/>
                    <a:pt x="-342" y="8638"/>
                    <a:pt x="1027" y="9696"/>
                  </a:cubicBezTo>
                  <a:cubicBezTo>
                    <a:pt x="2396" y="10753"/>
                    <a:pt x="5134" y="11644"/>
                    <a:pt x="8633" y="11366"/>
                  </a:cubicBezTo>
                  <a:cubicBezTo>
                    <a:pt x="12131" y="11087"/>
                    <a:pt x="16390" y="9640"/>
                    <a:pt x="18672" y="8638"/>
                  </a:cubicBezTo>
                  <a:cubicBezTo>
                    <a:pt x="20954" y="7636"/>
                    <a:pt x="21258" y="7079"/>
                    <a:pt x="20954" y="7023"/>
                  </a:cubicBezTo>
                  <a:cubicBezTo>
                    <a:pt x="20650" y="6968"/>
                    <a:pt x="19737" y="7413"/>
                    <a:pt x="19281" y="8749"/>
                  </a:cubicBezTo>
                  <a:cubicBezTo>
                    <a:pt x="18824" y="10085"/>
                    <a:pt x="18824" y="12312"/>
                    <a:pt x="18824" y="14261"/>
                  </a:cubicBezTo>
                  <a:cubicBezTo>
                    <a:pt x="18824" y="16209"/>
                    <a:pt x="18824" y="17879"/>
                    <a:pt x="18216" y="18993"/>
                  </a:cubicBezTo>
                  <a:cubicBezTo>
                    <a:pt x="17607" y="20106"/>
                    <a:pt x="16390" y="20663"/>
                    <a:pt x="14869" y="20997"/>
                  </a:cubicBezTo>
                  <a:cubicBezTo>
                    <a:pt x="13348" y="21331"/>
                    <a:pt x="11523" y="21442"/>
                    <a:pt x="10458" y="21219"/>
                  </a:cubicBezTo>
                  <a:cubicBezTo>
                    <a:pt x="9393" y="20997"/>
                    <a:pt x="9089" y="20440"/>
                    <a:pt x="9089" y="19883"/>
                  </a:cubicBezTo>
                  <a:cubicBezTo>
                    <a:pt x="9089" y="19327"/>
                    <a:pt x="9393" y="18770"/>
                    <a:pt x="9697" y="1821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" name="Linea"/>
            <p:cNvSpPr/>
            <p:nvPr/>
          </p:nvSpPr>
          <p:spPr>
            <a:xfrm>
              <a:off x="495817" y="53156"/>
              <a:ext cx="250410" cy="13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109" fill="norm" stroke="1" extrusionOk="0">
                  <a:moveTo>
                    <a:pt x="722" y="10116"/>
                  </a:moveTo>
                  <a:cubicBezTo>
                    <a:pt x="1505" y="10412"/>
                    <a:pt x="2287" y="10708"/>
                    <a:pt x="3305" y="9820"/>
                  </a:cubicBezTo>
                  <a:cubicBezTo>
                    <a:pt x="4322" y="8933"/>
                    <a:pt x="5574" y="6861"/>
                    <a:pt x="6357" y="5086"/>
                  </a:cubicBezTo>
                  <a:cubicBezTo>
                    <a:pt x="7140" y="3311"/>
                    <a:pt x="7453" y="1831"/>
                    <a:pt x="7218" y="944"/>
                  </a:cubicBezTo>
                  <a:cubicBezTo>
                    <a:pt x="6983" y="56"/>
                    <a:pt x="6200" y="-240"/>
                    <a:pt x="5026" y="204"/>
                  </a:cubicBezTo>
                  <a:cubicBezTo>
                    <a:pt x="3853" y="648"/>
                    <a:pt x="2287" y="1831"/>
                    <a:pt x="1270" y="3755"/>
                  </a:cubicBezTo>
                  <a:cubicBezTo>
                    <a:pt x="253" y="5678"/>
                    <a:pt x="-217" y="8341"/>
                    <a:pt x="96" y="11004"/>
                  </a:cubicBezTo>
                  <a:cubicBezTo>
                    <a:pt x="409" y="13667"/>
                    <a:pt x="1505" y="16330"/>
                    <a:pt x="2757" y="18253"/>
                  </a:cubicBezTo>
                  <a:cubicBezTo>
                    <a:pt x="4009" y="20176"/>
                    <a:pt x="5418" y="21360"/>
                    <a:pt x="6826" y="21064"/>
                  </a:cubicBezTo>
                  <a:cubicBezTo>
                    <a:pt x="8235" y="20768"/>
                    <a:pt x="9644" y="18993"/>
                    <a:pt x="10583" y="17513"/>
                  </a:cubicBezTo>
                  <a:cubicBezTo>
                    <a:pt x="11522" y="16034"/>
                    <a:pt x="11992" y="14850"/>
                    <a:pt x="12540" y="14850"/>
                  </a:cubicBezTo>
                  <a:cubicBezTo>
                    <a:pt x="13087" y="14850"/>
                    <a:pt x="13713" y="16034"/>
                    <a:pt x="14418" y="16774"/>
                  </a:cubicBezTo>
                  <a:cubicBezTo>
                    <a:pt x="15122" y="17513"/>
                    <a:pt x="15905" y="17809"/>
                    <a:pt x="16687" y="17957"/>
                  </a:cubicBezTo>
                  <a:cubicBezTo>
                    <a:pt x="17470" y="18105"/>
                    <a:pt x="18253" y="18105"/>
                    <a:pt x="19035" y="17513"/>
                  </a:cubicBezTo>
                  <a:cubicBezTo>
                    <a:pt x="19818" y="16922"/>
                    <a:pt x="20600" y="15738"/>
                    <a:pt x="20992" y="14407"/>
                  </a:cubicBezTo>
                  <a:cubicBezTo>
                    <a:pt x="21383" y="13075"/>
                    <a:pt x="21383" y="11596"/>
                    <a:pt x="20522" y="9228"/>
                  </a:cubicBezTo>
                  <a:cubicBezTo>
                    <a:pt x="19661" y="6861"/>
                    <a:pt x="17940" y="3607"/>
                    <a:pt x="16687" y="1831"/>
                  </a:cubicBezTo>
                  <a:cubicBezTo>
                    <a:pt x="15435" y="56"/>
                    <a:pt x="14653" y="-240"/>
                    <a:pt x="14105" y="944"/>
                  </a:cubicBezTo>
                  <a:cubicBezTo>
                    <a:pt x="13557" y="2127"/>
                    <a:pt x="13244" y="4790"/>
                    <a:pt x="12931" y="745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" name="Linea"/>
            <p:cNvSpPr/>
            <p:nvPr/>
          </p:nvSpPr>
          <p:spPr>
            <a:xfrm>
              <a:off x="803222" y="44280"/>
              <a:ext cx="60887" cy="139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9" fill="norm" stroke="1" extrusionOk="0">
                  <a:moveTo>
                    <a:pt x="0" y="5049"/>
                  </a:moveTo>
                  <a:cubicBezTo>
                    <a:pt x="655" y="8416"/>
                    <a:pt x="1309" y="11782"/>
                    <a:pt x="2291" y="14166"/>
                  </a:cubicBezTo>
                  <a:cubicBezTo>
                    <a:pt x="3273" y="16551"/>
                    <a:pt x="4582" y="17953"/>
                    <a:pt x="6218" y="19216"/>
                  </a:cubicBezTo>
                  <a:cubicBezTo>
                    <a:pt x="7855" y="20478"/>
                    <a:pt x="9818" y="21600"/>
                    <a:pt x="10473" y="21179"/>
                  </a:cubicBezTo>
                  <a:cubicBezTo>
                    <a:pt x="11127" y="20758"/>
                    <a:pt x="10473" y="18795"/>
                    <a:pt x="8509" y="16410"/>
                  </a:cubicBezTo>
                  <a:cubicBezTo>
                    <a:pt x="6545" y="14026"/>
                    <a:pt x="3273" y="11221"/>
                    <a:pt x="1636" y="8977"/>
                  </a:cubicBezTo>
                  <a:cubicBezTo>
                    <a:pt x="0" y="6732"/>
                    <a:pt x="0" y="5049"/>
                    <a:pt x="3600" y="3647"/>
                  </a:cubicBezTo>
                  <a:cubicBezTo>
                    <a:pt x="7200" y="2244"/>
                    <a:pt x="14400" y="1122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" name="Linea"/>
            <p:cNvSpPr/>
            <p:nvPr/>
          </p:nvSpPr>
          <p:spPr>
            <a:xfrm>
              <a:off x="886249" y="73216"/>
              <a:ext cx="122246" cy="240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6" h="21315" fill="norm" stroke="1" extrusionOk="0">
                  <a:moveTo>
                    <a:pt x="7624" y="2343"/>
                  </a:moveTo>
                  <a:cubicBezTo>
                    <a:pt x="7306" y="1524"/>
                    <a:pt x="6988" y="706"/>
                    <a:pt x="6035" y="297"/>
                  </a:cubicBezTo>
                  <a:cubicBezTo>
                    <a:pt x="5082" y="-112"/>
                    <a:pt x="3494" y="-112"/>
                    <a:pt x="2382" y="379"/>
                  </a:cubicBezTo>
                  <a:cubicBezTo>
                    <a:pt x="1271" y="870"/>
                    <a:pt x="635" y="1852"/>
                    <a:pt x="318" y="2833"/>
                  </a:cubicBezTo>
                  <a:cubicBezTo>
                    <a:pt x="0" y="3815"/>
                    <a:pt x="0" y="4797"/>
                    <a:pt x="0" y="5697"/>
                  </a:cubicBezTo>
                  <a:cubicBezTo>
                    <a:pt x="0" y="6597"/>
                    <a:pt x="0" y="7415"/>
                    <a:pt x="635" y="8070"/>
                  </a:cubicBezTo>
                  <a:cubicBezTo>
                    <a:pt x="1271" y="8724"/>
                    <a:pt x="2541" y="9215"/>
                    <a:pt x="4606" y="8397"/>
                  </a:cubicBezTo>
                  <a:cubicBezTo>
                    <a:pt x="6671" y="7579"/>
                    <a:pt x="9529" y="5452"/>
                    <a:pt x="10959" y="3897"/>
                  </a:cubicBezTo>
                  <a:cubicBezTo>
                    <a:pt x="12388" y="2343"/>
                    <a:pt x="12388" y="1361"/>
                    <a:pt x="12229" y="1361"/>
                  </a:cubicBezTo>
                  <a:cubicBezTo>
                    <a:pt x="12071" y="1361"/>
                    <a:pt x="11753" y="2343"/>
                    <a:pt x="12865" y="4224"/>
                  </a:cubicBezTo>
                  <a:cubicBezTo>
                    <a:pt x="13976" y="6106"/>
                    <a:pt x="16518" y="8888"/>
                    <a:pt x="18424" y="11261"/>
                  </a:cubicBezTo>
                  <a:cubicBezTo>
                    <a:pt x="20329" y="13633"/>
                    <a:pt x="21600" y="15597"/>
                    <a:pt x="20806" y="17233"/>
                  </a:cubicBezTo>
                  <a:cubicBezTo>
                    <a:pt x="20012" y="18870"/>
                    <a:pt x="17153" y="20179"/>
                    <a:pt x="14929" y="20833"/>
                  </a:cubicBezTo>
                  <a:cubicBezTo>
                    <a:pt x="12706" y="21488"/>
                    <a:pt x="11118" y="21488"/>
                    <a:pt x="9688" y="20752"/>
                  </a:cubicBezTo>
                  <a:cubicBezTo>
                    <a:pt x="8259" y="20015"/>
                    <a:pt x="6988" y="18543"/>
                    <a:pt x="6671" y="17397"/>
                  </a:cubicBezTo>
                  <a:cubicBezTo>
                    <a:pt x="6353" y="16252"/>
                    <a:pt x="6988" y="15433"/>
                    <a:pt x="7624" y="1461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" name="Linea"/>
            <p:cNvSpPr/>
            <p:nvPr/>
          </p:nvSpPr>
          <p:spPr>
            <a:xfrm>
              <a:off x="1047588" y="66421"/>
              <a:ext cx="98811" cy="126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53" fill="norm" stroke="1" extrusionOk="0">
                  <a:moveTo>
                    <a:pt x="1022" y="9391"/>
                  </a:moveTo>
                  <a:cubicBezTo>
                    <a:pt x="4622" y="8139"/>
                    <a:pt x="8222" y="6887"/>
                    <a:pt x="10622" y="5322"/>
                  </a:cubicBezTo>
                  <a:cubicBezTo>
                    <a:pt x="13022" y="3756"/>
                    <a:pt x="14222" y="1878"/>
                    <a:pt x="13822" y="939"/>
                  </a:cubicBezTo>
                  <a:cubicBezTo>
                    <a:pt x="13422" y="0"/>
                    <a:pt x="11422" y="0"/>
                    <a:pt x="9422" y="0"/>
                  </a:cubicBezTo>
                  <a:cubicBezTo>
                    <a:pt x="7422" y="0"/>
                    <a:pt x="5422" y="0"/>
                    <a:pt x="3622" y="1409"/>
                  </a:cubicBezTo>
                  <a:cubicBezTo>
                    <a:pt x="1822" y="2817"/>
                    <a:pt x="222" y="5635"/>
                    <a:pt x="22" y="8609"/>
                  </a:cubicBezTo>
                  <a:cubicBezTo>
                    <a:pt x="-178" y="11583"/>
                    <a:pt x="1022" y="14713"/>
                    <a:pt x="2622" y="17217"/>
                  </a:cubicBezTo>
                  <a:cubicBezTo>
                    <a:pt x="4222" y="19722"/>
                    <a:pt x="6222" y="21600"/>
                    <a:pt x="9422" y="21443"/>
                  </a:cubicBezTo>
                  <a:cubicBezTo>
                    <a:pt x="12622" y="21287"/>
                    <a:pt x="17022" y="19096"/>
                    <a:pt x="21422" y="1690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" name="Linea"/>
            <p:cNvSpPr/>
            <p:nvPr/>
          </p:nvSpPr>
          <p:spPr>
            <a:xfrm>
              <a:off x="1301380" y="217511"/>
              <a:ext cx="16236" cy="9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244" fill="norm" stroke="1" extrusionOk="0">
                  <a:moveTo>
                    <a:pt x="14400" y="4444"/>
                  </a:moveTo>
                  <a:cubicBezTo>
                    <a:pt x="16800" y="2044"/>
                    <a:pt x="19200" y="-356"/>
                    <a:pt x="20400" y="44"/>
                  </a:cubicBezTo>
                  <a:cubicBezTo>
                    <a:pt x="21600" y="444"/>
                    <a:pt x="21600" y="3644"/>
                    <a:pt x="18000" y="7644"/>
                  </a:cubicBezTo>
                  <a:cubicBezTo>
                    <a:pt x="14400" y="11644"/>
                    <a:pt x="7200" y="16444"/>
                    <a:pt x="0" y="2124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" name="Linea"/>
            <p:cNvSpPr/>
            <p:nvPr/>
          </p:nvSpPr>
          <p:spPr>
            <a:xfrm>
              <a:off x="1450828" y="-44281"/>
              <a:ext cx="22141" cy="19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3000"/>
                    <a:pt x="0" y="6000"/>
                    <a:pt x="3600" y="9600"/>
                  </a:cubicBezTo>
                  <a:cubicBezTo>
                    <a:pt x="7200" y="13200"/>
                    <a:pt x="14400" y="17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" name="Linea"/>
            <p:cNvSpPr/>
            <p:nvPr/>
          </p:nvSpPr>
          <p:spPr>
            <a:xfrm>
              <a:off x="1472477" y="-37268"/>
              <a:ext cx="100123" cy="2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0158" fill="norm" stroke="1" extrusionOk="0">
                  <a:moveTo>
                    <a:pt x="1283" y="20158"/>
                  </a:moveTo>
                  <a:cubicBezTo>
                    <a:pt x="497" y="11158"/>
                    <a:pt x="-288" y="2158"/>
                    <a:pt x="105" y="358"/>
                  </a:cubicBezTo>
                  <a:cubicBezTo>
                    <a:pt x="497" y="-1442"/>
                    <a:pt x="2068" y="3958"/>
                    <a:pt x="5799" y="7558"/>
                  </a:cubicBezTo>
                  <a:cubicBezTo>
                    <a:pt x="9530" y="11158"/>
                    <a:pt x="15421" y="12958"/>
                    <a:pt x="21312" y="1475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" name="Linea"/>
            <p:cNvSpPr/>
            <p:nvPr/>
          </p:nvSpPr>
          <p:spPr>
            <a:xfrm>
              <a:off x="1472968" y="43215"/>
              <a:ext cx="83027" cy="12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11039"/>
                  </a:moveTo>
                  <a:cubicBezTo>
                    <a:pt x="5280" y="4868"/>
                    <a:pt x="10560" y="-1303"/>
                    <a:pt x="14160" y="240"/>
                  </a:cubicBezTo>
                  <a:cubicBezTo>
                    <a:pt x="17760" y="1783"/>
                    <a:pt x="19680" y="11040"/>
                    <a:pt x="21600" y="2029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" name="Linea"/>
            <p:cNvSpPr/>
            <p:nvPr/>
          </p:nvSpPr>
          <p:spPr>
            <a:xfrm>
              <a:off x="1439757" y="166052"/>
              <a:ext cx="127308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" name="Linea"/>
            <p:cNvSpPr/>
            <p:nvPr/>
          </p:nvSpPr>
          <p:spPr>
            <a:xfrm>
              <a:off x="1622415" y="166052"/>
              <a:ext cx="16607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9" name="Linea"/>
            <p:cNvSpPr/>
            <p:nvPr/>
          </p:nvSpPr>
          <p:spPr>
            <a:xfrm>
              <a:off x="1705442" y="-12916"/>
              <a:ext cx="150505" cy="201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fill="norm" stroke="1" extrusionOk="0">
                  <a:moveTo>
                    <a:pt x="0" y="21600"/>
                  </a:moveTo>
                  <a:cubicBezTo>
                    <a:pt x="1054" y="18429"/>
                    <a:pt x="2107" y="15259"/>
                    <a:pt x="3556" y="11989"/>
                  </a:cubicBezTo>
                  <a:cubicBezTo>
                    <a:pt x="5005" y="8719"/>
                    <a:pt x="6849" y="5350"/>
                    <a:pt x="8034" y="3171"/>
                  </a:cubicBezTo>
                  <a:cubicBezTo>
                    <a:pt x="9220" y="991"/>
                    <a:pt x="9746" y="0"/>
                    <a:pt x="10273" y="0"/>
                  </a:cubicBezTo>
                  <a:cubicBezTo>
                    <a:pt x="10800" y="0"/>
                    <a:pt x="11327" y="991"/>
                    <a:pt x="13039" y="3468"/>
                  </a:cubicBezTo>
                  <a:cubicBezTo>
                    <a:pt x="14751" y="5945"/>
                    <a:pt x="17649" y="9908"/>
                    <a:pt x="19361" y="12385"/>
                  </a:cubicBezTo>
                  <a:cubicBezTo>
                    <a:pt x="21073" y="14862"/>
                    <a:pt x="21600" y="15853"/>
                    <a:pt x="21468" y="16547"/>
                  </a:cubicBezTo>
                  <a:cubicBezTo>
                    <a:pt x="21337" y="17240"/>
                    <a:pt x="20546" y="17637"/>
                    <a:pt x="19756" y="1803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0" name="Linea"/>
            <p:cNvSpPr/>
            <p:nvPr/>
          </p:nvSpPr>
          <p:spPr>
            <a:xfrm>
              <a:off x="1727582" y="97297"/>
              <a:ext cx="121773" cy="18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3600" y="12303"/>
                    <a:pt x="7200" y="4448"/>
                    <a:pt x="10800" y="1503"/>
                  </a:cubicBezTo>
                  <a:cubicBezTo>
                    <a:pt x="14400" y="-1443"/>
                    <a:pt x="18000" y="520"/>
                    <a:pt x="21600" y="248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1" name="Linea"/>
            <p:cNvSpPr/>
            <p:nvPr/>
          </p:nvSpPr>
          <p:spPr>
            <a:xfrm>
              <a:off x="1904705" y="166052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2" name="Linea"/>
            <p:cNvSpPr/>
            <p:nvPr/>
          </p:nvSpPr>
          <p:spPr>
            <a:xfrm>
              <a:off x="2032012" y="-12916"/>
              <a:ext cx="27676" cy="206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29"/>
                  </a:moveTo>
                  <a:cubicBezTo>
                    <a:pt x="0" y="964"/>
                    <a:pt x="0" y="0"/>
                    <a:pt x="720" y="0"/>
                  </a:cubicBezTo>
                  <a:cubicBezTo>
                    <a:pt x="1440" y="0"/>
                    <a:pt x="2880" y="964"/>
                    <a:pt x="6480" y="4725"/>
                  </a:cubicBezTo>
                  <a:cubicBezTo>
                    <a:pt x="10080" y="8486"/>
                    <a:pt x="15840" y="15043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3" name="Linea"/>
            <p:cNvSpPr/>
            <p:nvPr/>
          </p:nvSpPr>
          <p:spPr>
            <a:xfrm>
              <a:off x="2037547" y="66421"/>
              <a:ext cx="143913" cy="3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5429"/>
                    <a:pt x="7200" y="9257"/>
                    <a:pt x="10800" y="5657"/>
                  </a:cubicBezTo>
                  <a:cubicBezTo>
                    <a:pt x="14400" y="2057"/>
                    <a:pt x="18000" y="1029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" name="Linea"/>
            <p:cNvSpPr/>
            <p:nvPr/>
          </p:nvSpPr>
          <p:spPr>
            <a:xfrm>
              <a:off x="2124417" y="-38746"/>
              <a:ext cx="45973" cy="204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13223" y="0"/>
                  </a:moveTo>
                  <a:cubicBezTo>
                    <a:pt x="9069" y="195"/>
                    <a:pt x="4915" y="389"/>
                    <a:pt x="2423" y="973"/>
                  </a:cubicBezTo>
                  <a:cubicBezTo>
                    <a:pt x="-69" y="1557"/>
                    <a:pt x="-900" y="2530"/>
                    <a:pt x="1177" y="4865"/>
                  </a:cubicBezTo>
                  <a:cubicBezTo>
                    <a:pt x="3254" y="7200"/>
                    <a:pt x="8238" y="10897"/>
                    <a:pt x="11977" y="13913"/>
                  </a:cubicBezTo>
                  <a:cubicBezTo>
                    <a:pt x="15715" y="16930"/>
                    <a:pt x="18208" y="19265"/>
                    <a:pt x="207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" name="Linea"/>
            <p:cNvSpPr/>
            <p:nvPr/>
          </p:nvSpPr>
          <p:spPr>
            <a:xfrm>
              <a:off x="2220205" y="34854"/>
              <a:ext cx="132843" cy="1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8" fill="norm" stroke="1" extrusionOk="0">
                  <a:moveTo>
                    <a:pt x="1800" y="3158"/>
                  </a:moveTo>
                  <a:cubicBezTo>
                    <a:pt x="900" y="4294"/>
                    <a:pt x="0" y="5431"/>
                    <a:pt x="0" y="7421"/>
                  </a:cubicBezTo>
                  <a:cubicBezTo>
                    <a:pt x="0" y="9410"/>
                    <a:pt x="900" y="12252"/>
                    <a:pt x="1800" y="14526"/>
                  </a:cubicBezTo>
                  <a:cubicBezTo>
                    <a:pt x="2700" y="16800"/>
                    <a:pt x="3600" y="18505"/>
                    <a:pt x="4800" y="19642"/>
                  </a:cubicBezTo>
                  <a:cubicBezTo>
                    <a:pt x="6000" y="20779"/>
                    <a:pt x="7500" y="21347"/>
                    <a:pt x="9450" y="19642"/>
                  </a:cubicBezTo>
                  <a:cubicBezTo>
                    <a:pt x="11400" y="17936"/>
                    <a:pt x="13800" y="13958"/>
                    <a:pt x="15150" y="11115"/>
                  </a:cubicBezTo>
                  <a:cubicBezTo>
                    <a:pt x="16500" y="8273"/>
                    <a:pt x="16800" y="6568"/>
                    <a:pt x="16950" y="4579"/>
                  </a:cubicBezTo>
                  <a:cubicBezTo>
                    <a:pt x="17100" y="2589"/>
                    <a:pt x="17100" y="315"/>
                    <a:pt x="16800" y="31"/>
                  </a:cubicBezTo>
                  <a:cubicBezTo>
                    <a:pt x="16500" y="-253"/>
                    <a:pt x="15900" y="1452"/>
                    <a:pt x="15600" y="3726"/>
                  </a:cubicBezTo>
                  <a:cubicBezTo>
                    <a:pt x="15300" y="6000"/>
                    <a:pt x="15300" y="8842"/>
                    <a:pt x="16350" y="11684"/>
                  </a:cubicBezTo>
                  <a:cubicBezTo>
                    <a:pt x="17400" y="14526"/>
                    <a:pt x="19500" y="17368"/>
                    <a:pt x="21600" y="2021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" name="Linea"/>
            <p:cNvSpPr/>
            <p:nvPr/>
          </p:nvSpPr>
          <p:spPr>
            <a:xfrm>
              <a:off x="2379633" y="53659"/>
              <a:ext cx="111792" cy="119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0871" fill="norm" stroke="1" extrusionOk="0">
                  <a:moveTo>
                    <a:pt x="2296" y="5132"/>
                  </a:moveTo>
                  <a:cubicBezTo>
                    <a:pt x="3690" y="6099"/>
                    <a:pt x="5083" y="7066"/>
                    <a:pt x="6651" y="7066"/>
                  </a:cubicBezTo>
                  <a:cubicBezTo>
                    <a:pt x="8219" y="7066"/>
                    <a:pt x="9961" y="6099"/>
                    <a:pt x="11180" y="4809"/>
                  </a:cubicBezTo>
                  <a:cubicBezTo>
                    <a:pt x="12399" y="3520"/>
                    <a:pt x="13096" y="1908"/>
                    <a:pt x="12574" y="941"/>
                  </a:cubicBezTo>
                  <a:cubicBezTo>
                    <a:pt x="12051" y="-27"/>
                    <a:pt x="10309" y="-349"/>
                    <a:pt x="7870" y="457"/>
                  </a:cubicBezTo>
                  <a:cubicBezTo>
                    <a:pt x="5432" y="1263"/>
                    <a:pt x="2296" y="3197"/>
                    <a:pt x="903" y="5938"/>
                  </a:cubicBezTo>
                  <a:cubicBezTo>
                    <a:pt x="-491" y="8678"/>
                    <a:pt x="-143" y="12224"/>
                    <a:pt x="1077" y="15126"/>
                  </a:cubicBezTo>
                  <a:cubicBezTo>
                    <a:pt x="2296" y="18027"/>
                    <a:pt x="4386" y="20284"/>
                    <a:pt x="7348" y="20767"/>
                  </a:cubicBezTo>
                  <a:cubicBezTo>
                    <a:pt x="10309" y="21251"/>
                    <a:pt x="14141" y="19961"/>
                    <a:pt x="16580" y="18672"/>
                  </a:cubicBezTo>
                  <a:cubicBezTo>
                    <a:pt x="19019" y="17382"/>
                    <a:pt x="20064" y="16093"/>
                    <a:pt x="21109" y="1480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" name="Linea"/>
            <p:cNvSpPr/>
            <p:nvPr/>
          </p:nvSpPr>
          <p:spPr>
            <a:xfrm>
              <a:off x="2516845" y="42630"/>
              <a:ext cx="96352" cy="152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316" fill="norm" stroke="1" extrusionOk="0">
                  <a:moveTo>
                    <a:pt x="4166" y="4859"/>
                  </a:moveTo>
                  <a:cubicBezTo>
                    <a:pt x="2536" y="5630"/>
                    <a:pt x="906" y="6402"/>
                    <a:pt x="294" y="7430"/>
                  </a:cubicBezTo>
                  <a:cubicBezTo>
                    <a:pt x="-317" y="8459"/>
                    <a:pt x="91" y="9745"/>
                    <a:pt x="906" y="11673"/>
                  </a:cubicBezTo>
                  <a:cubicBezTo>
                    <a:pt x="1721" y="13602"/>
                    <a:pt x="2943" y="16173"/>
                    <a:pt x="3758" y="18102"/>
                  </a:cubicBezTo>
                  <a:cubicBezTo>
                    <a:pt x="4574" y="20030"/>
                    <a:pt x="4981" y="21316"/>
                    <a:pt x="4981" y="21316"/>
                  </a:cubicBezTo>
                  <a:cubicBezTo>
                    <a:pt x="4981" y="21316"/>
                    <a:pt x="4574" y="20030"/>
                    <a:pt x="4166" y="17330"/>
                  </a:cubicBezTo>
                  <a:cubicBezTo>
                    <a:pt x="3758" y="14630"/>
                    <a:pt x="3351" y="10516"/>
                    <a:pt x="5185" y="7302"/>
                  </a:cubicBezTo>
                  <a:cubicBezTo>
                    <a:pt x="7019" y="4087"/>
                    <a:pt x="11094" y="1773"/>
                    <a:pt x="14151" y="745"/>
                  </a:cubicBezTo>
                  <a:cubicBezTo>
                    <a:pt x="17208" y="-284"/>
                    <a:pt x="19245" y="-27"/>
                    <a:pt x="21283" y="23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" name="Linea"/>
            <p:cNvSpPr/>
            <p:nvPr/>
          </p:nvSpPr>
          <p:spPr>
            <a:xfrm>
              <a:off x="2679617" y="-44281"/>
              <a:ext cx="27677" cy="213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2880" y="4431"/>
                    <a:pt x="5760" y="8862"/>
                    <a:pt x="7920" y="11908"/>
                  </a:cubicBezTo>
                  <a:cubicBezTo>
                    <a:pt x="10080" y="14954"/>
                    <a:pt x="11520" y="16615"/>
                    <a:pt x="13680" y="18092"/>
                  </a:cubicBezTo>
                  <a:cubicBezTo>
                    <a:pt x="15840" y="19569"/>
                    <a:pt x="18720" y="20862"/>
                    <a:pt x="20160" y="21231"/>
                  </a:cubicBezTo>
                  <a:cubicBezTo>
                    <a:pt x="21600" y="21600"/>
                    <a:pt x="21600" y="21046"/>
                    <a:pt x="21600" y="2049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" name="Linea"/>
            <p:cNvSpPr/>
            <p:nvPr/>
          </p:nvSpPr>
          <p:spPr>
            <a:xfrm>
              <a:off x="2640871" y="-11071"/>
              <a:ext cx="143914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" name="Linea"/>
            <p:cNvSpPr/>
            <p:nvPr/>
          </p:nvSpPr>
          <p:spPr>
            <a:xfrm>
              <a:off x="2679617" y="149447"/>
              <a:ext cx="49817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" name="Linea"/>
            <p:cNvSpPr/>
            <p:nvPr/>
          </p:nvSpPr>
          <p:spPr>
            <a:xfrm>
              <a:off x="2768871" y="50844"/>
              <a:ext cx="126615" cy="126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426" fill="norm" stroke="1" extrusionOk="0">
                  <a:moveTo>
                    <a:pt x="8335" y="4522"/>
                  </a:moveTo>
                  <a:cubicBezTo>
                    <a:pt x="8648" y="2956"/>
                    <a:pt x="8961" y="1391"/>
                    <a:pt x="8335" y="609"/>
                  </a:cubicBezTo>
                  <a:cubicBezTo>
                    <a:pt x="7709" y="-174"/>
                    <a:pt x="6144" y="-174"/>
                    <a:pt x="4892" y="452"/>
                  </a:cubicBezTo>
                  <a:cubicBezTo>
                    <a:pt x="3640" y="1078"/>
                    <a:pt x="2700" y="2330"/>
                    <a:pt x="1918" y="4678"/>
                  </a:cubicBezTo>
                  <a:cubicBezTo>
                    <a:pt x="1135" y="7026"/>
                    <a:pt x="509" y="10469"/>
                    <a:pt x="196" y="12974"/>
                  </a:cubicBezTo>
                  <a:cubicBezTo>
                    <a:pt x="-117" y="15478"/>
                    <a:pt x="-117" y="17043"/>
                    <a:pt x="666" y="17983"/>
                  </a:cubicBezTo>
                  <a:cubicBezTo>
                    <a:pt x="1448" y="18922"/>
                    <a:pt x="3013" y="19235"/>
                    <a:pt x="4422" y="18922"/>
                  </a:cubicBezTo>
                  <a:cubicBezTo>
                    <a:pt x="5831" y="18609"/>
                    <a:pt x="7083" y="17670"/>
                    <a:pt x="8179" y="15635"/>
                  </a:cubicBezTo>
                  <a:cubicBezTo>
                    <a:pt x="9274" y="13600"/>
                    <a:pt x="10213" y="10470"/>
                    <a:pt x="10683" y="7652"/>
                  </a:cubicBezTo>
                  <a:cubicBezTo>
                    <a:pt x="11153" y="4835"/>
                    <a:pt x="11153" y="2330"/>
                    <a:pt x="11153" y="1861"/>
                  </a:cubicBezTo>
                  <a:cubicBezTo>
                    <a:pt x="11153" y="1391"/>
                    <a:pt x="11153" y="2956"/>
                    <a:pt x="11466" y="5774"/>
                  </a:cubicBezTo>
                  <a:cubicBezTo>
                    <a:pt x="11779" y="8591"/>
                    <a:pt x="12405" y="12661"/>
                    <a:pt x="14127" y="15478"/>
                  </a:cubicBezTo>
                  <a:cubicBezTo>
                    <a:pt x="15848" y="18296"/>
                    <a:pt x="18666" y="19861"/>
                    <a:pt x="21483" y="2142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" name="Linea"/>
            <p:cNvSpPr/>
            <p:nvPr/>
          </p:nvSpPr>
          <p:spPr>
            <a:xfrm>
              <a:off x="17240" y="459412"/>
              <a:ext cx="27676" cy="215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fill="norm" stroke="1" extrusionOk="0">
                  <a:moveTo>
                    <a:pt x="0" y="0"/>
                  </a:moveTo>
                  <a:cubicBezTo>
                    <a:pt x="1440" y="2954"/>
                    <a:pt x="2880" y="5908"/>
                    <a:pt x="5040" y="9046"/>
                  </a:cubicBezTo>
                  <a:cubicBezTo>
                    <a:pt x="7200" y="12185"/>
                    <a:pt x="10080" y="15508"/>
                    <a:pt x="12960" y="17815"/>
                  </a:cubicBezTo>
                  <a:cubicBezTo>
                    <a:pt x="15840" y="20123"/>
                    <a:pt x="18720" y="21415"/>
                    <a:pt x="20160" y="21508"/>
                  </a:cubicBezTo>
                  <a:cubicBezTo>
                    <a:pt x="21600" y="21600"/>
                    <a:pt x="21600" y="20492"/>
                    <a:pt x="21600" y="1938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" name="Linea"/>
            <p:cNvSpPr/>
            <p:nvPr/>
          </p:nvSpPr>
          <p:spPr>
            <a:xfrm>
              <a:off x="6170" y="449580"/>
              <a:ext cx="97561" cy="109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008" fill="norm" stroke="1" extrusionOk="0">
                  <a:moveTo>
                    <a:pt x="0" y="6136"/>
                  </a:moveTo>
                  <a:cubicBezTo>
                    <a:pt x="0" y="4365"/>
                    <a:pt x="0" y="2595"/>
                    <a:pt x="1000" y="1356"/>
                  </a:cubicBezTo>
                  <a:cubicBezTo>
                    <a:pt x="2000" y="116"/>
                    <a:pt x="4000" y="-592"/>
                    <a:pt x="7200" y="647"/>
                  </a:cubicBezTo>
                  <a:cubicBezTo>
                    <a:pt x="10400" y="1887"/>
                    <a:pt x="14800" y="5074"/>
                    <a:pt x="17600" y="7375"/>
                  </a:cubicBezTo>
                  <a:cubicBezTo>
                    <a:pt x="20400" y="9677"/>
                    <a:pt x="21600" y="11093"/>
                    <a:pt x="21000" y="13218"/>
                  </a:cubicBezTo>
                  <a:cubicBezTo>
                    <a:pt x="20400" y="15342"/>
                    <a:pt x="18000" y="18175"/>
                    <a:pt x="15200" y="19592"/>
                  </a:cubicBezTo>
                  <a:cubicBezTo>
                    <a:pt x="12400" y="21008"/>
                    <a:pt x="9200" y="21008"/>
                    <a:pt x="6000" y="2100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" name="Linea"/>
            <p:cNvSpPr/>
            <p:nvPr/>
          </p:nvSpPr>
          <p:spPr>
            <a:xfrm>
              <a:off x="161152" y="453877"/>
              <a:ext cx="99633" cy="225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0" fill="norm" stroke="1" extrusionOk="0">
                  <a:moveTo>
                    <a:pt x="0" y="0"/>
                  </a:moveTo>
                  <a:cubicBezTo>
                    <a:pt x="400" y="5574"/>
                    <a:pt x="800" y="11148"/>
                    <a:pt x="1200" y="14458"/>
                  </a:cubicBezTo>
                  <a:cubicBezTo>
                    <a:pt x="1600" y="17768"/>
                    <a:pt x="2000" y="18813"/>
                    <a:pt x="2400" y="19771"/>
                  </a:cubicBezTo>
                  <a:cubicBezTo>
                    <a:pt x="2800" y="20729"/>
                    <a:pt x="3200" y="21600"/>
                    <a:pt x="3400" y="21252"/>
                  </a:cubicBezTo>
                  <a:cubicBezTo>
                    <a:pt x="3600" y="20903"/>
                    <a:pt x="3600" y="19335"/>
                    <a:pt x="4400" y="17419"/>
                  </a:cubicBezTo>
                  <a:cubicBezTo>
                    <a:pt x="5200" y="15503"/>
                    <a:pt x="6800" y="13239"/>
                    <a:pt x="8400" y="11671"/>
                  </a:cubicBezTo>
                  <a:cubicBezTo>
                    <a:pt x="10000" y="10103"/>
                    <a:pt x="11600" y="9232"/>
                    <a:pt x="13400" y="8884"/>
                  </a:cubicBezTo>
                  <a:cubicBezTo>
                    <a:pt x="15200" y="8535"/>
                    <a:pt x="17200" y="8710"/>
                    <a:pt x="18400" y="9232"/>
                  </a:cubicBezTo>
                  <a:cubicBezTo>
                    <a:pt x="19600" y="9755"/>
                    <a:pt x="20000" y="10626"/>
                    <a:pt x="20400" y="12455"/>
                  </a:cubicBezTo>
                  <a:cubicBezTo>
                    <a:pt x="20800" y="14284"/>
                    <a:pt x="21200" y="17071"/>
                    <a:pt x="21600" y="1985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" name="Linea"/>
            <p:cNvSpPr/>
            <p:nvPr/>
          </p:nvSpPr>
          <p:spPr>
            <a:xfrm>
              <a:off x="338275" y="559043"/>
              <a:ext cx="71957" cy="107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8" fill="norm" stroke="1" extrusionOk="0">
                  <a:moveTo>
                    <a:pt x="0" y="0"/>
                  </a:moveTo>
                  <a:cubicBezTo>
                    <a:pt x="0" y="3661"/>
                    <a:pt x="0" y="7322"/>
                    <a:pt x="277" y="10068"/>
                  </a:cubicBezTo>
                  <a:cubicBezTo>
                    <a:pt x="554" y="12814"/>
                    <a:pt x="1108" y="14644"/>
                    <a:pt x="2492" y="16658"/>
                  </a:cubicBezTo>
                  <a:cubicBezTo>
                    <a:pt x="3877" y="18671"/>
                    <a:pt x="6092" y="20868"/>
                    <a:pt x="8308" y="21234"/>
                  </a:cubicBezTo>
                  <a:cubicBezTo>
                    <a:pt x="10523" y="21600"/>
                    <a:pt x="12738" y="20136"/>
                    <a:pt x="14954" y="16475"/>
                  </a:cubicBezTo>
                  <a:cubicBezTo>
                    <a:pt x="17169" y="12814"/>
                    <a:pt x="19385" y="6956"/>
                    <a:pt x="21600" y="109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" name="Linea"/>
            <p:cNvSpPr/>
            <p:nvPr/>
          </p:nvSpPr>
          <p:spPr>
            <a:xfrm>
              <a:off x="354880" y="559043"/>
              <a:ext cx="103344" cy="1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502" fill="norm" stroke="1" extrusionOk="0">
                  <a:moveTo>
                    <a:pt x="13642" y="0"/>
                  </a:moveTo>
                  <a:cubicBezTo>
                    <a:pt x="16295" y="4404"/>
                    <a:pt x="18947" y="8808"/>
                    <a:pt x="20274" y="12058"/>
                  </a:cubicBezTo>
                  <a:cubicBezTo>
                    <a:pt x="21600" y="15309"/>
                    <a:pt x="21600" y="17406"/>
                    <a:pt x="19895" y="18979"/>
                  </a:cubicBezTo>
                  <a:cubicBezTo>
                    <a:pt x="18189" y="20551"/>
                    <a:pt x="14779" y="21600"/>
                    <a:pt x="11179" y="21495"/>
                  </a:cubicBezTo>
                  <a:cubicBezTo>
                    <a:pt x="7579" y="21390"/>
                    <a:pt x="3789" y="20132"/>
                    <a:pt x="0" y="1887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" name="Linea"/>
            <p:cNvSpPr/>
            <p:nvPr/>
          </p:nvSpPr>
          <p:spPr>
            <a:xfrm>
              <a:off x="509863" y="542438"/>
              <a:ext cx="87058" cy="11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600" fill="norm" stroke="1" extrusionOk="0">
                  <a:moveTo>
                    <a:pt x="16200" y="2057"/>
                  </a:moveTo>
                  <a:cubicBezTo>
                    <a:pt x="14400" y="1029"/>
                    <a:pt x="12600" y="0"/>
                    <a:pt x="10800" y="0"/>
                  </a:cubicBezTo>
                  <a:cubicBezTo>
                    <a:pt x="9000" y="0"/>
                    <a:pt x="7200" y="1029"/>
                    <a:pt x="5850" y="2571"/>
                  </a:cubicBezTo>
                  <a:cubicBezTo>
                    <a:pt x="4500" y="4114"/>
                    <a:pt x="3600" y="6171"/>
                    <a:pt x="4275" y="7543"/>
                  </a:cubicBezTo>
                  <a:cubicBezTo>
                    <a:pt x="4950" y="8914"/>
                    <a:pt x="7200" y="9600"/>
                    <a:pt x="9450" y="10114"/>
                  </a:cubicBezTo>
                  <a:cubicBezTo>
                    <a:pt x="11700" y="10629"/>
                    <a:pt x="13950" y="10971"/>
                    <a:pt x="16200" y="11657"/>
                  </a:cubicBezTo>
                  <a:cubicBezTo>
                    <a:pt x="18450" y="12343"/>
                    <a:pt x="20700" y="13371"/>
                    <a:pt x="21150" y="14743"/>
                  </a:cubicBezTo>
                  <a:cubicBezTo>
                    <a:pt x="21600" y="16114"/>
                    <a:pt x="20250" y="17829"/>
                    <a:pt x="16425" y="19029"/>
                  </a:cubicBezTo>
                  <a:cubicBezTo>
                    <a:pt x="12600" y="20229"/>
                    <a:pt x="6300" y="20914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" name="Linea"/>
            <p:cNvSpPr/>
            <p:nvPr/>
          </p:nvSpPr>
          <p:spPr>
            <a:xfrm>
              <a:off x="797687" y="407751"/>
              <a:ext cx="453878" cy="249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9" fill="norm" stroke="1" extrusionOk="0">
                  <a:moveTo>
                    <a:pt x="0" y="1588"/>
                  </a:moveTo>
                  <a:cubicBezTo>
                    <a:pt x="0" y="4924"/>
                    <a:pt x="0" y="8259"/>
                    <a:pt x="44" y="10800"/>
                  </a:cubicBezTo>
                  <a:cubicBezTo>
                    <a:pt x="88" y="13341"/>
                    <a:pt x="176" y="15088"/>
                    <a:pt x="220" y="16438"/>
                  </a:cubicBezTo>
                  <a:cubicBezTo>
                    <a:pt x="263" y="17788"/>
                    <a:pt x="263" y="18741"/>
                    <a:pt x="483" y="19218"/>
                  </a:cubicBezTo>
                  <a:cubicBezTo>
                    <a:pt x="702" y="19694"/>
                    <a:pt x="1141" y="19694"/>
                    <a:pt x="2020" y="19456"/>
                  </a:cubicBezTo>
                  <a:cubicBezTo>
                    <a:pt x="2898" y="19218"/>
                    <a:pt x="4215" y="18741"/>
                    <a:pt x="5093" y="18185"/>
                  </a:cubicBezTo>
                  <a:cubicBezTo>
                    <a:pt x="5971" y="17629"/>
                    <a:pt x="6410" y="16994"/>
                    <a:pt x="6717" y="16041"/>
                  </a:cubicBezTo>
                  <a:cubicBezTo>
                    <a:pt x="7024" y="15088"/>
                    <a:pt x="7200" y="13818"/>
                    <a:pt x="7112" y="12944"/>
                  </a:cubicBezTo>
                  <a:cubicBezTo>
                    <a:pt x="7024" y="12071"/>
                    <a:pt x="6673" y="11594"/>
                    <a:pt x="6278" y="11435"/>
                  </a:cubicBezTo>
                  <a:cubicBezTo>
                    <a:pt x="5883" y="11276"/>
                    <a:pt x="5444" y="11435"/>
                    <a:pt x="5137" y="11912"/>
                  </a:cubicBezTo>
                  <a:cubicBezTo>
                    <a:pt x="4829" y="12388"/>
                    <a:pt x="4654" y="13182"/>
                    <a:pt x="4654" y="14532"/>
                  </a:cubicBezTo>
                  <a:cubicBezTo>
                    <a:pt x="4654" y="15882"/>
                    <a:pt x="4829" y="17788"/>
                    <a:pt x="5137" y="19059"/>
                  </a:cubicBezTo>
                  <a:cubicBezTo>
                    <a:pt x="5444" y="20329"/>
                    <a:pt x="5883" y="20965"/>
                    <a:pt x="6322" y="21282"/>
                  </a:cubicBezTo>
                  <a:cubicBezTo>
                    <a:pt x="6761" y="21600"/>
                    <a:pt x="7200" y="21600"/>
                    <a:pt x="7859" y="20568"/>
                  </a:cubicBezTo>
                  <a:cubicBezTo>
                    <a:pt x="8517" y="19535"/>
                    <a:pt x="9395" y="17471"/>
                    <a:pt x="10229" y="14532"/>
                  </a:cubicBezTo>
                  <a:cubicBezTo>
                    <a:pt x="11063" y="11594"/>
                    <a:pt x="11854" y="7782"/>
                    <a:pt x="12249" y="5479"/>
                  </a:cubicBezTo>
                  <a:cubicBezTo>
                    <a:pt x="12644" y="3176"/>
                    <a:pt x="12644" y="2382"/>
                    <a:pt x="12556" y="1588"/>
                  </a:cubicBezTo>
                  <a:cubicBezTo>
                    <a:pt x="12468" y="794"/>
                    <a:pt x="12293" y="0"/>
                    <a:pt x="12161" y="0"/>
                  </a:cubicBezTo>
                  <a:cubicBezTo>
                    <a:pt x="12029" y="0"/>
                    <a:pt x="11941" y="794"/>
                    <a:pt x="11985" y="2859"/>
                  </a:cubicBezTo>
                  <a:cubicBezTo>
                    <a:pt x="12029" y="4924"/>
                    <a:pt x="12205" y="8259"/>
                    <a:pt x="12380" y="10721"/>
                  </a:cubicBezTo>
                  <a:cubicBezTo>
                    <a:pt x="12556" y="13182"/>
                    <a:pt x="12732" y="14771"/>
                    <a:pt x="12951" y="15882"/>
                  </a:cubicBezTo>
                  <a:cubicBezTo>
                    <a:pt x="13171" y="16994"/>
                    <a:pt x="13434" y="17629"/>
                    <a:pt x="13785" y="17788"/>
                  </a:cubicBezTo>
                  <a:cubicBezTo>
                    <a:pt x="14137" y="17947"/>
                    <a:pt x="14576" y="17629"/>
                    <a:pt x="14971" y="17232"/>
                  </a:cubicBezTo>
                  <a:cubicBezTo>
                    <a:pt x="15366" y="16835"/>
                    <a:pt x="15717" y="16359"/>
                    <a:pt x="15893" y="15247"/>
                  </a:cubicBezTo>
                  <a:cubicBezTo>
                    <a:pt x="16068" y="14135"/>
                    <a:pt x="16068" y="12388"/>
                    <a:pt x="16112" y="10244"/>
                  </a:cubicBezTo>
                  <a:cubicBezTo>
                    <a:pt x="16156" y="8100"/>
                    <a:pt x="16244" y="5559"/>
                    <a:pt x="16332" y="3891"/>
                  </a:cubicBezTo>
                  <a:cubicBezTo>
                    <a:pt x="16420" y="2224"/>
                    <a:pt x="16507" y="1429"/>
                    <a:pt x="16463" y="1429"/>
                  </a:cubicBezTo>
                  <a:cubicBezTo>
                    <a:pt x="16420" y="1429"/>
                    <a:pt x="16244" y="2224"/>
                    <a:pt x="16332" y="4368"/>
                  </a:cubicBezTo>
                  <a:cubicBezTo>
                    <a:pt x="16420" y="6512"/>
                    <a:pt x="16771" y="10006"/>
                    <a:pt x="17034" y="12388"/>
                  </a:cubicBezTo>
                  <a:cubicBezTo>
                    <a:pt x="17298" y="14771"/>
                    <a:pt x="17473" y="16041"/>
                    <a:pt x="17912" y="16994"/>
                  </a:cubicBezTo>
                  <a:cubicBezTo>
                    <a:pt x="18351" y="17947"/>
                    <a:pt x="19054" y="18582"/>
                    <a:pt x="19712" y="18265"/>
                  </a:cubicBezTo>
                  <a:cubicBezTo>
                    <a:pt x="20371" y="17947"/>
                    <a:pt x="20985" y="16676"/>
                    <a:pt x="21600" y="1540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" name="Linea"/>
            <p:cNvSpPr/>
            <p:nvPr/>
          </p:nvSpPr>
          <p:spPr>
            <a:xfrm>
              <a:off x="1057836" y="464947"/>
              <a:ext cx="149449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67" y="14400"/>
                    <a:pt x="11733" y="7200"/>
                    <a:pt x="15333" y="3600"/>
                  </a:cubicBezTo>
                  <a:cubicBezTo>
                    <a:pt x="18933" y="0"/>
                    <a:pt x="20267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" name="Linea"/>
            <p:cNvSpPr/>
            <p:nvPr/>
          </p:nvSpPr>
          <p:spPr>
            <a:xfrm>
              <a:off x="703591" y="653140"/>
              <a:ext cx="1107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1" name="Linea"/>
            <p:cNvSpPr/>
            <p:nvPr/>
          </p:nvSpPr>
          <p:spPr>
            <a:xfrm>
              <a:off x="1334591" y="636535"/>
              <a:ext cx="5536" cy="1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2" name="Linea"/>
            <p:cNvSpPr/>
            <p:nvPr/>
          </p:nvSpPr>
          <p:spPr>
            <a:xfrm>
              <a:off x="1417617" y="470482"/>
              <a:ext cx="38747" cy="18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fill="norm" stroke="1" extrusionOk="0">
                  <a:moveTo>
                    <a:pt x="0" y="0"/>
                  </a:moveTo>
                  <a:cubicBezTo>
                    <a:pt x="4114" y="3927"/>
                    <a:pt x="8229" y="7855"/>
                    <a:pt x="11314" y="11018"/>
                  </a:cubicBezTo>
                  <a:cubicBezTo>
                    <a:pt x="14400" y="14182"/>
                    <a:pt x="16457" y="16582"/>
                    <a:pt x="18000" y="18327"/>
                  </a:cubicBezTo>
                  <a:cubicBezTo>
                    <a:pt x="19543" y="20073"/>
                    <a:pt x="20571" y="21164"/>
                    <a:pt x="21086" y="21382"/>
                  </a:cubicBezTo>
                  <a:cubicBezTo>
                    <a:pt x="21600" y="21600"/>
                    <a:pt x="21600" y="20945"/>
                    <a:pt x="21600" y="2029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3" name="Linea"/>
            <p:cNvSpPr/>
            <p:nvPr/>
          </p:nvSpPr>
          <p:spPr>
            <a:xfrm>
              <a:off x="1412082" y="491564"/>
              <a:ext cx="172654" cy="16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284" fill="norm" stroke="1" extrusionOk="0">
                  <a:moveTo>
                    <a:pt x="0" y="1527"/>
                  </a:moveTo>
                  <a:cubicBezTo>
                    <a:pt x="2298" y="830"/>
                    <a:pt x="4596" y="133"/>
                    <a:pt x="6434" y="17"/>
                  </a:cubicBezTo>
                  <a:cubicBezTo>
                    <a:pt x="8272" y="-99"/>
                    <a:pt x="9651" y="366"/>
                    <a:pt x="10685" y="1759"/>
                  </a:cubicBezTo>
                  <a:cubicBezTo>
                    <a:pt x="11719" y="3153"/>
                    <a:pt x="12409" y="5475"/>
                    <a:pt x="11834" y="7449"/>
                  </a:cubicBezTo>
                  <a:cubicBezTo>
                    <a:pt x="11260" y="9424"/>
                    <a:pt x="9421" y="11049"/>
                    <a:pt x="7928" y="12095"/>
                  </a:cubicBezTo>
                  <a:cubicBezTo>
                    <a:pt x="6434" y="13140"/>
                    <a:pt x="5285" y="13604"/>
                    <a:pt x="4596" y="13256"/>
                  </a:cubicBezTo>
                  <a:cubicBezTo>
                    <a:pt x="3906" y="12907"/>
                    <a:pt x="3677" y="11746"/>
                    <a:pt x="4136" y="11049"/>
                  </a:cubicBezTo>
                  <a:cubicBezTo>
                    <a:pt x="4596" y="10353"/>
                    <a:pt x="5745" y="10120"/>
                    <a:pt x="8272" y="10353"/>
                  </a:cubicBezTo>
                  <a:cubicBezTo>
                    <a:pt x="10800" y="10585"/>
                    <a:pt x="14706" y="11282"/>
                    <a:pt x="17004" y="12095"/>
                  </a:cubicBezTo>
                  <a:cubicBezTo>
                    <a:pt x="19302" y="12907"/>
                    <a:pt x="19991" y="13836"/>
                    <a:pt x="20566" y="14882"/>
                  </a:cubicBezTo>
                  <a:cubicBezTo>
                    <a:pt x="21140" y="15927"/>
                    <a:pt x="21600" y="17088"/>
                    <a:pt x="21485" y="18133"/>
                  </a:cubicBezTo>
                  <a:cubicBezTo>
                    <a:pt x="21370" y="19178"/>
                    <a:pt x="20681" y="20107"/>
                    <a:pt x="19072" y="20688"/>
                  </a:cubicBezTo>
                  <a:cubicBezTo>
                    <a:pt x="17464" y="21269"/>
                    <a:pt x="14936" y="21501"/>
                    <a:pt x="12638" y="21036"/>
                  </a:cubicBezTo>
                  <a:cubicBezTo>
                    <a:pt x="10340" y="20572"/>
                    <a:pt x="8272" y="19411"/>
                    <a:pt x="6204" y="1824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4" name="Linea"/>
            <p:cNvSpPr/>
            <p:nvPr/>
          </p:nvSpPr>
          <p:spPr>
            <a:xfrm>
              <a:off x="1771862" y="464947"/>
              <a:ext cx="1" cy="5536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5" name="Linea"/>
            <p:cNvSpPr/>
            <p:nvPr/>
          </p:nvSpPr>
          <p:spPr>
            <a:xfrm>
              <a:off x="1771862" y="468415"/>
              <a:ext cx="98351" cy="182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0919" fill="norm" stroke="1" extrusionOk="0">
                  <a:moveTo>
                    <a:pt x="0" y="1508"/>
                  </a:moveTo>
                  <a:cubicBezTo>
                    <a:pt x="3927" y="1085"/>
                    <a:pt x="7855" y="661"/>
                    <a:pt x="11585" y="343"/>
                  </a:cubicBezTo>
                  <a:cubicBezTo>
                    <a:pt x="15316" y="26"/>
                    <a:pt x="18851" y="-186"/>
                    <a:pt x="20225" y="238"/>
                  </a:cubicBezTo>
                  <a:cubicBezTo>
                    <a:pt x="21600" y="661"/>
                    <a:pt x="20815" y="1720"/>
                    <a:pt x="19244" y="4261"/>
                  </a:cubicBezTo>
                  <a:cubicBezTo>
                    <a:pt x="17673" y="6802"/>
                    <a:pt x="15316" y="10826"/>
                    <a:pt x="13745" y="14108"/>
                  </a:cubicBezTo>
                  <a:cubicBezTo>
                    <a:pt x="12175" y="17390"/>
                    <a:pt x="11389" y="19932"/>
                    <a:pt x="11193" y="20673"/>
                  </a:cubicBezTo>
                  <a:cubicBezTo>
                    <a:pt x="10996" y="21414"/>
                    <a:pt x="11389" y="20355"/>
                    <a:pt x="11585" y="19190"/>
                  </a:cubicBezTo>
                  <a:cubicBezTo>
                    <a:pt x="11782" y="18026"/>
                    <a:pt x="11782" y="16755"/>
                    <a:pt x="11782" y="1548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" name="Linea"/>
            <p:cNvSpPr/>
            <p:nvPr/>
          </p:nvSpPr>
          <p:spPr>
            <a:xfrm>
              <a:off x="1805073" y="564579"/>
              <a:ext cx="105168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" name="Linea"/>
            <p:cNvSpPr/>
            <p:nvPr/>
          </p:nvSpPr>
          <p:spPr>
            <a:xfrm>
              <a:off x="1910240" y="464928"/>
              <a:ext cx="117735" cy="204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409" fill="norm" stroke="1" extrusionOk="0">
                  <a:moveTo>
                    <a:pt x="0" y="2895"/>
                  </a:moveTo>
                  <a:cubicBezTo>
                    <a:pt x="4985" y="2123"/>
                    <a:pt x="9969" y="1352"/>
                    <a:pt x="13625" y="773"/>
                  </a:cubicBezTo>
                  <a:cubicBezTo>
                    <a:pt x="17280" y="195"/>
                    <a:pt x="19606" y="-191"/>
                    <a:pt x="20603" y="98"/>
                  </a:cubicBezTo>
                  <a:cubicBezTo>
                    <a:pt x="21600" y="388"/>
                    <a:pt x="21268" y="1352"/>
                    <a:pt x="20271" y="3859"/>
                  </a:cubicBezTo>
                  <a:cubicBezTo>
                    <a:pt x="19274" y="6366"/>
                    <a:pt x="17612" y="10416"/>
                    <a:pt x="16449" y="13598"/>
                  </a:cubicBezTo>
                  <a:cubicBezTo>
                    <a:pt x="15286" y="16780"/>
                    <a:pt x="14622" y="19095"/>
                    <a:pt x="13957" y="2140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" name="Linea"/>
            <p:cNvSpPr/>
            <p:nvPr/>
          </p:nvSpPr>
          <p:spPr>
            <a:xfrm>
              <a:off x="1937915" y="553509"/>
              <a:ext cx="121773" cy="22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27" y="16200"/>
                    <a:pt x="7855" y="10800"/>
                    <a:pt x="11455" y="7200"/>
                  </a:cubicBezTo>
                  <a:cubicBezTo>
                    <a:pt x="15055" y="3600"/>
                    <a:pt x="18327" y="18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" name="Linea"/>
            <p:cNvSpPr/>
            <p:nvPr/>
          </p:nvSpPr>
          <p:spPr>
            <a:xfrm>
              <a:off x="2078050" y="448721"/>
              <a:ext cx="91312" cy="18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1" h="21350" fill="norm" stroke="1" extrusionOk="0">
                  <a:moveTo>
                    <a:pt x="4679" y="5565"/>
                  </a:moveTo>
                  <a:cubicBezTo>
                    <a:pt x="8068" y="8265"/>
                    <a:pt x="11456" y="10965"/>
                    <a:pt x="13785" y="12938"/>
                  </a:cubicBezTo>
                  <a:cubicBezTo>
                    <a:pt x="16115" y="14912"/>
                    <a:pt x="17385" y="16158"/>
                    <a:pt x="18021" y="17300"/>
                  </a:cubicBezTo>
                  <a:cubicBezTo>
                    <a:pt x="18656" y="18442"/>
                    <a:pt x="18656" y="19481"/>
                    <a:pt x="16538" y="20208"/>
                  </a:cubicBezTo>
                  <a:cubicBezTo>
                    <a:pt x="14421" y="20935"/>
                    <a:pt x="10185" y="21350"/>
                    <a:pt x="7009" y="21350"/>
                  </a:cubicBezTo>
                  <a:cubicBezTo>
                    <a:pt x="3832" y="21350"/>
                    <a:pt x="1715" y="20935"/>
                    <a:pt x="656" y="20208"/>
                  </a:cubicBezTo>
                  <a:cubicBezTo>
                    <a:pt x="-403" y="19481"/>
                    <a:pt x="-403" y="18442"/>
                    <a:pt x="2350" y="16677"/>
                  </a:cubicBezTo>
                  <a:cubicBezTo>
                    <a:pt x="5103" y="14912"/>
                    <a:pt x="10609" y="12419"/>
                    <a:pt x="14209" y="10135"/>
                  </a:cubicBezTo>
                  <a:cubicBezTo>
                    <a:pt x="17809" y="7850"/>
                    <a:pt x="19503" y="5773"/>
                    <a:pt x="20350" y="4215"/>
                  </a:cubicBezTo>
                  <a:cubicBezTo>
                    <a:pt x="21197" y="2658"/>
                    <a:pt x="21197" y="1619"/>
                    <a:pt x="20138" y="892"/>
                  </a:cubicBezTo>
                  <a:cubicBezTo>
                    <a:pt x="19079" y="165"/>
                    <a:pt x="16962" y="-250"/>
                    <a:pt x="13997" y="165"/>
                  </a:cubicBezTo>
                  <a:cubicBezTo>
                    <a:pt x="11032" y="581"/>
                    <a:pt x="7221" y="1827"/>
                    <a:pt x="5103" y="3073"/>
                  </a:cubicBezTo>
                  <a:cubicBezTo>
                    <a:pt x="2985" y="4319"/>
                    <a:pt x="2562" y="5565"/>
                    <a:pt x="2138" y="681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" name="Linea"/>
            <p:cNvSpPr/>
            <p:nvPr/>
          </p:nvSpPr>
          <p:spPr>
            <a:xfrm>
              <a:off x="2253415" y="664210"/>
              <a:ext cx="33212" cy="5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" name="Linea"/>
            <p:cNvSpPr/>
            <p:nvPr/>
          </p:nvSpPr>
          <p:spPr>
            <a:xfrm>
              <a:off x="2377032" y="424140"/>
              <a:ext cx="77981" cy="219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1026" fill="norm" stroke="1" extrusionOk="0">
                  <a:moveTo>
                    <a:pt x="19088" y="6572"/>
                  </a:moveTo>
                  <a:cubicBezTo>
                    <a:pt x="19591" y="5687"/>
                    <a:pt x="20093" y="4801"/>
                    <a:pt x="20595" y="3562"/>
                  </a:cubicBezTo>
                  <a:cubicBezTo>
                    <a:pt x="21098" y="2323"/>
                    <a:pt x="21600" y="729"/>
                    <a:pt x="20847" y="198"/>
                  </a:cubicBezTo>
                  <a:cubicBezTo>
                    <a:pt x="20093" y="-333"/>
                    <a:pt x="18084" y="198"/>
                    <a:pt x="14567" y="1880"/>
                  </a:cubicBezTo>
                  <a:cubicBezTo>
                    <a:pt x="11051" y="3562"/>
                    <a:pt x="6028" y="6395"/>
                    <a:pt x="3265" y="9316"/>
                  </a:cubicBezTo>
                  <a:cubicBezTo>
                    <a:pt x="502" y="12237"/>
                    <a:pt x="0" y="15247"/>
                    <a:pt x="0" y="17195"/>
                  </a:cubicBezTo>
                  <a:cubicBezTo>
                    <a:pt x="0" y="19142"/>
                    <a:pt x="502" y="20028"/>
                    <a:pt x="3014" y="20559"/>
                  </a:cubicBezTo>
                  <a:cubicBezTo>
                    <a:pt x="5526" y="21090"/>
                    <a:pt x="10047" y="21267"/>
                    <a:pt x="13312" y="20559"/>
                  </a:cubicBezTo>
                  <a:cubicBezTo>
                    <a:pt x="16577" y="19851"/>
                    <a:pt x="18586" y="18257"/>
                    <a:pt x="19591" y="17018"/>
                  </a:cubicBezTo>
                  <a:cubicBezTo>
                    <a:pt x="20595" y="15778"/>
                    <a:pt x="20595" y="14893"/>
                    <a:pt x="19842" y="14097"/>
                  </a:cubicBezTo>
                  <a:cubicBezTo>
                    <a:pt x="19088" y="13300"/>
                    <a:pt x="17581" y="12592"/>
                    <a:pt x="15572" y="12415"/>
                  </a:cubicBezTo>
                  <a:cubicBezTo>
                    <a:pt x="13563" y="12238"/>
                    <a:pt x="11051" y="12592"/>
                    <a:pt x="9293" y="13742"/>
                  </a:cubicBezTo>
                  <a:cubicBezTo>
                    <a:pt x="7535" y="14893"/>
                    <a:pt x="6530" y="16841"/>
                    <a:pt x="5526" y="1878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" name="Linea"/>
            <p:cNvSpPr/>
            <p:nvPr/>
          </p:nvSpPr>
          <p:spPr>
            <a:xfrm>
              <a:off x="2536397" y="448298"/>
              <a:ext cx="98941" cy="11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280" fill="norm" stroke="1" extrusionOk="0">
                  <a:moveTo>
                    <a:pt x="5850" y="989"/>
                  </a:moveTo>
                  <a:cubicBezTo>
                    <a:pt x="3850" y="335"/>
                    <a:pt x="1850" y="-320"/>
                    <a:pt x="850" y="171"/>
                  </a:cubicBezTo>
                  <a:cubicBezTo>
                    <a:pt x="-150" y="662"/>
                    <a:pt x="-150" y="2298"/>
                    <a:pt x="250" y="5571"/>
                  </a:cubicBezTo>
                  <a:cubicBezTo>
                    <a:pt x="650" y="8844"/>
                    <a:pt x="1450" y="13753"/>
                    <a:pt x="2450" y="16862"/>
                  </a:cubicBezTo>
                  <a:cubicBezTo>
                    <a:pt x="3450" y="19971"/>
                    <a:pt x="4650" y="21280"/>
                    <a:pt x="7850" y="21280"/>
                  </a:cubicBezTo>
                  <a:cubicBezTo>
                    <a:pt x="11050" y="21280"/>
                    <a:pt x="16250" y="19971"/>
                    <a:pt x="21450" y="1866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" name="Linea"/>
            <p:cNvSpPr/>
            <p:nvPr/>
          </p:nvSpPr>
          <p:spPr>
            <a:xfrm>
              <a:off x="2585521" y="520297"/>
              <a:ext cx="11071" cy="121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1309"/>
                    <a:pt x="0" y="2618"/>
                    <a:pt x="0" y="6218"/>
                  </a:cubicBezTo>
                  <a:cubicBezTo>
                    <a:pt x="0" y="9818"/>
                    <a:pt x="10800" y="15709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" name="Linea"/>
            <p:cNvSpPr/>
            <p:nvPr/>
          </p:nvSpPr>
          <p:spPr>
            <a:xfrm>
              <a:off x="2701757" y="653140"/>
              <a:ext cx="1" cy="7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" name="Linea"/>
            <p:cNvSpPr/>
            <p:nvPr/>
          </p:nvSpPr>
          <p:spPr>
            <a:xfrm>
              <a:off x="2829065" y="455030"/>
              <a:ext cx="262405" cy="172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456" fill="norm" stroke="1" extrusionOk="0">
                  <a:moveTo>
                    <a:pt x="0" y="3303"/>
                  </a:moveTo>
                  <a:cubicBezTo>
                    <a:pt x="453" y="2154"/>
                    <a:pt x="906" y="1005"/>
                    <a:pt x="1510" y="430"/>
                  </a:cubicBezTo>
                  <a:cubicBezTo>
                    <a:pt x="2115" y="-144"/>
                    <a:pt x="2870" y="-144"/>
                    <a:pt x="3399" y="430"/>
                  </a:cubicBezTo>
                  <a:cubicBezTo>
                    <a:pt x="3927" y="1005"/>
                    <a:pt x="4229" y="2154"/>
                    <a:pt x="4078" y="4682"/>
                  </a:cubicBezTo>
                  <a:cubicBezTo>
                    <a:pt x="3927" y="7209"/>
                    <a:pt x="3323" y="11116"/>
                    <a:pt x="2794" y="13758"/>
                  </a:cubicBezTo>
                  <a:cubicBezTo>
                    <a:pt x="2266" y="16401"/>
                    <a:pt x="1813" y="17779"/>
                    <a:pt x="1284" y="18928"/>
                  </a:cubicBezTo>
                  <a:cubicBezTo>
                    <a:pt x="755" y="20077"/>
                    <a:pt x="151" y="20996"/>
                    <a:pt x="151" y="21111"/>
                  </a:cubicBezTo>
                  <a:cubicBezTo>
                    <a:pt x="151" y="21226"/>
                    <a:pt x="755" y="20537"/>
                    <a:pt x="2341" y="19847"/>
                  </a:cubicBezTo>
                  <a:cubicBezTo>
                    <a:pt x="3927" y="19158"/>
                    <a:pt x="6495" y="18469"/>
                    <a:pt x="8157" y="17894"/>
                  </a:cubicBezTo>
                  <a:cubicBezTo>
                    <a:pt x="9818" y="17320"/>
                    <a:pt x="10573" y="16860"/>
                    <a:pt x="11329" y="16171"/>
                  </a:cubicBezTo>
                  <a:cubicBezTo>
                    <a:pt x="12084" y="15482"/>
                    <a:pt x="12839" y="14562"/>
                    <a:pt x="13292" y="14677"/>
                  </a:cubicBezTo>
                  <a:cubicBezTo>
                    <a:pt x="13745" y="14792"/>
                    <a:pt x="13897" y="15941"/>
                    <a:pt x="14123" y="17090"/>
                  </a:cubicBezTo>
                  <a:cubicBezTo>
                    <a:pt x="14350" y="18239"/>
                    <a:pt x="14652" y="19388"/>
                    <a:pt x="15180" y="20192"/>
                  </a:cubicBezTo>
                  <a:cubicBezTo>
                    <a:pt x="15709" y="20996"/>
                    <a:pt x="16464" y="21456"/>
                    <a:pt x="17295" y="21456"/>
                  </a:cubicBezTo>
                  <a:cubicBezTo>
                    <a:pt x="18126" y="21456"/>
                    <a:pt x="19032" y="20996"/>
                    <a:pt x="19787" y="20192"/>
                  </a:cubicBezTo>
                  <a:cubicBezTo>
                    <a:pt x="20543" y="19388"/>
                    <a:pt x="21147" y="18239"/>
                    <a:pt x="21373" y="16516"/>
                  </a:cubicBezTo>
                  <a:cubicBezTo>
                    <a:pt x="21600" y="14792"/>
                    <a:pt x="21449" y="12494"/>
                    <a:pt x="21147" y="10886"/>
                  </a:cubicBezTo>
                  <a:cubicBezTo>
                    <a:pt x="20845" y="9277"/>
                    <a:pt x="20392" y="8358"/>
                    <a:pt x="19410" y="7669"/>
                  </a:cubicBezTo>
                  <a:cubicBezTo>
                    <a:pt x="18428" y="6979"/>
                    <a:pt x="16917" y="6520"/>
                    <a:pt x="15860" y="7784"/>
                  </a:cubicBezTo>
                  <a:cubicBezTo>
                    <a:pt x="14803" y="9047"/>
                    <a:pt x="14199" y="12035"/>
                    <a:pt x="13897" y="14103"/>
                  </a:cubicBezTo>
                  <a:cubicBezTo>
                    <a:pt x="13594" y="16171"/>
                    <a:pt x="13594" y="17320"/>
                    <a:pt x="13594" y="1846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" name="Linea"/>
            <p:cNvSpPr/>
            <p:nvPr/>
          </p:nvSpPr>
          <p:spPr>
            <a:xfrm>
              <a:off x="3155635" y="470482"/>
              <a:ext cx="16606" cy="143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431"/>
                    <a:pt x="9600" y="8862"/>
                    <a:pt x="13200" y="12462"/>
                  </a:cubicBezTo>
                  <a:cubicBezTo>
                    <a:pt x="16800" y="16062"/>
                    <a:pt x="19200" y="18831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" name="Linea"/>
            <p:cNvSpPr/>
            <p:nvPr/>
          </p:nvSpPr>
          <p:spPr>
            <a:xfrm>
              <a:off x="3242192" y="444045"/>
              <a:ext cx="114109" cy="187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100" fill="norm" stroke="1" extrusionOk="0">
                  <a:moveTo>
                    <a:pt x="3405" y="4845"/>
                  </a:moveTo>
                  <a:cubicBezTo>
                    <a:pt x="2392" y="4015"/>
                    <a:pt x="1380" y="3184"/>
                    <a:pt x="873" y="3288"/>
                  </a:cubicBezTo>
                  <a:cubicBezTo>
                    <a:pt x="367" y="3391"/>
                    <a:pt x="367" y="4430"/>
                    <a:pt x="2730" y="6715"/>
                  </a:cubicBezTo>
                  <a:cubicBezTo>
                    <a:pt x="5092" y="8999"/>
                    <a:pt x="9817" y="12530"/>
                    <a:pt x="12517" y="14815"/>
                  </a:cubicBezTo>
                  <a:cubicBezTo>
                    <a:pt x="15217" y="17099"/>
                    <a:pt x="15892" y="18138"/>
                    <a:pt x="15723" y="19072"/>
                  </a:cubicBezTo>
                  <a:cubicBezTo>
                    <a:pt x="15555" y="20007"/>
                    <a:pt x="14542" y="20838"/>
                    <a:pt x="12348" y="21045"/>
                  </a:cubicBezTo>
                  <a:cubicBezTo>
                    <a:pt x="10155" y="21253"/>
                    <a:pt x="6780" y="20838"/>
                    <a:pt x="4417" y="20318"/>
                  </a:cubicBezTo>
                  <a:cubicBezTo>
                    <a:pt x="2055" y="19799"/>
                    <a:pt x="704" y="19176"/>
                    <a:pt x="198" y="18345"/>
                  </a:cubicBezTo>
                  <a:cubicBezTo>
                    <a:pt x="-308" y="17515"/>
                    <a:pt x="30" y="16476"/>
                    <a:pt x="2730" y="14815"/>
                  </a:cubicBezTo>
                  <a:cubicBezTo>
                    <a:pt x="5430" y="13153"/>
                    <a:pt x="10492" y="10868"/>
                    <a:pt x="14036" y="8895"/>
                  </a:cubicBezTo>
                  <a:cubicBezTo>
                    <a:pt x="17579" y="6922"/>
                    <a:pt x="19604" y="5261"/>
                    <a:pt x="20448" y="3911"/>
                  </a:cubicBezTo>
                  <a:cubicBezTo>
                    <a:pt x="21292" y="2561"/>
                    <a:pt x="20954" y="1522"/>
                    <a:pt x="18761" y="795"/>
                  </a:cubicBezTo>
                  <a:cubicBezTo>
                    <a:pt x="16567" y="68"/>
                    <a:pt x="12517" y="-347"/>
                    <a:pt x="9311" y="380"/>
                  </a:cubicBezTo>
                  <a:cubicBezTo>
                    <a:pt x="6105" y="1107"/>
                    <a:pt x="3742" y="2976"/>
                    <a:pt x="1380" y="484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827" name="Disegno"/>
          <p:cNvGrpSpPr/>
          <p:nvPr/>
        </p:nvGrpSpPr>
        <p:grpSpPr>
          <a:xfrm>
            <a:off x="1932708" y="445495"/>
            <a:ext cx="7254247" cy="555711"/>
            <a:chOff x="-53753" y="-196575"/>
            <a:chExt cx="7254246" cy="555710"/>
          </a:xfrm>
        </p:grpSpPr>
        <p:pic>
          <p:nvPicPr>
            <p:cNvPr id="72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3754" y="-111902"/>
              <a:ext cx="98025" cy="471038"/>
            </a:xfrm>
            <a:prstGeom prst="rect">
              <a:avLst/>
            </a:prstGeom>
            <a:effectLst/>
          </p:spPr>
        </p:pic>
        <p:pic>
          <p:nvPicPr>
            <p:cNvPr id="73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1930" y="-134170"/>
              <a:ext cx="258858" cy="449025"/>
            </a:xfrm>
            <a:prstGeom prst="rect">
              <a:avLst/>
            </a:prstGeom>
            <a:effectLst/>
          </p:spPr>
        </p:pic>
        <p:pic>
          <p:nvPicPr>
            <p:cNvPr id="73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9289" y="28321"/>
              <a:ext cx="109411" cy="308674"/>
            </a:xfrm>
            <a:prstGeom prst="rect">
              <a:avLst/>
            </a:prstGeom>
            <a:effectLst/>
          </p:spPr>
        </p:pic>
        <p:pic>
          <p:nvPicPr>
            <p:cNvPr id="73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96793" y="-32565"/>
              <a:ext cx="256337" cy="336422"/>
            </a:xfrm>
            <a:prstGeom prst="rect">
              <a:avLst/>
            </a:prstGeom>
            <a:effectLst/>
          </p:spPr>
        </p:pic>
        <p:pic>
          <p:nvPicPr>
            <p:cNvPr id="73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32280" y="-15960"/>
              <a:ext cx="225648" cy="87271"/>
            </a:xfrm>
            <a:prstGeom prst="rect">
              <a:avLst/>
            </a:prstGeom>
            <a:effectLst/>
          </p:spPr>
        </p:pic>
        <p:pic>
          <p:nvPicPr>
            <p:cNvPr id="73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11258" y="17250"/>
              <a:ext cx="290951" cy="282781"/>
            </a:xfrm>
            <a:prstGeom prst="rect">
              <a:avLst/>
            </a:prstGeom>
            <a:effectLst/>
          </p:spPr>
        </p:pic>
        <p:pic>
          <p:nvPicPr>
            <p:cNvPr id="74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26745" y="111347"/>
              <a:ext cx="247789" cy="126017"/>
            </a:xfrm>
            <a:prstGeom prst="rect">
              <a:avLst/>
            </a:prstGeom>
            <a:effectLst/>
          </p:spPr>
        </p:pic>
        <p:pic>
          <p:nvPicPr>
            <p:cNvPr id="74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36710" y="-49408"/>
              <a:ext cx="228258" cy="338432"/>
            </a:xfrm>
            <a:prstGeom prst="rect">
              <a:avLst/>
            </a:prstGeom>
            <a:effectLst/>
          </p:spPr>
        </p:pic>
        <p:pic>
          <p:nvPicPr>
            <p:cNvPr id="74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13833" y="-40220"/>
              <a:ext cx="275464" cy="338470"/>
            </a:xfrm>
            <a:prstGeom prst="rect">
              <a:avLst/>
            </a:prstGeom>
            <a:effectLst/>
          </p:spPr>
        </p:pic>
        <p:pic>
          <p:nvPicPr>
            <p:cNvPr id="74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131591" y="142427"/>
              <a:ext cx="207890" cy="111542"/>
            </a:xfrm>
            <a:prstGeom prst="rect">
              <a:avLst/>
            </a:prstGeom>
            <a:effectLst/>
          </p:spPr>
        </p:pic>
        <p:pic>
          <p:nvPicPr>
            <p:cNvPr id="74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351842" y="-43636"/>
              <a:ext cx="370861" cy="321968"/>
            </a:xfrm>
            <a:prstGeom prst="rect">
              <a:avLst/>
            </a:prstGeom>
            <a:effectLst/>
          </p:spPr>
        </p:pic>
        <p:pic>
          <p:nvPicPr>
            <p:cNvPr id="75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665211" y="-12270"/>
              <a:ext cx="106007" cy="277309"/>
            </a:xfrm>
            <a:prstGeom prst="rect">
              <a:avLst/>
            </a:prstGeom>
            <a:effectLst/>
          </p:spPr>
        </p:pic>
        <p:pic>
          <p:nvPicPr>
            <p:cNvPr id="75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783578" y="-36587"/>
              <a:ext cx="268286" cy="282999"/>
            </a:xfrm>
            <a:prstGeom prst="rect">
              <a:avLst/>
            </a:prstGeom>
            <a:effectLst/>
          </p:spPr>
        </p:pic>
        <p:pic>
          <p:nvPicPr>
            <p:cNvPr id="75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38193" y="-84226"/>
              <a:ext cx="266274" cy="319049"/>
            </a:xfrm>
            <a:prstGeom prst="rect">
              <a:avLst/>
            </a:prstGeom>
            <a:effectLst/>
          </p:spPr>
        </p:pic>
        <p:pic>
          <p:nvPicPr>
            <p:cNvPr id="75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005628" y="133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5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298342" y="-110057"/>
              <a:ext cx="308674" cy="137087"/>
            </a:xfrm>
            <a:prstGeom prst="rect">
              <a:avLst/>
            </a:prstGeom>
            <a:effectLst/>
          </p:spPr>
        </p:pic>
        <p:pic>
          <p:nvPicPr>
            <p:cNvPr id="76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326482" y="-49171"/>
              <a:ext cx="252859" cy="338231"/>
            </a:xfrm>
            <a:prstGeom prst="rect">
              <a:avLst/>
            </a:prstGeom>
            <a:effectLst/>
          </p:spPr>
        </p:pic>
        <p:pic>
          <p:nvPicPr>
            <p:cNvPr id="76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309412" y="83671"/>
              <a:ext cx="225648" cy="114947"/>
            </a:xfrm>
            <a:prstGeom prst="rect">
              <a:avLst/>
            </a:prstGeom>
            <a:effectLst/>
          </p:spPr>
        </p:pic>
        <p:pic>
          <p:nvPicPr>
            <p:cNvPr id="76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95654" y="-879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79233" y="-196576"/>
              <a:ext cx="107668" cy="127665"/>
            </a:xfrm>
            <a:prstGeom prst="rect">
              <a:avLst/>
            </a:prstGeom>
            <a:effectLst/>
          </p:spPr>
        </p:pic>
        <p:pic>
          <p:nvPicPr>
            <p:cNvPr id="76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958329" y="-134217"/>
              <a:ext cx="313804" cy="397764"/>
            </a:xfrm>
            <a:prstGeom prst="rect">
              <a:avLst/>
            </a:prstGeom>
            <a:effectLst/>
          </p:spPr>
        </p:pic>
        <p:pic>
          <p:nvPicPr>
            <p:cNvPr id="77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283904" y="-73978"/>
              <a:ext cx="278131" cy="324257"/>
            </a:xfrm>
            <a:prstGeom prst="rect">
              <a:avLst/>
            </a:prstGeom>
            <a:effectLst/>
          </p:spPr>
        </p:pic>
        <p:pic>
          <p:nvPicPr>
            <p:cNvPr id="77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16061" y="-55144"/>
              <a:ext cx="278306" cy="300684"/>
            </a:xfrm>
            <a:prstGeom prst="rect">
              <a:avLst/>
            </a:prstGeom>
            <a:effectLst/>
          </p:spPr>
        </p:pic>
        <p:pic>
          <p:nvPicPr>
            <p:cNvPr id="77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571412" y="-59770"/>
              <a:ext cx="92806" cy="313739"/>
            </a:xfrm>
            <a:prstGeom prst="rect">
              <a:avLst/>
            </a:prstGeom>
            <a:effectLst/>
          </p:spPr>
        </p:pic>
        <p:pic>
          <p:nvPicPr>
            <p:cNvPr id="77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748535" y="-48761"/>
              <a:ext cx="258858" cy="114537"/>
            </a:xfrm>
            <a:prstGeom prst="rect">
              <a:avLst/>
            </a:prstGeom>
            <a:effectLst/>
          </p:spPr>
        </p:pic>
        <p:pic>
          <p:nvPicPr>
            <p:cNvPr id="77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760555" y="-15960"/>
              <a:ext cx="252374" cy="281006"/>
            </a:xfrm>
            <a:prstGeom prst="rect">
              <a:avLst/>
            </a:prstGeom>
            <a:effectLst/>
          </p:spPr>
        </p:pic>
        <p:pic>
          <p:nvPicPr>
            <p:cNvPr id="781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765140" y="83671"/>
              <a:ext cx="214578" cy="98342"/>
            </a:xfrm>
            <a:prstGeom prst="rect">
              <a:avLst/>
            </a:prstGeom>
            <a:effectLst/>
          </p:spPr>
        </p:pic>
        <p:pic>
          <p:nvPicPr>
            <p:cNvPr id="78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276623" y="-157894"/>
              <a:ext cx="256604" cy="396313"/>
            </a:xfrm>
            <a:prstGeom prst="rect">
              <a:avLst/>
            </a:prstGeom>
            <a:effectLst/>
          </p:spPr>
        </p:pic>
        <p:pic>
          <p:nvPicPr>
            <p:cNvPr id="78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362929" y="85516"/>
              <a:ext cx="199893" cy="262549"/>
            </a:xfrm>
            <a:prstGeom prst="rect">
              <a:avLst/>
            </a:prstGeom>
            <a:effectLst/>
          </p:spPr>
        </p:pic>
        <p:pic>
          <p:nvPicPr>
            <p:cNvPr id="78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540931" y="-117679"/>
              <a:ext cx="315176" cy="340568"/>
            </a:xfrm>
            <a:prstGeom prst="rect">
              <a:avLst/>
            </a:prstGeom>
            <a:effectLst/>
          </p:spPr>
        </p:pic>
        <p:pic>
          <p:nvPicPr>
            <p:cNvPr id="78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833412" y="-94437"/>
              <a:ext cx="308675" cy="348406"/>
            </a:xfrm>
            <a:prstGeom prst="rect">
              <a:avLst/>
            </a:prstGeom>
            <a:effectLst/>
          </p:spPr>
        </p:pic>
        <p:pic>
          <p:nvPicPr>
            <p:cNvPr id="79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838947" y="44926"/>
              <a:ext cx="308675" cy="148157"/>
            </a:xfrm>
            <a:prstGeom prst="rect">
              <a:avLst/>
            </a:prstGeom>
            <a:effectLst/>
          </p:spPr>
        </p:pic>
        <p:pic>
          <p:nvPicPr>
            <p:cNvPr id="79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65886" y="-76846"/>
              <a:ext cx="195450" cy="286768"/>
            </a:xfrm>
            <a:prstGeom prst="rect">
              <a:avLst/>
            </a:prstGeom>
            <a:effectLst/>
          </p:spPr>
        </p:pic>
        <p:pic>
          <p:nvPicPr>
            <p:cNvPr id="79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243008" y="-71311"/>
              <a:ext cx="109412" cy="276446"/>
            </a:xfrm>
            <a:prstGeom prst="rect">
              <a:avLst/>
            </a:prstGeom>
            <a:effectLst/>
          </p:spPr>
        </p:pic>
        <p:pic>
          <p:nvPicPr>
            <p:cNvPr id="79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171698" y="-1377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337105" y="-115592"/>
              <a:ext cx="341886" cy="107184"/>
            </a:xfrm>
            <a:prstGeom prst="rect">
              <a:avLst/>
            </a:prstGeom>
            <a:effectLst/>
          </p:spPr>
        </p:pic>
        <p:pic>
          <p:nvPicPr>
            <p:cNvPr id="80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394997" y="-87916"/>
              <a:ext cx="117941" cy="308674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542724" y="-89761"/>
              <a:ext cx="320430" cy="338195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564044" y="78136"/>
              <a:ext cx="264394" cy="131552"/>
            </a:xfrm>
            <a:prstGeom prst="rect">
              <a:avLst/>
            </a:prstGeom>
            <a:effectLst/>
          </p:spPr>
        </p:pic>
        <p:pic>
          <p:nvPicPr>
            <p:cNvPr id="80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813122" y="-84344"/>
              <a:ext cx="345880" cy="360453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802052" y="-27030"/>
              <a:ext cx="391701" cy="297604"/>
            </a:xfrm>
            <a:prstGeom prst="rect">
              <a:avLst/>
            </a:prstGeom>
            <a:effectLst/>
          </p:spPr>
        </p:pic>
        <p:pic>
          <p:nvPicPr>
            <p:cNvPr id="811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051777" y="-1321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184303" y="-35812"/>
              <a:ext cx="244118" cy="292211"/>
            </a:xfrm>
            <a:prstGeom prst="rect">
              <a:avLst/>
            </a:prstGeom>
            <a:effectLst/>
          </p:spPr>
        </p:pic>
        <p:pic>
          <p:nvPicPr>
            <p:cNvPr id="81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422861" y="-78364"/>
              <a:ext cx="278606" cy="290896"/>
            </a:xfrm>
            <a:prstGeom prst="rect">
              <a:avLst/>
            </a:prstGeom>
            <a:effectLst/>
          </p:spPr>
        </p:pic>
        <p:pic>
          <p:nvPicPr>
            <p:cNvPr id="81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631257" y="-109637"/>
              <a:ext cx="323649" cy="383056"/>
            </a:xfrm>
            <a:prstGeom prst="rect">
              <a:avLst/>
            </a:prstGeom>
            <a:effectLst/>
          </p:spPr>
        </p:pic>
        <p:pic>
          <p:nvPicPr>
            <p:cNvPr id="81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676596" y="61531"/>
              <a:ext cx="225648" cy="126017"/>
            </a:xfrm>
            <a:prstGeom prst="rect">
              <a:avLst/>
            </a:prstGeom>
            <a:effectLst/>
          </p:spPr>
        </p:pic>
        <p:pic>
          <p:nvPicPr>
            <p:cNvPr id="82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886930" y="-110057"/>
              <a:ext cx="269928" cy="333339"/>
            </a:xfrm>
            <a:prstGeom prst="rect">
              <a:avLst/>
            </a:prstGeom>
            <a:effectLst/>
          </p:spPr>
        </p:pic>
        <p:pic>
          <p:nvPicPr>
            <p:cNvPr id="82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069587" y="-60241"/>
              <a:ext cx="120482" cy="308675"/>
            </a:xfrm>
            <a:prstGeom prst="rect">
              <a:avLst/>
            </a:prstGeom>
            <a:effectLst/>
          </p:spPr>
        </p:pic>
        <p:pic>
          <p:nvPicPr>
            <p:cNvPr id="82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048093" y="-182013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828" name="lcosfilogo-filtered.jpeg" descr="lcosfilogo-filtered.jpeg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829" name="IMG_4269.jpeg" descr="IMG_4269.jpeg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6947" y="2133253"/>
            <a:ext cx="7295291" cy="405294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grpSp>
        <p:nvGrpSpPr>
          <p:cNvPr id="866" name="Disegno"/>
          <p:cNvGrpSpPr/>
          <p:nvPr/>
        </p:nvGrpSpPr>
        <p:grpSpPr>
          <a:xfrm>
            <a:off x="1726947" y="7787868"/>
            <a:ext cx="2811003" cy="824729"/>
            <a:chOff x="-87926" y="-88561"/>
            <a:chExt cx="2811002" cy="824727"/>
          </a:xfrm>
        </p:grpSpPr>
        <p:sp>
          <p:nvSpPr>
            <p:cNvPr id="832" name="Linea"/>
            <p:cNvSpPr/>
            <p:nvPr/>
          </p:nvSpPr>
          <p:spPr>
            <a:xfrm>
              <a:off x="-87927" y="-25831"/>
              <a:ext cx="88563" cy="219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541"/>
                  </a:moveTo>
                  <a:cubicBezTo>
                    <a:pt x="21600" y="1271"/>
                    <a:pt x="21600" y="0"/>
                    <a:pt x="20925" y="0"/>
                  </a:cubicBezTo>
                  <a:cubicBezTo>
                    <a:pt x="20250" y="0"/>
                    <a:pt x="18900" y="1271"/>
                    <a:pt x="15750" y="4266"/>
                  </a:cubicBezTo>
                  <a:cubicBezTo>
                    <a:pt x="12600" y="7260"/>
                    <a:pt x="7650" y="11980"/>
                    <a:pt x="4725" y="15156"/>
                  </a:cubicBezTo>
                  <a:cubicBezTo>
                    <a:pt x="1800" y="18333"/>
                    <a:pt x="900" y="19966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3" name="Linea"/>
            <p:cNvSpPr/>
            <p:nvPr/>
          </p:nvSpPr>
          <p:spPr>
            <a:xfrm>
              <a:off x="-21506" y="-72875"/>
              <a:ext cx="116238" cy="216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7" fill="norm" stroke="1" extrusionOk="0">
                  <a:moveTo>
                    <a:pt x="0" y="3357"/>
                  </a:moveTo>
                  <a:cubicBezTo>
                    <a:pt x="686" y="1905"/>
                    <a:pt x="1371" y="453"/>
                    <a:pt x="2400" y="90"/>
                  </a:cubicBezTo>
                  <a:cubicBezTo>
                    <a:pt x="3429" y="-273"/>
                    <a:pt x="4800" y="453"/>
                    <a:pt x="7029" y="2359"/>
                  </a:cubicBezTo>
                  <a:cubicBezTo>
                    <a:pt x="9257" y="4265"/>
                    <a:pt x="12343" y="7351"/>
                    <a:pt x="14914" y="10708"/>
                  </a:cubicBezTo>
                  <a:cubicBezTo>
                    <a:pt x="17486" y="14066"/>
                    <a:pt x="19543" y="17697"/>
                    <a:pt x="21600" y="2132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4" name="Linea"/>
            <p:cNvSpPr/>
            <p:nvPr/>
          </p:nvSpPr>
          <p:spPr>
            <a:xfrm>
              <a:off x="-45778" y="55350"/>
              <a:ext cx="157115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fill="norm" stroke="1" extrusionOk="0">
                  <a:moveTo>
                    <a:pt x="1797" y="21600"/>
                  </a:moveTo>
                  <a:cubicBezTo>
                    <a:pt x="793" y="15840"/>
                    <a:pt x="-212" y="10080"/>
                    <a:pt x="39" y="7200"/>
                  </a:cubicBezTo>
                  <a:cubicBezTo>
                    <a:pt x="290" y="4320"/>
                    <a:pt x="1797" y="4320"/>
                    <a:pt x="5565" y="3600"/>
                  </a:cubicBezTo>
                  <a:cubicBezTo>
                    <a:pt x="9332" y="2880"/>
                    <a:pt x="15360" y="1440"/>
                    <a:pt x="21388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" name="Linea"/>
            <p:cNvSpPr/>
            <p:nvPr/>
          </p:nvSpPr>
          <p:spPr>
            <a:xfrm>
              <a:off x="177757" y="138377"/>
              <a:ext cx="5536" cy="1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" name="Linea"/>
            <p:cNvSpPr/>
            <p:nvPr/>
          </p:nvSpPr>
          <p:spPr>
            <a:xfrm>
              <a:off x="284769" y="-63438"/>
              <a:ext cx="136533" cy="269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fill="norm" stroke="1" extrusionOk="0">
                  <a:moveTo>
                    <a:pt x="584" y="5052"/>
                  </a:moveTo>
                  <a:cubicBezTo>
                    <a:pt x="292" y="8431"/>
                    <a:pt x="0" y="11811"/>
                    <a:pt x="0" y="14309"/>
                  </a:cubicBezTo>
                  <a:cubicBezTo>
                    <a:pt x="0" y="16807"/>
                    <a:pt x="292" y="18423"/>
                    <a:pt x="438" y="19599"/>
                  </a:cubicBezTo>
                  <a:cubicBezTo>
                    <a:pt x="584" y="20774"/>
                    <a:pt x="584" y="21509"/>
                    <a:pt x="730" y="21436"/>
                  </a:cubicBezTo>
                  <a:cubicBezTo>
                    <a:pt x="876" y="21362"/>
                    <a:pt x="1168" y="20480"/>
                    <a:pt x="1168" y="17909"/>
                  </a:cubicBezTo>
                  <a:cubicBezTo>
                    <a:pt x="1168" y="15338"/>
                    <a:pt x="876" y="11076"/>
                    <a:pt x="730" y="8138"/>
                  </a:cubicBezTo>
                  <a:cubicBezTo>
                    <a:pt x="584" y="5199"/>
                    <a:pt x="584" y="3582"/>
                    <a:pt x="1022" y="2480"/>
                  </a:cubicBezTo>
                  <a:cubicBezTo>
                    <a:pt x="1459" y="1378"/>
                    <a:pt x="2335" y="791"/>
                    <a:pt x="3795" y="423"/>
                  </a:cubicBezTo>
                  <a:cubicBezTo>
                    <a:pt x="5254" y="56"/>
                    <a:pt x="7297" y="-91"/>
                    <a:pt x="8903" y="56"/>
                  </a:cubicBezTo>
                  <a:cubicBezTo>
                    <a:pt x="10508" y="203"/>
                    <a:pt x="11676" y="644"/>
                    <a:pt x="12989" y="1525"/>
                  </a:cubicBezTo>
                  <a:cubicBezTo>
                    <a:pt x="14303" y="2407"/>
                    <a:pt x="15762" y="3729"/>
                    <a:pt x="16492" y="4831"/>
                  </a:cubicBezTo>
                  <a:cubicBezTo>
                    <a:pt x="17222" y="5933"/>
                    <a:pt x="17222" y="6815"/>
                    <a:pt x="16200" y="7844"/>
                  </a:cubicBezTo>
                  <a:cubicBezTo>
                    <a:pt x="15178" y="8872"/>
                    <a:pt x="13135" y="10048"/>
                    <a:pt x="10508" y="10782"/>
                  </a:cubicBezTo>
                  <a:cubicBezTo>
                    <a:pt x="7881" y="11517"/>
                    <a:pt x="4670" y="11811"/>
                    <a:pt x="4524" y="12031"/>
                  </a:cubicBezTo>
                  <a:cubicBezTo>
                    <a:pt x="4378" y="12252"/>
                    <a:pt x="7297" y="12399"/>
                    <a:pt x="10654" y="13795"/>
                  </a:cubicBezTo>
                  <a:cubicBezTo>
                    <a:pt x="14011" y="15191"/>
                    <a:pt x="17805" y="17836"/>
                    <a:pt x="21600" y="2048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" name="Linea"/>
            <p:cNvSpPr/>
            <p:nvPr/>
          </p:nvSpPr>
          <p:spPr>
            <a:xfrm>
              <a:off x="474142" y="38745"/>
              <a:ext cx="301768" cy="149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9" fill="norm" stroke="1" extrusionOk="0">
                  <a:moveTo>
                    <a:pt x="6423" y="5532"/>
                  </a:moveTo>
                  <a:cubicBezTo>
                    <a:pt x="6423" y="4215"/>
                    <a:pt x="6423" y="2898"/>
                    <a:pt x="6163" y="1844"/>
                  </a:cubicBezTo>
                  <a:cubicBezTo>
                    <a:pt x="5903" y="790"/>
                    <a:pt x="5382" y="0"/>
                    <a:pt x="4797" y="0"/>
                  </a:cubicBezTo>
                  <a:cubicBezTo>
                    <a:pt x="4211" y="0"/>
                    <a:pt x="3560" y="790"/>
                    <a:pt x="2780" y="3424"/>
                  </a:cubicBezTo>
                  <a:cubicBezTo>
                    <a:pt x="1999" y="6059"/>
                    <a:pt x="1088" y="10537"/>
                    <a:pt x="568" y="13434"/>
                  </a:cubicBezTo>
                  <a:cubicBezTo>
                    <a:pt x="47" y="16332"/>
                    <a:pt x="-83" y="17649"/>
                    <a:pt x="47" y="18834"/>
                  </a:cubicBezTo>
                  <a:cubicBezTo>
                    <a:pt x="177" y="20020"/>
                    <a:pt x="568" y="21073"/>
                    <a:pt x="1088" y="21337"/>
                  </a:cubicBezTo>
                  <a:cubicBezTo>
                    <a:pt x="1609" y="21600"/>
                    <a:pt x="2259" y="21073"/>
                    <a:pt x="3105" y="18966"/>
                  </a:cubicBezTo>
                  <a:cubicBezTo>
                    <a:pt x="3951" y="16858"/>
                    <a:pt x="4992" y="13171"/>
                    <a:pt x="5642" y="10405"/>
                  </a:cubicBezTo>
                  <a:cubicBezTo>
                    <a:pt x="6293" y="7639"/>
                    <a:pt x="6553" y="5795"/>
                    <a:pt x="6683" y="5532"/>
                  </a:cubicBezTo>
                  <a:cubicBezTo>
                    <a:pt x="6813" y="5268"/>
                    <a:pt x="6813" y="6585"/>
                    <a:pt x="6878" y="8561"/>
                  </a:cubicBezTo>
                  <a:cubicBezTo>
                    <a:pt x="6944" y="10537"/>
                    <a:pt x="7074" y="13171"/>
                    <a:pt x="7269" y="15278"/>
                  </a:cubicBezTo>
                  <a:cubicBezTo>
                    <a:pt x="7464" y="17385"/>
                    <a:pt x="7724" y="18966"/>
                    <a:pt x="8505" y="19624"/>
                  </a:cubicBezTo>
                  <a:cubicBezTo>
                    <a:pt x="9286" y="20283"/>
                    <a:pt x="10587" y="20020"/>
                    <a:pt x="11498" y="19229"/>
                  </a:cubicBezTo>
                  <a:cubicBezTo>
                    <a:pt x="12409" y="18439"/>
                    <a:pt x="12929" y="17122"/>
                    <a:pt x="13319" y="15805"/>
                  </a:cubicBezTo>
                  <a:cubicBezTo>
                    <a:pt x="13710" y="14488"/>
                    <a:pt x="13970" y="13171"/>
                    <a:pt x="14035" y="13171"/>
                  </a:cubicBezTo>
                  <a:cubicBezTo>
                    <a:pt x="14100" y="13171"/>
                    <a:pt x="13970" y="14488"/>
                    <a:pt x="14035" y="16068"/>
                  </a:cubicBezTo>
                  <a:cubicBezTo>
                    <a:pt x="14100" y="17649"/>
                    <a:pt x="14360" y="19493"/>
                    <a:pt x="15011" y="20415"/>
                  </a:cubicBezTo>
                  <a:cubicBezTo>
                    <a:pt x="15662" y="21337"/>
                    <a:pt x="16703" y="21337"/>
                    <a:pt x="17874" y="19493"/>
                  </a:cubicBezTo>
                  <a:cubicBezTo>
                    <a:pt x="19045" y="17649"/>
                    <a:pt x="20346" y="13961"/>
                    <a:pt x="20931" y="11195"/>
                  </a:cubicBezTo>
                  <a:cubicBezTo>
                    <a:pt x="21517" y="8429"/>
                    <a:pt x="21387" y="6585"/>
                    <a:pt x="20411" y="5137"/>
                  </a:cubicBezTo>
                  <a:cubicBezTo>
                    <a:pt x="19435" y="3688"/>
                    <a:pt x="17613" y="2634"/>
                    <a:pt x="16442" y="3556"/>
                  </a:cubicBezTo>
                  <a:cubicBezTo>
                    <a:pt x="15271" y="4478"/>
                    <a:pt x="14751" y="7376"/>
                    <a:pt x="14230" y="1027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" name="Linea"/>
            <p:cNvSpPr/>
            <p:nvPr/>
          </p:nvSpPr>
          <p:spPr>
            <a:xfrm>
              <a:off x="759736" y="-88562"/>
              <a:ext cx="190009" cy="292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507" fill="norm" stroke="1" extrusionOk="0">
                  <a:moveTo>
                    <a:pt x="2403" y="0"/>
                  </a:moveTo>
                  <a:cubicBezTo>
                    <a:pt x="1573" y="543"/>
                    <a:pt x="742" y="1087"/>
                    <a:pt x="326" y="2989"/>
                  </a:cubicBezTo>
                  <a:cubicBezTo>
                    <a:pt x="-89" y="4891"/>
                    <a:pt x="-89" y="8151"/>
                    <a:pt x="223" y="10868"/>
                  </a:cubicBezTo>
                  <a:cubicBezTo>
                    <a:pt x="534" y="13585"/>
                    <a:pt x="1157" y="15759"/>
                    <a:pt x="1469" y="17185"/>
                  </a:cubicBezTo>
                  <a:cubicBezTo>
                    <a:pt x="1780" y="18611"/>
                    <a:pt x="1780" y="19291"/>
                    <a:pt x="2092" y="19902"/>
                  </a:cubicBezTo>
                  <a:cubicBezTo>
                    <a:pt x="2403" y="20513"/>
                    <a:pt x="3026" y="21057"/>
                    <a:pt x="3649" y="21057"/>
                  </a:cubicBezTo>
                  <a:cubicBezTo>
                    <a:pt x="4273" y="21057"/>
                    <a:pt x="4896" y="20513"/>
                    <a:pt x="5415" y="19902"/>
                  </a:cubicBezTo>
                  <a:cubicBezTo>
                    <a:pt x="5934" y="19291"/>
                    <a:pt x="6349" y="18611"/>
                    <a:pt x="6869" y="17932"/>
                  </a:cubicBezTo>
                  <a:cubicBezTo>
                    <a:pt x="7388" y="17253"/>
                    <a:pt x="8011" y="16574"/>
                    <a:pt x="8426" y="16574"/>
                  </a:cubicBezTo>
                  <a:cubicBezTo>
                    <a:pt x="8842" y="16574"/>
                    <a:pt x="9049" y="17253"/>
                    <a:pt x="9361" y="17932"/>
                  </a:cubicBezTo>
                  <a:cubicBezTo>
                    <a:pt x="9673" y="18611"/>
                    <a:pt x="10088" y="19291"/>
                    <a:pt x="10711" y="19902"/>
                  </a:cubicBezTo>
                  <a:cubicBezTo>
                    <a:pt x="11334" y="20513"/>
                    <a:pt x="12165" y="21057"/>
                    <a:pt x="13099" y="21328"/>
                  </a:cubicBezTo>
                  <a:cubicBezTo>
                    <a:pt x="14034" y="21600"/>
                    <a:pt x="15073" y="21600"/>
                    <a:pt x="16319" y="21057"/>
                  </a:cubicBezTo>
                  <a:cubicBezTo>
                    <a:pt x="17565" y="20513"/>
                    <a:pt x="19019" y="19426"/>
                    <a:pt x="19849" y="18543"/>
                  </a:cubicBezTo>
                  <a:cubicBezTo>
                    <a:pt x="20680" y="17660"/>
                    <a:pt x="20888" y="16981"/>
                    <a:pt x="21096" y="16302"/>
                  </a:cubicBezTo>
                  <a:cubicBezTo>
                    <a:pt x="21303" y="15623"/>
                    <a:pt x="21511" y="14943"/>
                    <a:pt x="21303" y="14332"/>
                  </a:cubicBezTo>
                  <a:cubicBezTo>
                    <a:pt x="21096" y="13721"/>
                    <a:pt x="20473" y="13177"/>
                    <a:pt x="18707" y="13042"/>
                  </a:cubicBezTo>
                  <a:cubicBezTo>
                    <a:pt x="16942" y="12906"/>
                    <a:pt x="14034" y="13177"/>
                    <a:pt x="12165" y="13857"/>
                  </a:cubicBezTo>
                  <a:cubicBezTo>
                    <a:pt x="10296" y="14536"/>
                    <a:pt x="9465" y="15623"/>
                    <a:pt x="8634" y="1670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" name="Linea"/>
            <p:cNvSpPr/>
            <p:nvPr/>
          </p:nvSpPr>
          <p:spPr>
            <a:xfrm>
              <a:off x="963740" y="52506"/>
              <a:ext cx="171588" cy="16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1" fill="norm" stroke="1" extrusionOk="0">
                  <a:moveTo>
                    <a:pt x="0" y="2559"/>
                  </a:moveTo>
                  <a:cubicBezTo>
                    <a:pt x="0" y="1345"/>
                    <a:pt x="0" y="132"/>
                    <a:pt x="232" y="132"/>
                  </a:cubicBezTo>
                  <a:cubicBezTo>
                    <a:pt x="465" y="132"/>
                    <a:pt x="929" y="1345"/>
                    <a:pt x="1974" y="4622"/>
                  </a:cubicBezTo>
                  <a:cubicBezTo>
                    <a:pt x="3019" y="7898"/>
                    <a:pt x="4645" y="13237"/>
                    <a:pt x="5806" y="16514"/>
                  </a:cubicBezTo>
                  <a:cubicBezTo>
                    <a:pt x="6968" y="19790"/>
                    <a:pt x="7665" y="21004"/>
                    <a:pt x="8477" y="21246"/>
                  </a:cubicBezTo>
                  <a:cubicBezTo>
                    <a:pt x="9290" y="21489"/>
                    <a:pt x="10219" y="20761"/>
                    <a:pt x="11148" y="18577"/>
                  </a:cubicBezTo>
                  <a:cubicBezTo>
                    <a:pt x="12077" y="16392"/>
                    <a:pt x="13006" y="12752"/>
                    <a:pt x="13935" y="9718"/>
                  </a:cubicBezTo>
                  <a:cubicBezTo>
                    <a:pt x="14865" y="6685"/>
                    <a:pt x="15794" y="4258"/>
                    <a:pt x="16723" y="2559"/>
                  </a:cubicBezTo>
                  <a:cubicBezTo>
                    <a:pt x="17652" y="860"/>
                    <a:pt x="18581" y="-111"/>
                    <a:pt x="19045" y="10"/>
                  </a:cubicBezTo>
                  <a:cubicBezTo>
                    <a:pt x="19510" y="132"/>
                    <a:pt x="19510" y="1345"/>
                    <a:pt x="19858" y="4743"/>
                  </a:cubicBezTo>
                  <a:cubicBezTo>
                    <a:pt x="20206" y="8141"/>
                    <a:pt x="20903" y="13723"/>
                    <a:pt x="21600" y="1930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" name="Linea"/>
            <p:cNvSpPr/>
            <p:nvPr/>
          </p:nvSpPr>
          <p:spPr>
            <a:xfrm>
              <a:off x="1163234" y="-65998"/>
              <a:ext cx="5305" cy="43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0538" fill="norm" stroke="1" extrusionOk="0">
                  <a:moveTo>
                    <a:pt x="20700" y="20538"/>
                  </a:moveTo>
                  <a:cubicBezTo>
                    <a:pt x="13500" y="16218"/>
                    <a:pt x="6300" y="11898"/>
                    <a:pt x="2700" y="7578"/>
                  </a:cubicBezTo>
                  <a:cubicBezTo>
                    <a:pt x="-900" y="3258"/>
                    <a:pt x="-900" y="-1062"/>
                    <a:pt x="2700" y="234"/>
                  </a:cubicBezTo>
                  <a:cubicBezTo>
                    <a:pt x="6300" y="1530"/>
                    <a:pt x="13500" y="8442"/>
                    <a:pt x="20700" y="1535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" name="Linea"/>
            <p:cNvSpPr/>
            <p:nvPr/>
          </p:nvSpPr>
          <p:spPr>
            <a:xfrm>
              <a:off x="1174996" y="60927"/>
              <a:ext cx="109780" cy="107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0671" fill="norm" stroke="1" extrusionOk="0">
                  <a:moveTo>
                    <a:pt x="9540" y="4241"/>
                  </a:moveTo>
                  <a:cubicBezTo>
                    <a:pt x="9540" y="2471"/>
                    <a:pt x="9540" y="700"/>
                    <a:pt x="8640" y="169"/>
                  </a:cubicBezTo>
                  <a:cubicBezTo>
                    <a:pt x="7740" y="-362"/>
                    <a:pt x="5940" y="346"/>
                    <a:pt x="4320" y="2471"/>
                  </a:cubicBezTo>
                  <a:cubicBezTo>
                    <a:pt x="2700" y="4595"/>
                    <a:pt x="1260" y="8136"/>
                    <a:pt x="540" y="11146"/>
                  </a:cubicBezTo>
                  <a:cubicBezTo>
                    <a:pt x="-180" y="14156"/>
                    <a:pt x="-180" y="16635"/>
                    <a:pt x="540" y="18405"/>
                  </a:cubicBezTo>
                  <a:cubicBezTo>
                    <a:pt x="1260" y="20176"/>
                    <a:pt x="2700" y="21238"/>
                    <a:pt x="6300" y="20353"/>
                  </a:cubicBezTo>
                  <a:cubicBezTo>
                    <a:pt x="9900" y="19468"/>
                    <a:pt x="15660" y="16635"/>
                    <a:pt x="21420" y="138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" name="Linea"/>
            <p:cNvSpPr/>
            <p:nvPr/>
          </p:nvSpPr>
          <p:spPr>
            <a:xfrm>
              <a:off x="1511714" y="-32814"/>
              <a:ext cx="265685" cy="218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1" fill="norm" stroke="1" extrusionOk="0">
                  <a:moveTo>
                    <a:pt x="0" y="15492"/>
                  </a:moveTo>
                  <a:cubicBezTo>
                    <a:pt x="1500" y="15314"/>
                    <a:pt x="3000" y="15135"/>
                    <a:pt x="4275" y="14689"/>
                  </a:cubicBezTo>
                  <a:cubicBezTo>
                    <a:pt x="5550" y="14243"/>
                    <a:pt x="6600" y="13528"/>
                    <a:pt x="7275" y="12725"/>
                  </a:cubicBezTo>
                  <a:cubicBezTo>
                    <a:pt x="7950" y="11922"/>
                    <a:pt x="8250" y="11029"/>
                    <a:pt x="8025" y="10583"/>
                  </a:cubicBezTo>
                  <a:cubicBezTo>
                    <a:pt x="7800" y="10137"/>
                    <a:pt x="7050" y="10137"/>
                    <a:pt x="6000" y="10672"/>
                  </a:cubicBezTo>
                  <a:cubicBezTo>
                    <a:pt x="4950" y="11208"/>
                    <a:pt x="3600" y="12279"/>
                    <a:pt x="2925" y="13796"/>
                  </a:cubicBezTo>
                  <a:cubicBezTo>
                    <a:pt x="2250" y="15314"/>
                    <a:pt x="2250" y="17277"/>
                    <a:pt x="2700" y="18616"/>
                  </a:cubicBezTo>
                  <a:cubicBezTo>
                    <a:pt x="3150" y="19955"/>
                    <a:pt x="4050" y="20669"/>
                    <a:pt x="5400" y="20669"/>
                  </a:cubicBezTo>
                  <a:cubicBezTo>
                    <a:pt x="6750" y="20669"/>
                    <a:pt x="8550" y="19955"/>
                    <a:pt x="10800" y="17456"/>
                  </a:cubicBezTo>
                  <a:cubicBezTo>
                    <a:pt x="13050" y="14957"/>
                    <a:pt x="15750" y="10672"/>
                    <a:pt x="17175" y="7905"/>
                  </a:cubicBezTo>
                  <a:cubicBezTo>
                    <a:pt x="18600" y="5138"/>
                    <a:pt x="18750" y="3889"/>
                    <a:pt x="18675" y="2728"/>
                  </a:cubicBezTo>
                  <a:cubicBezTo>
                    <a:pt x="18600" y="1568"/>
                    <a:pt x="18300" y="497"/>
                    <a:pt x="17775" y="140"/>
                  </a:cubicBezTo>
                  <a:cubicBezTo>
                    <a:pt x="17250" y="-217"/>
                    <a:pt x="16500" y="140"/>
                    <a:pt x="16050" y="854"/>
                  </a:cubicBezTo>
                  <a:cubicBezTo>
                    <a:pt x="15600" y="1568"/>
                    <a:pt x="15450" y="2639"/>
                    <a:pt x="15375" y="4692"/>
                  </a:cubicBezTo>
                  <a:cubicBezTo>
                    <a:pt x="15300" y="6745"/>
                    <a:pt x="15300" y="9780"/>
                    <a:pt x="15600" y="12547"/>
                  </a:cubicBezTo>
                  <a:cubicBezTo>
                    <a:pt x="15900" y="15314"/>
                    <a:pt x="16500" y="17813"/>
                    <a:pt x="17175" y="19330"/>
                  </a:cubicBezTo>
                  <a:cubicBezTo>
                    <a:pt x="17850" y="20847"/>
                    <a:pt x="18600" y="21383"/>
                    <a:pt x="19350" y="21115"/>
                  </a:cubicBezTo>
                  <a:cubicBezTo>
                    <a:pt x="20100" y="20847"/>
                    <a:pt x="20850" y="19776"/>
                    <a:pt x="21600" y="1870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Linea"/>
            <p:cNvSpPr/>
            <p:nvPr/>
          </p:nvSpPr>
          <p:spPr>
            <a:xfrm>
              <a:off x="1683301" y="44280"/>
              <a:ext cx="94098" cy="1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" name="Linea"/>
            <p:cNvSpPr/>
            <p:nvPr/>
          </p:nvSpPr>
          <p:spPr>
            <a:xfrm>
              <a:off x="1882564" y="121772"/>
              <a:ext cx="16607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" name="Linea"/>
            <p:cNvSpPr/>
            <p:nvPr/>
          </p:nvSpPr>
          <p:spPr>
            <a:xfrm>
              <a:off x="1977353" y="-88036"/>
              <a:ext cx="237318" cy="250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235" fill="norm" stroke="1" extrusionOk="0">
                  <a:moveTo>
                    <a:pt x="4458" y="14982"/>
                  </a:moveTo>
                  <a:cubicBezTo>
                    <a:pt x="4458" y="14199"/>
                    <a:pt x="4458" y="13416"/>
                    <a:pt x="4123" y="12790"/>
                  </a:cubicBezTo>
                  <a:cubicBezTo>
                    <a:pt x="3788" y="12164"/>
                    <a:pt x="3118" y="11695"/>
                    <a:pt x="2532" y="11851"/>
                  </a:cubicBezTo>
                  <a:cubicBezTo>
                    <a:pt x="1946" y="12008"/>
                    <a:pt x="1444" y="12790"/>
                    <a:pt x="1025" y="14121"/>
                  </a:cubicBezTo>
                  <a:cubicBezTo>
                    <a:pt x="607" y="15451"/>
                    <a:pt x="272" y="17329"/>
                    <a:pt x="104" y="18660"/>
                  </a:cubicBezTo>
                  <a:cubicBezTo>
                    <a:pt x="-63" y="19990"/>
                    <a:pt x="-63" y="20773"/>
                    <a:pt x="356" y="21086"/>
                  </a:cubicBezTo>
                  <a:cubicBezTo>
                    <a:pt x="774" y="21399"/>
                    <a:pt x="1611" y="21242"/>
                    <a:pt x="2532" y="20382"/>
                  </a:cubicBezTo>
                  <a:cubicBezTo>
                    <a:pt x="3453" y="19521"/>
                    <a:pt x="4458" y="17956"/>
                    <a:pt x="5044" y="16782"/>
                  </a:cubicBezTo>
                  <a:cubicBezTo>
                    <a:pt x="5630" y="15608"/>
                    <a:pt x="5797" y="14825"/>
                    <a:pt x="5797" y="14982"/>
                  </a:cubicBezTo>
                  <a:cubicBezTo>
                    <a:pt x="5797" y="15138"/>
                    <a:pt x="5630" y="16234"/>
                    <a:pt x="5546" y="17173"/>
                  </a:cubicBezTo>
                  <a:cubicBezTo>
                    <a:pt x="5463" y="18112"/>
                    <a:pt x="5463" y="18895"/>
                    <a:pt x="5881" y="19442"/>
                  </a:cubicBezTo>
                  <a:cubicBezTo>
                    <a:pt x="6300" y="19990"/>
                    <a:pt x="7137" y="20303"/>
                    <a:pt x="7974" y="20382"/>
                  </a:cubicBezTo>
                  <a:cubicBezTo>
                    <a:pt x="8811" y="20460"/>
                    <a:pt x="9649" y="20303"/>
                    <a:pt x="11156" y="18738"/>
                  </a:cubicBezTo>
                  <a:cubicBezTo>
                    <a:pt x="12663" y="17173"/>
                    <a:pt x="14839" y="14199"/>
                    <a:pt x="16179" y="11225"/>
                  </a:cubicBezTo>
                  <a:cubicBezTo>
                    <a:pt x="17518" y="8251"/>
                    <a:pt x="18021" y="5277"/>
                    <a:pt x="18272" y="3321"/>
                  </a:cubicBezTo>
                  <a:cubicBezTo>
                    <a:pt x="18523" y="1364"/>
                    <a:pt x="18523" y="425"/>
                    <a:pt x="18104" y="112"/>
                  </a:cubicBezTo>
                  <a:cubicBezTo>
                    <a:pt x="17686" y="-201"/>
                    <a:pt x="16849" y="112"/>
                    <a:pt x="16095" y="1442"/>
                  </a:cubicBezTo>
                  <a:cubicBezTo>
                    <a:pt x="15342" y="2773"/>
                    <a:pt x="14672" y="5121"/>
                    <a:pt x="14337" y="7469"/>
                  </a:cubicBezTo>
                  <a:cubicBezTo>
                    <a:pt x="14002" y="9816"/>
                    <a:pt x="14002" y="12164"/>
                    <a:pt x="14504" y="14277"/>
                  </a:cubicBezTo>
                  <a:cubicBezTo>
                    <a:pt x="15007" y="16390"/>
                    <a:pt x="16011" y="18269"/>
                    <a:pt x="16932" y="19286"/>
                  </a:cubicBezTo>
                  <a:cubicBezTo>
                    <a:pt x="17853" y="20303"/>
                    <a:pt x="18691" y="20460"/>
                    <a:pt x="19444" y="20303"/>
                  </a:cubicBezTo>
                  <a:cubicBezTo>
                    <a:pt x="20197" y="20147"/>
                    <a:pt x="20867" y="19677"/>
                    <a:pt x="21537" y="1920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a"/>
            <p:cNvSpPr/>
            <p:nvPr/>
          </p:nvSpPr>
          <p:spPr>
            <a:xfrm>
              <a:off x="-4901" y="400009"/>
              <a:ext cx="149008" cy="23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252" fill="norm" stroke="1" extrusionOk="0">
                  <a:moveTo>
                    <a:pt x="0" y="1372"/>
                  </a:moveTo>
                  <a:cubicBezTo>
                    <a:pt x="533" y="4888"/>
                    <a:pt x="1067" y="8405"/>
                    <a:pt x="1333" y="11167"/>
                  </a:cubicBezTo>
                  <a:cubicBezTo>
                    <a:pt x="1600" y="13930"/>
                    <a:pt x="1600" y="15939"/>
                    <a:pt x="1867" y="17698"/>
                  </a:cubicBezTo>
                  <a:cubicBezTo>
                    <a:pt x="2133" y="19456"/>
                    <a:pt x="2667" y="20963"/>
                    <a:pt x="2933" y="21214"/>
                  </a:cubicBezTo>
                  <a:cubicBezTo>
                    <a:pt x="3200" y="21465"/>
                    <a:pt x="3200" y="20460"/>
                    <a:pt x="2933" y="18200"/>
                  </a:cubicBezTo>
                  <a:cubicBezTo>
                    <a:pt x="2667" y="15939"/>
                    <a:pt x="2133" y="12423"/>
                    <a:pt x="1867" y="9660"/>
                  </a:cubicBezTo>
                  <a:cubicBezTo>
                    <a:pt x="1600" y="6898"/>
                    <a:pt x="1600" y="4888"/>
                    <a:pt x="2400" y="5139"/>
                  </a:cubicBezTo>
                  <a:cubicBezTo>
                    <a:pt x="3200" y="5391"/>
                    <a:pt x="4800" y="7902"/>
                    <a:pt x="6933" y="10246"/>
                  </a:cubicBezTo>
                  <a:cubicBezTo>
                    <a:pt x="9067" y="12591"/>
                    <a:pt x="11733" y="14767"/>
                    <a:pt x="13600" y="16191"/>
                  </a:cubicBezTo>
                  <a:cubicBezTo>
                    <a:pt x="15467" y="17614"/>
                    <a:pt x="16533" y="18284"/>
                    <a:pt x="17733" y="18786"/>
                  </a:cubicBezTo>
                  <a:cubicBezTo>
                    <a:pt x="18933" y="19288"/>
                    <a:pt x="20267" y="19623"/>
                    <a:pt x="20933" y="19372"/>
                  </a:cubicBezTo>
                  <a:cubicBezTo>
                    <a:pt x="21600" y="19121"/>
                    <a:pt x="21600" y="18284"/>
                    <a:pt x="21467" y="15688"/>
                  </a:cubicBezTo>
                  <a:cubicBezTo>
                    <a:pt x="21333" y="13093"/>
                    <a:pt x="21067" y="8739"/>
                    <a:pt x="20800" y="6144"/>
                  </a:cubicBezTo>
                  <a:cubicBezTo>
                    <a:pt x="20533" y="3549"/>
                    <a:pt x="20267" y="2711"/>
                    <a:pt x="20000" y="1874"/>
                  </a:cubicBezTo>
                  <a:cubicBezTo>
                    <a:pt x="19733" y="1037"/>
                    <a:pt x="19467" y="200"/>
                    <a:pt x="19333" y="32"/>
                  </a:cubicBezTo>
                  <a:cubicBezTo>
                    <a:pt x="19200" y="-135"/>
                    <a:pt x="19200" y="367"/>
                    <a:pt x="19200" y="87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a"/>
            <p:cNvSpPr/>
            <p:nvPr/>
          </p:nvSpPr>
          <p:spPr>
            <a:xfrm>
              <a:off x="201743" y="502770"/>
              <a:ext cx="136533" cy="142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44" fill="norm" stroke="1" extrusionOk="0">
                  <a:moveTo>
                    <a:pt x="12843" y="4133"/>
                  </a:moveTo>
                  <a:cubicBezTo>
                    <a:pt x="12259" y="2800"/>
                    <a:pt x="11676" y="1467"/>
                    <a:pt x="10654" y="667"/>
                  </a:cubicBezTo>
                  <a:cubicBezTo>
                    <a:pt x="9632" y="-133"/>
                    <a:pt x="8173" y="-400"/>
                    <a:pt x="6422" y="933"/>
                  </a:cubicBezTo>
                  <a:cubicBezTo>
                    <a:pt x="4670" y="2267"/>
                    <a:pt x="2627" y="5200"/>
                    <a:pt x="1459" y="8000"/>
                  </a:cubicBezTo>
                  <a:cubicBezTo>
                    <a:pt x="292" y="10800"/>
                    <a:pt x="0" y="13467"/>
                    <a:pt x="0" y="15467"/>
                  </a:cubicBezTo>
                  <a:cubicBezTo>
                    <a:pt x="0" y="17467"/>
                    <a:pt x="292" y="18800"/>
                    <a:pt x="1168" y="19733"/>
                  </a:cubicBezTo>
                  <a:cubicBezTo>
                    <a:pt x="2043" y="20667"/>
                    <a:pt x="3503" y="21200"/>
                    <a:pt x="5692" y="19733"/>
                  </a:cubicBezTo>
                  <a:cubicBezTo>
                    <a:pt x="7881" y="18267"/>
                    <a:pt x="10800" y="14800"/>
                    <a:pt x="12551" y="12400"/>
                  </a:cubicBezTo>
                  <a:cubicBezTo>
                    <a:pt x="14303" y="10000"/>
                    <a:pt x="14887" y="8667"/>
                    <a:pt x="15178" y="8667"/>
                  </a:cubicBezTo>
                  <a:cubicBezTo>
                    <a:pt x="15470" y="8667"/>
                    <a:pt x="15470" y="10000"/>
                    <a:pt x="15470" y="11467"/>
                  </a:cubicBezTo>
                  <a:cubicBezTo>
                    <a:pt x="15470" y="12933"/>
                    <a:pt x="15470" y="14533"/>
                    <a:pt x="15762" y="16000"/>
                  </a:cubicBezTo>
                  <a:cubicBezTo>
                    <a:pt x="16054" y="17467"/>
                    <a:pt x="16638" y="18800"/>
                    <a:pt x="17659" y="19467"/>
                  </a:cubicBezTo>
                  <a:cubicBezTo>
                    <a:pt x="18681" y="20133"/>
                    <a:pt x="20141" y="20133"/>
                    <a:pt x="21600" y="2013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" name="Linea"/>
            <p:cNvSpPr/>
            <p:nvPr/>
          </p:nvSpPr>
          <p:spPr>
            <a:xfrm>
              <a:off x="399532" y="420666"/>
              <a:ext cx="49446" cy="20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fill="norm" stroke="1" extrusionOk="0">
                  <a:moveTo>
                    <a:pt x="2239" y="0"/>
                  </a:moveTo>
                  <a:cubicBezTo>
                    <a:pt x="1439" y="5734"/>
                    <a:pt x="639" y="11469"/>
                    <a:pt x="239" y="14814"/>
                  </a:cubicBezTo>
                  <a:cubicBezTo>
                    <a:pt x="-161" y="18159"/>
                    <a:pt x="-161" y="19115"/>
                    <a:pt x="1039" y="19975"/>
                  </a:cubicBezTo>
                  <a:cubicBezTo>
                    <a:pt x="2239" y="20835"/>
                    <a:pt x="4639" y="21600"/>
                    <a:pt x="8239" y="21600"/>
                  </a:cubicBezTo>
                  <a:cubicBezTo>
                    <a:pt x="11839" y="21600"/>
                    <a:pt x="16639" y="20835"/>
                    <a:pt x="21439" y="2007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" name="Linea"/>
            <p:cNvSpPr/>
            <p:nvPr/>
          </p:nvSpPr>
          <p:spPr>
            <a:xfrm>
              <a:off x="371485" y="487087"/>
              <a:ext cx="94098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" name="Linea"/>
            <p:cNvSpPr/>
            <p:nvPr/>
          </p:nvSpPr>
          <p:spPr>
            <a:xfrm>
              <a:off x="482746" y="525833"/>
              <a:ext cx="148889" cy="114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333" fill="norm" stroke="1" extrusionOk="0">
                  <a:moveTo>
                    <a:pt x="2319" y="0"/>
                  </a:moveTo>
                  <a:cubicBezTo>
                    <a:pt x="1519" y="1371"/>
                    <a:pt x="719" y="2743"/>
                    <a:pt x="319" y="5486"/>
                  </a:cubicBezTo>
                  <a:cubicBezTo>
                    <a:pt x="-81" y="8229"/>
                    <a:pt x="-81" y="12343"/>
                    <a:pt x="186" y="15257"/>
                  </a:cubicBezTo>
                  <a:cubicBezTo>
                    <a:pt x="452" y="18171"/>
                    <a:pt x="986" y="19886"/>
                    <a:pt x="1919" y="20743"/>
                  </a:cubicBezTo>
                  <a:cubicBezTo>
                    <a:pt x="2852" y="21600"/>
                    <a:pt x="4186" y="21600"/>
                    <a:pt x="5652" y="20229"/>
                  </a:cubicBezTo>
                  <a:cubicBezTo>
                    <a:pt x="7119" y="18857"/>
                    <a:pt x="8719" y="16114"/>
                    <a:pt x="9786" y="13714"/>
                  </a:cubicBezTo>
                  <a:cubicBezTo>
                    <a:pt x="10852" y="11314"/>
                    <a:pt x="11386" y="9257"/>
                    <a:pt x="11652" y="7371"/>
                  </a:cubicBezTo>
                  <a:cubicBezTo>
                    <a:pt x="11919" y="5486"/>
                    <a:pt x="11919" y="3771"/>
                    <a:pt x="11652" y="3943"/>
                  </a:cubicBezTo>
                  <a:cubicBezTo>
                    <a:pt x="11386" y="4114"/>
                    <a:pt x="10852" y="6171"/>
                    <a:pt x="10586" y="8229"/>
                  </a:cubicBezTo>
                  <a:cubicBezTo>
                    <a:pt x="10319" y="10286"/>
                    <a:pt x="10319" y="12343"/>
                    <a:pt x="10452" y="14229"/>
                  </a:cubicBezTo>
                  <a:cubicBezTo>
                    <a:pt x="10586" y="16114"/>
                    <a:pt x="10852" y="17829"/>
                    <a:pt x="11652" y="18857"/>
                  </a:cubicBezTo>
                  <a:cubicBezTo>
                    <a:pt x="12452" y="19886"/>
                    <a:pt x="13786" y="20229"/>
                    <a:pt x="15519" y="19029"/>
                  </a:cubicBezTo>
                  <a:cubicBezTo>
                    <a:pt x="17252" y="17829"/>
                    <a:pt x="19386" y="15086"/>
                    <a:pt x="21519" y="1234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" name="Linea"/>
            <p:cNvSpPr/>
            <p:nvPr/>
          </p:nvSpPr>
          <p:spPr>
            <a:xfrm>
              <a:off x="652709" y="514763"/>
              <a:ext cx="78558" cy="134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fill="norm" stroke="1" extrusionOk="0">
                  <a:moveTo>
                    <a:pt x="1797" y="0"/>
                  </a:moveTo>
                  <a:cubicBezTo>
                    <a:pt x="793" y="2959"/>
                    <a:pt x="-212" y="5918"/>
                    <a:pt x="39" y="9025"/>
                  </a:cubicBezTo>
                  <a:cubicBezTo>
                    <a:pt x="290" y="12132"/>
                    <a:pt x="1797" y="15386"/>
                    <a:pt x="2802" y="17753"/>
                  </a:cubicBezTo>
                  <a:cubicBezTo>
                    <a:pt x="3807" y="20121"/>
                    <a:pt x="4309" y="21600"/>
                    <a:pt x="4560" y="21600"/>
                  </a:cubicBezTo>
                  <a:cubicBezTo>
                    <a:pt x="4811" y="21600"/>
                    <a:pt x="4811" y="20121"/>
                    <a:pt x="4309" y="17901"/>
                  </a:cubicBezTo>
                  <a:cubicBezTo>
                    <a:pt x="3807" y="15682"/>
                    <a:pt x="2802" y="12723"/>
                    <a:pt x="2300" y="9912"/>
                  </a:cubicBezTo>
                  <a:cubicBezTo>
                    <a:pt x="1797" y="7101"/>
                    <a:pt x="1797" y="4438"/>
                    <a:pt x="5062" y="3107"/>
                  </a:cubicBezTo>
                  <a:cubicBezTo>
                    <a:pt x="8328" y="1775"/>
                    <a:pt x="14858" y="1775"/>
                    <a:pt x="21388" y="177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" name="Linea"/>
            <p:cNvSpPr/>
            <p:nvPr/>
          </p:nvSpPr>
          <p:spPr>
            <a:xfrm>
              <a:off x="758942" y="521536"/>
              <a:ext cx="121772" cy="127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65" fill="norm" stroke="1" extrusionOk="0">
                  <a:moveTo>
                    <a:pt x="0" y="8799"/>
                  </a:moveTo>
                  <a:cubicBezTo>
                    <a:pt x="1309" y="9699"/>
                    <a:pt x="2618" y="10599"/>
                    <a:pt x="4091" y="10749"/>
                  </a:cubicBezTo>
                  <a:cubicBezTo>
                    <a:pt x="5564" y="10899"/>
                    <a:pt x="7200" y="10299"/>
                    <a:pt x="8836" y="9249"/>
                  </a:cubicBezTo>
                  <a:cubicBezTo>
                    <a:pt x="10473" y="8199"/>
                    <a:pt x="12109" y="6699"/>
                    <a:pt x="12927" y="5199"/>
                  </a:cubicBezTo>
                  <a:cubicBezTo>
                    <a:pt x="13745" y="3699"/>
                    <a:pt x="13745" y="2199"/>
                    <a:pt x="12273" y="1149"/>
                  </a:cubicBezTo>
                  <a:cubicBezTo>
                    <a:pt x="10800" y="99"/>
                    <a:pt x="7855" y="-501"/>
                    <a:pt x="5564" y="549"/>
                  </a:cubicBezTo>
                  <a:cubicBezTo>
                    <a:pt x="3273" y="1599"/>
                    <a:pt x="1636" y="4299"/>
                    <a:pt x="1964" y="7899"/>
                  </a:cubicBezTo>
                  <a:cubicBezTo>
                    <a:pt x="2291" y="11499"/>
                    <a:pt x="4582" y="15999"/>
                    <a:pt x="6545" y="18399"/>
                  </a:cubicBezTo>
                  <a:cubicBezTo>
                    <a:pt x="8509" y="20799"/>
                    <a:pt x="10145" y="21099"/>
                    <a:pt x="12600" y="20199"/>
                  </a:cubicBezTo>
                  <a:cubicBezTo>
                    <a:pt x="15055" y="19299"/>
                    <a:pt x="18327" y="17199"/>
                    <a:pt x="21600" y="1509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" name="Linea"/>
            <p:cNvSpPr/>
            <p:nvPr/>
          </p:nvSpPr>
          <p:spPr>
            <a:xfrm>
              <a:off x="1163003" y="481552"/>
              <a:ext cx="149448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867" y="3600"/>
                    <a:pt x="11733" y="7201"/>
                    <a:pt x="15333" y="10801"/>
                  </a:cubicBezTo>
                  <a:cubicBezTo>
                    <a:pt x="18933" y="14401"/>
                    <a:pt x="20267" y="180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" name="Linea"/>
            <p:cNvSpPr/>
            <p:nvPr/>
          </p:nvSpPr>
          <p:spPr>
            <a:xfrm>
              <a:off x="1166103" y="503693"/>
              <a:ext cx="141991" cy="179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458" fill="norm" stroke="1" extrusionOk="0">
                  <a:moveTo>
                    <a:pt x="6103" y="0"/>
                  </a:moveTo>
                  <a:cubicBezTo>
                    <a:pt x="4736" y="220"/>
                    <a:pt x="3368" y="441"/>
                    <a:pt x="2275" y="992"/>
                  </a:cubicBezTo>
                  <a:cubicBezTo>
                    <a:pt x="1181" y="1543"/>
                    <a:pt x="361" y="2424"/>
                    <a:pt x="87" y="3416"/>
                  </a:cubicBezTo>
                  <a:cubicBezTo>
                    <a:pt x="-186" y="4408"/>
                    <a:pt x="87" y="5510"/>
                    <a:pt x="2275" y="6171"/>
                  </a:cubicBezTo>
                  <a:cubicBezTo>
                    <a:pt x="4462" y="6833"/>
                    <a:pt x="8563" y="7053"/>
                    <a:pt x="11298" y="7053"/>
                  </a:cubicBezTo>
                  <a:cubicBezTo>
                    <a:pt x="14032" y="7053"/>
                    <a:pt x="15399" y="6833"/>
                    <a:pt x="16766" y="6722"/>
                  </a:cubicBezTo>
                  <a:cubicBezTo>
                    <a:pt x="18133" y="6612"/>
                    <a:pt x="19500" y="6612"/>
                    <a:pt x="20320" y="7163"/>
                  </a:cubicBezTo>
                  <a:cubicBezTo>
                    <a:pt x="21141" y="7714"/>
                    <a:pt x="21414" y="8816"/>
                    <a:pt x="20320" y="11020"/>
                  </a:cubicBezTo>
                  <a:cubicBezTo>
                    <a:pt x="19227" y="13224"/>
                    <a:pt x="16766" y="16531"/>
                    <a:pt x="14989" y="18514"/>
                  </a:cubicBezTo>
                  <a:cubicBezTo>
                    <a:pt x="13211" y="20498"/>
                    <a:pt x="12118" y="21159"/>
                    <a:pt x="10887" y="21380"/>
                  </a:cubicBezTo>
                  <a:cubicBezTo>
                    <a:pt x="9657" y="21600"/>
                    <a:pt x="8290" y="21380"/>
                    <a:pt x="7606" y="20388"/>
                  </a:cubicBezTo>
                  <a:cubicBezTo>
                    <a:pt x="6923" y="19396"/>
                    <a:pt x="6923" y="17633"/>
                    <a:pt x="6923" y="1586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" name="Linea"/>
            <p:cNvSpPr/>
            <p:nvPr/>
          </p:nvSpPr>
          <p:spPr>
            <a:xfrm>
              <a:off x="1358086" y="445442"/>
              <a:ext cx="80317" cy="230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123" fill="norm" stroke="1" extrusionOk="0">
                  <a:moveTo>
                    <a:pt x="15488" y="2796"/>
                  </a:moveTo>
                  <a:cubicBezTo>
                    <a:pt x="15488" y="1615"/>
                    <a:pt x="15488" y="434"/>
                    <a:pt x="14528" y="96"/>
                  </a:cubicBezTo>
                  <a:cubicBezTo>
                    <a:pt x="13568" y="-241"/>
                    <a:pt x="11648" y="265"/>
                    <a:pt x="9008" y="2290"/>
                  </a:cubicBezTo>
                  <a:cubicBezTo>
                    <a:pt x="6368" y="4315"/>
                    <a:pt x="3008" y="7859"/>
                    <a:pt x="1328" y="10559"/>
                  </a:cubicBezTo>
                  <a:cubicBezTo>
                    <a:pt x="-352" y="13259"/>
                    <a:pt x="-352" y="15115"/>
                    <a:pt x="848" y="16718"/>
                  </a:cubicBezTo>
                  <a:cubicBezTo>
                    <a:pt x="2048" y="18322"/>
                    <a:pt x="4448" y="19672"/>
                    <a:pt x="6848" y="20431"/>
                  </a:cubicBezTo>
                  <a:cubicBezTo>
                    <a:pt x="9248" y="21190"/>
                    <a:pt x="11648" y="21359"/>
                    <a:pt x="14048" y="20768"/>
                  </a:cubicBezTo>
                  <a:cubicBezTo>
                    <a:pt x="16448" y="20178"/>
                    <a:pt x="18848" y="18828"/>
                    <a:pt x="20048" y="17309"/>
                  </a:cubicBezTo>
                  <a:cubicBezTo>
                    <a:pt x="21248" y="15790"/>
                    <a:pt x="21248" y="14103"/>
                    <a:pt x="19568" y="13090"/>
                  </a:cubicBezTo>
                  <a:cubicBezTo>
                    <a:pt x="17888" y="12078"/>
                    <a:pt x="14528" y="11740"/>
                    <a:pt x="11888" y="11993"/>
                  </a:cubicBezTo>
                  <a:cubicBezTo>
                    <a:pt x="9248" y="12246"/>
                    <a:pt x="7328" y="13090"/>
                    <a:pt x="6848" y="14272"/>
                  </a:cubicBezTo>
                  <a:cubicBezTo>
                    <a:pt x="6368" y="15453"/>
                    <a:pt x="7328" y="16972"/>
                    <a:pt x="8288" y="1849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" name="Linea"/>
            <p:cNvSpPr/>
            <p:nvPr/>
          </p:nvSpPr>
          <p:spPr>
            <a:xfrm>
              <a:off x="1495800" y="484241"/>
              <a:ext cx="78449" cy="181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297" fill="norm" stroke="1" extrusionOk="0">
                  <a:moveTo>
                    <a:pt x="14543" y="1629"/>
                  </a:moveTo>
                  <a:cubicBezTo>
                    <a:pt x="12580" y="765"/>
                    <a:pt x="10616" y="-99"/>
                    <a:pt x="8898" y="9"/>
                  </a:cubicBezTo>
                  <a:cubicBezTo>
                    <a:pt x="7180" y="117"/>
                    <a:pt x="5707" y="1197"/>
                    <a:pt x="4234" y="3465"/>
                  </a:cubicBezTo>
                  <a:cubicBezTo>
                    <a:pt x="2762" y="5733"/>
                    <a:pt x="1289" y="9189"/>
                    <a:pt x="552" y="11997"/>
                  </a:cubicBezTo>
                  <a:cubicBezTo>
                    <a:pt x="-184" y="14805"/>
                    <a:pt x="-184" y="16965"/>
                    <a:pt x="552" y="18477"/>
                  </a:cubicBezTo>
                  <a:cubicBezTo>
                    <a:pt x="1289" y="19989"/>
                    <a:pt x="2762" y="20853"/>
                    <a:pt x="4725" y="21177"/>
                  </a:cubicBezTo>
                  <a:cubicBezTo>
                    <a:pt x="6689" y="21501"/>
                    <a:pt x="9143" y="21285"/>
                    <a:pt x="12089" y="19017"/>
                  </a:cubicBezTo>
                  <a:cubicBezTo>
                    <a:pt x="15034" y="16749"/>
                    <a:pt x="18471" y="12429"/>
                    <a:pt x="19943" y="9621"/>
                  </a:cubicBezTo>
                  <a:cubicBezTo>
                    <a:pt x="21416" y="6813"/>
                    <a:pt x="20925" y="5517"/>
                    <a:pt x="19943" y="4437"/>
                  </a:cubicBezTo>
                  <a:cubicBezTo>
                    <a:pt x="18961" y="3357"/>
                    <a:pt x="17489" y="2493"/>
                    <a:pt x="15525" y="1953"/>
                  </a:cubicBezTo>
                  <a:cubicBezTo>
                    <a:pt x="13562" y="1413"/>
                    <a:pt x="11107" y="1197"/>
                    <a:pt x="9389" y="1629"/>
                  </a:cubicBezTo>
                  <a:cubicBezTo>
                    <a:pt x="7671" y="2061"/>
                    <a:pt x="6689" y="3141"/>
                    <a:pt x="5707" y="422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" name="Linea"/>
            <p:cNvSpPr/>
            <p:nvPr/>
          </p:nvSpPr>
          <p:spPr>
            <a:xfrm>
              <a:off x="1639021" y="653140"/>
              <a:ext cx="44281" cy="83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1440"/>
                    <a:pt x="14400" y="2880"/>
                    <a:pt x="10800" y="6480"/>
                  </a:cubicBezTo>
                  <a:cubicBezTo>
                    <a:pt x="7200" y="10080"/>
                    <a:pt x="3600" y="1584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" name="Linea"/>
            <p:cNvSpPr/>
            <p:nvPr/>
          </p:nvSpPr>
          <p:spPr>
            <a:xfrm>
              <a:off x="1830197" y="442806"/>
              <a:ext cx="140930" cy="135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466" fill="norm" stroke="1" extrusionOk="0">
                  <a:moveTo>
                    <a:pt x="3754" y="0"/>
                  </a:moveTo>
                  <a:cubicBezTo>
                    <a:pt x="2632" y="6130"/>
                    <a:pt x="1510" y="12259"/>
                    <a:pt x="809" y="16054"/>
                  </a:cubicBezTo>
                  <a:cubicBezTo>
                    <a:pt x="108" y="19849"/>
                    <a:pt x="-173" y="21308"/>
                    <a:pt x="108" y="21454"/>
                  </a:cubicBezTo>
                  <a:cubicBezTo>
                    <a:pt x="388" y="21600"/>
                    <a:pt x="1230" y="20432"/>
                    <a:pt x="4175" y="19411"/>
                  </a:cubicBezTo>
                  <a:cubicBezTo>
                    <a:pt x="7121" y="18389"/>
                    <a:pt x="12170" y="17514"/>
                    <a:pt x="15396" y="17076"/>
                  </a:cubicBezTo>
                  <a:cubicBezTo>
                    <a:pt x="18622" y="16638"/>
                    <a:pt x="20024" y="16638"/>
                    <a:pt x="21427" y="1663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" name="Linea"/>
            <p:cNvSpPr/>
            <p:nvPr/>
          </p:nvSpPr>
          <p:spPr>
            <a:xfrm>
              <a:off x="1910873" y="476017"/>
              <a:ext cx="21508" cy="160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60" fill="norm" stroke="1" extrusionOk="0">
                  <a:moveTo>
                    <a:pt x="20982" y="0"/>
                  </a:moveTo>
                  <a:cubicBezTo>
                    <a:pt x="13782" y="3682"/>
                    <a:pt x="6582" y="7364"/>
                    <a:pt x="2982" y="10432"/>
                  </a:cubicBezTo>
                  <a:cubicBezTo>
                    <a:pt x="-618" y="13500"/>
                    <a:pt x="-618" y="15955"/>
                    <a:pt x="1182" y="17795"/>
                  </a:cubicBezTo>
                  <a:cubicBezTo>
                    <a:pt x="2982" y="19636"/>
                    <a:pt x="6582" y="20864"/>
                    <a:pt x="8382" y="21232"/>
                  </a:cubicBezTo>
                  <a:cubicBezTo>
                    <a:pt x="10182" y="21600"/>
                    <a:pt x="10182" y="21109"/>
                    <a:pt x="10182" y="2061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" name="Linea"/>
            <p:cNvSpPr/>
            <p:nvPr/>
          </p:nvSpPr>
          <p:spPr>
            <a:xfrm>
              <a:off x="2004336" y="448342"/>
              <a:ext cx="11072" cy="204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865"/>
                    <a:pt x="7200" y="9730"/>
                    <a:pt x="3600" y="13330"/>
                  </a:cubicBezTo>
                  <a:cubicBezTo>
                    <a:pt x="0" y="16930"/>
                    <a:pt x="0" y="19265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" name="Linea"/>
            <p:cNvSpPr/>
            <p:nvPr/>
          </p:nvSpPr>
          <p:spPr>
            <a:xfrm>
              <a:off x="2153784" y="653140"/>
              <a:ext cx="11071" cy="3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" name="Linea"/>
            <p:cNvSpPr/>
            <p:nvPr/>
          </p:nvSpPr>
          <p:spPr>
            <a:xfrm>
              <a:off x="2269050" y="454756"/>
              <a:ext cx="86128" cy="177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8" h="21400" fill="norm" stroke="1" extrusionOk="0">
                  <a:moveTo>
                    <a:pt x="1554" y="5238"/>
                  </a:moveTo>
                  <a:cubicBezTo>
                    <a:pt x="673" y="4125"/>
                    <a:pt x="-209" y="3012"/>
                    <a:pt x="232" y="2121"/>
                  </a:cubicBezTo>
                  <a:cubicBezTo>
                    <a:pt x="672" y="1230"/>
                    <a:pt x="2436" y="562"/>
                    <a:pt x="4419" y="228"/>
                  </a:cubicBezTo>
                  <a:cubicBezTo>
                    <a:pt x="6403" y="-106"/>
                    <a:pt x="8607" y="-106"/>
                    <a:pt x="10150" y="451"/>
                  </a:cubicBezTo>
                  <a:cubicBezTo>
                    <a:pt x="11693" y="1007"/>
                    <a:pt x="12574" y="2121"/>
                    <a:pt x="12574" y="4348"/>
                  </a:cubicBezTo>
                  <a:cubicBezTo>
                    <a:pt x="12574" y="6574"/>
                    <a:pt x="11693" y="9915"/>
                    <a:pt x="9930" y="12698"/>
                  </a:cubicBezTo>
                  <a:cubicBezTo>
                    <a:pt x="8166" y="15482"/>
                    <a:pt x="5521" y="17708"/>
                    <a:pt x="3317" y="19156"/>
                  </a:cubicBezTo>
                  <a:cubicBezTo>
                    <a:pt x="1113" y="20603"/>
                    <a:pt x="-650" y="21271"/>
                    <a:pt x="232" y="21383"/>
                  </a:cubicBezTo>
                  <a:cubicBezTo>
                    <a:pt x="1113" y="21494"/>
                    <a:pt x="4640" y="21049"/>
                    <a:pt x="7505" y="20715"/>
                  </a:cubicBezTo>
                  <a:cubicBezTo>
                    <a:pt x="10370" y="20381"/>
                    <a:pt x="12575" y="20158"/>
                    <a:pt x="14779" y="20047"/>
                  </a:cubicBezTo>
                  <a:cubicBezTo>
                    <a:pt x="16983" y="19935"/>
                    <a:pt x="19187" y="19935"/>
                    <a:pt x="20068" y="19935"/>
                  </a:cubicBezTo>
                  <a:cubicBezTo>
                    <a:pt x="20950" y="19935"/>
                    <a:pt x="20509" y="19935"/>
                    <a:pt x="20068" y="1993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" name="Linea"/>
            <p:cNvSpPr/>
            <p:nvPr/>
          </p:nvSpPr>
          <p:spPr>
            <a:xfrm>
              <a:off x="2383245" y="497704"/>
              <a:ext cx="95615" cy="148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221" fill="norm" stroke="1" extrusionOk="0">
                  <a:moveTo>
                    <a:pt x="8001" y="1645"/>
                  </a:moveTo>
                  <a:cubicBezTo>
                    <a:pt x="5963" y="1645"/>
                    <a:pt x="3925" y="1645"/>
                    <a:pt x="2703" y="2304"/>
                  </a:cubicBezTo>
                  <a:cubicBezTo>
                    <a:pt x="1480" y="2962"/>
                    <a:pt x="1073" y="4279"/>
                    <a:pt x="665" y="6913"/>
                  </a:cubicBezTo>
                  <a:cubicBezTo>
                    <a:pt x="258" y="9547"/>
                    <a:pt x="-150" y="13499"/>
                    <a:pt x="54" y="16133"/>
                  </a:cubicBezTo>
                  <a:cubicBezTo>
                    <a:pt x="258" y="18767"/>
                    <a:pt x="1073" y="20084"/>
                    <a:pt x="2499" y="20742"/>
                  </a:cubicBezTo>
                  <a:cubicBezTo>
                    <a:pt x="3925" y="21401"/>
                    <a:pt x="5963" y="21401"/>
                    <a:pt x="8816" y="20611"/>
                  </a:cubicBezTo>
                  <a:cubicBezTo>
                    <a:pt x="11669" y="19821"/>
                    <a:pt x="15337" y="18240"/>
                    <a:pt x="17782" y="16133"/>
                  </a:cubicBezTo>
                  <a:cubicBezTo>
                    <a:pt x="20227" y="14025"/>
                    <a:pt x="21450" y="11391"/>
                    <a:pt x="21042" y="8757"/>
                  </a:cubicBezTo>
                  <a:cubicBezTo>
                    <a:pt x="20635" y="6123"/>
                    <a:pt x="18597" y="3489"/>
                    <a:pt x="16559" y="1908"/>
                  </a:cubicBezTo>
                  <a:cubicBezTo>
                    <a:pt x="14522" y="328"/>
                    <a:pt x="12484" y="-199"/>
                    <a:pt x="10854" y="64"/>
                  </a:cubicBezTo>
                  <a:cubicBezTo>
                    <a:pt x="9224" y="328"/>
                    <a:pt x="8001" y="1381"/>
                    <a:pt x="7186" y="2962"/>
                  </a:cubicBezTo>
                  <a:cubicBezTo>
                    <a:pt x="6371" y="4542"/>
                    <a:pt x="5963" y="6650"/>
                    <a:pt x="5556" y="875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" name="Linea"/>
            <p:cNvSpPr/>
            <p:nvPr/>
          </p:nvSpPr>
          <p:spPr>
            <a:xfrm>
              <a:off x="2556777" y="437271"/>
              <a:ext cx="12139" cy="19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1" h="21429" fill="norm" stroke="1" extrusionOk="0">
                  <a:moveTo>
                    <a:pt x="20301" y="0"/>
                  </a:moveTo>
                  <a:cubicBezTo>
                    <a:pt x="11044" y="807"/>
                    <a:pt x="1787" y="1615"/>
                    <a:pt x="244" y="4744"/>
                  </a:cubicBezTo>
                  <a:cubicBezTo>
                    <a:pt x="-1299" y="7873"/>
                    <a:pt x="4872" y="13323"/>
                    <a:pt x="7958" y="16553"/>
                  </a:cubicBezTo>
                  <a:cubicBezTo>
                    <a:pt x="11043" y="19783"/>
                    <a:pt x="11043" y="20793"/>
                    <a:pt x="11043" y="21196"/>
                  </a:cubicBezTo>
                  <a:cubicBezTo>
                    <a:pt x="11043" y="21600"/>
                    <a:pt x="11043" y="21398"/>
                    <a:pt x="11043" y="2119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" name="Linea"/>
            <p:cNvSpPr/>
            <p:nvPr/>
          </p:nvSpPr>
          <p:spPr>
            <a:xfrm>
              <a:off x="2640160" y="433737"/>
              <a:ext cx="82916" cy="202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198" fill="norm" stroke="1" extrusionOk="0">
                  <a:moveTo>
                    <a:pt x="5692" y="4419"/>
                  </a:moveTo>
                  <a:cubicBezTo>
                    <a:pt x="4773" y="5384"/>
                    <a:pt x="3854" y="6348"/>
                    <a:pt x="5232" y="8180"/>
                  </a:cubicBezTo>
                  <a:cubicBezTo>
                    <a:pt x="6611" y="10012"/>
                    <a:pt x="10288" y="12712"/>
                    <a:pt x="13045" y="14737"/>
                  </a:cubicBezTo>
                  <a:cubicBezTo>
                    <a:pt x="15803" y="16762"/>
                    <a:pt x="17641" y="18112"/>
                    <a:pt x="17641" y="19077"/>
                  </a:cubicBezTo>
                  <a:cubicBezTo>
                    <a:pt x="17641" y="20041"/>
                    <a:pt x="15803" y="20619"/>
                    <a:pt x="13735" y="20909"/>
                  </a:cubicBezTo>
                  <a:cubicBezTo>
                    <a:pt x="11667" y="21198"/>
                    <a:pt x="9369" y="21198"/>
                    <a:pt x="7071" y="21198"/>
                  </a:cubicBezTo>
                  <a:cubicBezTo>
                    <a:pt x="4773" y="21198"/>
                    <a:pt x="2475" y="21198"/>
                    <a:pt x="1096" y="20716"/>
                  </a:cubicBezTo>
                  <a:cubicBezTo>
                    <a:pt x="-282" y="20234"/>
                    <a:pt x="-742" y="19269"/>
                    <a:pt x="2015" y="17148"/>
                  </a:cubicBezTo>
                  <a:cubicBezTo>
                    <a:pt x="4773" y="15027"/>
                    <a:pt x="10747" y="11748"/>
                    <a:pt x="14654" y="9241"/>
                  </a:cubicBezTo>
                  <a:cubicBezTo>
                    <a:pt x="18560" y="6734"/>
                    <a:pt x="20398" y="4998"/>
                    <a:pt x="20628" y="3648"/>
                  </a:cubicBezTo>
                  <a:cubicBezTo>
                    <a:pt x="20858" y="2298"/>
                    <a:pt x="19479" y="1334"/>
                    <a:pt x="17411" y="659"/>
                  </a:cubicBezTo>
                  <a:cubicBezTo>
                    <a:pt x="15343" y="-16"/>
                    <a:pt x="12586" y="-402"/>
                    <a:pt x="9598" y="659"/>
                  </a:cubicBezTo>
                  <a:cubicBezTo>
                    <a:pt x="6611" y="1719"/>
                    <a:pt x="3394" y="4227"/>
                    <a:pt x="177" y="673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005" name="Disegno"/>
          <p:cNvGrpSpPr/>
          <p:nvPr/>
        </p:nvGrpSpPr>
        <p:grpSpPr>
          <a:xfrm>
            <a:off x="1880730" y="651663"/>
            <a:ext cx="9775520" cy="622607"/>
            <a:chOff x="-161081" y="-189669"/>
            <a:chExt cx="9775519" cy="622605"/>
          </a:xfrm>
        </p:grpSpPr>
        <p:pic>
          <p:nvPicPr>
            <p:cNvPr id="86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53386" y="-84226"/>
              <a:ext cx="192121" cy="514883"/>
            </a:xfrm>
            <a:prstGeom prst="rect">
              <a:avLst/>
            </a:prstGeom>
            <a:effectLst/>
          </p:spPr>
        </p:pic>
        <p:pic>
          <p:nvPicPr>
            <p:cNvPr id="86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3649" y="-63087"/>
              <a:ext cx="203861" cy="455667"/>
            </a:xfrm>
            <a:prstGeom prst="rect">
              <a:avLst/>
            </a:prstGeom>
            <a:effectLst/>
          </p:spPr>
        </p:pic>
        <p:pic>
          <p:nvPicPr>
            <p:cNvPr id="87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61082" y="32011"/>
              <a:ext cx="550373" cy="366857"/>
            </a:xfrm>
            <a:prstGeom prst="rect">
              <a:avLst/>
            </a:prstGeom>
            <a:effectLst/>
          </p:spPr>
        </p:pic>
        <p:pic>
          <p:nvPicPr>
            <p:cNvPr id="87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90175" y="45364"/>
              <a:ext cx="320915" cy="387573"/>
            </a:xfrm>
            <a:prstGeom prst="rect">
              <a:avLst/>
            </a:prstGeom>
            <a:effectLst/>
          </p:spPr>
        </p:pic>
        <p:pic>
          <p:nvPicPr>
            <p:cNvPr id="87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99806" y="227584"/>
              <a:ext cx="303140" cy="120481"/>
            </a:xfrm>
            <a:prstGeom prst="rect">
              <a:avLst/>
            </a:prstGeom>
            <a:effectLst/>
          </p:spPr>
        </p:pic>
        <p:pic>
          <p:nvPicPr>
            <p:cNvPr id="87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65491" y="61531"/>
              <a:ext cx="292069" cy="327775"/>
            </a:xfrm>
            <a:prstGeom prst="rect">
              <a:avLst/>
            </a:prstGeom>
            <a:effectLst/>
          </p:spPr>
        </p:pic>
        <p:pic>
          <p:nvPicPr>
            <p:cNvPr id="87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9219" y="72601"/>
              <a:ext cx="98341" cy="303140"/>
            </a:xfrm>
            <a:prstGeom prst="rect">
              <a:avLst/>
            </a:prstGeom>
            <a:effectLst/>
          </p:spPr>
        </p:pic>
        <p:pic>
          <p:nvPicPr>
            <p:cNvPr id="88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37724" y="-159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71094" y="13552"/>
              <a:ext cx="295168" cy="403064"/>
            </a:xfrm>
            <a:prstGeom prst="rect">
              <a:avLst/>
            </a:prstGeom>
            <a:effectLst/>
          </p:spPr>
        </p:pic>
        <p:pic>
          <p:nvPicPr>
            <p:cNvPr id="88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15309" y="83434"/>
              <a:ext cx="124172" cy="286772"/>
            </a:xfrm>
            <a:prstGeom prst="rect">
              <a:avLst/>
            </a:prstGeom>
            <a:effectLst/>
          </p:spPr>
        </p:pic>
        <p:pic>
          <p:nvPicPr>
            <p:cNvPr id="88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14110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667342" y="-65776"/>
              <a:ext cx="98341" cy="397236"/>
            </a:xfrm>
            <a:prstGeom prst="rect">
              <a:avLst/>
            </a:prstGeom>
            <a:effectLst/>
          </p:spPr>
        </p:pic>
        <p:pic>
          <p:nvPicPr>
            <p:cNvPr id="89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579865" y="-19981"/>
              <a:ext cx="359880" cy="368046"/>
            </a:xfrm>
            <a:prstGeom prst="rect">
              <a:avLst/>
            </a:prstGeom>
            <a:effectLst/>
          </p:spPr>
        </p:pic>
        <p:pic>
          <p:nvPicPr>
            <p:cNvPr id="89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921956" y="6180"/>
              <a:ext cx="220113" cy="84749"/>
            </a:xfrm>
            <a:prstGeom prst="rect">
              <a:avLst/>
            </a:prstGeom>
            <a:effectLst/>
          </p:spPr>
        </p:pic>
        <p:pic>
          <p:nvPicPr>
            <p:cNvPr id="89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923109" y="11715"/>
              <a:ext cx="268776" cy="302118"/>
            </a:xfrm>
            <a:prstGeom prst="rect">
              <a:avLst/>
            </a:prstGeom>
            <a:effectLst/>
          </p:spPr>
        </p:pic>
        <p:pic>
          <p:nvPicPr>
            <p:cNvPr id="89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905350" y="78136"/>
              <a:ext cx="330815" cy="164763"/>
            </a:xfrm>
            <a:prstGeom prst="rect">
              <a:avLst/>
            </a:prstGeom>
            <a:effectLst/>
          </p:spPr>
        </p:pic>
        <p:pic>
          <p:nvPicPr>
            <p:cNvPr id="89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171035" y="44926"/>
              <a:ext cx="126017" cy="247832"/>
            </a:xfrm>
            <a:prstGeom prst="rect">
              <a:avLst/>
            </a:prstGeom>
            <a:effectLst/>
          </p:spPr>
        </p:pic>
        <p:pic>
          <p:nvPicPr>
            <p:cNvPr id="90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144005" y="-1045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525280" y="-110057"/>
              <a:ext cx="92807" cy="364157"/>
            </a:xfrm>
            <a:prstGeom prst="rect">
              <a:avLst/>
            </a:prstGeom>
            <a:effectLst/>
          </p:spPr>
        </p:pic>
        <p:pic>
          <p:nvPicPr>
            <p:cNvPr id="90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64394" y="-104522"/>
              <a:ext cx="345273" cy="387441"/>
            </a:xfrm>
            <a:prstGeom prst="rect">
              <a:avLst/>
            </a:prstGeom>
            <a:effectLst/>
          </p:spPr>
        </p:pic>
        <p:pic>
          <p:nvPicPr>
            <p:cNvPr id="90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79894" y="-39085"/>
              <a:ext cx="304125" cy="359984"/>
            </a:xfrm>
            <a:prstGeom prst="rect">
              <a:avLst/>
            </a:prstGeom>
            <a:effectLst/>
          </p:spPr>
        </p:pic>
        <p:pic>
          <p:nvPicPr>
            <p:cNvPr id="90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40780" y="100277"/>
              <a:ext cx="231184" cy="98341"/>
            </a:xfrm>
            <a:prstGeom prst="rect">
              <a:avLst/>
            </a:prstGeom>
            <a:effectLst/>
          </p:spPr>
        </p:pic>
        <p:pic>
          <p:nvPicPr>
            <p:cNvPr id="91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006833" y="-87916"/>
              <a:ext cx="297604" cy="131552"/>
            </a:xfrm>
            <a:prstGeom prst="rect">
              <a:avLst/>
            </a:prstGeom>
            <a:effectLst/>
          </p:spPr>
        </p:pic>
        <p:pic>
          <p:nvPicPr>
            <p:cNvPr id="91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123070" y="-49171"/>
              <a:ext cx="120482" cy="352532"/>
            </a:xfrm>
            <a:prstGeom prst="rect">
              <a:avLst/>
            </a:prstGeom>
            <a:effectLst/>
          </p:spPr>
        </p:pic>
        <p:pic>
          <p:nvPicPr>
            <p:cNvPr id="91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303118" y="-4890"/>
              <a:ext cx="89881" cy="303140"/>
            </a:xfrm>
            <a:prstGeom prst="rect">
              <a:avLst/>
            </a:prstGeom>
            <a:effectLst/>
          </p:spPr>
        </p:pic>
        <p:pic>
          <p:nvPicPr>
            <p:cNvPr id="91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256557" y="-1377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1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728916" y="-49171"/>
              <a:ext cx="84749" cy="292070"/>
            </a:xfrm>
            <a:prstGeom prst="rect">
              <a:avLst/>
            </a:prstGeom>
            <a:effectLst/>
          </p:spPr>
        </p:pic>
        <p:pic>
          <p:nvPicPr>
            <p:cNvPr id="92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658988" y="-77337"/>
              <a:ext cx="291558" cy="379019"/>
            </a:xfrm>
            <a:prstGeom prst="rect">
              <a:avLst/>
            </a:prstGeom>
            <a:effectLst/>
          </p:spPr>
        </p:pic>
        <p:pic>
          <p:nvPicPr>
            <p:cNvPr id="92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981008" y="5114"/>
              <a:ext cx="247789" cy="88337"/>
            </a:xfrm>
            <a:prstGeom prst="rect">
              <a:avLst/>
            </a:prstGeom>
            <a:effectLst/>
          </p:spPr>
        </p:pic>
        <p:pic>
          <p:nvPicPr>
            <p:cNvPr id="92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949153" y="6180"/>
              <a:ext cx="296249" cy="270404"/>
            </a:xfrm>
            <a:prstGeom prst="rect">
              <a:avLst/>
            </a:prstGeom>
            <a:effectLst/>
          </p:spPr>
        </p:pic>
        <p:pic>
          <p:nvPicPr>
            <p:cNvPr id="92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920122" y="94742"/>
              <a:ext cx="258859" cy="120481"/>
            </a:xfrm>
            <a:prstGeom prst="rect">
              <a:avLst/>
            </a:prstGeom>
            <a:effectLst/>
          </p:spPr>
        </p:pic>
        <p:pic>
          <p:nvPicPr>
            <p:cNvPr id="92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213482" y="-10425"/>
              <a:ext cx="247789" cy="291377"/>
            </a:xfrm>
            <a:prstGeom prst="rect">
              <a:avLst/>
            </a:prstGeom>
            <a:effectLst/>
          </p:spPr>
        </p:pic>
        <p:pic>
          <p:nvPicPr>
            <p:cNvPr id="93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634441" y="-159872"/>
              <a:ext cx="415394" cy="393524"/>
            </a:xfrm>
            <a:prstGeom prst="rect">
              <a:avLst/>
            </a:prstGeom>
            <a:effectLst/>
          </p:spPr>
        </p:pic>
        <p:pic>
          <p:nvPicPr>
            <p:cNvPr id="93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772526" y="11715"/>
              <a:ext cx="297605" cy="159228"/>
            </a:xfrm>
            <a:prstGeom prst="rect">
              <a:avLst/>
            </a:prstGeom>
            <a:effectLst/>
          </p:spPr>
        </p:pic>
        <p:pic>
          <p:nvPicPr>
            <p:cNvPr id="93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54797" y="-115592"/>
              <a:ext cx="126035" cy="369561"/>
            </a:xfrm>
            <a:prstGeom prst="rect">
              <a:avLst/>
            </a:prstGeom>
            <a:effectLst/>
          </p:spPr>
        </p:pic>
        <p:pic>
          <p:nvPicPr>
            <p:cNvPr id="93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072682" y="-84904"/>
              <a:ext cx="229606" cy="324398"/>
            </a:xfrm>
            <a:prstGeom prst="rect">
              <a:avLst/>
            </a:prstGeom>
            <a:effectLst/>
          </p:spPr>
        </p:pic>
        <p:pic>
          <p:nvPicPr>
            <p:cNvPr id="93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281754" y="-115182"/>
              <a:ext cx="236956" cy="97932"/>
            </a:xfrm>
            <a:prstGeom prst="rect">
              <a:avLst/>
            </a:prstGeom>
            <a:effectLst/>
          </p:spPr>
        </p:pic>
        <p:pic>
          <p:nvPicPr>
            <p:cNvPr id="94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264674" y="-82381"/>
              <a:ext cx="270404" cy="310181"/>
            </a:xfrm>
            <a:prstGeom prst="rect">
              <a:avLst/>
            </a:prstGeom>
            <a:effectLst/>
          </p:spPr>
        </p:pic>
        <p:pic>
          <p:nvPicPr>
            <p:cNvPr id="94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259613" y="-10425"/>
              <a:ext cx="225649" cy="131552"/>
            </a:xfrm>
            <a:prstGeom prst="rect">
              <a:avLst/>
            </a:prstGeom>
            <a:effectLst/>
          </p:spPr>
        </p:pic>
        <p:pic>
          <p:nvPicPr>
            <p:cNvPr id="94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348175" y="7336"/>
              <a:ext cx="183977" cy="235563"/>
            </a:xfrm>
            <a:prstGeom prst="rect">
              <a:avLst/>
            </a:prstGeom>
            <a:effectLst/>
          </p:spPr>
        </p:pic>
        <p:pic>
          <p:nvPicPr>
            <p:cNvPr id="94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540837" y="-126662"/>
              <a:ext cx="237785" cy="349340"/>
            </a:xfrm>
            <a:prstGeom prst="rect">
              <a:avLst/>
            </a:prstGeom>
            <a:effectLst/>
          </p:spPr>
        </p:pic>
        <p:pic>
          <p:nvPicPr>
            <p:cNvPr id="94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508693" y="-151815"/>
              <a:ext cx="272059" cy="95819"/>
            </a:xfrm>
            <a:prstGeom prst="rect">
              <a:avLst/>
            </a:prstGeom>
            <a:effectLst/>
          </p:spPr>
        </p:pic>
        <p:pic>
          <p:nvPicPr>
            <p:cNvPr id="951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536368" y="-15960"/>
              <a:ext cx="214578" cy="87271"/>
            </a:xfrm>
            <a:prstGeom prst="rect">
              <a:avLst/>
            </a:prstGeom>
            <a:effectLst/>
          </p:spPr>
        </p:pic>
        <p:pic>
          <p:nvPicPr>
            <p:cNvPr id="95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12385" y="-145112"/>
              <a:ext cx="98342" cy="378786"/>
            </a:xfrm>
            <a:prstGeom prst="rect">
              <a:avLst/>
            </a:prstGeom>
            <a:effectLst/>
          </p:spPr>
        </p:pic>
        <p:pic>
          <p:nvPicPr>
            <p:cNvPr id="95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973640" y="-10425"/>
              <a:ext cx="364026" cy="126017"/>
            </a:xfrm>
            <a:prstGeom prst="rect">
              <a:avLst/>
            </a:prstGeom>
            <a:effectLst/>
          </p:spPr>
        </p:pic>
        <p:pic>
          <p:nvPicPr>
            <p:cNvPr id="95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168247" y="-145112"/>
              <a:ext cx="130673" cy="399081"/>
            </a:xfrm>
            <a:prstGeom prst="rect">
              <a:avLst/>
            </a:prstGeom>
            <a:effectLst/>
          </p:spPr>
        </p:pic>
        <p:pic>
          <p:nvPicPr>
            <p:cNvPr id="95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246691" y="-126662"/>
              <a:ext cx="299825" cy="419377"/>
            </a:xfrm>
            <a:prstGeom prst="rect">
              <a:avLst/>
            </a:prstGeom>
            <a:effectLst/>
          </p:spPr>
        </p:pic>
        <p:pic>
          <p:nvPicPr>
            <p:cNvPr id="96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222719" y="61531"/>
              <a:ext cx="303140" cy="137087"/>
            </a:xfrm>
            <a:prstGeom prst="rect">
              <a:avLst/>
            </a:prstGeom>
            <a:effectLst/>
          </p:spPr>
        </p:pic>
        <p:pic>
          <p:nvPicPr>
            <p:cNvPr id="96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532684" y="-137732"/>
              <a:ext cx="87271" cy="375096"/>
            </a:xfrm>
            <a:prstGeom prst="rect">
              <a:avLst/>
            </a:prstGeom>
            <a:effectLst/>
          </p:spPr>
        </p:pic>
        <p:pic>
          <p:nvPicPr>
            <p:cNvPr id="96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460728" y="-141784"/>
              <a:ext cx="286991" cy="399904"/>
            </a:xfrm>
            <a:prstGeom prst="rect">
              <a:avLst/>
            </a:prstGeom>
            <a:effectLst/>
          </p:spPr>
        </p:pic>
        <p:pic>
          <p:nvPicPr>
            <p:cNvPr id="96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743017" y="-182013"/>
              <a:ext cx="142161" cy="360336"/>
            </a:xfrm>
            <a:prstGeom prst="rect">
              <a:avLst/>
            </a:prstGeom>
            <a:effectLst/>
          </p:spPr>
        </p:pic>
        <p:pic>
          <p:nvPicPr>
            <p:cNvPr id="96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776221" y="-189670"/>
              <a:ext cx="342879" cy="317398"/>
            </a:xfrm>
            <a:prstGeom prst="rect">
              <a:avLst/>
            </a:prstGeom>
            <a:effectLst/>
          </p:spPr>
        </p:pic>
        <p:pic>
          <p:nvPicPr>
            <p:cNvPr id="97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743663" y="1224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7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981672" y="947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7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142158" y="-134838"/>
              <a:ext cx="230568" cy="326307"/>
            </a:xfrm>
            <a:prstGeom prst="rect">
              <a:avLst/>
            </a:prstGeom>
            <a:effectLst/>
          </p:spPr>
        </p:pic>
        <p:pic>
          <p:nvPicPr>
            <p:cNvPr id="97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351877" y="-121127"/>
              <a:ext cx="109411" cy="314210"/>
            </a:xfrm>
            <a:prstGeom prst="rect">
              <a:avLst/>
            </a:prstGeom>
            <a:effectLst/>
          </p:spPr>
        </p:pic>
        <p:pic>
          <p:nvPicPr>
            <p:cNvPr id="97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340806" y="-182013"/>
              <a:ext cx="272453" cy="377319"/>
            </a:xfrm>
            <a:prstGeom prst="rect">
              <a:avLst/>
            </a:prstGeom>
            <a:effectLst/>
          </p:spPr>
        </p:pic>
        <p:pic>
          <p:nvPicPr>
            <p:cNvPr id="98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819265" y="-135997"/>
              <a:ext cx="536361" cy="359600"/>
            </a:xfrm>
            <a:prstGeom prst="rect">
              <a:avLst/>
            </a:prstGeom>
            <a:effectLst/>
          </p:spPr>
        </p:pic>
        <p:pic>
          <p:nvPicPr>
            <p:cNvPr id="98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331588" y="-159872"/>
              <a:ext cx="264393" cy="397236"/>
            </a:xfrm>
            <a:prstGeom prst="rect">
              <a:avLst/>
            </a:prstGeom>
            <a:effectLst/>
          </p:spPr>
        </p:pic>
        <p:pic>
          <p:nvPicPr>
            <p:cNvPr id="98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486085" y="-143267"/>
              <a:ext cx="298089" cy="329936"/>
            </a:xfrm>
            <a:prstGeom prst="rect">
              <a:avLst/>
            </a:prstGeom>
            <a:effectLst/>
          </p:spPr>
        </p:pic>
        <p:pic>
          <p:nvPicPr>
            <p:cNvPr id="98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696904" y="-79161"/>
              <a:ext cx="98340" cy="294384"/>
            </a:xfrm>
            <a:prstGeom prst="rect">
              <a:avLst/>
            </a:prstGeom>
            <a:effectLst/>
          </p:spPr>
        </p:pic>
        <p:pic>
          <p:nvPicPr>
            <p:cNvPr id="989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658804" y="-1820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9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8857421" y="-159872"/>
              <a:ext cx="86954" cy="385101"/>
            </a:xfrm>
            <a:prstGeom prst="rect">
              <a:avLst/>
            </a:prstGeom>
            <a:effectLst/>
          </p:spPr>
        </p:pic>
        <p:pic>
          <p:nvPicPr>
            <p:cNvPr id="99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813457" y="-128170"/>
              <a:ext cx="252420" cy="321253"/>
            </a:xfrm>
            <a:prstGeom prst="rect">
              <a:avLst/>
            </a:prstGeom>
            <a:effectLst/>
          </p:spPr>
        </p:pic>
        <p:pic>
          <p:nvPicPr>
            <p:cNvPr id="99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9073289" y="-170943"/>
              <a:ext cx="292070" cy="109412"/>
            </a:xfrm>
            <a:prstGeom prst="rect">
              <a:avLst/>
            </a:prstGeom>
            <a:effectLst/>
          </p:spPr>
        </p:pic>
        <p:pic>
          <p:nvPicPr>
            <p:cNvPr id="99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082514" y="-126662"/>
              <a:ext cx="216423" cy="310520"/>
            </a:xfrm>
            <a:prstGeom prst="rect">
              <a:avLst/>
            </a:prstGeom>
            <a:effectLst/>
          </p:spPr>
        </p:pic>
        <p:pic>
          <p:nvPicPr>
            <p:cNvPr id="99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9029009" y="-32565"/>
              <a:ext cx="325279" cy="148157"/>
            </a:xfrm>
            <a:prstGeom prst="rect">
              <a:avLst/>
            </a:prstGeom>
            <a:effectLst/>
          </p:spPr>
        </p:pic>
        <p:pic>
          <p:nvPicPr>
            <p:cNvPr id="100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9350838" y="-165408"/>
              <a:ext cx="97547" cy="364026"/>
            </a:xfrm>
            <a:prstGeom prst="rect">
              <a:avLst/>
            </a:prstGeom>
            <a:effectLst/>
          </p:spPr>
        </p:pic>
        <p:pic>
          <p:nvPicPr>
            <p:cNvPr id="100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295518" y="-160934"/>
              <a:ext cx="318920" cy="326342"/>
            </a:xfrm>
            <a:prstGeom prst="rect">
              <a:avLst/>
            </a:prstGeom>
            <a:effectLst/>
          </p:spPr>
        </p:pic>
      </p:grpSp>
      <p:pic>
        <p:nvPicPr>
          <p:cNvPr id="1006" name="lcosfilogo-filtered.jpeg" descr="lcosfilogo-filtered.jpeg"/>
          <p:cNvPicPr>
            <a:picLocks noChangeAspect="1"/>
          </p:cNvPicPr>
          <p:nvPr/>
        </p:nvPicPr>
        <p:blipFill>
          <a:blip r:embed="rId6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007" name="IMG_4269.jpeg" descr="IMG_4269.jpeg"/>
          <p:cNvPicPr>
            <a:picLocks noChangeAspect="1"/>
          </p:cNvPicPr>
          <p:nvPr/>
        </p:nvPicPr>
        <p:blipFill>
          <a:blip r:embed="rId6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9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8838" y="2128899"/>
            <a:ext cx="6929278" cy="389771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grpSp>
        <p:nvGrpSpPr>
          <p:cNvPr id="1098" name="Disegno"/>
          <p:cNvGrpSpPr/>
          <p:nvPr/>
        </p:nvGrpSpPr>
        <p:grpSpPr>
          <a:xfrm>
            <a:off x="1740965" y="7450228"/>
            <a:ext cx="6511219" cy="891150"/>
            <a:chOff x="-13022" y="-22140"/>
            <a:chExt cx="6511218" cy="891149"/>
          </a:xfrm>
        </p:grpSpPr>
        <p:sp>
          <p:nvSpPr>
            <p:cNvPr id="1010" name="Linea"/>
            <p:cNvSpPr/>
            <p:nvPr/>
          </p:nvSpPr>
          <p:spPr>
            <a:xfrm>
              <a:off x="-13023" y="-10780"/>
              <a:ext cx="16678" cy="224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4" h="21008" fill="norm" stroke="1" extrusionOk="0">
                  <a:moveTo>
                    <a:pt x="15989" y="1009"/>
                  </a:moveTo>
                  <a:cubicBezTo>
                    <a:pt x="9509" y="318"/>
                    <a:pt x="3029" y="-373"/>
                    <a:pt x="869" y="232"/>
                  </a:cubicBezTo>
                  <a:cubicBezTo>
                    <a:pt x="-1291" y="837"/>
                    <a:pt x="869" y="2737"/>
                    <a:pt x="4109" y="5589"/>
                  </a:cubicBezTo>
                  <a:cubicBezTo>
                    <a:pt x="7349" y="8440"/>
                    <a:pt x="11669" y="12241"/>
                    <a:pt x="13829" y="14661"/>
                  </a:cubicBezTo>
                  <a:cubicBezTo>
                    <a:pt x="15989" y="17080"/>
                    <a:pt x="15989" y="18117"/>
                    <a:pt x="17069" y="19153"/>
                  </a:cubicBezTo>
                  <a:cubicBezTo>
                    <a:pt x="18149" y="20190"/>
                    <a:pt x="20309" y="21227"/>
                    <a:pt x="19229" y="20968"/>
                  </a:cubicBezTo>
                  <a:cubicBezTo>
                    <a:pt x="18149" y="20709"/>
                    <a:pt x="13829" y="19153"/>
                    <a:pt x="9509" y="1759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1" name="Linea"/>
            <p:cNvSpPr/>
            <p:nvPr/>
          </p:nvSpPr>
          <p:spPr>
            <a:xfrm>
              <a:off x="-10436" y="29176"/>
              <a:ext cx="106154" cy="75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82" fill="norm" stroke="1" extrusionOk="0">
                  <a:moveTo>
                    <a:pt x="0" y="21182"/>
                  </a:moveTo>
                  <a:cubicBezTo>
                    <a:pt x="5586" y="15011"/>
                    <a:pt x="11172" y="8839"/>
                    <a:pt x="15083" y="4982"/>
                  </a:cubicBezTo>
                  <a:cubicBezTo>
                    <a:pt x="18993" y="1125"/>
                    <a:pt x="21228" y="-418"/>
                    <a:pt x="21414" y="96"/>
                  </a:cubicBezTo>
                  <a:cubicBezTo>
                    <a:pt x="21600" y="611"/>
                    <a:pt x="19738" y="3182"/>
                    <a:pt x="17876" y="575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2" name="Linea"/>
            <p:cNvSpPr/>
            <p:nvPr/>
          </p:nvSpPr>
          <p:spPr>
            <a:xfrm>
              <a:off x="-4901" y="94096"/>
              <a:ext cx="94098" cy="99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353" y="4800"/>
                    <a:pt x="12706" y="9600"/>
                    <a:pt x="16306" y="13200"/>
                  </a:cubicBezTo>
                  <a:cubicBezTo>
                    <a:pt x="19906" y="16800"/>
                    <a:pt x="20753" y="192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3" name="Linea"/>
            <p:cNvSpPr/>
            <p:nvPr/>
          </p:nvSpPr>
          <p:spPr>
            <a:xfrm>
              <a:off x="139012" y="199262"/>
              <a:ext cx="5536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4" name="Linea"/>
            <p:cNvSpPr/>
            <p:nvPr/>
          </p:nvSpPr>
          <p:spPr>
            <a:xfrm>
              <a:off x="161152" y="-1"/>
              <a:ext cx="138378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84" y="15840"/>
                    <a:pt x="10368" y="10080"/>
                    <a:pt x="13968" y="6480"/>
                  </a:cubicBezTo>
                  <a:cubicBezTo>
                    <a:pt x="17568" y="2880"/>
                    <a:pt x="19584" y="144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5" name="Linea"/>
            <p:cNvSpPr/>
            <p:nvPr/>
          </p:nvSpPr>
          <p:spPr>
            <a:xfrm>
              <a:off x="233108" y="16605"/>
              <a:ext cx="16607" cy="180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fill="norm" stroke="1" extrusionOk="0">
                  <a:moveTo>
                    <a:pt x="0" y="0"/>
                  </a:moveTo>
                  <a:cubicBezTo>
                    <a:pt x="2400" y="5018"/>
                    <a:pt x="4800" y="10036"/>
                    <a:pt x="6000" y="13091"/>
                  </a:cubicBezTo>
                  <a:cubicBezTo>
                    <a:pt x="7200" y="16145"/>
                    <a:pt x="7200" y="17236"/>
                    <a:pt x="8400" y="18436"/>
                  </a:cubicBezTo>
                  <a:cubicBezTo>
                    <a:pt x="9600" y="19636"/>
                    <a:pt x="12000" y="20945"/>
                    <a:pt x="14400" y="21273"/>
                  </a:cubicBezTo>
                  <a:cubicBezTo>
                    <a:pt x="16800" y="21600"/>
                    <a:pt x="19200" y="20945"/>
                    <a:pt x="21600" y="2029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6" name="Linea"/>
            <p:cNvSpPr/>
            <p:nvPr/>
          </p:nvSpPr>
          <p:spPr>
            <a:xfrm>
              <a:off x="293994" y="160517"/>
              <a:ext cx="22141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7" name="Linea"/>
            <p:cNvSpPr/>
            <p:nvPr/>
          </p:nvSpPr>
          <p:spPr>
            <a:xfrm>
              <a:off x="410231" y="38745"/>
              <a:ext cx="33212" cy="19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fill="norm" stroke="1" extrusionOk="0">
                  <a:moveTo>
                    <a:pt x="0" y="0"/>
                  </a:moveTo>
                  <a:cubicBezTo>
                    <a:pt x="2400" y="5094"/>
                    <a:pt x="4800" y="10189"/>
                    <a:pt x="6600" y="13449"/>
                  </a:cubicBezTo>
                  <a:cubicBezTo>
                    <a:pt x="8400" y="16709"/>
                    <a:pt x="9600" y="18136"/>
                    <a:pt x="12000" y="19257"/>
                  </a:cubicBezTo>
                  <a:cubicBezTo>
                    <a:pt x="14400" y="20377"/>
                    <a:pt x="18000" y="21192"/>
                    <a:pt x="19800" y="21396"/>
                  </a:cubicBezTo>
                  <a:cubicBezTo>
                    <a:pt x="21600" y="21600"/>
                    <a:pt x="21600" y="21192"/>
                    <a:pt x="21600" y="2078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8" name="Linea"/>
            <p:cNvSpPr/>
            <p:nvPr/>
          </p:nvSpPr>
          <p:spPr>
            <a:xfrm>
              <a:off x="398670" y="2689"/>
              <a:ext cx="150347" cy="263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1383" fill="norm" stroke="1" extrusionOk="0">
                  <a:moveTo>
                    <a:pt x="840" y="5631"/>
                  </a:moveTo>
                  <a:cubicBezTo>
                    <a:pt x="325" y="4881"/>
                    <a:pt x="-189" y="4131"/>
                    <a:pt x="68" y="3381"/>
                  </a:cubicBezTo>
                  <a:cubicBezTo>
                    <a:pt x="325" y="2631"/>
                    <a:pt x="1354" y="1881"/>
                    <a:pt x="2768" y="1206"/>
                  </a:cubicBezTo>
                  <a:cubicBezTo>
                    <a:pt x="4182" y="531"/>
                    <a:pt x="5982" y="-69"/>
                    <a:pt x="7911" y="6"/>
                  </a:cubicBezTo>
                  <a:cubicBezTo>
                    <a:pt x="9840" y="81"/>
                    <a:pt x="11897" y="831"/>
                    <a:pt x="12411" y="2631"/>
                  </a:cubicBezTo>
                  <a:cubicBezTo>
                    <a:pt x="12925" y="4431"/>
                    <a:pt x="11897" y="7281"/>
                    <a:pt x="10868" y="9006"/>
                  </a:cubicBezTo>
                  <a:cubicBezTo>
                    <a:pt x="9840" y="10731"/>
                    <a:pt x="8811" y="11331"/>
                    <a:pt x="7525" y="11856"/>
                  </a:cubicBezTo>
                  <a:cubicBezTo>
                    <a:pt x="6240" y="12381"/>
                    <a:pt x="4697" y="12831"/>
                    <a:pt x="3925" y="12681"/>
                  </a:cubicBezTo>
                  <a:cubicBezTo>
                    <a:pt x="3154" y="12531"/>
                    <a:pt x="3154" y="11781"/>
                    <a:pt x="3668" y="11181"/>
                  </a:cubicBezTo>
                  <a:cubicBezTo>
                    <a:pt x="4182" y="10581"/>
                    <a:pt x="5211" y="10131"/>
                    <a:pt x="7911" y="9681"/>
                  </a:cubicBezTo>
                  <a:cubicBezTo>
                    <a:pt x="10611" y="9231"/>
                    <a:pt x="14982" y="8781"/>
                    <a:pt x="17682" y="8856"/>
                  </a:cubicBezTo>
                  <a:cubicBezTo>
                    <a:pt x="20382" y="8931"/>
                    <a:pt x="21411" y="9531"/>
                    <a:pt x="20768" y="11331"/>
                  </a:cubicBezTo>
                  <a:cubicBezTo>
                    <a:pt x="20125" y="13131"/>
                    <a:pt x="17811" y="16131"/>
                    <a:pt x="16140" y="17931"/>
                  </a:cubicBezTo>
                  <a:cubicBezTo>
                    <a:pt x="14468" y="19731"/>
                    <a:pt x="13440" y="20331"/>
                    <a:pt x="12025" y="20781"/>
                  </a:cubicBezTo>
                  <a:cubicBezTo>
                    <a:pt x="10611" y="21231"/>
                    <a:pt x="8811" y="21531"/>
                    <a:pt x="7911" y="21306"/>
                  </a:cubicBezTo>
                  <a:cubicBezTo>
                    <a:pt x="7011" y="21081"/>
                    <a:pt x="7011" y="20331"/>
                    <a:pt x="7397" y="19581"/>
                  </a:cubicBezTo>
                  <a:cubicBezTo>
                    <a:pt x="7782" y="18831"/>
                    <a:pt x="8554" y="18081"/>
                    <a:pt x="9325" y="1733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9" name="Linea"/>
            <p:cNvSpPr/>
            <p:nvPr/>
          </p:nvSpPr>
          <p:spPr>
            <a:xfrm>
              <a:off x="592889" y="116236"/>
              <a:ext cx="138378" cy="11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8" y="3771"/>
                    <a:pt x="576" y="7543"/>
                    <a:pt x="1296" y="11143"/>
                  </a:cubicBezTo>
                  <a:cubicBezTo>
                    <a:pt x="2016" y="14743"/>
                    <a:pt x="3168" y="18171"/>
                    <a:pt x="4464" y="19886"/>
                  </a:cubicBezTo>
                  <a:cubicBezTo>
                    <a:pt x="5760" y="21600"/>
                    <a:pt x="7200" y="21600"/>
                    <a:pt x="8784" y="19200"/>
                  </a:cubicBezTo>
                  <a:cubicBezTo>
                    <a:pt x="10368" y="16800"/>
                    <a:pt x="12096" y="12000"/>
                    <a:pt x="12960" y="8743"/>
                  </a:cubicBezTo>
                  <a:cubicBezTo>
                    <a:pt x="13824" y="5486"/>
                    <a:pt x="13824" y="3771"/>
                    <a:pt x="13392" y="3600"/>
                  </a:cubicBezTo>
                  <a:cubicBezTo>
                    <a:pt x="12960" y="3429"/>
                    <a:pt x="12096" y="4800"/>
                    <a:pt x="12240" y="7371"/>
                  </a:cubicBezTo>
                  <a:cubicBezTo>
                    <a:pt x="12384" y="9943"/>
                    <a:pt x="13536" y="13714"/>
                    <a:pt x="14400" y="16629"/>
                  </a:cubicBezTo>
                  <a:cubicBezTo>
                    <a:pt x="15264" y="19543"/>
                    <a:pt x="15840" y="21600"/>
                    <a:pt x="16992" y="21600"/>
                  </a:cubicBezTo>
                  <a:cubicBezTo>
                    <a:pt x="18144" y="21600"/>
                    <a:pt x="19872" y="19543"/>
                    <a:pt x="21600" y="1748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0" name="Linea"/>
            <p:cNvSpPr/>
            <p:nvPr/>
          </p:nvSpPr>
          <p:spPr>
            <a:xfrm>
              <a:off x="725731" y="38745"/>
              <a:ext cx="83027" cy="216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0"/>
                  </a:moveTo>
                  <a:cubicBezTo>
                    <a:pt x="1440" y="4175"/>
                    <a:pt x="2880" y="8350"/>
                    <a:pt x="3840" y="11435"/>
                  </a:cubicBezTo>
                  <a:cubicBezTo>
                    <a:pt x="4800" y="14521"/>
                    <a:pt x="5280" y="16518"/>
                    <a:pt x="5760" y="17970"/>
                  </a:cubicBezTo>
                  <a:cubicBezTo>
                    <a:pt x="6240" y="19422"/>
                    <a:pt x="6720" y="20329"/>
                    <a:pt x="8160" y="20874"/>
                  </a:cubicBezTo>
                  <a:cubicBezTo>
                    <a:pt x="9600" y="21418"/>
                    <a:pt x="12000" y="21600"/>
                    <a:pt x="14400" y="20692"/>
                  </a:cubicBezTo>
                  <a:cubicBezTo>
                    <a:pt x="16800" y="19785"/>
                    <a:pt x="19200" y="17788"/>
                    <a:pt x="21600" y="1579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1" name="Linea"/>
            <p:cNvSpPr/>
            <p:nvPr/>
          </p:nvSpPr>
          <p:spPr>
            <a:xfrm>
              <a:off x="698056" y="83026"/>
              <a:ext cx="116237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2" name="Linea"/>
            <p:cNvSpPr/>
            <p:nvPr/>
          </p:nvSpPr>
          <p:spPr>
            <a:xfrm>
              <a:off x="830898" y="27675"/>
              <a:ext cx="71957" cy="220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8" fill="norm" stroke="1" extrusionOk="0">
                  <a:moveTo>
                    <a:pt x="0" y="0"/>
                  </a:moveTo>
                  <a:cubicBezTo>
                    <a:pt x="0" y="5177"/>
                    <a:pt x="0" y="10354"/>
                    <a:pt x="0" y="13388"/>
                  </a:cubicBezTo>
                  <a:cubicBezTo>
                    <a:pt x="0" y="16423"/>
                    <a:pt x="0" y="17316"/>
                    <a:pt x="554" y="18387"/>
                  </a:cubicBezTo>
                  <a:cubicBezTo>
                    <a:pt x="1108" y="19458"/>
                    <a:pt x="2215" y="20707"/>
                    <a:pt x="4431" y="21154"/>
                  </a:cubicBezTo>
                  <a:cubicBezTo>
                    <a:pt x="6646" y="21600"/>
                    <a:pt x="9969" y="21243"/>
                    <a:pt x="13015" y="20440"/>
                  </a:cubicBezTo>
                  <a:cubicBezTo>
                    <a:pt x="16062" y="19636"/>
                    <a:pt x="18831" y="18387"/>
                    <a:pt x="21600" y="1713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3" name="Linea"/>
            <p:cNvSpPr/>
            <p:nvPr/>
          </p:nvSpPr>
          <p:spPr>
            <a:xfrm>
              <a:off x="888485" y="90143"/>
              <a:ext cx="130607" cy="16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127" fill="norm" stroke="1" extrusionOk="0">
                  <a:moveTo>
                    <a:pt x="3236" y="9874"/>
                  </a:moveTo>
                  <a:cubicBezTo>
                    <a:pt x="3236" y="11074"/>
                    <a:pt x="3236" y="12274"/>
                    <a:pt x="4136" y="12874"/>
                  </a:cubicBezTo>
                  <a:cubicBezTo>
                    <a:pt x="5036" y="13474"/>
                    <a:pt x="6836" y="13474"/>
                    <a:pt x="8336" y="12994"/>
                  </a:cubicBezTo>
                  <a:cubicBezTo>
                    <a:pt x="9836" y="12514"/>
                    <a:pt x="11036" y="11554"/>
                    <a:pt x="11786" y="9874"/>
                  </a:cubicBezTo>
                  <a:cubicBezTo>
                    <a:pt x="12536" y="8194"/>
                    <a:pt x="12836" y="5794"/>
                    <a:pt x="12686" y="3994"/>
                  </a:cubicBezTo>
                  <a:cubicBezTo>
                    <a:pt x="12536" y="2194"/>
                    <a:pt x="11936" y="994"/>
                    <a:pt x="10886" y="394"/>
                  </a:cubicBezTo>
                  <a:cubicBezTo>
                    <a:pt x="9836" y="-206"/>
                    <a:pt x="8336" y="-206"/>
                    <a:pt x="6386" y="994"/>
                  </a:cubicBezTo>
                  <a:cubicBezTo>
                    <a:pt x="4436" y="2194"/>
                    <a:pt x="2036" y="4594"/>
                    <a:pt x="836" y="6994"/>
                  </a:cubicBezTo>
                  <a:cubicBezTo>
                    <a:pt x="-364" y="9394"/>
                    <a:pt x="-364" y="11794"/>
                    <a:pt x="1436" y="14194"/>
                  </a:cubicBezTo>
                  <a:cubicBezTo>
                    <a:pt x="3236" y="16594"/>
                    <a:pt x="6836" y="18994"/>
                    <a:pt x="9386" y="20194"/>
                  </a:cubicBezTo>
                  <a:cubicBezTo>
                    <a:pt x="11936" y="21394"/>
                    <a:pt x="13436" y="21394"/>
                    <a:pt x="15236" y="20434"/>
                  </a:cubicBezTo>
                  <a:cubicBezTo>
                    <a:pt x="17036" y="19474"/>
                    <a:pt x="19136" y="17554"/>
                    <a:pt x="21236" y="1563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4" name="Linea"/>
            <p:cNvSpPr/>
            <p:nvPr/>
          </p:nvSpPr>
          <p:spPr>
            <a:xfrm>
              <a:off x="1008021" y="105858"/>
              <a:ext cx="99632" cy="13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6" fill="norm" stroke="1" extrusionOk="0">
                  <a:moveTo>
                    <a:pt x="0" y="737"/>
                  </a:moveTo>
                  <a:cubicBezTo>
                    <a:pt x="3600" y="6347"/>
                    <a:pt x="7200" y="11957"/>
                    <a:pt x="9400" y="15604"/>
                  </a:cubicBezTo>
                  <a:cubicBezTo>
                    <a:pt x="11600" y="19251"/>
                    <a:pt x="12400" y="20934"/>
                    <a:pt x="12200" y="21214"/>
                  </a:cubicBezTo>
                  <a:cubicBezTo>
                    <a:pt x="12000" y="21495"/>
                    <a:pt x="10800" y="20373"/>
                    <a:pt x="9800" y="17287"/>
                  </a:cubicBezTo>
                  <a:cubicBezTo>
                    <a:pt x="8800" y="14202"/>
                    <a:pt x="8000" y="9152"/>
                    <a:pt x="7800" y="5926"/>
                  </a:cubicBezTo>
                  <a:cubicBezTo>
                    <a:pt x="7600" y="2700"/>
                    <a:pt x="8000" y="1298"/>
                    <a:pt x="9400" y="596"/>
                  </a:cubicBezTo>
                  <a:cubicBezTo>
                    <a:pt x="10800" y="-105"/>
                    <a:pt x="13200" y="-105"/>
                    <a:pt x="15400" y="176"/>
                  </a:cubicBezTo>
                  <a:cubicBezTo>
                    <a:pt x="17600" y="456"/>
                    <a:pt x="19600" y="1017"/>
                    <a:pt x="21600" y="157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5" name="Linea"/>
            <p:cNvSpPr/>
            <p:nvPr/>
          </p:nvSpPr>
          <p:spPr>
            <a:xfrm>
              <a:off x="1146398" y="249079"/>
              <a:ext cx="22141" cy="83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4800"/>
                    <a:pt x="21600" y="9600"/>
                    <a:pt x="18000" y="13200"/>
                  </a:cubicBezTo>
                  <a:cubicBezTo>
                    <a:pt x="14400" y="16800"/>
                    <a:pt x="7200" y="192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6" name="Linea"/>
            <p:cNvSpPr/>
            <p:nvPr/>
          </p:nvSpPr>
          <p:spPr>
            <a:xfrm>
              <a:off x="1366735" y="49815"/>
              <a:ext cx="17672" cy="2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8" h="21507" fill="norm" stroke="1" extrusionOk="0">
                  <a:moveTo>
                    <a:pt x="14208" y="0"/>
                  </a:moveTo>
                  <a:cubicBezTo>
                    <a:pt x="7728" y="1964"/>
                    <a:pt x="1248" y="3927"/>
                    <a:pt x="168" y="7069"/>
                  </a:cubicBezTo>
                  <a:cubicBezTo>
                    <a:pt x="-912" y="10211"/>
                    <a:pt x="3408" y="14531"/>
                    <a:pt x="7728" y="17378"/>
                  </a:cubicBezTo>
                  <a:cubicBezTo>
                    <a:pt x="12048" y="20225"/>
                    <a:pt x="16368" y="21600"/>
                    <a:pt x="18528" y="21502"/>
                  </a:cubicBezTo>
                  <a:cubicBezTo>
                    <a:pt x="20688" y="21404"/>
                    <a:pt x="20688" y="19833"/>
                    <a:pt x="20688" y="1826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7" name="Linea"/>
            <p:cNvSpPr/>
            <p:nvPr/>
          </p:nvSpPr>
          <p:spPr>
            <a:xfrm>
              <a:off x="1329372" y="46038"/>
              <a:ext cx="134561" cy="190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8" h="21263" fill="norm" stroke="1" extrusionOk="0">
                  <a:moveTo>
                    <a:pt x="804" y="2890"/>
                  </a:moveTo>
                  <a:cubicBezTo>
                    <a:pt x="235" y="1861"/>
                    <a:pt x="-333" y="833"/>
                    <a:pt x="235" y="318"/>
                  </a:cubicBezTo>
                  <a:cubicBezTo>
                    <a:pt x="804" y="-196"/>
                    <a:pt x="2509" y="-196"/>
                    <a:pt x="5920" y="1141"/>
                  </a:cubicBezTo>
                  <a:cubicBezTo>
                    <a:pt x="9330" y="2478"/>
                    <a:pt x="14446" y="5153"/>
                    <a:pt x="17430" y="7930"/>
                  </a:cubicBezTo>
                  <a:cubicBezTo>
                    <a:pt x="20414" y="10707"/>
                    <a:pt x="21267" y="13587"/>
                    <a:pt x="20414" y="15850"/>
                  </a:cubicBezTo>
                  <a:cubicBezTo>
                    <a:pt x="19562" y="18113"/>
                    <a:pt x="17004" y="19758"/>
                    <a:pt x="15014" y="20581"/>
                  </a:cubicBezTo>
                  <a:cubicBezTo>
                    <a:pt x="13025" y="21404"/>
                    <a:pt x="11604" y="21404"/>
                    <a:pt x="11320" y="20993"/>
                  </a:cubicBezTo>
                  <a:cubicBezTo>
                    <a:pt x="11035" y="20581"/>
                    <a:pt x="11888" y="19758"/>
                    <a:pt x="12741" y="1893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8" name="Linea"/>
            <p:cNvSpPr/>
            <p:nvPr/>
          </p:nvSpPr>
          <p:spPr>
            <a:xfrm>
              <a:off x="1539389" y="226938"/>
              <a:ext cx="22141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9" name="Linea"/>
            <p:cNvSpPr/>
            <p:nvPr/>
          </p:nvSpPr>
          <p:spPr>
            <a:xfrm>
              <a:off x="1578135" y="13791"/>
              <a:ext cx="169066" cy="218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335" fill="norm" stroke="1" extrusionOk="0">
                  <a:moveTo>
                    <a:pt x="0" y="4055"/>
                  </a:moveTo>
                  <a:cubicBezTo>
                    <a:pt x="704" y="6755"/>
                    <a:pt x="1409" y="9455"/>
                    <a:pt x="2113" y="11705"/>
                  </a:cubicBezTo>
                  <a:cubicBezTo>
                    <a:pt x="2817" y="13955"/>
                    <a:pt x="3522" y="15755"/>
                    <a:pt x="4109" y="17105"/>
                  </a:cubicBezTo>
                  <a:cubicBezTo>
                    <a:pt x="4696" y="18455"/>
                    <a:pt x="5165" y="19355"/>
                    <a:pt x="5752" y="19355"/>
                  </a:cubicBezTo>
                  <a:cubicBezTo>
                    <a:pt x="6339" y="19355"/>
                    <a:pt x="7043" y="18455"/>
                    <a:pt x="7513" y="17105"/>
                  </a:cubicBezTo>
                  <a:cubicBezTo>
                    <a:pt x="7983" y="15755"/>
                    <a:pt x="8217" y="13955"/>
                    <a:pt x="8570" y="12335"/>
                  </a:cubicBezTo>
                  <a:cubicBezTo>
                    <a:pt x="8922" y="10715"/>
                    <a:pt x="9391" y="9275"/>
                    <a:pt x="9743" y="9005"/>
                  </a:cubicBezTo>
                  <a:cubicBezTo>
                    <a:pt x="10096" y="8735"/>
                    <a:pt x="10330" y="9635"/>
                    <a:pt x="10917" y="11345"/>
                  </a:cubicBezTo>
                  <a:cubicBezTo>
                    <a:pt x="11504" y="13055"/>
                    <a:pt x="12443" y="15575"/>
                    <a:pt x="13265" y="17285"/>
                  </a:cubicBezTo>
                  <a:cubicBezTo>
                    <a:pt x="14087" y="18995"/>
                    <a:pt x="14791" y="19895"/>
                    <a:pt x="15730" y="20525"/>
                  </a:cubicBezTo>
                  <a:cubicBezTo>
                    <a:pt x="16670" y="21155"/>
                    <a:pt x="17843" y="21515"/>
                    <a:pt x="18665" y="21245"/>
                  </a:cubicBezTo>
                  <a:cubicBezTo>
                    <a:pt x="19487" y="20975"/>
                    <a:pt x="19957" y="20075"/>
                    <a:pt x="20191" y="17735"/>
                  </a:cubicBezTo>
                  <a:cubicBezTo>
                    <a:pt x="20426" y="15395"/>
                    <a:pt x="20426" y="11615"/>
                    <a:pt x="20426" y="8825"/>
                  </a:cubicBezTo>
                  <a:cubicBezTo>
                    <a:pt x="20426" y="6035"/>
                    <a:pt x="20426" y="4235"/>
                    <a:pt x="20661" y="2705"/>
                  </a:cubicBezTo>
                  <a:cubicBezTo>
                    <a:pt x="20896" y="1175"/>
                    <a:pt x="21365" y="-85"/>
                    <a:pt x="21483" y="5"/>
                  </a:cubicBezTo>
                  <a:cubicBezTo>
                    <a:pt x="21600" y="95"/>
                    <a:pt x="21365" y="1535"/>
                    <a:pt x="21130" y="297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0" name="Linea"/>
            <p:cNvSpPr/>
            <p:nvPr/>
          </p:nvSpPr>
          <p:spPr>
            <a:xfrm>
              <a:off x="1832748" y="210333"/>
              <a:ext cx="16607" cy="1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1" name="Linea"/>
            <p:cNvSpPr/>
            <p:nvPr/>
          </p:nvSpPr>
          <p:spPr>
            <a:xfrm>
              <a:off x="1926370" y="25830"/>
              <a:ext cx="33687" cy="190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600" fill="norm" stroke="1" extrusionOk="0">
                  <a:moveTo>
                    <a:pt x="10524" y="2097"/>
                  </a:moveTo>
                  <a:cubicBezTo>
                    <a:pt x="5977" y="1049"/>
                    <a:pt x="1430" y="0"/>
                    <a:pt x="293" y="0"/>
                  </a:cubicBezTo>
                  <a:cubicBezTo>
                    <a:pt x="-844" y="0"/>
                    <a:pt x="1430" y="1049"/>
                    <a:pt x="5409" y="4823"/>
                  </a:cubicBezTo>
                  <a:cubicBezTo>
                    <a:pt x="9388" y="8598"/>
                    <a:pt x="15072" y="15099"/>
                    <a:pt x="20756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2" name="Linea"/>
            <p:cNvSpPr/>
            <p:nvPr/>
          </p:nvSpPr>
          <p:spPr>
            <a:xfrm>
              <a:off x="1904705" y="23400"/>
              <a:ext cx="183109" cy="202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21374" fill="norm" stroke="1" extrusionOk="0">
                  <a:moveTo>
                    <a:pt x="0" y="2786"/>
                  </a:moveTo>
                  <a:cubicBezTo>
                    <a:pt x="214" y="1813"/>
                    <a:pt x="428" y="840"/>
                    <a:pt x="1176" y="353"/>
                  </a:cubicBezTo>
                  <a:cubicBezTo>
                    <a:pt x="1925" y="-133"/>
                    <a:pt x="3208" y="-133"/>
                    <a:pt x="5881" y="451"/>
                  </a:cubicBezTo>
                  <a:cubicBezTo>
                    <a:pt x="8554" y="1035"/>
                    <a:pt x="12618" y="2202"/>
                    <a:pt x="15612" y="4148"/>
                  </a:cubicBezTo>
                  <a:cubicBezTo>
                    <a:pt x="18606" y="6094"/>
                    <a:pt x="20531" y="8818"/>
                    <a:pt x="21065" y="11543"/>
                  </a:cubicBezTo>
                  <a:cubicBezTo>
                    <a:pt x="21600" y="14267"/>
                    <a:pt x="20745" y="16991"/>
                    <a:pt x="19141" y="18645"/>
                  </a:cubicBezTo>
                  <a:cubicBezTo>
                    <a:pt x="17537" y="20299"/>
                    <a:pt x="15184" y="20883"/>
                    <a:pt x="13473" y="21175"/>
                  </a:cubicBezTo>
                  <a:cubicBezTo>
                    <a:pt x="11762" y="21467"/>
                    <a:pt x="10693" y="21467"/>
                    <a:pt x="10051" y="20981"/>
                  </a:cubicBezTo>
                  <a:cubicBezTo>
                    <a:pt x="9410" y="20494"/>
                    <a:pt x="9196" y="19521"/>
                    <a:pt x="8982" y="1854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3" name="Linea"/>
            <p:cNvSpPr/>
            <p:nvPr/>
          </p:nvSpPr>
          <p:spPr>
            <a:xfrm>
              <a:off x="2116883" y="72417"/>
              <a:ext cx="119928" cy="148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1" fill="norm" stroke="1" extrusionOk="0">
                  <a:moveTo>
                    <a:pt x="10634" y="7837"/>
                  </a:moveTo>
                  <a:cubicBezTo>
                    <a:pt x="10966" y="6520"/>
                    <a:pt x="11298" y="5203"/>
                    <a:pt x="11465" y="3754"/>
                  </a:cubicBezTo>
                  <a:cubicBezTo>
                    <a:pt x="11631" y="2305"/>
                    <a:pt x="11631" y="725"/>
                    <a:pt x="10800" y="198"/>
                  </a:cubicBezTo>
                  <a:cubicBezTo>
                    <a:pt x="9969" y="-329"/>
                    <a:pt x="8308" y="198"/>
                    <a:pt x="6480" y="1778"/>
                  </a:cubicBezTo>
                  <a:cubicBezTo>
                    <a:pt x="4652" y="3359"/>
                    <a:pt x="2658" y="5993"/>
                    <a:pt x="1495" y="8627"/>
                  </a:cubicBezTo>
                  <a:cubicBezTo>
                    <a:pt x="332" y="11261"/>
                    <a:pt x="0" y="13895"/>
                    <a:pt x="0" y="15871"/>
                  </a:cubicBezTo>
                  <a:cubicBezTo>
                    <a:pt x="0" y="17847"/>
                    <a:pt x="332" y="19164"/>
                    <a:pt x="2160" y="19559"/>
                  </a:cubicBezTo>
                  <a:cubicBezTo>
                    <a:pt x="3988" y="19954"/>
                    <a:pt x="7311" y="19427"/>
                    <a:pt x="9803" y="17188"/>
                  </a:cubicBezTo>
                  <a:cubicBezTo>
                    <a:pt x="12295" y="14949"/>
                    <a:pt x="13957" y="10998"/>
                    <a:pt x="14622" y="8364"/>
                  </a:cubicBezTo>
                  <a:cubicBezTo>
                    <a:pt x="15286" y="5730"/>
                    <a:pt x="14954" y="4412"/>
                    <a:pt x="14289" y="4281"/>
                  </a:cubicBezTo>
                  <a:cubicBezTo>
                    <a:pt x="13625" y="4149"/>
                    <a:pt x="12628" y="5203"/>
                    <a:pt x="12628" y="7178"/>
                  </a:cubicBezTo>
                  <a:cubicBezTo>
                    <a:pt x="12628" y="9154"/>
                    <a:pt x="13625" y="12052"/>
                    <a:pt x="15286" y="14554"/>
                  </a:cubicBezTo>
                  <a:cubicBezTo>
                    <a:pt x="16948" y="17056"/>
                    <a:pt x="19274" y="19164"/>
                    <a:pt x="21600" y="2127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4" name="Linea"/>
            <p:cNvSpPr/>
            <p:nvPr/>
          </p:nvSpPr>
          <p:spPr>
            <a:xfrm>
              <a:off x="2246821" y="71955"/>
              <a:ext cx="106227" cy="142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374" fill="norm" stroke="1" extrusionOk="0">
                  <a:moveTo>
                    <a:pt x="2448" y="831"/>
                  </a:moveTo>
                  <a:cubicBezTo>
                    <a:pt x="1331" y="1939"/>
                    <a:pt x="213" y="3046"/>
                    <a:pt x="27" y="4292"/>
                  </a:cubicBezTo>
                  <a:cubicBezTo>
                    <a:pt x="-159" y="5538"/>
                    <a:pt x="586" y="6923"/>
                    <a:pt x="2634" y="9554"/>
                  </a:cubicBezTo>
                  <a:cubicBezTo>
                    <a:pt x="4682" y="12185"/>
                    <a:pt x="8034" y="16062"/>
                    <a:pt x="10455" y="18415"/>
                  </a:cubicBezTo>
                  <a:cubicBezTo>
                    <a:pt x="12875" y="20769"/>
                    <a:pt x="14365" y="21600"/>
                    <a:pt x="15110" y="21323"/>
                  </a:cubicBezTo>
                  <a:cubicBezTo>
                    <a:pt x="15855" y="21046"/>
                    <a:pt x="15855" y="19662"/>
                    <a:pt x="16041" y="16477"/>
                  </a:cubicBezTo>
                  <a:cubicBezTo>
                    <a:pt x="16227" y="13292"/>
                    <a:pt x="16600" y="8308"/>
                    <a:pt x="17531" y="5262"/>
                  </a:cubicBezTo>
                  <a:cubicBezTo>
                    <a:pt x="18462" y="2215"/>
                    <a:pt x="19951" y="1108"/>
                    <a:pt x="21441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5" name="Linea"/>
            <p:cNvSpPr/>
            <p:nvPr/>
          </p:nvSpPr>
          <p:spPr>
            <a:xfrm>
              <a:off x="2369652" y="94096"/>
              <a:ext cx="27677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6" name="Linea"/>
            <p:cNvSpPr/>
            <p:nvPr/>
          </p:nvSpPr>
          <p:spPr>
            <a:xfrm>
              <a:off x="2358582" y="-22141"/>
              <a:ext cx="16606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7" name="Linea"/>
            <p:cNvSpPr/>
            <p:nvPr/>
          </p:nvSpPr>
          <p:spPr>
            <a:xfrm>
              <a:off x="2425003" y="89821"/>
              <a:ext cx="84908" cy="119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375" fill="norm" stroke="1" extrusionOk="0">
                  <a:moveTo>
                    <a:pt x="0" y="8653"/>
                  </a:moveTo>
                  <a:cubicBezTo>
                    <a:pt x="1379" y="9969"/>
                    <a:pt x="2757" y="11284"/>
                    <a:pt x="4826" y="11613"/>
                  </a:cubicBezTo>
                  <a:cubicBezTo>
                    <a:pt x="6894" y="11942"/>
                    <a:pt x="9651" y="11284"/>
                    <a:pt x="12409" y="10133"/>
                  </a:cubicBezTo>
                  <a:cubicBezTo>
                    <a:pt x="15166" y="8982"/>
                    <a:pt x="17923" y="7338"/>
                    <a:pt x="19532" y="5530"/>
                  </a:cubicBezTo>
                  <a:cubicBezTo>
                    <a:pt x="21140" y="3721"/>
                    <a:pt x="21600" y="1748"/>
                    <a:pt x="20681" y="762"/>
                  </a:cubicBezTo>
                  <a:cubicBezTo>
                    <a:pt x="19762" y="-225"/>
                    <a:pt x="17464" y="-225"/>
                    <a:pt x="14247" y="597"/>
                  </a:cubicBezTo>
                  <a:cubicBezTo>
                    <a:pt x="11030" y="1419"/>
                    <a:pt x="6894" y="3063"/>
                    <a:pt x="4136" y="5694"/>
                  </a:cubicBezTo>
                  <a:cubicBezTo>
                    <a:pt x="1379" y="8325"/>
                    <a:pt x="0" y="11942"/>
                    <a:pt x="1838" y="15066"/>
                  </a:cubicBezTo>
                  <a:cubicBezTo>
                    <a:pt x="3677" y="18189"/>
                    <a:pt x="8732" y="20820"/>
                    <a:pt x="14706" y="21313"/>
                  </a:cubicBezTo>
                  <a:cubicBezTo>
                    <a:pt x="15030" y="21340"/>
                    <a:pt x="15356" y="21360"/>
                    <a:pt x="15685" y="2137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8" name="Linea"/>
            <p:cNvSpPr/>
            <p:nvPr/>
          </p:nvSpPr>
          <p:spPr>
            <a:xfrm>
              <a:off x="2542754" y="78988"/>
              <a:ext cx="72406" cy="164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5" h="21405" fill="norm" stroke="1" extrusionOk="0">
                  <a:moveTo>
                    <a:pt x="16953" y="2685"/>
                  </a:moveTo>
                  <a:cubicBezTo>
                    <a:pt x="15900" y="1485"/>
                    <a:pt x="14846" y="285"/>
                    <a:pt x="13266" y="45"/>
                  </a:cubicBezTo>
                  <a:cubicBezTo>
                    <a:pt x="11685" y="-195"/>
                    <a:pt x="9578" y="525"/>
                    <a:pt x="7207" y="2085"/>
                  </a:cubicBezTo>
                  <a:cubicBezTo>
                    <a:pt x="4836" y="3645"/>
                    <a:pt x="2202" y="6045"/>
                    <a:pt x="885" y="7845"/>
                  </a:cubicBezTo>
                  <a:cubicBezTo>
                    <a:pt x="-432" y="9645"/>
                    <a:pt x="-432" y="10845"/>
                    <a:pt x="1939" y="11925"/>
                  </a:cubicBezTo>
                  <a:cubicBezTo>
                    <a:pt x="4309" y="13005"/>
                    <a:pt x="9051" y="13965"/>
                    <a:pt x="12475" y="14805"/>
                  </a:cubicBezTo>
                  <a:cubicBezTo>
                    <a:pt x="15900" y="15645"/>
                    <a:pt x="18007" y="16365"/>
                    <a:pt x="19324" y="17325"/>
                  </a:cubicBezTo>
                  <a:cubicBezTo>
                    <a:pt x="20641" y="18285"/>
                    <a:pt x="21168" y="19485"/>
                    <a:pt x="20114" y="20205"/>
                  </a:cubicBezTo>
                  <a:cubicBezTo>
                    <a:pt x="19061" y="20925"/>
                    <a:pt x="16427" y="21165"/>
                    <a:pt x="13266" y="21285"/>
                  </a:cubicBezTo>
                  <a:cubicBezTo>
                    <a:pt x="10105" y="21405"/>
                    <a:pt x="6417" y="21405"/>
                    <a:pt x="2729" y="2140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9" name="Linea"/>
            <p:cNvSpPr/>
            <p:nvPr/>
          </p:nvSpPr>
          <p:spPr>
            <a:xfrm>
              <a:off x="2646407" y="232474"/>
              <a:ext cx="33211" cy="83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0" name="Linea"/>
            <p:cNvSpPr/>
            <p:nvPr/>
          </p:nvSpPr>
          <p:spPr>
            <a:xfrm>
              <a:off x="2829295" y="2720"/>
              <a:ext cx="16376" cy="237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1" fill="norm" stroke="1" extrusionOk="0">
                  <a:moveTo>
                    <a:pt x="21300" y="4777"/>
                  </a:moveTo>
                  <a:cubicBezTo>
                    <a:pt x="16500" y="3940"/>
                    <a:pt x="11700" y="3102"/>
                    <a:pt x="8100" y="2098"/>
                  </a:cubicBezTo>
                  <a:cubicBezTo>
                    <a:pt x="4500" y="1093"/>
                    <a:pt x="2100" y="-79"/>
                    <a:pt x="900" y="5"/>
                  </a:cubicBezTo>
                  <a:cubicBezTo>
                    <a:pt x="-300" y="88"/>
                    <a:pt x="-300" y="1428"/>
                    <a:pt x="900" y="3940"/>
                  </a:cubicBezTo>
                  <a:cubicBezTo>
                    <a:pt x="2100" y="6451"/>
                    <a:pt x="4500" y="10135"/>
                    <a:pt x="6900" y="12981"/>
                  </a:cubicBezTo>
                  <a:cubicBezTo>
                    <a:pt x="9300" y="15828"/>
                    <a:pt x="11700" y="17837"/>
                    <a:pt x="14100" y="19261"/>
                  </a:cubicBezTo>
                  <a:cubicBezTo>
                    <a:pt x="16500" y="20684"/>
                    <a:pt x="18900" y="21521"/>
                    <a:pt x="20100" y="21521"/>
                  </a:cubicBezTo>
                  <a:cubicBezTo>
                    <a:pt x="21300" y="21521"/>
                    <a:pt x="21300" y="20684"/>
                    <a:pt x="21300" y="19847"/>
                  </a:cubicBezTo>
                  <a:cubicBezTo>
                    <a:pt x="21300" y="19009"/>
                    <a:pt x="21300" y="18172"/>
                    <a:pt x="21300" y="1733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1" name="Linea"/>
            <p:cNvSpPr/>
            <p:nvPr/>
          </p:nvSpPr>
          <p:spPr>
            <a:xfrm>
              <a:off x="2817994" y="138377"/>
              <a:ext cx="143914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15" y="14400"/>
                    <a:pt x="11631" y="7200"/>
                    <a:pt x="15231" y="3600"/>
                  </a:cubicBezTo>
                  <a:cubicBezTo>
                    <a:pt x="18831" y="0"/>
                    <a:pt x="20215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2" name="Linea"/>
            <p:cNvSpPr/>
            <p:nvPr/>
          </p:nvSpPr>
          <p:spPr>
            <a:xfrm>
              <a:off x="2928211" y="22140"/>
              <a:ext cx="22626" cy="215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5" h="21600" fill="norm" stroke="1" extrusionOk="0">
                  <a:moveTo>
                    <a:pt x="15391" y="0"/>
                  </a:moveTo>
                  <a:cubicBezTo>
                    <a:pt x="8744" y="554"/>
                    <a:pt x="2098" y="1108"/>
                    <a:pt x="437" y="3600"/>
                  </a:cubicBezTo>
                  <a:cubicBezTo>
                    <a:pt x="-1225" y="6092"/>
                    <a:pt x="2098" y="10523"/>
                    <a:pt x="6252" y="13846"/>
                  </a:cubicBezTo>
                  <a:cubicBezTo>
                    <a:pt x="10406" y="17169"/>
                    <a:pt x="15390" y="19385"/>
                    <a:pt x="20375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3" name="Linea"/>
            <p:cNvSpPr/>
            <p:nvPr/>
          </p:nvSpPr>
          <p:spPr>
            <a:xfrm>
              <a:off x="3017258" y="210333"/>
              <a:ext cx="2214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4" name="Linea"/>
            <p:cNvSpPr/>
            <p:nvPr/>
          </p:nvSpPr>
          <p:spPr>
            <a:xfrm>
              <a:off x="3116342" y="1977"/>
              <a:ext cx="231530" cy="234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6" h="21320" fill="norm" stroke="1" extrusionOk="0">
                  <a:moveTo>
                    <a:pt x="7644" y="2332"/>
                  </a:moveTo>
                  <a:cubicBezTo>
                    <a:pt x="7475" y="1494"/>
                    <a:pt x="7307" y="657"/>
                    <a:pt x="6800" y="239"/>
                  </a:cubicBezTo>
                  <a:cubicBezTo>
                    <a:pt x="6294" y="-180"/>
                    <a:pt x="5450" y="-180"/>
                    <a:pt x="4185" y="1327"/>
                  </a:cubicBezTo>
                  <a:cubicBezTo>
                    <a:pt x="2919" y="2834"/>
                    <a:pt x="1232" y="5848"/>
                    <a:pt x="472" y="8694"/>
                  </a:cubicBezTo>
                  <a:cubicBezTo>
                    <a:pt x="-287" y="11541"/>
                    <a:pt x="-118" y="14220"/>
                    <a:pt x="894" y="16229"/>
                  </a:cubicBezTo>
                  <a:cubicBezTo>
                    <a:pt x="1907" y="18239"/>
                    <a:pt x="3763" y="19578"/>
                    <a:pt x="5619" y="19997"/>
                  </a:cubicBezTo>
                  <a:cubicBezTo>
                    <a:pt x="7475" y="20415"/>
                    <a:pt x="9332" y="19913"/>
                    <a:pt x="10935" y="18992"/>
                  </a:cubicBezTo>
                  <a:cubicBezTo>
                    <a:pt x="12538" y="18071"/>
                    <a:pt x="13888" y="16732"/>
                    <a:pt x="14732" y="15643"/>
                  </a:cubicBezTo>
                  <a:cubicBezTo>
                    <a:pt x="15576" y="14555"/>
                    <a:pt x="15913" y="13718"/>
                    <a:pt x="15660" y="13215"/>
                  </a:cubicBezTo>
                  <a:cubicBezTo>
                    <a:pt x="15407" y="12713"/>
                    <a:pt x="14563" y="12546"/>
                    <a:pt x="13888" y="12797"/>
                  </a:cubicBezTo>
                  <a:cubicBezTo>
                    <a:pt x="13213" y="13048"/>
                    <a:pt x="12707" y="13718"/>
                    <a:pt x="12200" y="14471"/>
                  </a:cubicBezTo>
                  <a:cubicBezTo>
                    <a:pt x="11694" y="15225"/>
                    <a:pt x="11188" y="16062"/>
                    <a:pt x="10935" y="16983"/>
                  </a:cubicBezTo>
                  <a:cubicBezTo>
                    <a:pt x="10682" y="17904"/>
                    <a:pt x="10682" y="18908"/>
                    <a:pt x="11019" y="19662"/>
                  </a:cubicBezTo>
                  <a:cubicBezTo>
                    <a:pt x="11357" y="20415"/>
                    <a:pt x="12032" y="20918"/>
                    <a:pt x="13213" y="21169"/>
                  </a:cubicBezTo>
                  <a:cubicBezTo>
                    <a:pt x="14394" y="21420"/>
                    <a:pt x="16082" y="21420"/>
                    <a:pt x="17516" y="20667"/>
                  </a:cubicBezTo>
                  <a:cubicBezTo>
                    <a:pt x="18950" y="19913"/>
                    <a:pt x="20132" y="18406"/>
                    <a:pt x="20722" y="16983"/>
                  </a:cubicBezTo>
                  <a:cubicBezTo>
                    <a:pt x="21313" y="15560"/>
                    <a:pt x="21313" y="14220"/>
                    <a:pt x="20807" y="12964"/>
                  </a:cubicBezTo>
                  <a:cubicBezTo>
                    <a:pt x="20300" y="11708"/>
                    <a:pt x="19288" y="10536"/>
                    <a:pt x="17854" y="10118"/>
                  </a:cubicBezTo>
                  <a:cubicBezTo>
                    <a:pt x="16419" y="9699"/>
                    <a:pt x="14563" y="10034"/>
                    <a:pt x="13382" y="11122"/>
                  </a:cubicBezTo>
                  <a:cubicBezTo>
                    <a:pt x="12201" y="12211"/>
                    <a:pt x="11694" y="14053"/>
                    <a:pt x="11188" y="1589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5" name="Linea"/>
            <p:cNvSpPr/>
            <p:nvPr/>
          </p:nvSpPr>
          <p:spPr>
            <a:xfrm>
              <a:off x="3327222" y="105166"/>
              <a:ext cx="77493" cy="12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4" fill="norm" stroke="1" extrusionOk="0">
                  <a:moveTo>
                    <a:pt x="0" y="0"/>
                  </a:moveTo>
                  <a:cubicBezTo>
                    <a:pt x="3086" y="6353"/>
                    <a:pt x="6171" y="12706"/>
                    <a:pt x="8486" y="16518"/>
                  </a:cubicBezTo>
                  <a:cubicBezTo>
                    <a:pt x="10800" y="20329"/>
                    <a:pt x="12343" y="21600"/>
                    <a:pt x="14400" y="21441"/>
                  </a:cubicBezTo>
                  <a:cubicBezTo>
                    <a:pt x="16457" y="21282"/>
                    <a:pt x="19029" y="19694"/>
                    <a:pt x="20314" y="18741"/>
                  </a:cubicBezTo>
                  <a:cubicBezTo>
                    <a:pt x="21600" y="17788"/>
                    <a:pt x="21600" y="17471"/>
                    <a:pt x="21600" y="1715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6" name="Linea"/>
            <p:cNvSpPr/>
            <p:nvPr/>
          </p:nvSpPr>
          <p:spPr>
            <a:xfrm>
              <a:off x="3415784" y="116236"/>
              <a:ext cx="66422" cy="11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1" fill="norm" stroke="1" extrusionOk="0">
                  <a:moveTo>
                    <a:pt x="0" y="0"/>
                  </a:moveTo>
                  <a:cubicBezTo>
                    <a:pt x="1800" y="5311"/>
                    <a:pt x="3600" y="10623"/>
                    <a:pt x="5400" y="14518"/>
                  </a:cubicBezTo>
                  <a:cubicBezTo>
                    <a:pt x="7200" y="18413"/>
                    <a:pt x="9000" y="20892"/>
                    <a:pt x="9300" y="21246"/>
                  </a:cubicBezTo>
                  <a:cubicBezTo>
                    <a:pt x="9600" y="21600"/>
                    <a:pt x="8400" y="19830"/>
                    <a:pt x="7500" y="17174"/>
                  </a:cubicBezTo>
                  <a:cubicBezTo>
                    <a:pt x="6600" y="14518"/>
                    <a:pt x="6000" y="10977"/>
                    <a:pt x="8400" y="8321"/>
                  </a:cubicBezTo>
                  <a:cubicBezTo>
                    <a:pt x="10800" y="5666"/>
                    <a:pt x="16200" y="3895"/>
                    <a:pt x="21600" y="212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7" name="Linea"/>
            <p:cNvSpPr/>
            <p:nvPr/>
          </p:nvSpPr>
          <p:spPr>
            <a:xfrm>
              <a:off x="3526485" y="44280"/>
              <a:ext cx="83028" cy="207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fill="norm" stroke="1" extrusionOk="0">
                  <a:moveTo>
                    <a:pt x="0" y="0"/>
                  </a:moveTo>
                  <a:cubicBezTo>
                    <a:pt x="960" y="5116"/>
                    <a:pt x="1920" y="10232"/>
                    <a:pt x="2400" y="13263"/>
                  </a:cubicBezTo>
                  <a:cubicBezTo>
                    <a:pt x="2880" y="16295"/>
                    <a:pt x="2880" y="17242"/>
                    <a:pt x="3360" y="18379"/>
                  </a:cubicBezTo>
                  <a:cubicBezTo>
                    <a:pt x="3840" y="19516"/>
                    <a:pt x="4800" y="20842"/>
                    <a:pt x="6480" y="21221"/>
                  </a:cubicBezTo>
                  <a:cubicBezTo>
                    <a:pt x="8160" y="21600"/>
                    <a:pt x="10560" y="21032"/>
                    <a:pt x="13200" y="19989"/>
                  </a:cubicBezTo>
                  <a:cubicBezTo>
                    <a:pt x="15840" y="18947"/>
                    <a:pt x="18720" y="17432"/>
                    <a:pt x="21600" y="1591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8" name="Linea"/>
            <p:cNvSpPr/>
            <p:nvPr/>
          </p:nvSpPr>
          <p:spPr>
            <a:xfrm>
              <a:off x="3520950" y="88561"/>
              <a:ext cx="110703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40" y="16200"/>
                    <a:pt x="2880" y="10800"/>
                    <a:pt x="6480" y="7200"/>
                  </a:cubicBezTo>
                  <a:cubicBezTo>
                    <a:pt x="10080" y="3600"/>
                    <a:pt x="15840" y="18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9" name="Linea"/>
            <p:cNvSpPr/>
            <p:nvPr/>
          </p:nvSpPr>
          <p:spPr>
            <a:xfrm>
              <a:off x="3640113" y="116236"/>
              <a:ext cx="113312" cy="144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473" fill="norm" stroke="1" extrusionOk="0">
                  <a:moveTo>
                    <a:pt x="493" y="0"/>
                  </a:moveTo>
                  <a:cubicBezTo>
                    <a:pt x="144" y="3008"/>
                    <a:pt x="-204" y="6015"/>
                    <a:pt x="144" y="9023"/>
                  </a:cubicBezTo>
                  <a:cubicBezTo>
                    <a:pt x="493" y="12030"/>
                    <a:pt x="1538" y="15038"/>
                    <a:pt x="2409" y="17362"/>
                  </a:cubicBezTo>
                  <a:cubicBezTo>
                    <a:pt x="3280" y="19686"/>
                    <a:pt x="3977" y="21327"/>
                    <a:pt x="4325" y="21463"/>
                  </a:cubicBezTo>
                  <a:cubicBezTo>
                    <a:pt x="4673" y="21600"/>
                    <a:pt x="4673" y="20233"/>
                    <a:pt x="5370" y="17225"/>
                  </a:cubicBezTo>
                  <a:cubicBezTo>
                    <a:pt x="6067" y="14218"/>
                    <a:pt x="7461" y="9570"/>
                    <a:pt x="8854" y="6699"/>
                  </a:cubicBezTo>
                  <a:cubicBezTo>
                    <a:pt x="10248" y="3828"/>
                    <a:pt x="11641" y="2734"/>
                    <a:pt x="13209" y="2461"/>
                  </a:cubicBezTo>
                  <a:cubicBezTo>
                    <a:pt x="14777" y="2187"/>
                    <a:pt x="16519" y="2734"/>
                    <a:pt x="17912" y="5742"/>
                  </a:cubicBezTo>
                  <a:cubicBezTo>
                    <a:pt x="19306" y="8749"/>
                    <a:pt x="20351" y="14218"/>
                    <a:pt x="21396" y="1968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0" name="Linea"/>
            <p:cNvSpPr/>
            <p:nvPr/>
          </p:nvSpPr>
          <p:spPr>
            <a:xfrm>
              <a:off x="3764495" y="69110"/>
              <a:ext cx="22141" cy="52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9" fill="norm" stroke="1" extrusionOk="0">
                  <a:moveTo>
                    <a:pt x="21600" y="5618"/>
                  </a:moveTo>
                  <a:cubicBezTo>
                    <a:pt x="16200" y="2638"/>
                    <a:pt x="10800" y="-341"/>
                    <a:pt x="7200" y="31"/>
                  </a:cubicBezTo>
                  <a:cubicBezTo>
                    <a:pt x="3600" y="404"/>
                    <a:pt x="1800" y="4128"/>
                    <a:pt x="900" y="8224"/>
                  </a:cubicBezTo>
                  <a:cubicBezTo>
                    <a:pt x="0" y="12321"/>
                    <a:pt x="0" y="16790"/>
                    <a:pt x="0" y="2125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1" name="Linea"/>
            <p:cNvSpPr/>
            <p:nvPr/>
          </p:nvSpPr>
          <p:spPr>
            <a:xfrm>
              <a:off x="3770029" y="142031"/>
              <a:ext cx="111881" cy="232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6" h="21298" fill="norm" stroke="1" extrusionOk="0">
                  <a:moveTo>
                    <a:pt x="9406" y="2197"/>
                  </a:moveTo>
                  <a:cubicBezTo>
                    <a:pt x="9755" y="1354"/>
                    <a:pt x="10103" y="510"/>
                    <a:pt x="9406" y="173"/>
                  </a:cubicBezTo>
                  <a:cubicBezTo>
                    <a:pt x="8710" y="-165"/>
                    <a:pt x="6968" y="4"/>
                    <a:pt x="5748" y="594"/>
                  </a:cubicBezTo>
                  <a:cubicBezTo>
                    <a:pt x="4529" y="1185"/>
                    <a:pt x="3832" y="2198"/>
                    <a:pt x="3310" y="3294"/>
                  </a:cubicBezTo>
                  <a:cubicBezTo>
                    <a:pt x="2787" y="4391"/>
                    <a:pt x="2439" y="5572"/>
                    <a:pt x="2787" y="6501"/>
                  </a:cubicBezTo>
                  <a:cubicBezTo>
                    <a:pt x="3135" y="7429"/>
                    <a:pt x="4181" y="8104"/>
                    <a:pt x="5400" y="8188"/>
                  </a:cubicBezTo>
                  <a:cubicBezTo>
                    <a:pt x="6619" y="8272"/>
                    <a:pt x="8013" y="7766"/>
                    <a:pt x="9058" y="6585"/>
                  </a:cubicBezTo>
                  <a:cubicBezTo>
                    <a:pt x="10103" y="5404"/>
                    <a:pt x="10800" y="3547"/>
                    <a:pt x="12194" y="4813"/>
                  </a:cubicBezTo>
                  <a:cubicBezTo>
                    <a:pt x="13587" y="6079"/>
                    <a:pt x="15677" y="10466"/>
                    <a:pt x="17245" y="13166"/>
                  </a:cubicBezTo>
                  <a:cubicBezTo>
                    <a:pt x="18813" y="15866"/>
                    <a:pt x="19858" y="16879"/>
                    <a:pt x="20555" y="17807"/>
                  </a:cubicBezTo>
                  <a:cubicBezTo>
                    <a:pt x="21252" y="18735"/>
                    <a:pt x="21600" y="19579"/>
                    <a:pt x="19858" y="20254"/>
                  </a:cubicBezTo>
                  <a:cubicBezTo>
                    <a:pt x="18116" y="20929"/>
                    <a:pt x="14284" y="21435"/>
                    <a:pt x="10626" y="21266"/>
                  </a:cubicBezTo>
                  <a:cubicBezTo>
                    <a:pt x="6968" y="21098"/>
                    <a:pt x="3484" y="20254"/>
                    <a:pt x="1742" y="19326"/>
                  </a:cubicBezTo>
                  <a:cubicBezTo>
                    <a:pt x="0" y="18398"/>
                    <a:pt x="0" y="17385"/>
                    <a:pt x="0" y="1637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2" name="Linea"/>
            <p:cNvSpPr/>
            <p:nvPr/>
          </p:nvSpPr>
          <p:spPr>
            <a:xfrm>
              <a:off x="3870126" y="31365"/>
              <a:ext cx="99167" cy="21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600" fill="norm" stroke="1" extrusionOk="0">
                  <a:moveTo>
                    <a:pt x="1099" y="1830"/>
                  </a:moveTo>
                  <a:cubicBezTo>
                    <a:pt x="699" y="915"/>
                    <a:pt x="299" y="0"/>
                    <a:pt x="99" y="0"/>
                  </a:cubicBezTo>
                  <a:cubicBezTo>
                    <a:pt x="-101" y="0"/>
                    <a:pt x="-101" y="915"/>
                    <a:pt x="1099" y="3478"/>
                  </a:cubicBezTo>
                  <a:cubicBezTo>
                    <a:pt x="2299" y="6041"/>
                    <a:pt x="4699" y="10251"/>
                    <a:pt x="6099" y="12997"/>
                  </a:cubicBezTo>
                  <a:cubicBezTo>
                    <a:pt x="7499" y="15742"/>
                    <a:pt x="7899" y="17024"/>
                    <a:pt x="8099" y="17115"/>
                  </a:cubicBezTo>
                  <a:cubicBezTo>
                    <a:pt x="8299" y="17207"/>
                    <a:pt x="8299" y="16108"/>
                    <a:pt x="8499" y="15102"/>
                  </a:cubicBezTo>
                  <a:cubicBezTo>
                    <a:pt x="8699" y="14095"/>
                    <a:pt x="9099" y="13180"/>
                    <a:pt x="10299" y="12264"/>
                  </a:cubicBezTo>
                  <a:cubicBezTo>
                    <a:pt x="11499" y="11349"/>
                    <a:pt x="13499" y="10434"/>
                    <a:pt x="15099" y="10342"/>
                  </a:cubicBezTo>
                  <a:cubicBezTo>
                    <a:pt x="16699" y="10251"/>
                    <a:pt x="17899" y="10983"/>
                    <a:pt x="18899" y="12997"/>
                  </a:cubicBezTo>
                  <a:cubicBezTo>
                    <a:pt x="19899" y="15010"/>
                    <a:pt x="20699" y="18305"/>
                    <a:pt x="21499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3" name="Linea"/>
            <p:cNvSpPr/>
            <p:nvPr/>
          </p:nvSpPr>
          <p:spPr>
            <a:xfrm>
              <a:off x="4006972" y="22140"/>
              <a:ext cx="67488" cy="204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333" fill="norm" stroke="1" extrusionOk="0">
                  <a:moveTo>
                    <a:pt x="2088" y="0"/>
                  </a:moveTo>
                  <a:cubicBezTo>
                    <a:pt x="921" y="2893"/>
                    <a:pt x="-247" y="5786"/>
                    <a:pt x="45" y="8775"/>
                  </a:cubicBezTo>
                  <a:cubicBezTo>
                    <a:pt x="337" y="11764"/>
                    <a:pt x="2088" y="14850"/>
                    <a:pt x="3548" y="17068"/>
                  </a:cubicBezTo>
                  <a:cubicBezTo>
                    <a:pt x="5007" y="19286"/>
                    <a:pt x="6175" y="20636"/>
                    <a:pt x="8218" y="21118"/>
                  </a:cubicBezTo>
                  <a:cubicBezTo>
                    <a:pt x="10261" y="21600"/>
                    <a:pt x="13180" y="21214"/>
                    <a:pt x="15515" y="20539"/>
                  </a:cubicBezTo>
                  <a:cubicBezTo>
                    <a:pt x="17850" y="19864"/>
                    <a:pt x="19602" y="18900"/>
                    <a:pt x="21353" y="1793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4" name="Linea"/>
            <p:cNvSpPr/>
            <p:nvPr/>
          </p:nvSpPr>
          <p:spPr>
            <a:xfrm>
              <a:off x="3969292" y="83026"/>
              <a:ext cx="127308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70" y="16200"/>
                    <a:pt x="8139" y="10800"/>
                    <a:pt x="11739" y="7200"/>
                  </a:cubicBezTo>
                  <a:cubicBezTo>
                    <a:pt x="15339" y="3600"/>
                    <a:pt x="18470" y="18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5" name="Linea"/>
            <p:cNvSpPr/>
            <p:nvPr/>
          </p:nvSpPr>
          <p:spPr>
            <a:xfrm>
              <a:off x="4135345" y="287824"/>
              <a:ext cx="22142" cy="5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6" name="Linea"/>
            <p:cNvSpPr/>
            <p:nvPr/>
          </p:nvSpPr>
          <p:spPr>
            <a:xfrm>
              <a:off x="4336198" y="60885"/>
              <a:ext cx="122248" cy="21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7" h="21299" fill="norm" stroke="1" extrusionOk="0">
                  <a:moveTo>
                    <a:pt x="14973" y="1080"/>
                  </a:moveTo>
                  <a:cubicBezTo>
                    <a:pt x="13702" y="540"/>
                    <a:pt x="12432" y="0"/>
                    <a:pt x="11161" y="0"/>
                  </a:cubicBezTo>
                  <a:cubicBezTo>
                    <a:pt x="9891" y="0"/>
                    <a:pt x="8620" y="540"/>
                    <a:pt x="6714" y="2070"/>
                  </a:cubicBezTo>
                  <a:cubicBezTo>
                    <a:pt x="4808" y="3600"/>
                    <a:pt x="2267" y="6120"/>
                    <a:pt x="997" y="8730"/>
                  </a:cubicBezTo>
                  <a:cubicBezTo>
                    <a:pt x="-274" y="11340"/>
                    <a:pt x="-274" y="14040"/>
                    <a:pt x="679" y="16200"/>
                  </a:cubicBezTo>
                  <a:cubicBezTo>
                    <a:pt x="1632" y="18360"/>
                    <a:pt x="3538" y="19980"/>
                    <a:pt x="5285" y="20790"/>
                  </a:cubicBezTo>
                  <a:cubicBezTo>
                    <a:pt x="7032" y="21600"/>
                    <a:pt x="8620" y="21600"/>
                    <a:pt x="11161" y="19620"/>
                  </a:cubicBezTo>
                  <a:cubicBezTo>
                    <a:pt x="13702" y="17640"/>
                    <a:pt x="17197" y="13680"/>
                    <a:pt x="19102" y="10710"/>
                  </a:cubicBezTo>
                  <a:cubicBezTo>
                    <a:pt x="21008" y="7740"/>
                    <a:pt x="21326" y="5760"/>
                    <a:pt x="20850" y="4500"/>
                  </a:cubicBezTo>
                  <a:cubicBezTo>
                    <a:pt x="20373" y="3240"/>
                    <a:pt x="19102" y="2700"/>
                    <a:pt x="17514" y="2250"/>
                  </a:cubicBezTo>
                  <a:cubicBezTo>
                    <a:pt x="15926" y="1800"/>
                    <a:pt x="14020" y="1440"/>
                    <a:pt x="12273" y="1170"/>
                  </a:cubicBezTo>
                  <a:cubicBezTo>
                    <a:pt x="10526" y="900"/>
                    <a:pt x="8938" y="720"/>
                    <a:pt x="8144" y="900"/>
                  </a:cubicBezTo>
                  <a:cubicBezTo>
                    <a:pt x="7350" y="1080"/>
                    <a:pt x="7350" y="1620"/>
                    <a:pt x="7350" y="216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7" name="Linea"/>
            <p:cNvSpPr/>
            <p:nvPr/>
          </p:nvSpPr>
          <p:spPr>
            <a:xfrm>
              <a:off x="4522801" y="254613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8" name="Linea"/>
            <p:cNvSpPr/>
            <p:nvPr/>
          </p:nvSpPr>
          <p:spPr>
            <a:xfrm>
              <a:off x="4611363" y="60886"/>
              <a:ext cx="99633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9" name="Linea"/>
            <p:cNvSpPr/>
            <p:nvPr/>
          </p:nvSpPr>
          <p:spPr>
            <a:xfrm>
              <a:off x="4666714" y="71955"/>
              <a:ext cx="11071" cy="188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447"/>
                    <a:pt x="7200" y="8894"/>
                    <a:pt x="3600" y="12494"/>
                  </a:cubicBezTo>
                  <a:cubicBezTo>
                    <a:pt x="0" y="16094"/>
                    <a:pt x="0" y="18847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0" name="Linea"/>
            <p:cNvSpPr/>
            <p:nvPr/>
          </p:nvSpPr>
          <p:spPr>
            <a:xfrm>
              <a:off x="4589222" y="260149"/>
              <a:ext cx="154984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629" y="14400"/>
                    <a:pt x="9257" y="7200"/>
                    <a:pt x="12857" y="3600"/>
                  </a:cubicBezTo>
                  <a:cubicBezTo>
                    <a:pt x="16457" y="0"/>
                    <a:pt x="19029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1" name="Linea"/>
            <p:cNvSpPr/>
            <p:nvPr/>
          </p:nvSpPr>
          <p:spPr>
            <a:xfrm>
              <a:off x="4755275" y="136457"/>
              <a:ext cx="77511" cy="136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3" h="21324" fill="norm" stroke="1" extrusionOk="0">
                  <a:moveTo>
                    <a:pt x="19591" y="3756"/>
                  </a:moveTo>
                  <a:cubicBezTo>
                    <a:pt x="18586" y="2316"/>
                    <a:pt x="17581" y="876"/>
                    <a:pt x="15823" y="300"/>
                  </a:cubicBezTo>
                  <a:cubicBezTo>
                    <a:pt x="14065" y="-276"/>
                    <a:pt x="11554" y="12"/>
                    <a:pt x="9795" y="876"/>
                  </a:cubicBezTo>
                  <a:cubicBezTo>
                    <a:pt x="8037" y="1740"/>
                    <a:pt x="7033" y="3180"/>
                    <a:pt x="7786" y="5340"/>
                  </a:cubicBezTo>
                  <a:cubicBezTo>
                    <a:pt x="8540" y="7500"/>
                    <a:pt x="11051" y="10380"/>
                    <a:pt x="13312" y="12252"/>
                  </a:cubicBezTo>
                  <a:cubicBezTo>
                    <a:pt x="15572" y="14124"/>
                    <a:pt x="17581" y="14988"/>
                    <a:pt x="19088" y="16140"/>
                  </a:cubicBezTo>
                  <a:cubicBezTo>
                    <a:pt x="20595" y="17292"/>
                    <a:pt x="21600" y="18732"/>
                    <a:pt x="20846" y="19740"/>
                  </a:cubicBezTo>
                  <a:cubicBezTo>
                    <a:pt x="20093" y="20748"/>
                    <a:pt x="17581" y="21324"/>
                    <a:pt x="13814" y="21324"/>
                  </a:cubicBezTo>
                  <a:cubicBezTo>
                    <a:pt x="10046" y="21324"/>
                    <a:pt x="5023" y="20748"/>
                    <a:pt x="0" y="2017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2" name="Linea"/>
            <p:cNvSpPr/>
            <p:nvPr/>
          </p:nvSpPr>
          <p:spPr>
            <a:xfrm>
              <a:off x="4905750" y="154547"/>
              <a:ext cx="93070" cy="133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374" fill="norm" stroke="1" extrusionOk="0">
                  <a:moveTo>
                    <a:pt x="15011" y="2733"/>
                  </a:moveTo>
                  <a:cubicBezTo>
                    <a:pt x="13741" y="1549"/>
                    <a:pt x="12470" y="366"/>
                    <a:pt x="10776" y="70"/>
                  </a:cubicBezTo>
                  <a:cubicBezTo>
                    <a:pt x="9082" y="-226"/>
                    <a:pt x="6964" y="366"/>
                    <a:pt x="5058" y="2881"/>
                  </a:cubicBezTo>
                  <a:cubicBezTo>
                    <a:pt x="3152" y="5396"/>
                    <a:pt x="1458" y="9834"/>
                    <a:pt x="611" y="12793"/>
                  </a:cubicBezTo>
                  <a:cubicBezTo>
                    <a:pt x="-236" y="15752"/>
                    <a:pt x="-236" y="17231"/>
                    <a:pt x="823" y="18119"/>
                  </a:cubicBezTo>
                  <a:cubicBezTo>
                    <a:pt x="1882" y="19007"/>
                    <a:pt x="3999" y="19303"/>
                    <a:pt x="5693" y="18859"/>
                  </a:cubicBezTo>
                  <a:cubicBezTo>
                    <a:pt x="7388" y="18415"/>
                    <a:pt x="8658" y="17231"/>
                    <a:pt x="10352" y="15160"/>
                  </a:cubicBezTo>
                  <a:cubicBezTo>
                    <a:pt x="12046" y="13089"/>
                    <a:pt x="14164" y="10130"/>
                    <a:pt x="15435" y="7763"/>
                  </a:cubicBezTo>
                  <a:cubicBezTo>
                    <a:pt x="16705" y="5396"/>
                    <a:pt x="17129" y="3621"/>
                    <a:pt x="17340" y="3473"/>
                  </a:cubicBezTo>
                  <a:cubicBezTo>
                    <a:pt x="17552" y="3325"/>
                    <a:pt x="17552" y="4804"/>
                    <a:pt x="18188" y="8059"/>
                  </a:cubicBezTo>
                  <a:cubicBezTo>
                    <a:pt x="18823" y="11314"/>
                    <a:pt x="20093" y="16344"/>
                    <a:pt x="21364" y="2137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3" name="Linea"/>
            <p:cNvSpPr/>
            <p:nvPr/>
          </p:nvSpPr>
          <p:spPr>
            <a:xfrm>
              <a:off x="5029420" y="171587"/>
              <a:ext cx="103248" cy="248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0" h="21359" fill="norm" stroke="1" extrusionOk="0">
                  <a:moveTo>
                    <a:pt x="527" y="0"/>
                  </a:moveTo>
                  <a:cubicBezTo>
                    <a:pt x="154" y="1588"/>
                    <a:pt x="-218" y="3176"/>
                    <a:pt x="154" y="4288"/>
                  </a:cubicBezTo>
                  <a:cubicBezTo>
                    <a:pt x="527" y="5400"/>
                    <a:pt x="1644" y="6035"/>
                    <a:pt x="4065" y="6274"/>
                  </a:cubicBezTo>
                  <a:cubicBezTo>
                    <a:pt x="6485" y="6512"/>
                    <a:pt x="10210" y="6353"/>
                    <a:pt x="12630" y="5797"/>
                  </a:cubicBezTo>
                  <a:cubicBezTo>
                    <a:pt x="15051" y="5241"/>
                    <a:pt x="16168" y="4288"/>
                    <a:pt x="16913" y="3415"/>
                  </a:cubicBezTo>
                  <a:cubicBezTo>
                    <a:pt x="17658" y="2541"/>
                    <a:pt x="18030" y="1747"/>
                    <a:pt x="18217" y="1747"/>
                  </a:cubicBezTo>
                  <a:cubicBezTo>
                    <a:pt x="18403" y="1747"/>
                    <a:pt x="18403" y="2541"/>
                    <a:pt x="19148" y="4050"/>
                  </a:cubicBezTo>
                  <a:cubicBezTo>
                    <a:pt x="19892" y="5559"/>
                    <a:pt x="21382" y="7782"/>
                    <a:pt x="20637" y="10403"/>
                  </a:cubicBezTo>
                  <a:cubicBezTo>
                    <a:pt x="19892" y="13024"/>
                    <a:pt x="16913" y="16041"/>
                    <a:pt x="14492" y="17868"/>
                  </a:cubicBezTo>
                  <a:cubicBezTo>
                    <a:pt x="12072" y="19694"/>
                    <a:pt x="10210" y="20329"/>
                    <a:pt x="8161" y="20806"/>
                  </a:cubicBezTo>
                  <a:cubicBezTo>
                    <a:pt x="6113" y="21282"/>
                    <a:pt x="3879" y="21600"/>
                    <a:pt x="2761" y="21124"/>
                  </a:cubicBezTo>
                  <a:cubicBezTo>
                    <a:pt x="1644" y="20647"/>
                    <a:pt x="1644" y="19376"/>
                    <a:pt x="1644" y="1810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4" name="Linea"/>
            <p:cNvSpPr/>
            <p:nvPr/>
          </p:nvSpPr>
          <p:spPr>
            <a:xfrm>
              <a:off x="5162741" y="145757"/>
              <a:ext cx="118368" cy="10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249" fill="norm" stroke="1" extrusionOk="0">
                  <a:moveTo>
                    <a:pt x="4371" y="10029"/>
                  </a:moveTo>
                  <a:cubicBezTo>
                    <a:pt x="6033" y="9643"/>
                    <a:pt x="7694" y="9257"/>
                    <a:pt x="9024" y="7714"/>
                  </a:cubicBezTo>
                  <a:cubicBezTo>
                    <a:pt x="10353" y="6171"/>
                    <a:pt x="11350" y="3471"/>
                    <a:pt x="11017" y="1929"/>
                  </a:cubicBezTo>
                  <a:cubicBezTo>
                    <a:pt x="10685" y="386"/>
                    <a:pt x="9024" y="0"/>
                    <a:pt x="7362" y="0"/>
                  </a:cubicBezTo>
                  <a:cubicBezTo>
                    <a:pt x="5701" y="0"/>
                    <a:pt x="4039" y="386"/>
                    <a:pt x="2544" y="2314"/>
                  </a:cubicBezTo>
                  <a:cubicBezTo>
                    <a:pt x="1048" y="4243"/>
                    <a:pt x="-281" y="7714"/>
                    <a:pt x="51" y="11186"/>
                  </a:cubicBezTo>
                  <a:cubicBezTo>
                    <a:pt x="384" y="14657"/>
                    <a:pt x="2377" y="18129"/>
                    <a:pt x="5036" y="19864"/>
                  </a:cubicBezTo>
                  <a:cubicBezTo>
                    <a:pt x="7694" y="21600"/>
                    <a:pt x="11017" y="21600"/>
                    <a:pt x="13842" y="20443"/>
                  </a:cubicBezTo>
                  <a:cubicBezTo>
                    <a:pt x="16667" y="19286"/>
                    <a:pt x="18993" y="16971"/>
                    <a:pt x="21319" y="1465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5" name="Linea"/>
            <p:cNvSpPr/>
            <p:nvPr/>
          </p:nvSpPr>
          <p:spPr>
            <a:xfrm>
              <a:off x="5303249" y="127306"/>
              <a:ext cx="105168" cy="100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7" fill="norm" stroke="1" extrusionOk="0">
                  <a:moveTo>
                    <a:pt x="0" y="0"/>
                  </a:moveTo>
                  <a:cubicBezTo>
                    <a:pt x="1516" y="3535"/>
                    <a:pt x="3032" y="7069"/>
                    <a:pt x="4358" y="9818"/>
                  </a:cubicBezTo>
                  <a:cubicBezTo>
                    <a:pt x="5684" y="12567"/>
                    <a:pt x="6821" y="14531"/>
                    <a:pt x="7389" y="16691"/>
                  </a:cubicBezTo>
                  <a:cubicBezTo>
                    <a:pt x="7958" y="18851"/>
                    <a:pt x="7958" y="21207"/>
                    <a:pt x="8147" y="21404"/>
                  </a:cubicBezTo>
                  <a:cubicBezTo>
                    <a:pt x="8337" y="21600"/>
                    <a:pt x="8716" y="19636"/>
                    <a:pt x="10989" y="15709"/>
                  </a:cubicBezTo>
                  <a:cubicBezTo>
                    <a:pt x="13263" y="11782"/>
                    <a:pt x="17432" y="5891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6" name="Linea"/>
            <p:cNvSpPr/>
            <p:nvPr/>
          </p:nvSpPr>
          <p:spPr>
            <a:xfrm>
              <a:off x="5419485" y="282289"/>
              <a:ext cx="33213" cy="60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7" name="Linea"/>
            <p:cNvSpPr/>
            <p:nvPr/>
          </p:nvSpPr>
          <p:spPr>
            <a:xfrm>
              <a:off x="5591073" y="38745"/>
              <a:ext cx="11071" cy="215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431"/>
                    <a:pt x="7200" y="8862"/>
                    <a:pt x="3600" y="12462"/>
                  </a:cubicBezTo>
                  <a:cubicBezTo>
                    <a:pt x="0" y="16062"/>
                    <a:pt x="0" y="18831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8" name="Linea"/>
            <p:cNvSpPr/>
            <p:nvPr/>
          </p:nvSpPr>
          <p:spPr>
            <a:xfrm>
              <a:off x="5574468" y="160517"/>
              <a:ext cx="149449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67" y="16800"/>
                    <a:pt x="8533" y="12000"/>
                    <a:pt x="12133" y="8400"/>
                  </a:cubicBezTo>
                  <a:cubicBezTo>
                    <a:pt x="15733" y="4800"/>
                    <a:pt x="18667" y="24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9" name="Linea"/>
            <p:cNvSpPr/>
            <p:nvPr/>
          </p:nvSpPr>
          <p:spPr>
            <a:xfrm>
              <a:off x="5681480" y="83026"/>
              <a:ext cx="3691" cy="188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3176"/>
                    <a:pt x="0" y="6353"/>
                    <a:pt x="0" y="9953"/>
                  </a:cubicBezTo>
                  <a:cubicBezTo>
                    <a:pt x="0" y="13553"/>
                    <a:pt x="10800" y="17576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0" name="Linea"/>
            <p:cNvSpPr/>
            <p:nvPr/>
          </p:nvSpPr>
          <p:spPr>
            <a:xfrm>
              <a:off x="5768196" y="249079"/>
              <a:ext cx="5536" cy="1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1" name="Linea"/>
            <p:cNvSpPr/>
            <p:nvPr/>
          </p:nvSpPr>
          <p:spPr>
            <a:xfrm>
              <a:off x="5824180" y="46618"/>
              <a:ext cx="140765" cy="194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252" fill="norm" stroke="1" extrusionOk="0">
                  <a:moveTo>
                    <a:pt x="1587" y="3983"/>
                  </a:moveTo>
                  <a:cubicBezTo>
                    <a:pt x="1026" y="2974"/>
                    <a:pt x="465" y="1965"/>
                    <a:pt x="185" y="2166"/>
                  </a:cubicBezTo>
                  <a:cubicBezTo>
                    <a:pt x="-96" y="2368"/>
                    <a:pt x="-96" y="3781"/>
                    <a:pt x="465" y="6305"/>
                  </a:cubicBezTo>
                  <a:cubicBezTo>
                    <a:pt x="1026" y="8828"/>
                    <a:pt x="2148" y="12462"/>
                    <a:pt x="2849" y="14783"/>
                  </a:cubicBezTo>
                  <a:cubicBezTo>
                    <a:pt x="3551" y="17105"/>
                    <a:pt x="3831" y="18114"/>
                    <a:pt x="4392" y="18215"/>
                  </a:cubicBezTo>
                  <a:cubicBezTo>
                    <a:pt x="4953" y="18316"/>
                    <a:pt x="5795" y="17508"/>
                    <a:pt x="6216" y="16600"/>
                  </a:cubicBezTo>
                  <a:cubicBezTo>
                    <a:pt x="6636" y="15692"/>
                    <a:pt x="6636" y="14682"/>
                    <a:pt x="6777" y="13673"/>
                  </a:cubicBezTo>
                  <a:cubicBezTo>
                    <a:pt x="6917" y="12664"/>
                    <a:pt x="7198" y="11654"/>
                    <a:pt x="7759" y="11553"/>
                  </a:cubicBezTo>
                  <a:cubicBezTo>
                    <a:pt x="8320" y="11452"/>
                    <a:pt x="9161" y="12260"/>
                    <a:pt x="10564" y="13774"/>
                  </a:cubicBezTo>
                  <a:cubicBezTo>
                    <a:pt x="11966" y="15288"/>
                    <a:pt x="13930" y="17508"/>
                    <a:pt x="15473" y="19022"/>
                  </a:cubicBezTo>
                  <a:cubicBezTo>
                    <a:pt x="17016" y="20537"/>
                    <a:pt x="18138" y="21344"/>
                    <a:pt x="18839" y="21243"/>
                  </a:cubicBezTo>
                  <a:cubicBezTo>
                    <a:pt x="19540" y="21142"/>
                    <a:pt x="19821" y="20133"/>
                    <a:pt x="20101" y="17408"/>
                  </a:cubicBezTo>
                  <a:cubicBezTo>
                    <a:pt x="20382" y="14682"/>
                    <a:pt x="20662" y="10241"/>
                    <a:pt x="20803" y="7415"/>
                  </a:cubicBezTo>
                  <a:cubicBezTo>
                    <a:pt x="20943" y="4589"/>
                    <a:pt x="20943" y="3378"/>
                    <a:pt x="21083" y="2166"/>
                  </a:cubicBezTo>
                  <a:cubicBezTo>
                    <a:pt x="21223" y="955"/>
                    <a:pt x="21504" y="-256"/>
                    <a:pt x="21364" y="47"/>
                  </a:cubicBezTo>
                  <a:cubicBezTo>
                    <a:pt x="21223" y="350"/>
                    <a:pt x="20662" y="2166"/>
                    <a:pt x="20101" y="398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2" name="Linea"/>
            <p:cNvSpPr/>
            <p:nvPr/>
          </p:nvSpPr>
          <p:spPr>
            <a:xfrm>
              <a:off x="6001110" y="129307"/>
              <a:ext cx="154543" cy="140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0829" fill="norm" stroke="1" extrusionOk="0">
                  <a:moveTo>
                    <a:pt x="9196" y="4625"/>
                  </a:moveTo>
                  <a:cubicBezTo>
                    <a:pt x="9196" y="3258"/>
                    <a:pt x="9196" y="1891"/>
                    <a:pt x="8553" y="934"/>
                  </a:cubicBezTo>
                  <a:cubicBezTo>
                    <a:pt x="7910" y="-23"/>
                    <a:pt x="6625" y="-570"/>
                    <a:pt x="5210" y="934"/>
                  </a:cubicBezTo>
                  <a:cubicBezTo>
                    <a:pt x="3796" y="2438"/>
                    <a:pt x="2253" y="5992"/>
                    <a:pt x="1353" y="8453"/>
                  </a:cubicBezTo>
                  <a:cubicBezTo>
                    <a:pt x="453" y="10914"/>
                    <a:pt x="196" y="12281"/>
                    <a:pt x="68" y="13648"/>
                  </a:cubicBezTo>
                  <a:cubicBezTo>
                    <a:pt x="-61" y="15015"/>
                    <a:pt x="-61" y="16382"/>
                    <a:pt x="582" y="17339"/>
                  </a:cubicBezTo>
                  <a:cubicBezTo>
                    <a:pt x="1225" y="18296"/>
                    <a:pt x="2510" y="18843"/>
                    <a:pt x="3539" y="18569"/>
                  </a:cubicBezTo>
                  <a:cubicBezTo>
                    <a:pt x="4568" y="18296"/>
                    <a:pt x="5339" y="17202"/>
                    <a:pt x="6368" y="15288"/>
                  </a:cubicBezTo>
                  <a:cubicBezTo>
                    <a:pt x="7396" y="13374"/>
                    <a:pt x="8682" y="10640"/>
                    <a:pt x="9582" y="8179"/>
                  </a:cubicBezTo>
                  <a:cubicBezTo>
                    <a:pt x="10482" y="5719"/>
                    <a:pt x="10996" y="3531"/>
                    <a:pt x="11253" y="3258"/>
                  </a:cubicBezTo>
                  <a:cubicBezTo>
                    <a:pt x="11510" y="2984"/>
                    <a:pt x="11510" y="4625"/>
                    <a:pt x="11510" y="7222"/>
                  </a:cubicBezTo>
                  <a:cubicBezTo>
                    <a:pt x="11510" y="9820"/>
                    <a:pt x="11510" y="13374"/>
                    <a:pt x="11768" y="15835"/>
                  </a:cubicBezTo>
                  <a:cubicBezTo>
                    <a:pt x="12025" y="18296"/>
                    <a:pt x="12539" y="19663"/>
                    <a:pt x="13439" y="20346"/>
                  </a:cubicBezTo>
                  <a:cubicBezTo>
                    <a:pt x="14339" y="21030"/>
                    <a:pt x="15625" y="21030"/>
                    <a:pt x="17039" y="20073"/>
                  </a:cubicBezTo>
                  <a:cubicBezTo>
                    <a:pt x="18453" y="19116"/>
                    <a:pt x="19996" y="17202"/>
                    <a:pt x="21539" y="1528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3" name="Linea"/>
            <p:cNvSpPr/>
            <p:nvPr/>
          </p:nvSpPr>
          <p:spPr>
            <a:xfrm>
              <a:off x="6172257" y="33210"/>
              <a:ext cx="66423" cy="2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8" fill="norm" stroke="1" extrusionOk="0">
                  <a:moveTo>
                    <a:pt x="0" y="2057"/>
                  </a:moveTo>
                  <a:cubicBezTo>
                    <a:pt x="0" y="1029"/>
                    <a:pt x="0" y="0"/>
                    <a:pt x="0" y="0"/>
                  </a:cubicBezTo>
                  <a:cubicBezTo>
                    <a:pt x="0" y="0"/>
                    <a:pt x="0" y="1029"/>
                    <a:pt x="300" y="3857"/>
                  </a:cubicBezTo>
                  <a:cubicBezTo>
                    <a:pt x="600" y="6686"/>
                    <a:pt x="1200" y="11314"/>
                    <a:pt x="3000" y="14743"/>
                  </a:cubicBezTo>
                  <a:cubicBezTo>
                    <a:pt x="4800" y="18171"/>
                    <a:pt x="7800" y="20400"/>
                    <a:pt x="11100" y="21000"/>
                  </a:cubicBezTo>
                  <a:cubicBezTo>
                    <a:pt x="14400" y="21600"/>
                    <a:pt x="18000" y="20571"/>
                    <a:pt x="21600" y="1954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4" name="Linea"/>
            <p:cNvSpPr/>
            <p:nvPr/>
          </p:nvSpPr>
          <p:spPr>
            <a:xfrm>
              <a:off x="6249749" y="105148"/>
              <a:ext cx="72015" cy="173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192" fill="norm" stroke="1" extrusionOk="0">
                  <a:moveTo>
                    <a:pt x="17820" y="6077"/>
                  </a:moveTo>
                  <a:cubicBezTo>
                    <a:pt x="18360" y="4952"/>
                    <a:pt x="18900" y="3827"/>
                    <a:pt x="19710" y="2702"/>
                  </a:cubicBezTo>
                  <a:cubicBezTo>
                    <a:pt x="20520" y="1577"/>
                    <a:pt x="21600" y="452"/>
                    <a:pt x="20790" y="114"/>
                  </a:cubicBezTo>
                  <a:cubicBezTo>
                    <a:pt x="19980" y="-223"/>
                    <a:pt x="17280" y="227"/>
                    <a:pt x="15120" y="902"/>
                  </a:cubicBezTo>
                  <a:cubicBezTo>
                    <a:pt x="12960" y="1577"/>
                    <a:pt x="11340" y="2477"/>
                    <a:pt x="10530" y="4052"/>
                  </a:cubicBezTo>
                  <a:cubicBezTo>
                    <a:pt x="9720" y="5627"/>
                    <a:pt x="9720" y="7877"/>
                    <a:pt x="10800" y="9339"/>
                  </a:cubicBezTo>
                  <a:cubicBezTo>
                    <a:pt x="11880" y="10802"/>
                    <a:pt x="14040" y="11477"/>
                    <a:pt x="15930" y="12939"/>
                  </a:cubicBezTo>
                  <a:cubicBezTo>
                    <a:pt x="17820" y="14402"/>
                    <a:pt x="19440" y="16652"/>
                    <a:pt x="19440" y="18227"/>
                  </a:cubicBezTo>
                  <a:cubicBezTo>
                    <a:pt x="19440" y="19802"/>
                    <a:pt x="17820" y="20702"/>
                    <a:pt x="14850" y="21040"/>
                  </a:cubicBezTo>
                  <a:cubicBezTo>
                    <a:pt x="11880" y="21377"/>
                    <a:pt x="7560" y="21152"/>
                    <a:pt x="4860" y="20364"/>
                  </a:cubicBezTo>
                  <a:cubicBezTo>
                    <a:pt x="2160" y="19577"/>
                    <a:pt x="1080" y="18227"/>
                    <a:pt x="0" y="1687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5" name="Linea"/>
            <p:cNvSpPr/>
            <p:nvPr/>
          </p:nvSpPr>
          <p:spPr>
            <a:xfrm>
              <a:off x="6373004" y="38745"/>
              <a:ext cx="125192" cy="249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600" fill="norm" stroke="1" extrusionOk="0">
                  <a:moveTo>
                    <a:pt x="1626" y="0"/>
                  </a:moveTo>
                  <a:cubicBezTo>
                    <a:pt x="687" y="1760"/>
                    <a:pt x="-252" y="3520"/>
                    <a:pt x="61" y="5840"/>
                  </a:cubicBezTo>
                  <a:cubicBezTo>
                    <a:pt x="374" y="8160"/>
                    <a:pt x="1939" y="11040"/>
                    <a:pt x="3035" y="12960"/>
                  </a:cubicBezTo>
                  <a:cubicBezTo>
                    <a:pt x="4131" y="14880"/>
                    <a:pt x="4757" y="15840"/>
                    <a:pt x="5226" y="16720"/>
                  </a:cubicBezTo>
                  <a:cubicBezTo>
                    <a:pt x="5696" y="17600"/>
                    <a:pt x="6009" y="18400"/>
                    <a:pt x="6009" y="18400"/>
                  </a:cubicBezTo>
                  <a:cubicBezTo>
                    <a:pt x="6009" y="18400"/>
                    <a:pt x="5696" y="17600"/>
                    <a:pt x="5539" y="16800"/>
                  </a:cubicBezTo>
                  <a:cubicBezTo>
                    <a:pt x="5383" y="16000"/>
                    <a:pt x="5383" y="15200"/>
                    <a:pt x="5539" y="14400"/>
                  </a:cubicBezTo>
                  <a:cubicBezTo>
                    <a:pt x="5696" y="13600"/>
                    <a:pt x="6009" y="12800"/>
                    <a:pt x="6948" y="12240"/>
                  </a:cubicBezTo>
                  <a:cubicBezTo>
                    <a:pt x="7887" y="11680"/>
                    <a:pt x="9452" y="11360"/>
                    <a:pt x="11331" y="11280"/>
                  </a:cubicBezTo>
                  <a:cubicBezTo>
                    <a:pt x="13209" y="11200"/>
                    <a:pt x="15400" y="11360"/>
                    <a:pt x="17122" y="11680"/>
                  </a:cubicBezTo>
                  <a:cubicBezTo>
                    <a:pt x="18844" y="12000"/>
                    <a:pt x="20096" y="12480"/>
                    <a:pt x="20722" y="13760"/>
                  </a:cubicBezTo>
                  <a:cubicBezTo>
                    <a:pt x="21348" y="15040"/>
                    <a:pt x="21348" y="17120"/>
                    <a:pt x="21035" y="18560"/>
                  </a:cubicBezTo>
                  <a:cubicBezTo>
                    <a:pt x="20722" y="20000"/>
                    <a:pt x="20096" y="20800"/>
                    <a:pt x="1947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6" name="Linea"/>
            <p:cNvSpPr/>
            <p:nvPr/>
          </p:nvSpPr>
          <p:spPr>
            <a:xfrm>
              <a:off x="172222" y="544283"/>
              <a:ext cx="162713" cy="225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22" fill="norm" stroke="1" extrusionOk="0">
                  <a:moveTo>
                    <a:pt x="0" y="2459"/>
                  </a:moveTo>
                  <a:cubicBezTo>
                    <a:pt x="0" y="1229"/>
                    <a:pt x="0" y="0"/>
                    <a:pt x="0" y="0"/>
                  </a:cubicBezTo>
                  <a:cubicBezTo>
                    <a:pt x="0" y="0"/>
                    <a:pt x="0" y="1229"/>
                    <a:pt x="121" y="4390"/>
                  </a:cubicBezTo>
                  <a:cubicBezTo>
                    <a:pt x="243" y="7551"/>
                    <a:pt x="485" y="12644"/>
                    <a:pt x="607" y="15629"/>
                  </a:cubicBezTo>
                  <a:cubicBezTo>
                    <a:pt x="728" y="18615"/>
                    <a:pt x="728" y="19493"/>
                    <a:pt x="971" y="19493"/>
                  </a:cubicBezTo>
                  <a:cubicBezTo>
                    <a:pt x="1213" y="19493"/>
                    <a:pt x="1699" y="18615"/>
                    <a:pt x="1820" y="16156"/>
                  </a:cubicBezTo>
                  <a:cubicBezTo>
                    <a:pt x="1942" y="13698"/>
                    <a:pt x="1699" y="9659"/>
                    <a:pt x="1578" y="7024"/>
                  </a:cubicBezTo>
                  <a:cubicBezTo>
                    <a:pt x="1456" y="4390"/>
                    <a:pt x="1456" y="3161"/>
                    <a:pt x="1456" y="2107"/>
                  </a:cubicBezTo>
                  <a:cubicBezTo>
                    <a:pt x="1456" y="1054"/>
                    <a:pt x="1456" y="176"/>
                    <a:pt x="1699" y="527"/>
                  </a:cubicBezTo>
                  <a:cubicBezTo>
                    <a:pt x="1942" y="878"/>
                    <a:pt x="2427" y="2459"/>
                    <a:pt x="4247" y="5356"/>
                  </a:cubicBezTo>
                  <a:cubicBezTo>
                    <a:pt x="6067" y="8254"/>
                    <a:pt x="9222" y="12468"/>
                    <a:pt x="11649" y="15278"/>
                  </a:cubicBezTo>
                  <a:cubicBezTo>
                    <a:pt x="14076" y="18088"/>
                    <a:pt x="15775" y="19493"/>
                    <a:pt x="17231" y="20371"/>
                  </a:cubicBezTo>
                  <a:cubicBezTo>
                    <a:pt x="18688" y="21249"/>
                    <a:pt x="19901" y="21600"/>
                    <a:pt x="20629" y="21337"/>
                  </a:cubicBezTo>
                  <a:cubicBezTo>
                    <a:pt x="21357" y="21073"/>
                    <a:pt x="21600" y="20195"/>
                    <a:pt x="21236" y="18000"/>
                  </a:cubicBezTo>
                  <a:cubicBezTo>
                    <a:pt x="20872" y="15805"/>
                    <a:pt x="19901" y="12293"/>
                    <a:pt x="19173" y="9659"/>
                  </a:cubicBezTo>
                  <a:cubicBezTo>
                    <a:pt x="18445" y="7024"/>
                    <a:pt x="17960" y="5268"/>
                    <a:pt x="17474" y="351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7" name="Linea"/>
            <p:cNvSpPr/>
            <p:nvPr/>
          </p:nvSpPr>
          <p:spPr>
            <a:xfrm>
              <a:off x="416325" y="643915"/>
              <a:ext cx="198705" cy="141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74" fill="norm" stroke="1" extrusionOk="0">
                  <a:moveTo>
                    <a:pt x="4739" y="2244"/>
                  </a:moveTo>
                  <a:cubicBezTo>
                    <a:pt x="4139" y="1122"/>
                    <a:pt x="3539" y="0"/>
                    <a:pt x="2939" y="0"/>
                  </a:cubicBezTo>
                  <a:cubicBezTo>
                    <a:pt x="2339" y="0"/>
                    <a:pt x="1739" y="1122"/>
                    <a:pt x="1239" y="3787"/>
                  </a:cubicBezTo>
                  <a:cubicBezTo>
                    <a:pt x="739" y="6452"/>
                    <a:pt x="339" y="10660"/>
                    <a:pt x="139" y="13465"/>
                  </a:cubicBezTo>
                  <a:cubicBezTo>
                    <a:pt x="-61" y="16270"/>
                    <a:pt x="-61" y="17673"/>
                    <a:pt x="239" y="18935"/>
                  </a:cubicBezTo>
                  <a:cubicBezTo>
                    <a:pt x="539" y="20197"/>
                    <a:pt x="1139" y="21319"/>
                    <a:pt x="1939" y="21460"/>
                  </a:cubicBezTo>
                  <a:cubicBezTo>
                    <a:pt x="2739" y="21600"/>
                    <a:pt x="3739" y="20758"/>
                    <a:pt x="4839" y="18094"/>
                  </a:cubicBezTo>
                  <a:cubicBezTo>
                    <a:pt x="5939" y="15429"/>
                    <a:pt x="7139" y="10940"/>
                    <a:pt x="7839" y="7855"/>
                  </a:cubicBezTo>
                  <a:cubicBezTo>
                    <a:pt x="8539" y="4769"/>
                    <a:pt x="8739" y="3086"/>
                    <a:pt x="8639" y="3086"/>
                  </a:cubicBezTo>
                  <a:cubicBezTo>
                    <a:pt x="8539" y="3086"/>
                    <a:pt x="8139" y="4769"/>
                    <a:pt x="7939" y="7153"/>
                  </a:cubicBezTo>
                  <a:cubicBezTo>
                    <a:pt x="7739" y="9538"/>
                    <a:pt x="7739" y="12623"/>
                    <a:pt x="8539" y="15288"/>
                  </a:cubicBezTo>
                  <a:cubicBezTo>
                    <a:pt x="9339" y="17953"/>
                    <a:pt x="10939" y="20197"/>
                    <a:pt x="13239" y="20197"/>
                  </a:cubicBezTo>
                  <a:cubicBezTo>
                    <a:pt x="15539" y="20197"/>
                    <a:pt x="18539" y="17953"/>
                    <a:pt x="21539" y="1570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8" name="Linea"/>
            <p:cNvSpPr/>
            <p:nvPr/>
          </p:nvSpPr>
          <p:spPr>
            <a:xfrm>
              <a:off x="628622" y="559044"/>
              <a:ext cx="86040" cy="201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283" fill="norm" stroke="1" extrusionOk="0">
                  <a:moveTo>
                    <a:pt x="750" y="0"/>
                  </a:moveTo>
                  <a:cubicBezTo>
                    <a:pt x="291" y="4670"/>
                    <a:pt x="-169" y="9341"/>
                    <a:pt x="61" y="12746"/>
                  </a:cubicBezTo>
                  <a:cubicBezTo>
                    <a:pt x="291" y="16151"/>
                    <a:pt x="1210" y="18292"/>
                    <a:pt x="2588" y="19654"/>
                  </a:cubicBezTo>
                  <a:cubicBezTo>
                    <a:pt x="3967" y="21016"/>
                    <a:pt x="5805" y="21600"/>
                    <a:pt x="9022" y="21114"/>
                  </a:cubicBezTo>
                  <a:cubicBezTo>
                    <a:pt x="12240" y="20627"/>
                    <a:pt x="16835" y="19070"/>
                    <a:pt x="21431" y="1751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9" name="Linea"/>
            <p:cNvSpPr/>
            <p:nvPr/>
          </p:nvSpPr>
          <p:spPr>
            <a:xfrm>
              <a:off x="603959" y="608859"/>
              <a:ext cx="110703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0" name="Linea"/>
            <p:cNvSpPr/>
            <p:nvPr/>
          </p:nvSpPr>
          <p:spPr>
            <a:xfrm>
              <a:off x="735151" y="638022"/>
              <a:ext cx="162169" cy="110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0611" fill="norm" stroke="1" extrusionOk="0">
                  <a:moveTo>
                    <a:pt x="217" y="3838"/>
                  </a:moveTo>
                  <a:cubicBezTo>
                    <a:pt x="-25" y="7610"/>
                    <a:pt x="-268" y="11381"/>
                    <a:pt x="703" y="14810"/>
                  </a:cubicBezTo>
                  <a:cubicBezTo>
                    <a:pt x="1674" y="18238"/>
                    <a:pt x="3858" y="21324"/>
                    <a:pt x="6285" y="20467"/>
                  </a:cubicBezTo>
                  <a:cubicBezTo>
                    <a:pt x="8712" y="19610"/>
                    <a:pt x="11381" y="14810"/>
                    <a:pt x="12838" y="11381"/>
                  </a:cubicBezTo>
                  <a:cubicBezTo>
                    <a:pt x="14294" y="7953"/>
                    <a:pt x="14536" y="5895"/>
                    <a:pt x="14536" y="4010"/>
                  </a:cubicBezTo>
                  <a:cubicBezTo>
                    <a:pt x="14536" y="2124"/>
                    <a:pt x="14294" y="410"/>
                    <a:pt x="13566" y="67"/>
                  </a:cubicBezTo>
                  <a:cubicBezTo>
                    <a:pt x="12838" y="-276"/>
                    <a:pt x="11624" y="753"/>
                    <a:pt x="10896" y="2124"/>
                  </a:cubicBezTo>
                  <a:cubicBezTo>
                    <a:pt x="10168" y="3495"/>
                    <a:pt x="9925" y="5210"/>
                    <a:pt x="10168" y="7781"/>
                  </a:cubicBezTo>
                  <a:cubicBezTo>
                    <a:pt x="10411" y="10353"/>
                    <a:pt x="11139" y="13781"/>
                    <a:pt x="13080" y="15838"/>
                  </a:cubicBezTo>
                  <a:cubicBezTo>
                    <a:pt x="15022" y="17895"/>
                    <a:pt x="18177" y="18581"/>
                    <a:pt x="21332" y="1926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1" name="Linea"/>
            <p:cNvSpPr/>
            <p:nvPr/>
          </p:nvSpPr>
          <p:spPr>
            <a:xfrm>
              <a:off x="913433" y="642070"/>
              <a:ext cx="83518" cy="14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470" fill="norm" stroke="1" extrusionOk="0">
                  <a:moveTo>
                    <a:pt x="4351" y="0"/>
                  </a:moveTo>
                  <a:cubicBezTo>
                    <a:pt x="2472" y="831"/>
                    <a:pt x="594" y="1662"/>
                    <a:pt x="125" y="2908"/>
                  </a:cubicBezTo>
                  <a:cubicBezTo>
                    <a:pt x="-345" y="4154"/>
                    <a:pt x="594" y="5815"/>
                    <a:pt x="1533" y="8308"/>
                  </a:cubicBezTo>
                  <a:cubicBezTo>
                    <a:pt x="2472" y="10800"/>
                    <a:pt x="3412" y="14123"/>
                    <a:pt x="4351" y="16754"/>
                  </a:cubicBezTo>
                  <a:cubicBezTo>
                    <a:pt x="5290" y="19385"/>
                    <a:pt x="6229" y="21323"/>
                    <a:pt x="6464" y="21462"/>
                  </a:cubicBezTo>
                  <a:cubicBezTo>
                    <a:pt x="6698" y="21600"/>
                    <a:pt x="6229" y="19938"/>
                    <a:pt x="5759" y="17585"/>
                  </a:cubicBezTo>
                  <a:cubicBezTo>
                    <a:pt x="5290" y="15231"/>
                    <a:pt x="4820" y="12185"/>
                    <a:pt x="4585" y="9831"/>
                  </a:cubicBezTo>
                  <a:cubicBezTo>
                    <a:pt x="4351" y="7477"/>
                    <a:pt x="4351" y="5815"/>
                    <a:pt x="7168" y="4708"/>
                  </a:cubicBezTo>
                  <a:cubicBezTo>
                    <a:pt x="9985" y="3600"/>
                    <a:pt x="15620" y="3046"/>
                    <a:pt x="21255" y="249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Linea"/>
            <p:cNvSpPr/>
            <p:nvPr/>
          </p:nvSpPr>
          <p:spPr>
            <a:xfrm>
              <a:off x="1002485" y="649450"/>
              <a:ext cx="110703" cy="1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0" y="12251"/>
                  </a:moveTo>
                  <a:cubicBezTo>
                    <a:pt x="3600" y="12573"/>
                    <a:pt x="7200" y="12896"/>
                    <a:pt x="10260" y="11767"/>
                  </a:cubicBezTo>
                  <a:cubicBezTo>
                    <a:pt x="13320" y="10639"/>
                    <a:pt x="15840" y="8060"/>
                    <a:pt x="16920" y="5964"/>
                  </a:cubicBezTo>
                  <a:cubicBezTo>
                    <a:pt x="18000" y="3869"/>
                    <a:pt x="17640" y="2257"/>
                    <a:pt x="16560" y="1290"/>
                  </a:cubicBezTo>
                  <a:cubicBezTo>
                    <a:pt x="15480" y="322"/>
                    <a:pt x="13680" y="0"/>
                    <a:pt x="11880" y="0"/>
                  </a:cubicBezTo>
                  <a:cubicBezTo>
                    <a:pt x="10080" y="0"/>
                    <a:pt x="8280" y="322"/>
                    <a:pt x="6840" y="1934"/>
                  </a:cubicBezTo>
                  <a:cubicBezTo>
                    <a:pt x="5400" y="3546"/>
                    <a:pt x="4320" y="6448"/>
                    <a:pt x="5220" y="9833"/>
                  </a:cubicBezTo>
                  <a:cubicBezTo>
                    <a:pt x="6120" y="13218"/>
                    <a:pt x="9000" y="17087"/>
                    <a:pt x="11340" y="19182"/>
                  </a:cubicBezTo>
                  <a:cubicBezTo>
                    <a:pt x="13680" y="21278"/>
                    <a:pt x="15480" y="21600"/>
                    <a:pt x="17100" y="21278"/>
                  </a:cubicBezTo>
                  <a:cubicBezTo>
                    <a:pt x="18720" y="20955"/>
                    <a:pt x="20160" y="19988"/>
                    <a:pt x="21600" y="1902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3" name="Linea"/>
            <p:cNvSpPr/>
            <p:nvPr/>
          </p:nvSpPr>
          <p:spPr>
            <a:xfrm>
              <a:off x="1360749" y="542438"/>
              <a:ext cx="90080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1" h="21600" fill="norm" stroke="1" extrusionOk="0">
                  <a:moveTo>
                    <a:pt x="2947" y="21600"/>
                  </a:moveTo>
                  <a:cubicBezTo>
                    <a:pt x="1219" y="16200"/>
                    <a:pt x="-509" y="10800"/>
                    <a:pt x="139" y="7200"/>
                  </a:cubicBezTo>
                  <a:cubicBezTo>
                    <a:pt x="787" y="3600"/>
                    <a:pt x="3811" y="1800"/>
                    <a:pt x="7699" y="900"/>
                  </a:cubicBezTo>
                  <a:cubicBezTo>
                    <a:pt x="11587" y="0"/>
                    <a:pt x="16339" y="0"/>
                    <a:pt x="21091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4" name="Linea"/>
            <p:cNvSpPr/>
            <p:nvPr/>
          </p:nvSpPr>
          <p:spPr>
            <a:xfrm>
              <a:off x="1334591" y="564578"/>
              <a:ext cx="109060" cy="190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426" fill="norm" stroke="1" extrusionOk="0">
                  <a:moveTo>
                    <a:pt x="5400" y="0"/>
                  </a:moveTo>
                  <a:cubicBezTo>
                    <a:pt x="3600" y="208"/>
                    <a:pt x="1800" y="415"/>
                    <a:pt x="900" y="1038"/>
                  </a:cubicBezTo>
                  <a:cubicBezTo>
                    <a:pt x="0" y="1662"/>
                    <a:pt x="0" y="2700"/>
                    <a:pt x="0" y="3739"/>
                  </a:cubicBezTo>
                  <a:cubicBezTo>
                    <a:pt x="0" y="4777"/>
                    <a:pt x="0" y="5815"/>
                    <a:pt x="0" y="6958"/>
                  </a:cubicBezTo>
                  <a:cubicBezTo>
                    <a:pt x="0" y="8100"/>
                    <a:pt x="0" y="9346"/>
                    <a:pt x="1800" y="10073"/>
                  </a:cubicBezTo>
                  <a:cubicBezTo>
                    <a:pt x="3600" y="10800"/>
                    <a:pt x="7200" y="11008"/>
                    <a:pt x="10080" y="11112"/>
                  </a:cubicBezTo>
                  <a:cubicBezTo>
                    <a:pt x="12960" y="11215"/>
                    <a:pt x="15120" y="11215"/>
                    <a:pt x="17280" y="12150"/>
                  </a:cubicBezTo>
                  <a:cubicBezTo>
                    <a:pt x="19440" y="13085"/>
                    <a:pt x="21600" y="14954"/>
                    <a:pt x="21240" y="16615"/>
                  </a:cubicBezTo>
                  <a:cubicBezTo>
                    <a:pt x="20880" y="18277"/>
                    <a:pt x="18000" y="19731"/>
                    <a:pt x="15660" y="20562"/>
                  </a:cubicBezTo>
                  <a:cubicBezTo>
                    <a:pt x="13320" y="21392"/>
                    <a:pt x="11520" y="21600"/>
                    <a:pt x="10080" y="21288"/>
                  </a:cubicBezTo>
                  <a:cubicBezTo>
                    <a:pt x="8640" y="20977"/>
                    <a:pt x="7560" y="20146"/>
                    <a:pt x="6480" y="1931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5" name="Linea"/>
            <p:cNvSpPr/>
            <p:nvPr/>
          </p:nvSpPr>
          <p:spPr>
            <a:xfrm>
              <a:off x="1495108" y="534569"/>
              <a:ext cx="105168" cy="18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1137" y="12302"/>
                    <a:pt x="2274" y="4448"/>
                    <a:pt x="5874" y="1502"/>
                  </a:cubicBezTo>
                  <a:cubicBezTo>
                    <a:pt x="9474" y="-1443"/>
                    <a:pt x="15537" y="521"/>
                    <a:pt x="21600" y="248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6" name="Linea"/>
            <p:cNvSpPr/>
            <p:nvPr/>
          </p:nvSpPr>
          <p:spPr>
            <a:xfrm>
              <a:off x="1490605" y="536903"/>
              <a:ext cx="136152" cy="23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fill="norm" stroke="1" extrusionOk="0">
                  <a:moveTo>
                    <a:pt x="10073" y="0"/>
                  </a:moveTo>
                  <a:cubicBezTo>
                    <a:pt x="8652" y="0"/>
                    <a:pt x="7231" y="0"/>
                    <a:pt x="5952" y="259"/>
                  </a:cubicBezTo>
                  <a:cubicBezTo>
                    <a:pt x="4673" y="518"/>
                    <a:pt x="3536" y="1037"/>
                    <a:pt x="3820" y="2592"/>
                  </a:cubicBezTo>
                  <a:cubicBezTo>
                    <a:pt x="4104" y="4147"/>
                    <a:pt x="5810" y="6739"/>
                    <a:pt x="7799" y="8640"/>
                  </a:cubicBezTo>
                  <a:cubicBezTo>
                    <a:pt x="9789" y="10541"/>
                    <a:pt x="12062" y="11750"/>
                    <a:pt x="13910" y="12528"/>
                  </a:cubicBezTo>
                  <a:cubicBezTo>
                    <a:pt x="15757" y="13306"/>
                    <a:pt x="17178" y="13651"/>
                    <a:pt x="18315" y="14170"/>
                  </a:cubicBezTo>
                  <a:cubicBezTo>
                    <a:pt x="19452" y="14688"/>
                    <a:pt x="20304" y="15379"/>
                    <a:pt x="20731" y="16157"/>
                  </a:cubicBezTo>
                  <a:cubicBezTo>
                    <a:pt x="21157" y="16934"/>
                    <a:pt x="21157" y="17798"/>
                    <a:pt x="19594" y="18662"/>
                  </a:cubicBezTo>
                  <a:cubicBezTo>
                    <a:pt x="18031" y="19526"/>
                    <a:pt x="14904" y="20390"/>
                    <a:pt x="11778" y="20909"/>
                  </a:cubicBezTo>
                  <a:cubicBezTo>
                    <a:pt x="8652" y="21427"/>
                    <a:pt x="5525" y="21600"/>
                    <a:pt x="3252" y="21600"/>
                  </a:cubicBezTo>
                  <a:cubicBezTo>
                    <a:pt x="978" y="21600"/>
                    <a:pt x="-443" y="21427"/>
                    <a:pt x="125" y="20995"/>
                  </a:cubicBezTo>
                  <a:cubicBezTo>
                    <a:pt x="694" y="20563"/>
                    <a:pt x="3252" y="19872"/>
                    <a:pt x="5810" y="1918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7" name="Linea"/>
            <p:cNvSpPr/>
            <p:nvPr/>
          </p:nvSpPr>
          <p:spPr>
            <a:xfrm>
              <a:off x="1663718" y="549212"/>
              <a:ext cx="132319" cy="220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302" fill="norm" stroke="1" extrusionOk="0">
                  <a:moveTo>
                    <a:pt x="1365" y="4700"/>
                  </a:moveTo>
                  <a:cubicBezTo>
                    <a:pt x="1957" y="6485"/>
                    <a:pt x="2549" y="8271"/>
                    <a:pt x="3437" y="9431"/>
                  </a:cubicBezTo>
                  <a:cubicBezTo>
                    <a:pt x="4324" y="10591"/>
                    <a:pt x="5508" y="11127"/>
                    <a:pt x="6839" y="11395"/>
                  </a:cubicBezTo>
                  <a:cubicBezTo>
                    <a:pt x="8171" y="11662"/>
                    <a:pt x="9650" y="11662"/>
                    <a:pt x="10834" y="10234"/>
                  </a:cubicBezTo>
                  <a:cubicBezTo>
                    <a:pt x="12017" y="8806"/>
                    <a:pt x="12905" y="5950"/>
                    <a:pt x="13053" y="4076"/>
                  </a:cubicBezTo>
                  <a:cubicBezTo>
                    <a:pt x="13201" y="2201"/>
                    <a:pt x="12609" y="1309"/>
                    <a:pt x="11574" y="684"/>
                  </a:cubicBezTo>
                  <a:cubicBezTo>
                    <a:pt x="10538" y="59"/>
                    <a:pt x="9059" y="-298"/>
                    <a:pt x="7283" y="327"/>
                  </a:cubicBezTo>
                  <a:cubicBezTo>
                    <a:pt x="5508" y="952"/>
                    <a:pt x="3437" y="2558"/>
                    <a:pt x="2105" y="3986"/>
                  </a:cubicBezTo>
                  <a:cubicBezTo>
                    <a:pt x="774" y="5414"/>
                    <a:pt x="182" y="6664"/>
                    <a:pt x="34" y="7735"/>
                  </a:cubicBezTo>
                  <a:cubicBezTo>
                    <a:pt x="-114" y="8806"/>
                    <a:pt x="182" y="9699"/>
                    <a:pt x="1809" y="10234"/>
                  </a:cubicBezTo>
                  <a:cubicBezTo>
                    <a:pt x="3437" y="10770"/>
                    <a:pt x="6396" y="10948"/>
                    <a:pt x="9798" y="11484"/>
                  </a:cubicBezTo>
                  <a:cubicBezTo>
                    <a:pt x="13201" y="12019"/>
                    <a:pt x="17048" y="12912"/>
                    <a:pt x="19119" y="13805"/>
                  </a:cubicBezTo>
                  <a:cubicBezTo>
                    <a:pt x="21190" y="14697"/>
                    <a:pt x="21486" y="15590"/>
                    <a:pt x="21042" y="16304"/>
                  </a:cubicBezTo>
                  <a:cubicBezTo>
                    <a:pt x="20598" y="17018"/>
                    <a:pt x="19415" y="17553"/>
                    <a:pt x="17048" y="18357"/>
                  </a:cubicBezTo>
                  <a:cubicBezTo>
                    <a:pt x="14681" y="19160"/>
                    <a:pt x="11130" y="20231"/>
                    <a:pt x="7579" y="213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8" name="Linea"/>
            <p:cNvSpPr/>
            <p:nvPr/>
          </p:nvSpPr>
          <p:spPr>
            <a:xfrm>
              <a:off x="1832748" y="752771"/>
              <a:ext cx="60888" cy="77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9" name="Linea"/>
            <p:cNvSpPr/>
            <p:nvPr/>
          </p:nvSpPr>
          <p:spPr>
            <a:xfrm>
              <a:off x="2009871" y="581184"/>
              <a:ext cx="94098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0" name="Linea"/>
            <p:cNvSpPr/>
            <p:nvPr/>
          </p:nvSpPr>
          <p:spPr>
            <a:xfrm>
              <a:off x="1971566" y="606729"/>
              <a:ext cx="102421" cy="188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6" h="21272" fill="norm" stroke="1" extrusionOk="0">
                  <a:moveTo>
                    <a:pt x="5594" y="239"/>
                  </a:moveTo>
                  <a:cubicBezTo>
                    <a:pt x="3699" y="32"/>
                    <a:pt x="1805" y="-176"/>
                    <a:pt x="857" y="239"/>
                  </a:cubicBezTo>
                  <a:cubicBezTo>
                    <a:pt x="-90" y="655"/>
                    <a:pt x="-90" y="1693"/>
                    <a:pt x="99" y="2836"/>
                  </a:cubicBezTo>
                  <a:cubicBezTo>
                    <a:pt x="289" y="3978"/>
                    <a:pt x="668" y="5224"/>
                    <a:pt x="2373" y="6366"/>
                  </a:cubicBezTo>
                  <a:cubicBezTo>
                    <a:pt x="4078" y="7509"/>
                    <a:pt x="7110" y="8547"/>
                    <a:pt x="10521" y="9274"/>
                  </a:cubicBezTo>
                  <a:cubicBezTo>
                    <a:pt x="13931" y="10001"/>
                    <a:pt x="17721" y="10416"/>
                    <a:pt x="19615" y="11662"/>
                  </a:cubicBezTo>
                  <a:cubicBezTo>
                    <a:pt x="21510" y="12909"/>
                    <a:pt x="21510" y="14986"/>
                    <a:pt x="19615" y="16751"/>
                  </a:cubicBezTo>
                  <a:cubicBezTo>
                    <a:pt x="17721" y="18516"/>
                    <a:pt x="13931" y="19970"/>
                    <a:pt x="11089" y="20697"/>
                  </a:cubicBezTo>
                  <a:cubicBezTo>
                    <a:pt x="8247" y="21424"/>
                    <a:pt x="6352" y="21424"/>
                    <a:pt x="5784" y="20905"/>
                  </a:cubicBezTo>
                  <a:cubicBezTo>
                    <a:pt x="5215" y="20386"/>
                    <a:pt x="5973" y="19347"/>
                    <a:pt x="6542" y="18724"/>
                  </a:cubicBezTo>
                  <a:cubicBezTo>
                    <a:pt x="7110" y="18101"/>
                    <a:pt x="7489" y="17893"/>
                    <a:pt x="7868" y="1768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1" name="Linea"/>
            <p:cNvSpPr/>
            <p:nvPr/>
          </p:nvSpPr>
          <p:spPr>
            <a:xfrm>
              <a:off x="2127137" y="571191"/>
              <a:ext cx="148420" cy="181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258" fill="norm" stroke="1" extrusionOk="0">
                  <a:moveTo>
                    <a:pt x="21190" y="16074"/>
                  </a:moveTo>
                  <a:cubicBezTo>
                    <a:pt x="18556" y="16290"/>
                    <a:pt x="15922" y="16506"/>
                    <a:pt x="13288" y="16722"/>
                  </a:cubicBezTo>
                  <a:cubicBezTo>
                    <a:pt x="10653" y="16938"/>
                    <a:pt x="8019" y="17154"/>
                    <a:pt x="5517" y="17154"/>
                  </a:cubicBezTo>
                  <a:cubicBezTo>
                    <a:pt x="3014" y="17154"/>
                    <a:pt x="644" y="16938"/>
                    <a:pt x="117" y="16182"/>
                  </a:cubicBezTo>
                  <a:cubicBezTo>
                    <a:pt x="-410" y="15426"/>
                    <a:pt x="907" y="14130"/>
                    <a:pt x="2883" y="12078"/>
                  </a:cubicBezTo>
                  <a:cubicBezTo>
                    <a:pt x="4858" y="10026"/>
                    <a:pt x="7492" y="7218"/>
                    <a:pt x="9336" y="4842"/>
                  </a:cubicBezTo>
                  <a:cubicBezTo>
                    <a:pt x="11180" y="2466"/>
                    <a:pt x="12234" y="522"/>
                    <a:pt x="12629" y="90"/>
                  </a:cubicBezTo>
                  <a:cubicBezTo>
                    <a:pt x="13024" y="-342"/>
                    <a:pt x="12761" y="738"/>
                    <a:pt x="12892" y="4302"/>
                  </a:cubicBezTo>
                  <a:cubicBezTo>
                    <a:pt x="13024" y="7866"/>
                    <a:pt x="13551" y="13914"/>
                    <a:pt x="13814" y="17154"/>
                  </a:cubicBezTo>
                  <a:cubicBezTo>
                    <a:pt x="14078" y="20394"/>
                    <a:pt x="14078" y="20826"/>
                    <a:pt x="14078" y="2125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2" name="Linea"/>
            <p:cNvSpPr/>
            <p:nvPr/>
          </p:nvSpPr>
          <p:spPr>
            <a:xfrm>
              <a:off x="2303231" y="576059"/>
              <a:ext cx="98152" cy="207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318" fill="norm" stroke="1" extrusionOk="0">
                  <a:moveTo>
                    <a:pt x="0" y="2232"/>
                  </a:moveTo>
                  <a:cubicBezTo>
                    <a:pt x="1600" y="1663"/>
                    <a:pt x="3200" y="1095"/>
                    <a:pt x="6000" y="716"/>
                  </a:cubicBezTo>
                  <a:cubicBezTo>
                    <a:pt x="8800" y="337"/>
                    <a:pt x="12800" y="147"/>
                    <a:pt x="15800" y="53"/>
                  </a:cubicBezTo>
                  <a:cubicBezTo>
                    <a:pt x="18800" y="-42"/>
                    <a:pt x="20800" y="-42"/>
                    <a:pt x="21200" y="337"/>
                  </a:cubicBezTo>
                  <a:cubicBezTo>
                    <a:pt x="21600" y="716"/>
                    <a:pt x="20400" y="1474"/>
                    <a:pt x="19400" y="3369"/>
                  </a:cubicBezTo>
                  <a:cubicBezTo>
                    <a:pt x="18400" y="5263"/>
                    <a:pt x="17600" y="8295"/>
                    <a:pt x="17000" y="10853"/>
                  </a:cubicBezTo>
                  <a:cubicBezTo>
                    <a:pt x="16400" y="13411"/>
                    <a:pt x="16000" y="15495"/>
                    <a:pt x="15800" y="17390"/>
                  </a:cubicBezTo>
                  <a:cubicBezTo>
                    <a:pt x="15600" y="19284"/>
                    <a:pt x="15600" y="20990"/>
                    <a:pt x="15600" y="21274"/>
                  </a:cubicBezTo>
                  <a:cubicBezTo>
                    <a:pt x="15600" y="21558"/>
                    <a:pt x="15600" y="20421"/>
                    <a:pt x="15600" y="1928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3" name="Linea"/>
            <p:cNvSpPr/>
            <p:nvPr/>
          </p:nvSpPr>
          <p:spPr>
            <a:xfrm>
              <a:off x="2319836" y="686350"/>
              <a:ext cx="110703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40" y="10800"/>
                    <a:pt x="2880" y="0"/>
                    <a:pt x="6480" y="0"/>
                  </a:cubicBezTo>
                  <a:cubicBezTo>
                    <a:pt x="10080" y="0"/>
                    <a:pt x="15840" y="108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4" name="Linea"/>
            <p:cNvSpPr/>
            <p:nvPr/>
          </p:nvSpPr>
          <p:spPr>
            <a:xfrm>
              <a:off x="2524635" y="779461"/>
              <a:ext cx="22141" cy="89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5" fill="norm" stroke="1" extrusionOk="0">
                  <a:moveTo>
                    <a:pt x="21600" y="5526"/>
                  </a:moveTo>
                  <a:cubicBezTo>
                    <a:pt x="19800" y="2881"/>
                    <a:pt x="18000" y="236"/>
                    <a:pt x="16200" y="15"/>
                  </a:cubicBezTo>
                  <a:cubicBezTo>
                    <a:pt x="14400" y="-205"/>
                    <a:pt x="12600" y="1999"/>
                    <a:pt x="9900" y="5966"/>
                  </a:cubicBezTo>
                  <a:cubicBezTo>
                    <a:pt x="7200" y="9934"/>
                    <a:pt x="3600" y="15664"/>
                    <a:pt x="0" y="2139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5" name="Linea"/>
            <p:cNvSpPr/>
            <p:nvPr/>
          </p:nvSpPr>
          <p:spPr>
            <a:xfrm>
              <a:off x="2649098" y="575196"/>
              <a:ext cx="337438" cy="206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375" fill="norm" stroke="1" extrusionOk="0">
                  <a:moveTo>
                    <a:pt x="533" y="6929"/>
                  </a:moveTo>
                  <a:cubicBezTo>
                    <a:pt x="1003" y="5208"/>
                    <a:pt x="1472" y="3488"/>
                    <a:pt x="1883" y="2245"/>
                  </a:cubicBezTo>
                  <a:cubicBezTo>
                    <a:pt x="2294" y="1003"/>
                    <a:pt x="2646" y="238"/>
                    <a:pt x="3468" y="47"/>
                  </a:cubicBezTo>
                  <a:cubicBezTo>
                    <a:pt x="4289" y="-144"/>
                    <a:pt x="5581" y="238"/>
                    <a:pt x="6285" y="1385"/>
                  </a:cubicBezTo>
                  <a:cubicBezTo>
                    <a:pt x="6989" y="2532"/>
                    <a:pt x="7107" y="4444"/>
                    <a:pt x="6403" y="7502"/>
                  </a:cubicBezTo>
                  <a:cubicBezTo>
                    <a:pt x="5698" y="10560"/>
                    <a:pt x="4172" y="14766"/>
                    <a:pt x="3174" y="17155"/>
                  </a:cubicBezTo>
                  <a:cubicBezTo>
                    <a:pt x="2176" y="19545"/>
                    <a:pt x="1707" y="20118"/>
                    <a:pt x="1179" y="20596"/>
                  </a:cubicBezTo>
                  <a:cubicBezTo>
                    <a:pt x="650" y="21074"/>
                    <a:pt x="63" y="21456"/>
                    <a:pt x="5" y="21360"/>
                  </a:cubicBezTo>
                  <a:cubicBezTo>
                    <a:pt x="-54" y="21265"/>
                    <a:pt x="416" y="20691"/>
                    <a:pt x="1531" y="20214"/>
                  </a:cubicBezTo>
                  <a:cubicBezTo>
                    <a:pt x="2646" y="19736"/>
                    <a:pt x="4407" y="19353"/>
                    <a:pt x="5874" y="19067"/>
                  </a:cubicBezTo>
                  <a:cubicBezTo>
                    <a:pt x="7342" y="18780"/>
                    <a:pt x="8516" y="18589"/>
                    <a:pt x="9455" y="18398"/>
                  </a:cubicBezTo>
                  <a:cubicBezTo>
                    <a:pt x="10394" y="18206"/>
                    <a:pt x="11098" y="18015"/>
                    <a:pt x="11744" y="17920"/>
                  </a:cubicBezTo>
                  <a:cubicBezTo>
                    <a:pt x="12389" y="17824"/>
                    <a:pt x="12976" y="17824"/>
                    <a:pt x="13094" y="18206"/>
                  </a:cubicBezTo>
                  <a:cubicBezTo>
                    <a:pt x="13211" y="18589"/>
                    <a:pt x="12859" y="19353"/>
                    <a:pt x="12976" y="19927"/>
                  </a:cubicBezTo>
                  <a:cubicBezTo>
                    <a:pt x="13094" y="20500"/>
                    <a:pt x="13681" y="20883"/>
                    <a:pt x="14620" y="20787"/>
                  </a:cubicBezTo>
                  <a:cubicBezTo>
                    <a:pt x="15559" y="20691"/>
                    <a:pt x="16850" y="20118"/>
                    <a:pt x="18024" y="18493"/>
                  </a:cubicBezTo>
                  <a:cubicBezTo>
                    <a:pt x="19198" y="16868"/>
                    <a:pt x="20255" y="14192"/>
                    <a:pt x="20842" y="11803"/>
                  </a:cubicBezTo>
                  <a:cubicBezTo>
                    <a:pt x="21429" y="9414"/>
                    <a:pt x="21546" y="7311"/>
                    <a:pt x="21429" y="5877"/>
                  </a:cubicBezTo>
                  <a:cubicBezTo>
                    <a:pt x="21311" y="4444"/>
                    <a:pt x="20959" y="3679"/>
                    <a:pt x="20431" y="3297"/>
                  </a:cubicBezTo>
                  <a:cubicBezTo>
                    <a:pt x="19903" y="2914"/>
                    <a:pt x="19198" y="2914"/>
                    <a:pt x="18200" y="3870"/>
                  </a:cubicBezTo>
                  <a:cubicBezTo>
                    <a:pt x="17203" y="4826"/>
                    <a:pt x="15911" y="6737"/>
                    <a:pt x="14855" y="9127"/>
                  </a:cubicBezTo>
                  <a:cubicBezTo>
                    <a:pt x="13798" y="11516"/>
                    <a:pt x="12976" y="14383"/>
                    <a:pt x="12507" y="16391"/>
                  </a:cubicBezTo>
                  <a:cubicBezTo>
                    <a:pt x="12037" y="18398"/>
                    <a:pt x="11920" y="19545"/>
                    <a:pt x="12213" y="20214"/>
                  </a:cubicBezTo>
                  <a:cubicBezTo>
                    <a:pt x="12507" y="20883"/>
                    <a:pt x="13211" y="21074"/>
                    <a:pt x="13857" y="20978"/>
                  </a:cubicBezTo>
                  <a:cubicBezTo>
                    <a:pt x="14503" y="20883"/>
                    <a:pt x="15089" y="20500"/>
                    <a:pt x="15676" y="2011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6" name="Linea"/>
            <p:cNvSpPr/>
            <p:nvPr/>
          </p:nvSpPr>
          <p:spPr>
            <a:xfrm>
              <a:off x="3028328" y="597789"/>
              <a:ext cx="5536" cy="160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7" name="Linea"/>
            <p:cNvSpPr/>
            <p:nvPr/>
          </p:nvSpPr>
          <p:spPr>
            <a:xfrm>
              <a:off x="3094287" y="568422"/>
              <a:ext cx="115359" cy="22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21225" fill="norm" stroke="1" extrusionOk="0">
                  <a:moveTo>
                    <a:pt x="7936" y="2287"/>
                  </a:moveTo>
                  <a:cubicBezTo>
                    <a:pt x="6627" y="1756"/>
                    <a:pt x="5318" y="1224"/>
                    <a:pt x="4500" y="1401"/>
                  </a:cubicBezTo>
                  <a:cubicBezTo>
                    <a:pt x="3682" y="1579"/>
                    <a:pt x="3354" y="2464"/>
                    <a:pt x="4500" y="4323"/>
                  </a:cubicBezTo>
                  <a:cubicBezTo>
                    <a:pt x="5645" y="6182"/>
                    <a:pt x="8263" y="9015"/>
                    <a:pt x="10554" y="11139"/>
                  </a:cubicBezTo>
                  <a:cubicBezTo>
                    <a:pt x="12845" y="13264"/>
                    <a:pt x="14809" y="14680"/>
                    <a:pt x="15627" y="16274"/>
                  </a:cubicBezTo>
                  <a:cubicBezTo>
                    <a:pt x="16445" y="17867"/>
                    <a:pt x="16118" y="19638"/>
                    <a:pt x="14482" y="20523"/>
                  </a:cubicBezTo>
                  <a:cubicBezTo>
                    <a:pt x="12845" y="21408"/>
                    <a:pt x="9900" y="21408"/>
                    <a:pt x="7282" y="20788"/>
                  </a:cubicBezTo>
                  <a:cubicBezTo>
                    <a:pt x="4663" y="20169"/>
                    <a:pt x="2372" y="18929"/>
                    <a:pt x="1063" y="17867"/>
                  </a:cubicBezTo>
                  <a:cubicBezTo>
                    <a:pt x="-246" y="16805"/>
                    <a:pt x="-573" y="15919"/>
                    <a:pt x="1391" y="14769"/>
                  </a:cubicBezTo>
                  <a:cubicBezTo>
                    <a:pt x="3354" y="13618"/>
                    <a:pt x="7609" y="12201"/>
                    <a:pt x="11372" y="11051"/>
                  </a:cubicBezTo>
                  <a:cubicBezTo>
                    <a:pt x="15136" y="9900"/>
                    <a:pt x="18409" y="9015"/>
                    <a:pt x="19718" y="7687"/>
                  </a:cubicBezTo>
                  <a:cubicBezTo>
                    <a:pt x="21027" y="6359"/>
                    <a:pt x="20372" y="4588"/>
                    <a:pt x="19554" y="3261"/>
                  </a:cubicBezTo>
                  <a:cubicBezTo>
                    <a:pt x="18736" y="1933"/>
                    <a:pt x="17754" y="1047"/>
                    <a:pt x="16445" y="516"/>
                  </a:cubicBezTo>
                  <a:cubicBezTo>
                    <a:pt x="15136" y="-15"/>
                    <a:pt x="13500" y="-192"/>
                    <a:pt x="11863" y="251"/>
                  </a:cubicBezTo>
                  <a:cubicBezTo>
                    <a:pt x="10227" y="693"/>
                    <a:pt x="8591" y="1756"/>
                    <a:pt x="6954" y="281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189" name="Disegno"/>
          <p:cNvGrpSpPr/>
          <p:nvPr/>
        </p:nvGrpSpPr>
        <p:grpSpPr>
          <a:xfrm>
            <a:off x="1754721" y="520943"/>
            <a:ext cx="6684997" cy="704203"/>
            <a:chOff x="-502959" y="-303784"/>
            <a:chExt cx="6684996" cy="704201"/>
          </a:xfrm>
        </p:grpSpPr>
        <p:pic>
          <p:nvPicPr>
            <p:cNvPr id="109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6433" y="-108212"/>
              <a:ext cx="260704" cy="486055"/>
            </a:xfrm>
            <a:prstGeom prst="rect">
              <a:avLst/>
            </a:prstGeom>
            <a:effectLst/>
          </p:spPr>
        </p:pic>
        <p:pic>
          <p:nvPicPr>
            <p:cNvPr id="110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02960" y="-157777"/>
              <a:ext cx="255992" cy="558195"/>
            </a:xfrm>
            <a:prstGeom prst="rect">
              <a:avLst/>
            </a:prstGeom>
            <a:effectLst/>
          </p:spPr>
        </p:pic>
        <p:pic>
          <p:nvPicPr>
            <p:cNvPr id="110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80" y="-132596"/>
              <a:ext cx="287967" cy="501305"/>
            </a:xfrm>
            <a:prstGeom prst="rect">
              <a:avLst/>
            </a:prstGeom>
            <a:effectLst/>
          </p:spPr>
        </p:pic>
        <p:pic>
          <p:nvPicPr>
            <p:cNvPr id="110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10179" y="-126662"/>
              <a:ext cx="104943" cy="442503"/>
            </a:xfrm>
            <a:prstGeom prst="rect">
              <a:avLst/>
            </a:prstGeom>
            <a:effectLst/>
          </p:spPr>
        </p:pic>
        <p:pic>
          <p:nvPicPr>
            <p:cNvPr id="110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5475" y="-152633"/>
              <a:ext cx="253454" cy="220148"/>
            </a:xfrm>
            <a:prstGeom prst="rect">
              <a:avLst/>
            </a:prstGeom>
            <a:effectLst/>
          </p:spPr>
        </p:pic>
        <p:pic>
          <p:nvPicPr>
            <p:cNvPr id="110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89750" y="2607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1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38184" y="-121127"/>
              <a:ext cx="275464" cy="137087"/>
            </a:xfrm>
            <a:prstGeom prst="rect">
              <a:avLst/>
            </a:prstGeom>
            <a:effectLst/>
          </p:spPr>
        </p:pic>
        <p:pic>
          <p:nvPicPr>
            <p:cNvPr id="111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31471" y="-71311"/>
              <a:ext cx="265572" cy="436929"/>
            </a:xfrm>
            <a:prstGeom prst="rect">
              <a:avLst/>
            </a:prstGeom>
            <a:effectLst/>
          </p:spPr>
        </p:pic>
        <p:pic>
          <p:nvPicPr>
            <p:cNvPr id="1115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43719" y="67066"/>
              <a:ext cx="292069" cy="142622"/>
            </a:xfrm>
            <a:prstGeom prst="rect">
              <a:avLst/>
            </a:prstGeom>
            <a:effectLst/>
          </p:spPr>
        </p:pic>
        <p:pic>
          <p:nvPicPr>
            <p:cNvPr id="111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48379" y="-132197"/>
              <a:ext cx="92576" cy="500754"/>
            </a:xfrm>
            <a:prstGeom prst="rect">
              <a:avLst/>
            </a:prstGeom>
            <a:effectLst/>
          </p:spPr>
        </p:pic>
        <p:pic>
          <p:nvPicPr>
            <p:cNvPr id="111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826832" y="-127951"/>
              <a:ext cx="324456" cy="431736"/>
            </a:xfrm>
            <a:prstGeom prst="rect">
              <a:avLst/>
            </a:prstGeom>
            <a:effectLst/>
          </p:spPr>
        </p:pic>
        <p:pic>
          <p:nvPicPr>
            <p:cNvPr id="112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45567" y="-127729"/>
              <a:ext cx="332660" cy="116014"/>
            </a:xfrm>
            <a:prstGeom prst="rect">
              <a:avLst/>
            </a:prstGeom>
            <a:effectLst/>
          </p:spPr>
        </p:pic>
        <p:pic>
          <p:nvPicPr>
            <p:cNvPr id="112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121905" y="-93451"/>
              <a:ext cx="101339" cy="443361"/>
            </a:xfrm>
            <a:prstGeom prst="rect">
              <a:avLst/>
            </a:prstGeom>
            <a:effectLst/>
          </p:spPr>
        </p:pic>
        <p:pic>
          <p:nvPicPr>
            <p:cNvPr id="112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238588" y="-104522"/>
              <a:ext cx="228200" cy="459109"/>
            </a:xfrm>
            <a:prstGeom prst="rect">
              <a:avLst/>
            </a:prstGeom>
            <a:effectLst/>
          </p:spPr>
        </p:pic>
        <p:pic>
          <p:nvPicPr>
            <p:cNvPr id="112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352282" y="-145187"/>
              <a:ext cx="280559" cy="476647"/>
            </a:xfrm>
            <a:prstGeom prst="rect">
              <a:avLst/>
            </a:prstGeom>
            <a:effectLst/>
          </p:spPr>
        </p:pic>
        <p:pic>
          <p:nvPicPr>
            <p:cNvPr id="112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290955" y="78136"/>
              <a:ext cx="314211" cy="148158"/>
            </a:xfrm>
            <a:prstGeom prst="rect">
              <a:avLst/>
            </a:prstGeom>
            <a:effectLst/>
          </p:spPr>
        </p:pic>
        <p:pic>
          <p:nvPicPr>
            <p:cNvPr id="113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933026" y="-71311"/>
              <a:ext cx="87271" cy="336350"/>
            </a:xfrm>
            <a:prstGeom prst="rect">
              <a:avLst/>
            </a:prstGeom>
            <a:effectLst/>
          </p:spPr>
        </p:pic>
        <p:pic>
          <p:nvPicPr>
            <p:cNvPr id="113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866605" y="-65776"/>
              <a:ext cx="293562" cy="331290"/>
            </a:xfrm>
            <a:prstGeom prst="rect">
              <a:avLst/>
            </a:prstGeom>
            <a:effectLst/>
          </p:spPr>
        </p:pic>
        <p:pic>
          <p:nvPicPr>
            <p:cNvPr id="113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65499" y="-38100"/>
              <a:ext cx="98342" cy="303139"/>
            </a:xfrm>
            <a:prstGeom prst="rect">
              <a:avLst/>
            </a:prstGeom>
            <a:effectLst/>
          </p:spPr>
        </p:pic>
        <p:pic>
          <p:nvPicPr>
            <p:cNvPr id="113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94189" y="-1488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564026" y="-262702"/>
              <a:ext cx="126017" cy="501029"/>
            </a:xfrm>
            <a:prstGeom prst="rect">
              <a:avLst/>
            </a:prstGeom>
            <a:effectLst/>
          </p:spPr>
        </p:pic>
        <p:pic>
          <p:nvPicPr>
            <p:cNvPr id="114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580631" y="-272224"/>
              <a:ext cx="341885" cy="521642"/>
            </a:xfrm>
            <a:prstGeom prst="rect">
              <a:avLst/>
            </a:prstGeom>
            <a:effectLst/>
          </p:spPr>
        </p:pic>
        <p:pic>
          <p:nvPicPr>
            <p:cNvPr id="114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896131" y="-182013"/>
              <a:ext cx="262549" cy="422220"/>
            </a:xfrm>
            <a:prstGeom prst="rect">
              <a:avLst/>
            </a:prstGeom>
            <a:effectLst/>
          </p:spPr>
        </p:pic>
        <p:pic>
          <p:nvPicPr>
            <p:cNvPr id="114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116748" y="-163695"/>
              <a:ext cx="263355" cy="379708"/>
            </a:xfrm>
            <a:prstGeom prst="rect">
              <a:avLst/>
            </a:prstGeom>
            <a:effectLst/>
          </p:spPr>
        </p:pic>
        <p:pic>
          <p:nvPicPr>
            <p:cNvPr id="114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25896" y="-183985"/>
              <a:ext cx="269379" cy="387268"/>
            </a:xfrm>
            <a:prstGeom prst="rect">
              <a:avLst/>
            </a:prstGeom>
            <a:effectLst/>
          </p:spPr>
        </p:pic>
        <p:pic>
          <p:nvPicPr>
            <p:cNvPr id="114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609092" y="-176478"/>
              <a:ext cx="83867" cy="452587"/>
            </a:xfrm>
            <a:prstGeom prst="rect">
              <a:avLst/>
            </a:prstGeom>
            <a:effectLst/>
          </p:spPr>
        </p:pic>
        <p:pic>
          <p:nvPicPr>
            <p:cNvPr id="115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549917" y="-26503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5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008684" y="-298250"/>
              <a:ext cx="142622" cy="502403"/>
            </a:xfrm>
            <a:prstGeom prst="rect">
              <a:avLst/>
            </a:prstGeom>
            <a:effectLst/>
          </p:spPr>
        </p:pic>
        <p:pic>
          <p:nvPicPr>
            <p:cNvPr id="11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030824" y="-295892"/>
              <a:ext cx="391142" cy="483440"/>
            </a:xfrm>
            <a:prstGeom prst="rect">
              <a:avLst/>
            </a:prstGeom>
            <a:effectLst/>
          </p:spPr>
        </p:pic>
        <p:pic>
          <p:nvPicPr>
            <p:cNvPr id="115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390605" y="-214354"/>
              <a:ext cx="308674" cy="424042"/>
            </a:xfrm>
            <a:prstGeom prst="rect">
              <a:avLst/>
            </a:prstGeom>
            <a:effectLst/>
          </p:spPr>
        </p:pic>
        <p:pic>
          <p:nvPicPr>
            <p:cNvPr id="115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451491" y="11715"/>
              <a:ext cx="247789" cy="120482"/>
            </a:xfrm>
            <a:prstGeom prst="rect">
              <a:avLst/>
            </a:prstGeom>
            <a:effectLst/>
          </p:spPr>
        </p:pic>
        <p:pic>
          <p:nvPicPr>
            <p:cNvPr id="116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620947" y="-256538"/>
              <a:ext cx="391112" cy="145191"/>
            </a:xfrm>
            <a:prstGeom prst="rect">
              <a:avLst/>
            </a:prstGeom>
            <a:effectLst/>
          </p:spPr>
        </p:pic>
        <p:pic>
          <p:nvPicPr>
            <p:cNvPr id="116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749883" y="-220758"/>
              <a:ext cx="104379" cy="392682"/>
            </a:xfrm>
            <a:prstGeom prst="rect">
              <a:avLst/>
            </a:prstGeom>
            <a:effectLst/>
          </p:spPr>
        </p:pic>
        <p:pic>
          <p:nvPicPr>
            <p:cNvPr id="116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955184" y="-265039"/>
              <a:ext cx="242254" cy="126017"/>
            </a:xfrm>
            <a:prstGeom prst="rect">
              <a:avLst/>
            </a:prstGeom>
            <a:effectLst/>
          </p:spPr>
        </p:pic>
        <p:pic>
          <p:nvPicPr>
            <p:cNvPr id="116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894364" y="-237364"/>
              <a:ext cx="308609" cy="406792"/>
            </a:xfrm>
            <a:prstGeom prst="rect">
              <a:avLst/>
            </a:prstGeom>
            <a:effectLst/>
          </p:spPr>
        </p:pic>
        <p:pic>
          <p:nvPicPr>
            <p:cNvPr id="116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55553" y="-104522"/>
              <a:ext cx="231183" cy="98342"/>
            </a:xfrm>
            <a:prstGeom prst="rect">
              <a:avLst/>
            </a:prstGeom>
            <a:effectLst/>
          </p:spPr>
        </p:pic>
        <p:pic>
          <p:nvPicPr>
            <p:cNvPr id="117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182123" y="-270574"/>
              <a:ext cx="87040" cy="408541"/>
            </a:xfrm>
            <a:prstGeom prst="rect">
              <a:avLst/>
            </a:prstGeom>
            <a:effectLst/>
          </p:spPr>
        </p:pic>
        <p:pic>
          <p:nvPicPr>
            <p:cNvPr id="117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159982" y="-202662"/>
              <a:ext cx="308675" cy="323789"/>
            </a:xfrm>
            <a:prstGeom prst="rect">
              <a:avLst/>
            </a:prstGeom>
            <a:effectLst/>
          </p:spPr>
        </p:pic>
        <p:pic>
          <p:nvPicPr>
            <p:cNvPr id="117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365426" y="-3037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7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03526" y="-167252"/>
              <a:ext cx="98342" cy="321589"/>
            </a:xfrm>
            <a:prstGeom prst="rect">
              <a:avLst/>
            </a:prstGeom>
            <a:effectLst/>
          </p:spPr>
        </p:pic>
        <p:pic>
          <p:nvPicPr>
            <p:cNvPr id="117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486552" y="-277094"/>
              <a:ext cx="308359" cy="486782"/>
            </a:xfrm>
            <a:prstGeom prst="rect">
              <a:avLst/>
            </a:prstGeom>
            <a:effectLst/>
          </p:spPr>
        </p:pic>
        <p:pic>
          <p:nvPicPr>
            <p:cNvPr id="118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500312" y="-71311"/>
              <a:ext cx="333661" cy="148157"/>
            </a:xfrm>
            <a:prstGeom prst="rect">
              <a:avLst/>
            </a:prstGeom>
            <a:effectLst/>
          </p:spPr>
        </p:pic>
        <p:pic>
          <p:nvPicPr>
            <p:cNvPr id="118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790938" y="-279799"/>
              <a:ext cx="286578" cy="461808"/>
            </a:xfrm>
            <a:prstGeom prst="rect">
              <a:avLst/>
            </a:prstGeom>
            <a:effectLst/>
          </p:spPr>
        </p:pic>
        <p:pic>
          <p:nvPicPr>
            <p:cNvPr id="118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40061" y="-194928"/>
              <a:ext cx="87041" cy="371406"/>
            </a:xfrm>
            <a:prstGeom prst="rect">
              <a:avLst/>
            </a:prstGeom>
            <a:effectLst/>
          </p:spPr>
        </p:pic>
        <p:pic>
          <p:nvPicPr>
            <p:cNvPr id="118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029636" y="-265039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1190" name="lcosfilogo-filtered.jpeg" descr="lcosfilogo-filtered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191" name="IMG_4269.jpeg" descr="IMG_4269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" name="Disegno"/>
          <p:cNvGrpSpPr/>
          <p:nvPr/>
        </p:nvGrpSpPr>
        <p:grpSpPr>
          <a:xfrm>
            <a:off x="2120875" y="886259"/>
            <a:ext cx="5262287" cy="471037"/>
            <a:chOff x="-86989" y="-87915"/>
            <a:chExt cx="5262286" cy="471036"/>
          </a:xfrm>
        </p:grpSpPr>
        <p:pic>
          <p:nvPicPr>
            <p:cNvPr id="119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4071" y="-56551"/>
              <a:ext cx="92806" cy="439672"/>
            </a:xfrm>
            <a:prstGeom prst="rect">
              <a:avLst/>
            </a:prstGeom>
            <a:effectLst/>
          </p:spPr>
        </p:pic>
        <p:pic>
          <p:nvPicPr>
            <p:cNvPr id="119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6990" y="-82381"/>
              <a:ext cx="292244" cy="323602"/>
            </a:xfrm>
            <a:prstGeom prst="rect">
              <a:avLst/>
            </a:prstGeom>
            <a:effectLst/>
          </p:spPr>
        </p:pic>
        <p:pic>
          <p:nvPicPr>
            <p:cNvPr id="119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03076" y="-45481"/>
              <a:ext cx="256326" cy="393092"/>
            </a:xfrm>
            <a:prstGeom prst="rect">
              <a:avLst/>
            </a:prstGeom>
            <a:effectLst/>
          </p:spPr>
        </p:pic>
        <p:pic>
          <p:nvPicPr>
            <p:cNvPr id="119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7482" y="-32565"/>
              <a:ext cx="258859" cy="126016"/>
            </a:xfrm>
            <a:prstGeom prst="rect">
              <a:avLst/>
            </a:prstGeom>
            <a:effectLst/>
          </p:spPr>
        </p:pic>
        <p:pic>
          <p:nvPicPr>
            <p:cNvPr id="120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44909" y="-4890"/>
              <a:ext cx="224827" cy="383570"/>
            </a:xfrm>
            <a:prstGeom prst="rect">
              <a:avLst/>
            </a:prstGeom>
            <a:effectLst/>
          </p:spPr>
        </p:pic>
        <p:pic>
          <p:nvPicPr>
            <p:cNvPr id="120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36218" y="83671"/>
              <a:ext cx="266728" cy="159228"/>
            </a:xfrm>
            <a:prstGeom prst="rect">
              <a:avLst/>
            </a:prstGeom>
            <a:effectLst/>
          </p:spPr>
        </p:pic>
        <p:pic>
          <p:nvPicPr>
            <p:cNvPr id="120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26745" y="7049"/>
              <a:ext cx="206511" cy="282973"/>
            </a:xfrm>
            <a:prstGeom prst="rect">
              <a:avLst/>
            </a:prstGeom>
            <a:effectLst/>
          </p:spPr>
        </p:pic>
        <p:pic>
          <p:nvPicPr>
            <p:cNvPr id="120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4059" y="12585"/>
              <a:ext cx="106896" cy="328100"/>
            </a:xfrm>
            <a:prstGeom prst="rect">
              <a:avLst/>
            </a:prstGeom>
            <a:effectLst/>
          </p:spPr>
        </p:pic>
        <p:pic>
          <p:nvPicPr>
            <p:cNvPr id="120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64480" y="-5127"/>
              <a:ext cx="246576" cy="318137"/>
            </a:xfrm>
            <a:prstGeom prst="rect">
              <a:avLst/>
            </a:prstGeom>
            <a:effectLst/>
          </p:spPr>
        </p:pic>
        <p:pic>
          <p:nvPicPr>
            <p:cNvPr id="121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80485" y="11491"/>
              <a:ext cx="103645" cy="314434"/>
            </a:xfrm>
            <a:prstGeom prst="rect">
              <a:avLst/>
            </a:prstGeom>
            <a:effectLst/>
          </p:spPr>
        </p:pic>
        <p:pic>
          <p:nvPicPr>
            <p:cNvPr id="121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307487" y="4335"/>
              <a:ext cx="230524" cy="342292"/>
            </a:xfrm>
            <a:prstGeom prst="rect">
              <a:avLst/>
            </a:prstGeom>
            <a:effectLst/>
          </p:spPr>
        </p:pic>
        <p:pic>
          <p:nvPicPr>
            <p:cNvPr id="121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48517" y="6180"/>
              <a:ext cx="117534" cy="292070"/>
            </a:xfrm>
            <a:prstGeom prst="rect">
              <a:avLst/>
            </a:prstGeom>
            <a:effectLst/>
          </p:spPr>
        </p:pic>
        <p:pic>
          <p:nvPicPr>
            <p:cNvPr id="121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551105" y="-10425"/>
              <a:ext cx="259921" cy="332778"/>
            </a:xfrm>
            <a:prstGeom prst="rect">
              <a:avLst/>
            </a:prstGeom>
            <a:effectLst/>
          </p:spPr>
        </p:pic>
        <p:pic>
          <p:nvPicPr>
            <p:cNvPr id="121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00500" y="-54706"/>
              <a:ext cx="269613" cy="142622"/>
            </a:xfrm>
            <a:prstGeom prst="rect">
              <a:avLst/>
            </a:prstGeom>
            <a:effectLst/>
          </p:spPr>
        </p:pic>
        <p:pic>
          <p:nvPicPr>
            <p:cNvPr id="122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798172" y="-15960"/>
              <a:ext cx="249801" cy="372029"/>
            </a:xfrm>
            <a:prstGeom prst="rect">
              <a:avLst/>
            </a:prstGeom>
            <a:effectLst/>
          </p:spPr>
        </p:pic>
        <p:pic>
          <p:nvPicPr>
            <p:cNvPr id="1223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778043" y="139022"/>
              <a:ext cx="209043" cy="98342"/>
            </a:xfrm>
            <a:prstGeom prst="rect">
              <a:avLst/>
            </a:prstGeom>
            <a:effectLst/>
          </p:spPr>
        </p:pic>
        <p:pic>
          <p:nvPicPr>
            <p:cNvPr id="1225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131084" y="-768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27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10417" y="-879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2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443451" y="-27030"/>
              <a:ext cx="119285" cy="334012"/>
            </a:xfrm>
            <a:prstGeom prst="rect">
              <a:avLst/>
            </a:prstGeom>
            <a:effectLst/>
          </p:spPr>
        </p:pic>
        <p:pic>
          <p:nvPicPr>
            <p:cNvPr id="123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09043" y="-25520"/>
              <a:ext cx="263343" cy="351129"/>
            </a:xfrm>
            <a:prstGeom prst="rect">
              <a:avLst/>
            </a:prstGeom>
            <a:effectLst/>
          </p:spPr>
        </p:pic>
        <p:pic>
          <p:nvPicPr>
            <p:cNvPr id="123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30447" y="50461"/>
              <a:ext cx="98341" cy="264394"/>
            </a:xfrm>
            <a:prstGeom prst="rect">
              <a:avLst/>
            </a:prstGeom>
            <a:effectLst/>
          </p:spPr>
        </p:pic>
        <p:pic>
          <p:nvPicPr>
            <p:cNvPr id="1235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608952" y="-491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3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987188" y="-49171"/>
              <a:ext cx="322785" cy="109412"/>
            </a:xfrm>
            <a:prstGeom prst="rect">
              <a:avLst/>
            </a:prstGeom>
            <a:effectLst/>
          </p:spPr>
        </p:pic>
        <p:pic>
          <p:nvPicPr>
            <p:cNvPr id="123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091704" y="-43636"/>
              <a:ext cx="102032" cy="388980"/>
            </a:xfrm>
            <a:prstGeom prst="rect">
              <a:avLst/>
            </a:prstGeom>
            <a:effectLst/>
          </p:spPr>
        </p:pic>
        <p:pic>
          <p:nvPicPr>
            <p:cNvPr id="124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278052" y="-10425"/>
              <a:ext cx="231184" cy="92806"/>
            </a:xfrm>
            <a:prstGeom prst="rect">
              <a:avLst/>
            </a:prstGeom>
            <a:effectLst/>
          </p:spPr>
        </p:pic>
        <p:pic>
          <p:nvPicPr>
            <p:cNvPr id="124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255466" y="11715"/>
              <a:ext cx="259305" cy="315655"/>
            </a:xfrm>
            <a:prstGeom prst="rect">
              <a:avLst/>
            </a:prstGeom>
            <a:effectLst/>
          </p:spPr>
        </p:pic>
        <p:pic>
          <p:nvPicPr>
            <p:cNvPr id="124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66982" y="105812"/>
              <a:ext cx="247789" cy="114946"/>
            </a:xfrm>
            <a:prstGeom prst="rect">
              <a:avLst/>
            </a:prstGeom>
            <a:effectLst/>
          </p:spPr>
        </p:pic>
        <p:pic>
          <p:nvPicPr>
            <p:cNvPr id="124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494613" y="-23069"/>
              <a:ext cx="103184" cy="336016"/>
            </a:xfrm>
            <a:prstGeom prst="rect">
              <a:avLst/>
            </a:prstGeom>
            <a:effectLst/>
          </p:spPr>
        </p:pic>
        <p:pic>
          <p:nvPicPr>
            <p:cNvPr id="124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508358" y="-29855"/>
              <a:ext cx="245475" cy="350245"/>
            </a:xfrm>
            <a:prstGeom prst="rect">
              <a:avLst/>
            </a:prstGeom>
            <a:effectLst/>
          </p:spPr>
        </p:pic>
        <p:pic>
          <p:nvPicPr>
            <p:cNvPr id="125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733417" y="3889"/>
              <a:ext cx="246301" cy="342690"/>
            </a:xfrm>
            <a:prstGeom prst="rect">
              <a:avLst/>
            </a:prstGeom>
            <a:effectLst/>
          </p:spPr>
        </p:pic>
        <p:pic>
          <p:nvPicPr>
            <p:cNvPr id="125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964403" y="-10054"/>
              <a:ext cx="269929" cy="125646"/>
            </a:xfrm>
            <a:prstGeom prst="rect">
              <a:avLst/>
            </a:prstGeom>
            <a:effectLst/>
          </p:spPr>
        </p:pic>
        <p:pic>
          <p:nvPicPr>
            <p:cNvPr id="125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968157" y="39391"/>
              <a:ext cx="249570" cy="288209"/>
            </a:xfrm>
            <a:prstGeom prst="rect">
              <a:avLst/>
            </a:prstGeom>
            <a:effectLst/>
          </p:spPr>
        </p:pic>
        <p:pic>
          <p:nvPicPr>
            <p:cNvPr id="125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936727" y="144557"/>
              <a:ext cx="275465" cy="120482"/>
            </a:xfrm>
            <a:prstGeom prst="rect">
              <a:avLst/>
            </a:prstGeom>
            <a:effectLst/>
          </p:spPr>
        </p:pic>
        <p:pic>
          <p:nvPicPr>
            <p:cNvPr id="125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192034" y="-43577"/>
              <a:ext cx="306138" cy="380572"/>
            </a:xfrm>
            <a:prstGeom prst="rect">
              <a:avLst/>
            </a:prstGeom>
            <a:effectLst/>
          </p:spPr>
        </p:pic>
        <p:pic>
          <p:nvPicPr>
            <p:cNvPr id="126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476172" y="44963"/>
              <a:ext cx="243441" cy="279316"/>
            </a:xfrm>
            <a:prstGeom prst="rect">
              <a:avLst/>
            </a:prstGeom>
            <a:effectLst/>
          </p:spPr>
        </p:pic>
        <p:pic>
          <p:nvPicPr>
            <p:cNvPr id="126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708473" y="-46586"/>
              <a:ext cx="332875" cy="106827"/>
            </a:xfrm>
            <a:prstGeom prst="rect">
              <a:avLst/>
            </a:prstGeom>
            <a:effectLst/>
          </p:spPr>
        </p:pic>
        <p:pic>
          <p:nvPicPr>
            <p:cNvPr id="126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42259" y="-10425"/>
              <a:ext cx="122705" cy="318102"/>
            </a:xfrm>
            <a:prstGeom prst="rect">
              <a:avLst/>
            </a:prstGeom>
            <a:effectLst/>
          </p:spPr>
        </p:pic>
        <p:pic>
          <p:nvPicPr>
            <p:cNvPr id="126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70355" y="-38100"/>
              <a:ext cx="104942" cy="356848"/>
            </a:xfrm>
            <a:prstGeom prst="rect">
              <a:avLst/>
            </a:prstGeom>
            <a:effectLst/>
          </p:spPr>
        </p:pic>
      </p:grpSp>
      <p:grpSp>
        <p:nvGrpSpPr>
          <p:cNvPr id="1339" name="Disegno"/>
          <p:cNvGrpSpPr/>
          <p:nvPr/>
        </p:nvGrpSpPr>
        <p:grpSpPr>
          <a:xfrm>
            <a:off x="1955346" y="6721056"/>
            <a:ext cx="4290079" cy="1098563"/>
            <a:chOff x="-86465" y="-103706"/>
            <a:chExt cx="4290077" cy="1098561"/>
          </a:xfrm>
        </p:grpSpPr>
        <p:pic>
          <p:nvPicPr>
            <p:cNvPr id="127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47029" y="-53022"/>
              <a:ext cx="79414" cy="355992"/>
            </a:xfrm>
            <a:prstGeom prst="rect">
              <a:avLst/>
            </a:prstGeom>
            <a:effectLst/>
          </p:spPr>
        </p:pic>
        <p:pic>
          <p:nvPicPr>
            <p:cNvPr id="127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86466" y="-34596"/>
              <a:ext cx="261895" cy="309890"/>
            </a:xfrm>
            <a:prstGeom prst="rect">
              <a:avLst/>
            </a:prstGeom>
            <a:effectLst/>
          </p:spPr>
        </p:pic>
        <p:pic>
          <p:nvPicPr>
            <p:cNvPr id="127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44328" y="59895"/>
              <a:ext cx="258908" cy="214530"/>
            </a:xfrm>
            <a:prstGeom prst="rect">
              <a:avLst/>
            </a:prstGeom>
            <a:effectLst/>
          </p:spPr>
        </p:pic>
        <p:pic>
          <p:nvPicPr>
            <p:cNvPr id="127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74791" y="-63891"/>
              <a:ext cx="228767" cy="349808"/>
            </a:xfrm>
            <a:prstGeom prst="rect">
              <a:avLst/>
            </a:prstGeom>
            <a:effectLst/>
          </p:spPr>
        </p:pic>
        <p:pic>
          <p:nvPicPr>
            <p:cNvPr id="127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09891" y="59868"/>
              <a:ext cx="175267" cy="223805"/>
            </a:xfrm>
            <a:prstGeom prst="rect">
              <a:avLst/>
            </a:prstGeom>
            <a:effectLst/>
          </p:spPr>
        </p:pic>
        <p:pic>
          <p:nvPicPr>
            <p:cNvPr id="128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72105" y="63829"/>
              <a:ext cx="101614" cy="222535"/>
            </a:xfrm>
            <a:prstGeom prst="rect">
              <a:avLst/>
            </a:prstGeom>
            <a:effectLst/>
          </p:spPr>
        </p:pic>
        <p:pic>
          <p:nvPicPr>
            <p:cNvPr id="1282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84003" y="-31750"/>
              <a:ext cx="127001" cy="63500"/>
            </a:xfrm>
            <a:prstGeom prst="rect">
              <a:avLst/>
            </a:prstGeom>
            <a:effectLst/>
          </p:spPr>
        </p:pic>
        <p:pic>
          <p:nvPicPr>
            <p:cNvPr id="128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70043" y="56815"/>
              <a:ext cx="236150" cy="231395"/>
            </a:xfrm>
            <a:prstGeom prst="rect">
              <a:avLst/>
            </a:prstGeom>
            <a:effectLst/>
          </p:spPr>
        </p:pic>
        <p:pic>
          <p:nvPicPr>
            <p:cNvPr id="128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86972" y="43204"/>
              <a:ext cx="164978" cy="265301"/>
            </a:xfrm>
            <a:prstGeom prst="rect">
              <a:avLst/>
            </a:prstGeom>
            <a:effectLst/>
          </p:spPr>
        </p:pic>
        <p:pic>
          <p:nvPicPr>
            <p:cNvPr id="128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308376" y="263641"/>
              <a:ext cx="102246" cy="144496"/>
            </a:xfrm>
            <a:prstGeom prst="rect">
              <a:avLst/>
            </a:prstGeom>
            <a:effectLst/>
          </p:spPr>
        </p:pic>
        <p:pic>
          <p:nvPicPr>
            <p:cNvPr id="129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502046" y="52979"/>
              <a:ext cx="201936" cy="230664"/>
            </a:xfrm>
            <a:prstGeom prst="rect">
              <a:avLst/>
            </a:prstGeom>
            <a:effectLst/>
          </p:spPr>
        </p:pic>
        <p:pic>
          <p:nvPicPr>
            <p:cNvPr id="129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677096" y="-37285"/>
              <a:ext cx="154193" cy="317691"/>
            </a:xfrm>
            <a:prstGeom prst="rect">
              <a:avLst/>
            </a:prstGeom>
            <a:effectLst/>
          </p:spPr>
        </p:pic>
        <p:pic>
          <p:nvPicPr>
            <p:cNvPr id="1294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651551" y="51276"/>
              <a:ext cx="168668" cy="74571"/>
            </a:xfrm>
            <a:prstGeom prst="rect">
              <a:avLst/>
            </a:prstGeom>
            <a:effectLst/>
          </p:spPr>
        </p:pic>
        <p:pic>
          <p:nvPicPr>
            <p:cNvPr id="1296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19064" y="167513"/>
              <a:ext cx="127001" cy="63501"/>
            </a:xfrm>
            <a:prstGeom prst="rect">
              <a:avLst/>
            </a:prstGeom>
            <a:effectLst/>
          </p:spPr>
        </p:pic>
        <p:pic>
          <p:nvPicPr>
            <p:cNvPr id="129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985144" y="13885"/>
              <a:ext cx="277882" cy="248825"/>
            </a:xfrm>
            <a:prstGeom prst="rect">
              <a:avLst/>
            </a:prstGeom>
            <a:effectLst/>
          </p:spPr>
        </p:pic>
        <p:pic>
          <p:nvPicPr>
            <p:cNvPr id="130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203215" y="-103707"/>
              <a:ext cx="187118" cy="367048"/>
            </a:xfrm>
            <a:prstGeom prst="rect">
              <a:avLst/>
            </a:prstGeom>
            <a:effectLst/>
          </p:spPr>
        </p:pic>
        <p:pic>
          <p:nvPicPr>
            <p:cNvPr id="130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2141" y="476493"/>
              <a:ext cx="269989" cy="374604"/>
            </a:xfrm>
            <a:prstGeom prst="rect">
              <a:avLst/>
            </a:prstGeom>
            <a:effectLst/>
          </p:spPr>
        </p:pic>
        <p:pic>
          <p:nvPicPr>
            <p:cNvPr id="130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59732" y="584881"/>
              <a:ext cx="303653" cy="240916"/>
            </a:xfrm>
            <a:prstGeom prst="rect">
              <a:avLst/>
            </a:prstGeom>
            <a:effectLst/>
          </p:spPr>
        </p:pic>
        <p:pic>
          <p:nvPicPr>
            <p:cNvPr id="130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07942" y="521758"/>
              <a:ext cx="166145" cy="331738"/>
            </a:xfrm>
            <a:prstGeom prst="rect">
              <a:avLst/>
            </a:prstGeom>
            <a:effectLst/>
          </p:spPr>
        </p:pic>
        <p:pic>
          <p:nvPicPr>
            <p:cNvPr id="130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91504" y="575602"/>
              <a:ext cx="232399" cy="103754"/>
            </a:xfrm>
            <a:prstGeom prst="rect">
              <a:avLst/>
            </a:prstGeom>
            <a:effectLst/>
          </p:spPr>
        </p:pic>
        <p:pic>
          <p:nvPicPr>
            <p:cNvPr id="131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30472" y="627746"/>
              <a:ext cx="237343" cy="219224"/>
            </a:xfrm>
            <a:prstGeom prst="rect">
              <a:avLst/>
            </a:prstGeom>
            <a:effectLst/>
          </p:spPr>
        </p:pic>
        <p:pic>
          <p:nvPicPr>
            <p:cNvPr id="131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48595" y="626925"/>
              <a:ext cx="196343" cy="218484"/>
            </a:xfrm>
            <a:prstGeom prst="rect">
              <a:avLst/>
            </a:prstGeom>
            <a:effectLst/>
          </p:spPr>
        </p:pic>
        <p:pic>
          <p:nvPicPr>
            <p:cNvPr id="131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070367" y="615397"/>
              <a:ext cx="262764" cy="260175"/>
            </a:xfrm>
            <a:prstGeom prst="rect">
              <a:avLst/>
            </a:prstGeom>
            <a:effectLst/>
          </p:spPr>
        </p:pic>
        <p:pic>
          <p:nvPicPr>
            <p:cNvPr id="131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441218" y="837258"/>
              <a:ext cx="74571" cy="157598"/>
            </a:xfrm>
            <a:prstGeom prst="rect">
              <a:avLst/>
            </a:prstGeom>
            <a:effectLst/>
          </p:spPr>
        </p:pic>
        <p:pic>
          <p:nvPicPr>
            <p:cNvPr id="131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712437" y="516224"/>
              <a:ext cx="251694" cy="91176"/>
            </a:xfrm>
            <a:prstGeom prst="rect">
              <a:avLst/>
            </a:prstGeom>
            <a:effectLst/>
          </p:spPr>
        </p:pic>
        <p:pic>
          <p:nvPicPr>
            <p:cNvPr id="132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24098" y="552838"/>
              <a:ext cx="177709" cy="278517"/>
            </a:xfrm>
            <a:prstGeom prst="rect">
              <a:avLst/>
            </a:prstGeom>
            <a:effectLst/>
          </p:spPr>
        </p:pic>
        <p:pic>
          <p:nvPicPr>
            <p:cNvPr id="132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933841" y="495145"/>
              <a:ext cx="174203" cy="327095"/>
            </a:xfrm>
            <a:prstGeom prst="rect">
              <a:avLst/>
            </a:prstGeom>
            <a:effectLst/>
          </p:spPr>
        </p:pic>
        <p:pic>
          <p:nvPicPr>
            <p:cNvPr id="132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130855" y="556445"/>
              <a:ext cx="195140" cy="266853"/>
            </a:xfrm>
            <a:prstGeom prst="rect">
              <a:avLst/>
            </a:prstGeom>
            <a:effectLst/>
          </p:spPr>
        </p:pic>
        <p:pic>
          <p:nvPicPr>
            <p:cNvPr id="1326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420929" y="765302"/>
              <a:ext cx="96711" cy="135457"/>
            </a:xfrm>
            <a:prstGeom prst="rect">
              <a:avLst/>
            </a:prstGeom>
            <a:effectLst/>
          </p:spPr>
        </p:pic>
        <p:pic>
          <p:nvPicPr>
            <p:cNvPr id="132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675543" y="462355"/>
              <a:ext cx="187564" cy="354181"/>
            </a:xfrm>
            <a:prstGeom prst="rect">
              <a:avLst/>
            </a:prstGeom>
            <a:effectLst/>
          </p:spPr>
        </p:pic>
        <p:pic>
          <p:nvPicPr>
            <p:cNvPr id="133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902481" y="494775"/>
              <a:ext cx="150417" cy="296856"/>
            </a:xfrm>
            <a:prstGeom prst="rect">
              <a:avLst/>
            </a:prstGeom>
            <a:effectLst/>
          </p:spPr>
        </p:pic>
        <p:pic>
          <p:nvPicPr>
            <p:cNvPr id="133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076761" y="503190"/>
              <a:ext cx="189489" cy="320078"/>
            </a:xfrm>
            <a:prstGeom prst="rect">
              <a:avLst/>
            </a:prstGeom>
            <a:effectLst/>
          </p:spPr>
        </p:pic>
        <p:sp>
          <p:nvSpPr>
            <p:cNvPr id="1334" name="Linea"/>
            <p:cNvSpPr/>
            <p:nvPr/>
          </p:nvSpPr>
          <p:spPr>
            <a:xfrm>
              <a:off x="3380443" y="814526"/>
              <a:ext cx="29807" cy="159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6" h="21483" fill="norm" stroke="1" extrusionOk="0">
                  <a:moveTo>
                    <a:pt x="20526" y="2862"/>
                  </a:moveTo>
                  <a:cubicBezTo>
                    <a:pt x="20526" y="1373"/>
                    <a:pt x="20526" y="-117"/>
                    <a:pt x="19891" y="7"/>
                  </a:cubicBezTo>
                  <a:cubicBezTo>
                    <a:pt x="19255" y="131"/>
                    <a:pt x="17985" y="1869"/>
                    <a:pt x="14173" y="5097"/>
                  </a:cubicBezTo>
                  <a:cubicBezTo>
                    <a:pt x="10361" y="8324"/>
                    <a:pt x="4008" y="13042"/>
                    <a:pt x="1467" y="16021"/>
                  </a:cubicBezTo>
                  <a:cubicBezTo>
                    <a:pt x="-1074" y="19000"/>
                    <a:pt x="197" y="20242"/>
                    <a:pt x="1467" y="2148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5" name="Linea"/>
            <p:cNvSpPr/>
            <p:nvPr/>
          </p:nvSpPr>
          <p:spPr>
            <a:xfrm>
              <a:off x="3543091" y="592007"/>
              <a:ext cx="182658" cy="199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3" fill="norm" stroke="1" extrusionOk="0">
                  <a:moveTo>
                    <a:pt x="0" y="7095"/>
                  </a:moveTo>
                  <a:cubicBezTo>
                    <a:pt x="0" y="6113"/>
                    <a:pt x="0" y="5131"/>
                    <a:pt x="982" y="3953"/>
                  </a:cubicBezTo>
                  <a:cubicBezTo>
                    <a:pt x="1964" y="2775"/>
                    <a:pt x="3927" y="1400"/>
                    <a:pt x="5673" y="615"/>
                  </a:cubicBezTo>
                  <a:cubicBezTo>
                    <a:pt x="7418" y="-171"/>
                    <a:pt x="8945" y="-367"/>
                    <a:pt x="10036" y="1008"/>
                  </a:cubicBezTo>
                  <a:cubicBezTo>
                    <a:pt x="11127" y="2382"/>
                    <a:pt x="11782" y="5328"/>
                    <a:pt x="11345" y="8175"/>
                  </a:cubicBezTo>
                  <a:cubicBezTo>
                    <a:pt x="10909" y="11022"/>
                    <a:pt x="9382" y="13771"/>
                    <a:pt x="8073" y="15539"/>
                  </a:cubicBezTo>
                  <a:cubicBezTo>
                    <a:pt x="6764" y="17306"/>
                    <a:pt x="5673" y="18091"/>
                    <a:pt x="4691" y="18877"/>
                  </a:cubicBezTo>
                  <a:cubicBezTo>
                    <a:pt x="3709" y="19662"/>
                    <a:pt x="2836" y="20448"/>
                    <a:pt x="2945" y="20840"/>
                  </a:cubicBezTo>
                  <a:cubicBezTo>
                    <a:pt x="3055" y="21233"/>
                    <a:pt x="4145" y="21233"/>
                    <a:pt x="7418" y="21233"/>
                  </a:cubicBezTo>
                  <a:cubicBezTo>
                    <a:pt x="10691" y="21233"/>
                    <a:pt x="16145" y="21233"/>
                    <a:pt x="21600" y="2123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6" name="Linea"/>
            <p:cNvSpPr/>
            <p:nvPr/>
          </p:nvSpPr>
          <p:spPr>
            <a:xfrm>
              <a:off x="3760467" y="593978"/>
              <a:ext cx="152448" cy="177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018" fill="norm" stroke="1" extrusionOk="0">
                  <a:moveTo>
                    <a:pt x="15990" y="451"/>
                  </a:moveTo>
                  <a:cubicBezTo>
                    <a:pt x="14704" y="14"/>
                    <a:pt x="13419" y="-422"/>
                    <a:pt x="11233" y="778"/>
                  </a:cubicBezTo>
                  <a:cubicBezTo>
                    <a:pt x="9047" y="1978"/>
                    <a:pt x="5961" y="4814"/>
                    <a:pt x="3776" y="8087"/>
                  </a:cubicBezTo>
                  <a:cubicBezTo>
                    <a:pt x="1590" y="11360"/>
                    <a:pt x="304" y="15069"/>
                    <a:pt x="47" y="17360"/>
                  </a:cubicBezTo>
                  <a:cubicBezTo>
                    <a:pt x="-210" y="19651"/>
                    <a:pt x="561" y="20523"/>
                    <a:pt x="3004" y="20851"/>
                  </a:cubicBezTo>
                  <a:cubicBezTo>
                    <a:pt x="5447" y="21178"/>
                    <a:pt x="9561" y="20960"/>
                    <a:pt x="12261" y="20742"/>
                  </a:cubicBezTo>
                  <a:cubicBezTo>
                    <a:pt x="14961" y="20523"/>
                    <a:pt x="16247" y="20305"/>
                    <a:pt x="17533" y="18560"/>
                  </a:cubicBezTo>
                  <a:cubicBezTo>
                    <a:pt x="18819" y="16814"/>
                    <a:pt x="20104" y="13542"/>
                    <a:pt x="20747" y="11251"/>
                  </a:cubicBezTo>
                  <a:cubicBezTo>
                    <a:pt x="21390" y="8960"/>
                    <a:pt x="21390" y="7651"/>
                    <a:pt x="20876" y="6123"/>
                  </a:cubicBezTo>
                  <a:cubicBezTo>
                    <a:pt x="20361" y="4596"/>
                    <a:pt x="19333" y="2851"/>
                    <a:pt x="18176" y="1978"/>
                  </a:cubicBezTo>
                  <a:cubicBezTo>
                    <a:pt x="17019" y="1105"/>
                    <a:pt x="15733" y="1105"/>
                    <a:pt x="14447" y="1433"/>
                  </a:cubicBezTo>
                  <a:cubicBezTo>
                    <a:pt x="13161" y="1760"/>
                    <a:pt x="11876" y="2414"/>
                    <a:pt x="11361" y="2742"/>
                  </a:cubicBezTo>
                  <a:cubicBezTo>
                    <a:pt x="10847" y="3069"/>
                    <a:pt x="11104" y="3069"/>
                    <a:pt x="11361" y="306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7" name="Linea"/>
            <p:cNvSpPr/>
            <p:nvPr/>
          </p:nvSpPr>
          <p:spPr>
            <a:xfrm>
              <a:off x="3969523" y="586718"/>
              <a:ext cx="5305" cy="207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359" fill="norm" stroke="1" extrusionOk="0">
                  <a:moveTo>
                    <a:pt x="20700" y="0"/>
                  </a:moveTo>
                  <a:cubicBezTo>
                    <a:pt x="20700" y="4358"/>
                    <a:pt x="20700" y="8716"/>
                    <a:pt x="17100" y="11937"/>
                  </a:cubicBezTo>
                  <a:cubicBezTo>
                    <a:pt x="13500" y="15158"/>
                    <a:pt x="6300" y="17242"/>
                    <a:pt x="2700" y="18853"/>
                  </a:cubicBezTo>
                  <a:cubicBezTo>
                    <a:pt x="-900" y="20463"/>
                    <a:pt x="-900" y="21600"/>
                    <a:pt x="2700" y="21316"/>
                  </a:cubicBezTo>
                  <a:cubicBezTo>
                    <a:pt x="6300" y="21032"/>
                    <a:pt x="13500" y="19326"/>
                    <a:pt x="20700" y="1762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8" name="Linea"/>
            <p:cNvSpPr/>
            <p:nvPr/>
          </p:nvSpPr>
          <p:spPr>
            <a:xfrm>
              <a:off x="4043469" y="586718"/>
              <a:ext cx="160143" cy="23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472" fill="norm" stroke="1" extrusionOk="0">
                  <a:moveTo>
                    <a:pt x="8445" y="2041"/>
                  </a:moveTo>
                  <a:cubicBezTo>
                    <a:pt x="9416" y="3912"/>
                    <a:pt x="10386" y="5783"/>
                    <a:pt x="12085" y="8164"/>
                  </a:cubicBezTo>
                  <a:cubicBezTo>
                    <a:pt x="13784" y="10545"/>
                    <a:pt x="16211" y="13436"/>
                    <a:pt x="17061" y="15647"/>
                  </a:cubicBezTo>
                  <a:cubicBezTo>
                    <a:pt x="17910" y="17858"/>
                    <a:pt x="17182" y="19389"/>
                    <a:pt x="15240" y="20324"/>
                  </a:cubicBezTo>
                  <a:cubicBezTo>
                    <a:pt x="13299" y="21260"/>
                    <a:pt x="10144" y="21600"/>
                    <a:pt x="7231" y="21430"/>
                  </a:cubicBezTo>
                  <a:cubicBezTo>
                    <a:pt x="4319" y="21260"/>
                    <a:pt x="1649" y="20580"/>
                    <a:pt x="557" y="19389"/>
                  </a:cubicBezTo>
                  <a:cubicBezTo>
                    <a:pt x="-535" y="18198"/>
                    <a:pt x="-50" y="16498"/>
                    <a:pt x="2256" y="14457"/>
                  </a:cubicBezTo>
                  <a:cubicBezTo>
                    <a:pt x="4562" y="12416"/>
                    <a:pt x="8687" y="10035"/>
                    <a:pt x="11964" y="8419"/>
                  </a:cubicBezTo>
                  <a:cubicBezTo>
                    <a:pt x="15240" y="6803"/>
                    <a:pt x="17667" y="5953"/>
                    <a:pt x="19123" y="5102"/>
                  </a:cubicBezTo>
                  <a:cubicBezTo>
                    <a:pt x="20580" y="4252"/>
                    <a:pt x="21065" y="3402"/>
                    <a:pt x="21065" y="2551"/>
                  </a:cubicBezTo>
                  <a:cubicBezTo>
                    <a:pt x="21065" y="1701"/>
                    <a:pt x="20580" y="850"/>
                    <a:pt x="19123" y="425"/>
                  </a:cubicBezTo>
                  <a:cubicBezTo>
                    <a:pt x="17667" y="0"/>
                    <a:pt x="15240" y="0"/>
                    <a:pt x="12813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1340" name="Immagine" descr="Immagine"/>
          <p:cNvPicPr>
            <a:picLocks noChangeAspect="1"/>
          </p:cNvPicPr>
          <p:nvPr/>
        </p:nvPicPr>
        <p:blipFill>
          <a:blip r:embed="rId69">
            <a:extLst/>
          </a:blip>
          <a:stretch>
            <a:fillRect/>
          </a:stretch>
        </p:blipFill>
        <p:spPr>
          <a:xfrm>
            <a:off x="1682957" y="2361798"/>
            <a:ext cx="4086450" cy="2123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1" name="IMG_4287.jpeg" descr="IMG_4287.jpeg"/>
          <p:cNvPicPr>
            <a:picLocks noChangeAspect="1"/>
          </p:cNvPicPr>
          <p:nvPr/>
        </p:nvPicPr>
        <p:blipFill>
          <a:blip r:embed="rId70">
            <a:extLst/>
          </a:blip>
          <a:stretch>
            <a:fillRect/>
          </a:stretch>
        </p:blipFill>
        <p:spPr>
          <a:xfrm>
            <a:off x="6090611" y="3176394"/>
            <a:ext cx="5189202" cy="3279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2" name="lcosfilogo-filtered.jpeg" descr="lcosfilogo-filtered.jpeg"/>
          <p:cNvPicPr>
            <a:picLocks noChangeAspect="1"/>
          </p:cNvPicPr>
          <p:nvPr/>
        </p:nvPicPr>
        <p:blipFill>
          <a:blip r:embed="rId7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343" name="IMG_4269.jpeg" descr="IMG_4269.jpeg"/>
          <p:cNvPicPr>
            <a:picLocks noChangeAspect="1"/>
          </p:cNvPicPr>
          <p:nvPr/>
        </p:nvPicPr>
        <p:blipFill>
          <a:blip r:embed="rId7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1" name="Disegno"/>
          <p:cNvGrpSpPr/>
          <p:nvPr/>
        </p:nvGrpSpPr>
        <p:grpSpPr>
          <a:xfrm>
            <a:off x="2137189" y="1125138"/>
            <a:ext cx="4038678" cy="484499"/>
            <a:chOff x="-43000" y="-136861"/>
            <a:chExt cx="4038677" cy="484497"/>
          </a:xfrm>
        </p:grpSpPr>
        <p:pic>
          <p:nvPicPr>
            <p:cNvPr id="134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3001" y="-75735"/>
              <a:ext cx="90962" cy="423372"/>
            </a:xfrm>
            <a:prstGeom prst="rect">
              <a:avLst/>
            </a:prstGeom>
            <a:effectLst/>
          </p:spPr>
        </p:pic>
        <p:pic>
          <p:nvPicPr>
            <p:cNvPr id="134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5325" y="-136862"/>
              <a:ext cx="292069" cy="453562"/>
            </a:xfrm>
            <a:prstGeom prst="rect">
              <a:avLst/>
            </a:prstGeom>
            <a:effectLst/>
          </p:spPr>
        </p:pic>
        <p:pic>
          <p:nvPicPr>
            <p:cNvPr id="134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83570" y="21590"/>
              <a:ext cx="236632" cy="301750"/>
            </a:xfrm>
            <a:prstGeom prst="rect">
              <a:avLst/>
            </a:prstGeom>
            <a:effectLst/>
          </p:spPr>
        </p:pic>
        <p:pic>
          <p:nvPicPr>
            <p:cNvPr id="135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45564" y="-4890"/>
              <a:ext cx="90961" cy="344437"/>
            </a:xfrm>
            <a:prstGeom prst="rect">
              <a:avLst/>
            </a:prstGeom>
            <a:effectLst/>
          </p:spPr>
        </p:pic>
        <p:pic>
          <p:nvPicPr>
            <p:cNvPr id="135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04973" y="-15139"/>
              <a:ext cx="346368" cy="345776"/>
            </a:xfrm>
            <a:prstGeom prst="rect">
              <a:avLst/>
            </a:prstGeom>
            <a:effectLst/>
          </p:spPr>
        </p:pic>
        <p:pic>
          <p:nvPicPr>
            <p:cNvPr id="135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48149" y="-3693"/>
              <a:ext cx="245293" cy="113750"/>
            </a:xfrm>
            <a:prstGeom prst="rect">
              <a:avLst/>
            </a:prstGeom>
            <a:effectLst/>
          </p:spPr>
        </p:pic>
        <p:pic>
          <p:nvPicPr>
            <p:cNvPr id="135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60657" y="33856"/>
              <a:ext cx="251885" cy="284069"/>
            </a:xfrm>
            <a:prstGeom prst="rect">
              <a:avLst/>
            </a:prstGeom>
            <a:effectLst/>
          </p:spPr>
        </p:pic>
        <p:pic>
          <p:nvPicPr>
            <p:cNvPr id="135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86894" y="83671"/>
              <a:ext cx="236719" cy="126017"/>
            </a:xfrm>
            <a:prstGeom prst="rect">
              <a:avLst/>
            </a:prstGeom>
            <a:effectLst/>
          </p:spPr>
        </p:pic>
        <p:pic>
          <p:nvPicPr>
            <p:cNvPr id="136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19368" y="-14318"/>
              <a:ext cx="258859" cy="308837"/>
            </a:xfrm>
            <a:prstGeom prst="rect">
              <a:avLst/>
            </a:prstGeom>
            <a:effectLst/>
          </p:spPr>
        </p:pic>
        <p:pic>
          <p:nvPicPr>
            <p:cNvPr id="136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85420" y="-12270"/>
              <a:ext cx="242254" cy="324836"/>
            </a:xfrm>
            <a:prstGeom prst="rect">
              <a:avLst/>
            </a:prstGeom>
            <a:effectLst/>
          </p:spPr>
        </p:pic>
        <p:pic>
          <p:nvPicPr>
            <p:cNvPr id="136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55596" y="-27030"/>
              <a:ext cx="121894" cy="330815"/>
            </a:xfrm>
            <a:prstGeom prst="rect">
              <a:avLst/>
            </a:prstGeom>
            <a:effectLst/>
          </p:spPr>
        </p:pic>
        <p:pic>
          <p:nvPicPr>
            <p:cNvPr id="136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32501" y="-72541"/>
              <a:ext cx="585586" cy="398927"/>
            </a:xfrm>
            <a:prstGeom prst="rect">
              <a:avLst/>
            </a:prstGeom>
            <a:effectLst/>
          </p:spPr>
        </p:pic>
        <p:pic>
          <p:nvPicPr>
            <p:cNvPr id="136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7980" y="32874"/>
              <a:ext cx="114387" cy="293051"/>
            </a:xfrm>
            <a:prstGeom prst="rect">
              <a:avLst/>
            </a:prstGeom>
            <a:effectLst/>
          </p:spPr>
        </p:pic>
        <p:pic>
          <p:nvPicPr>
            <p:cNvPr id="1371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25926" y="-491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678449" y="-1275"/>
              <a:ext cx="530047" cy="345650"/>
            </a:xfrm>
            <a:prstGeom prst="rect">
              <a:avLst/>
            </a:prstGeom>
            <a:effectLst/>
          </p:spPr>
        </p:pic>
        <p:pic>
          <p:nvPicPr>
            <p:cNvPr id="137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79157" y="127952"/>
              <a:ext cx="247789" cy="131552"/>
            </a:xfrm>
            <a:prstGeom prst="rect">
              <a:avLst/>
            </a:prstGeom>
            <a:effectLst/>
          </p:spPr>
        </p:pic>
        <p:pic>
          <p:nvPicPr>
            <p:cNvPr id="137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50745" y="-101241"/>
              <a:ext cx="360008" cy="178087"/>
            </a:xfrm>
            <a:prstGeom prst="rect">
              <a:avLst/>
            </a:prstGeom>
            <a:effectLst/>
          </p:spPr>
        </p:pic>
        <p:pic>
          <p:nvPicPr>
            <p:cNvPr id="137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67932" y="-49171"/>
              <a:ext cx="130602" cy="385724"/>
            </a:xfrm>
            <a:prstGeom prst="rect">
              <a:avLst/>
            </a:prstGeom>
            <a:effectLst/>
          </p:spPr>
        </p:pic>
        <p:pic>
          <p:nvPicPr>
            <p:cNvPr id="138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441098" y="33856"/>
              <a:ext cx="106883" cy="253367"/>
            </a:xfrm>
            <a:prstGeom prst="rect">
              <a:avLst/>
            </a:prstGeom>
            <a:effectLst/>
          </p:spPr>
        </p:pic>
        <p:pic>
          <p:nvPicPr>
            <p:cNvPr id="138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457716" y="-117722"/>
              <a:ext cx="106870" cy="128147"/>
            </a:xfrm>
            <a:prstGeom prst="rect">
              <a:avLst/>
            </a:prstGeom>
            <a:effectLst/>
          </p:spPr>
        </p:pic>
        <p:pic>
          <p:nvPicPr>
            <p:cNvPr id="138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606276" y="-66357"/>
              <a:ext cx="373442" cy="405197"/>
            </a:xfrm>
            <a:prstGeom prst="rect">
              <a:avLst/>
            </a:prstGeom>
            <a:effectLst/>
          </p:spPr>
        </p:pic>
        <p:pic>
          <p:nvPicPr>
            <p:cNvPr id="1387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843277" y="-491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89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418908" y="-93451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1392" name="Immagine" descr="Immagine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868385" y="2004370"/>
            <a:ext cx="5977187" cy="298859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1" name="Disegno"/>
          <p:cNvGrpSpPr/>
          <p:nvPr/>
        </p:nvGrpSpPr>
        <p:grpSpPr>
          <a:xfrm>
            <a:off x="1572520" y="6645000"/>
            <a:ext cx="7739138" cy="1187630"/>
            <a:chOff x="-375195" y="-57991"/>
            <a:chExt cx="7739136" cy="1187629"/>
          </a:xfrm>
        </p:grpSpPr>
        <p:sp>
          <p:nvSpPr>
            <p:cNvPr id="1393" name="Linea"/>
            <p:cNvSpPr/>
            <p:nvPr/>
          </p:nvSpPr>
          <p:spPr>
            <a:xfrm>
              <a:off x="-18978" y="-30199"/>
              <a:ext cx="157991" cy="39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536" fill="norm" stroke="1" extrusionOk="0">
                  <a:moveTo>
                    <a:pt x="2670" y="1660"/>
                  </a:moveTo>
                  <a:cubicBezTo>
                    <a:pt x="2167" y="950"/>
                    <a:pt x="1665" y="240"/>
                    <a:pt x="1414" y="139"/>
                  </a:cubicBezTo>
                  <a:cubicBezTo>
                    <a:pt x="1163" y="37"/>
                    <a:pt x="1163" y="544"/>
                    <a:pt x="912" y="2522"/>
                  </a:cubicBezTo>
                  <a:cubicBezTo>
                    <a:pt x="660" y="4499"/>
                    <a:pt x="158" y="7947"/>
                    <a:pt x="33" y="11192"/>
                  </a:cubicBezTo>
                  <a:cubicBezTo>
                    <a:pt x="-93" y="14437"/>
                    <a:pt x="158" y="17480"/>
                    <a:pt x="535" y="19254"/>
                  </a:cubicBezTo>
                  <a:cubicBezTo>
                    <a:pt x="912" y="21029"/>
                    <a:pt x="1414" y="21536"/>
                    <a:pt x="1665" y="21536"/>
                  </a:cubicBezTo>
                  <a:cubicBezTo>
                    <a:pt x="1916" y="21536"/>
                    <a:pt x="1916" y="21029"/>
                    <a:pt x="1540" y="19001"/>
                  </a:cubicBezTo>
                  <a:cubicBezTo>
                    <a:pt x="1163" y="16973"/>
                    <a:pt x="409" y="13423"/>
                    <a:pt x="912" y="10330"/>
                  </a:cubicBezTo>
                  <a:cubicBezTo>
                    <a:pt x="1414" y="7237"/>
                    <a:pt x="3172" y="4601"/>
                    <a:pt x="4805" y="2978"/>
                  </a:cubicBezTo>
                  <a:cubicBezTo>
                    <a:pt x="6437" y="1356"/>
                    <a:pt x="7944" y="747"/>
                    <a:pt x="9326" y="392"/>
                  </a:cubicBezTo>
                  <a:cubicBezTo>
                    <a:pt x="10707" y="37"/>
                    <a:pt x="11963" y="-64"/>
                    <a:pt x="13093" y="37"/>
                  </a:cubicBezTo>
                  <a:cubicBezTo>
                    <a:pt x="14223" y="139"/>
                    <a:pt x="15228" y="443"/>
                    <a:pt x="15981" y="1559"/>
                  </a:cubicBezTo>
                  <a:cubicBezTo>
                    <a:pt x="16735" y="2674"/>
                    <a:pt x="17237" y="4601"/>
                    <a:pt x="17112" y="6426"/>
                  </a:cubicBezTo>
                  <a:cubicBezTo>
                    <a:pt x="16986" y="8251"/>
                    <a:pt x="16233" y="9975"/>
                    <a:pt x="14726" y="11040"/>
                  </a:cubicBezTo>
                  <a:cubicBezTo>
                    <a:pt x="13219" y="12105"/>
                    <a:pt x="10958" y="12511"/>
                    <a:pt x="9200" y="12663"/>
                  </a:cubicBezTo>
                  <a:cubicBezTo>
                    <a:pt x="7442" y="12815"/>
                    <a:pt x="6186" y="12713"/>
                    <a:pt x="5433" y="12409"/>
                  </a:cubicBezTo>
                  <a:cubicBezTo>
                    <a:pt x="4679" y="12105"/>
                    <a:pt x="4428" y="11598"/>
                    <a:pt x="4805" y="11192"/>
                  </a:cubicBezTo>
                  <a:cubicBezTo>
                    <a:pt x="5181" y="10787"/>
                    <a:pt x="6186" y="10482"/>
                    <a:pt x="7316" y="10381"/>
                  </a:cubicBezTo>
                  <a:cubicBezTo>
                    <a:pt x="8447" y="10280"/>
                    <a:pt x="9702" y="10381"/>
                    <a:pt x="11460" y="11294"/>
                  </a:cubicBezTo>
                  <a:cubicBezTo>
                    <a:pt x="13219" y="12206"/>
                    <a:pt x="15479" y="13930"/>
                    <a:pt x="17237" y="15249"/>
                  </a:cubicBezTo>
                  <a:cubicBezTo>
                    <a:pt x="18995" y="16567"/>
                    <a:pt x="20251" y="17480"/>
                    <a:pt x="21507" y="1839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4" name="Linea"/>
            <p:cNvSpPr/>
            <p:nvPr/>
          </p:nvSpPr>
          <p:spPr>
            <a:xfrm>
              <a:off x="211454" y="161344"/>
              <a:ext cx="165568" cy="16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257" fill="norm" stroke="1" extrusionOk="0">
                  <a:moveTo>
                    <a:pt x="11457" y="1986"/>
                  </a:moveTo>
                  <a:cubicBezTo>
                    <a:pt x="10737" y="1057"/>
                    <a:pt x="10017" y="128"/>
                    <a:pt x="8937" y="12"/>
                  </a:cubicBezTo>
                  <a:cubicBezTo>
                    <a:pt x="7857" y="-104"/>
                    <a:pt x="6417" y="593"/>
                    <a:pt x="4857" y="3148"/>
                  </a:cubicBezTo>
                  <a:cubicBezTo>
                    <a:pt x="3297" y="5702"/>
                    <a:pt x="1617" y="10115"/>
                    <a:pt x="777" y="12902"/>
                  </a:cubicBezTo>
                  <a:cubicBezTo>
                    <a:pt x="-63" y="15690"/>
                    <a:pt x="-63" y="16851"/>
                    <a:pt x="57" y="18012"/>
                  </a:cubicBezTo>
                  <a:cubicBezTo>
                    <a:pt x="177" y="19173"/>
                    <a:pt x="417" y="20335"/>
                    <a:pt x="1137" y="20915"/>
                  </a:cubicBezTo>
                  <a:cubicBezTo>
                    <a:pt x="1857" y="21496"/>
                    <a:pt x="3057" y="21496"/>
                    <a:pt x="4857" y="19638"/>
                  </a:cubicBezTo>
                  <a:cubicBezTo>
                    <a:pt x="6657" y="17780"/>
                    <a:pt x="9057" y="14064"/>
                    <a:pt x="10617" y="11741"/>
                  </a:cubicBezTo>
                  <a:cubicBezTo>
                    <a:pt x="12177" y="9419"/>
                    <a:pt x="12897" y="8490"/>
                    <a:pt x="13377" y="7444"/>
                  </a:cubicBezTo>
                  <a:cubicBezTo>
                    <a:pt x="13857" y="6399"/>
                    <a:pt x="14097" y="5238"/>
                    <a:pt x="14457" y="5238"/>
                  </a:cubicBezTo>
                  <a:cubicBezTo>
                    <a:pt x="14817" y="5238"/>
                    <a:pt x="15297" y="6399"/>
                    <a:pt x="15897" y="8257"/>
                  </a:cubicBezTo>
                  <a:cubicBezTo>
                    <a:pt x="16497" y="10115"/>
                    <a:pt x="17217" y="12670"/>
                    <a:pt x="17817" y="14993"/>
                  </a:cubicBezTo>
                  <a:cubicBezTo>
                    <a:pt x="18417" y="17315"/>
                    <a:pt x="18897" y="19406"/>
                    <a:pt x="19257" y="19870"/>
                  </a:cubicBezTo>
                  <a:cubicBezTo>
                    <a:pt x="19617" y="20335"/>
                    <a:pt x="19857" y="19173"/>
                    <a:pt x="20217" y="18012"/>
                  </a:cubicBezTo>
                  <a:cubicBezTo>
                    <a:pt x="20577" y="16851"/>
                    <a:pt x="21057" y="15690"/>
                    <a:pt x="21537" y="1452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5" name="Linea"/>
            <p:cNvSpPr/>
            <p:nvPr/>
          </p:nvSpPr>
          <p:spPr>
            <a:xfrm>
              <a:off x="443442" y="160834"/>
              <a:ext cx="87409" cy="170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21229" fill="norm" stroke="1" extrusionOk="0">
                  <a:moveTo>
                    <a:pt x="11902" y="650"/>
                  </a:moveTo>
                  <a:cubicBezTo>
                    <a:pt x="9698" y="191"/>
                    <a:pt x="7494" y="-269"/>
                    <a:pt x="5510" y="191"/>
                  </a:cubicBezTo>
                  <a:cubicBezTo>
                    <a:pt x="3526" y="650"/>
                    <a:pt x="1763" y="2029"/>
                    <a:pt x="881" y="3293"/>
                  </a:cubicBezTo>
                  <a:cubicBezTo>
                    <a:pt x="0" y="4557"/>
                    <a:pt x="0" y="5705"/>
                    <a:pt x="0" y="6854"/>
                  </a:cubicBezTo>
                  <a:cubicBezTo>
                    <a:pt x="0" y="8003"/>
                    <a:pt x="0" y="9152"/>
                    <a:pt x="2424" y="9957"/>
                  </a:cubicBezTo>
                  <a:cubicBezTo>
                    <a:pt x="4849" y="10761"/>
                    <a:pt x="9698" y="11220"/>
                    <a:pt x="13224" y="11565"/>
                  </a:cubicBezTo>
                  <a:cubicBezTo>
                    <a:pt x="16751" y="11910"/>
                    <a:pt x="18955" y="12139"/>
                    <a:pt x="20057" y="12829"/>
                  </a:cubicBezTo>
                  <a:cubicBezTo>
                    <a:pt x="21159" y="13518"/>
                    <a:pt x="21159" y="14667"/>
                    <a:pt x="20057" y="15586"/>
                  </a:cubicBezTo>
                  <a:cubicBezTo>
                    <a:pt x="18955" y="16505"/>
                    <a:pt x="16751" y="17195"/>
                    <a:pt x="13886" y="17884"/>
                  </a:cubicBezTo>
                  <a:cubicBezTo>
                    <a:pt x="11020" y="18573"/>
                    <a:pt x="7494" y="19263"/>
                    <a:pt x="4628" y="19952"/>
                  </a:cubicBezTo>
                  <a:cubicBezTo>
                    <a:pt x="1763" y="20642"/>
                    <a:pt x="-441" y="21331"/>
                    <a:pt x="220" y="21216"/>
                  </a:cubicBezTo>
                  <a:cubicBezTo>
                    <a:pt x="881" y="21101"/>
                    <a:pt x="4408" y="20182"/>
                    <a:pt x="7934" y="1926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6" name="Linea"/>
            <p:cNvSpPr/>
            <p:nvPr/>
          </p:nvSpPr>
          <p:spPr>
            <a:xfrm>
              <a:off x="576284" y="166052"/>
              <a:ext cx="22141" cy="317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10800" y="0"/>
                  </a:moveTo>
                  <a:cubicBezTo>
                    <a:pt x="5400" y="2345"/>
                    <a:pt x="0" y="4690"/>
                    <a:pt x="0" y="7529"/>
                  </a:cubicBezTo>
                  <a:cubicBezTo>
                    <a:pt x="0" y="10368"/>
                    <a:pt x="5400" y="13701"/>
                    <a:pt x="9900" y="16231"/>
                  </a:cubicBezTo>
                  <a:cubicBezTo>
                    <a:pt x="14400" y="18761"/>
                    <a:pt x="18000" y="20489"/>
                    <a:pt x="19800" y="21045"/>
                  </a:cubicBezTo>
                  <a:cubicBezTo>
                    <a:pt x="21600" y="21600"/>
                    <a:pt x="21600" y="20983"/>
                    <a:pt x="21600" y="20366"/>
                  </a:cubicBezTo>
                  <a:cubicBezTo>
                    <a:pt x="21600" y="19749"/>
                    <a:pt x="21600" y="19131"/>
                    <a:pt x="21600" y="1851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7" name="Linea"/>
            <p:cNvSpPr/>
            <p:nvPr/>
          </p:nvSpPr>
          <p:spPr>
            <a:xfrm>
              <a:off x="587354" y="163932"/>
              <a:ext cx="90289" cy="151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130" fill="norm" stroke="1" extrusionOk="0">
                  <a:moveTo>
                    <a:pt x="0" y="7238"/>
                  </a:moveTo>
                  <a:cubicBezTo>
                    <a:pt x="432" y="5952"/>
                    <a:pt x="864" y="4667"/>
                    <a:pt x="2808" y="3252"/>
                  </a:cubicBezTo>
                  <a:cubicBezTo>
                    <a:pt x="4752" y="1838"/>
                    <a:pt x="8208" y="295"/>
                    <a:pt x="10584" y="38"/>
                  </a:cubicBezTo>
                  <a:cubicBezTo>
                    <a:pt x="12960" y="-219"/>
                    <a:pt x="14256" y="810"/>
                    <a:pt x="15984" y="3381"/>
                  </a:cubicBezTo>
                  <a:cubicBezTo>
                    <a:pt x="17712" y="5952"/>
                    <a:pt x="19872" y="10067"/>
                    <a:pt x="20736" y="12767"/>
                  </a:cubicBezTo>
                  <a:cubicBezTo>
                    <a:pt x="21600" y="15467"/>
                    <a:pt x="21168" y="16752"/>
                    <a:pt x="18576" y="18038"/>
                  </a:cubicBezTo>
                  <a:cubicBezTo>
                    <a:pt x="15984" y="19324"/>
                    <a:pt x="11232" y="20610"/>
                    <a:pt x="7776" y="20995"/>
                  </a:cubicBezTo>
                  <a:cubicBezTo>
                    <a:pt x="4320" y="21381"/>
                    <a:pt x="2160" y="20867"/>
                    <a:pt x="0" y="2035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8" name="Linea"/>
            <p:cNvSpPr/>
            <p:nvPr/>
          </p:nvSpPr>
          <p:spPr>
            <a:xfrm>
              <a:off x="-375196" y="14650"/>
              <a:ext cx="151371" cy="326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86" fill="norm" stroke="1" extrusionOk="0">
                  <a:moveTo>
                    <a:pt x="19440" y="1221"/>
                  </a:moveTo>
                  <a:cubicBezTo>
                    <a:pt x="18659" y="735"/>
                    <a:pt x="17879" y="250"/>
                    <a:pt x="16187" y="68"/>
                  </a:cubicBezTo>
                  <a:cubicBezTo>
                    <a:pt x="14495" y="-114"/>
                    <a:pt x="11893" y="7"/>
                    <a:pt x="9030" y="1221"/>
                  </a:cubicBezTo>
                  <a:cubicBezTo>
                    <a:pt x="6168" y="2434"/>
                    <a:pt x="3045" y="4740"/>
                    <a:pt x="1483" y="6196"/>
                  </a:cubicBezTo>
                  <a:cubicBezTo>
                    <a:pt x="-78" y="7652"/>
                    <a:pt x="-78" y="8259"/>
                    <a:pt x="52" y="8866"/>
                  </a:cubicBezTo>
                  <a:cubicBezTo>
                    <a:pt x="182" y="9473"/>
                    <a:pt x="442" y="10079"/>
                    <a:pt x="1223" y="10443"/>
                  </a:cubicBezTo>
                  <a:cubicBezTo>
                    <a:pt x="2004" y="10807"/>
                    <a:pt x="3305" y="10929"/>
                    <a:pt x="5387" y="10989"/>
                  </a:cubicBezTo>
                  <a:cubicBezTo>
                    <a:pt x="7469" y="11050"/>
                    <a:pt x="10332" y="11050"/>
                    <a:pt x="13064" y="11475"/>
                  </a:cubicBezTo>
                  <a:cubicBezTo>
                    <a:pt x="15797" y="11899"/>
                    <a:pt x="18399" y="12749"/>
                    <a:pt x="19830" y="13477"/>
                  </a:cubicBezTo>
                  <a:cubicBezTo>
                    <a:pt x="21262" y="14205"/>
                    <a:pt x="21522" y="14812"/>
                    <a:pt x="21262" y="15661"/>
                  </a:cubicBezTo>
                  <a:cubicBezTo>
                    <a:pt x="21002" y="16511"/>
                    <a:pt x="20221" y="17603"/>
                    <a:pt x="18269" y="18452"/>
                  </a:cubicBezTo>
                  <a:cubicBezTo>
                    <a:pt x="16317" y="19302"/>
                    <a:pt x="13194" y="19908"/>
                    <a:pt x="11112" y="20455"/>
                  </a:cubicBezTo>
                  <a:cubicBezTo>
                    <a:pt x="9030" y="21001"/>
                    <a:pt x="7989" y="21486"/>
                    <a:pt x="8250" y="21486"/>
                  </a:cubicBezTo>
                  <a:cubicBezTo>
                    <a:pt x="8510" y="21486"/>
                    <a:pt x="10071" y="21001"/>
                    <a:pt x="11373" y="20515"/>
                  </a:cubicBezTo>
                  <a:cubicBezTo>
                    <a:pt x="12674" y="20030"/>
                    <a:pt x="13715" y="19544"/>
                    <a:pt x="14756" y="1905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9" name="Linea"/>
            <p:cNvSpPr/>
            <p:nvPr/>
          </p:nvSpPr>
          <p:spPr>
            <a:xfrm>
              <a:off x="-182023" y="309964"/>
              <a:ext cx="22141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0" name="Linea"/>
            <p:cNvSpPr/>
            <p:nvPr/>
          </p:nvSpPr>
          <p:spPr>
            <a:xfrm>
              <a:off x="1240494" y="5535"/>
              <a:ext cx="11071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1" name="Linea"/>
            <p:cNvSpPr/>
            <p:nvPr/>
          </p:nvSpPr>
          <p:spPr>
            <a:xfrm>
              <a:off x="1013556" y="365315"/>
              <a:ext cx="22141" cy="143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5262"/>
                    <a:pt x="21600" y="10523"/>
                    <a:pt x="18000" y="14123"/>
                  </a:cubicBezTo>
                  <a:cubicBezTo>
                    <a:pt x="14400" y="17723"/>
                    <a:pt x="7200" y="19662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2" name="Linea"/>
            <p:cNvSpPr/>
            <p:nvPr/>
          </p:nvSpPr>
          <p:spPr>
            <a:xfrm>
              <a:off x="1212819" y="3690"/>
              <a:ext cx="212943" cy="311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441" fill="norm" stroke="1" extrusionOk="0">
                  <a:moveTo>
                    <a:pt x="1117" y="1652"/>
                  </a:moveTo>
                  <a:cubicBezTo>
                    <a:pt x="745" y="5082"/>
                    <a:pt x="372" y="8513"/>
                    <a:pt x="186" y="11435"/>
                  </a:cubicBezTo>
                  <a:cubicBezTo>
                    <a:pt x="0" y="14358"/>
                    <a:pt x="0" y="16772"/>
                    <a:pt x="0" y="18487"/>
                  </a:cubicBezTo>
                  <a:cubicBezTo>
                    <a:pt x="0" y="20202"/>
                    <a:pt x="0" y="21219"/>
                    <a:pt x="93" y="21409"/>
                  </a:cubicBezTo>
                  <a:cubicBezTo>
                    <a:pt x="186" y="21600"/>
                    <a:pt x="372" y="20965"/>
                    <a:pt x="559" y="18360"/>
                  </a:cubicBezTo>
                  <a:cubicBezTo>
                    <a:pt x="745" y="15755"/>
                    <a:pt x="931" y="11181"/>
                    <a:pt x="1024" y="8576"/>
                  </a:cubicBezTo>
                  <a:cubicBezTo>
                    <a:pt x="1117" y="5972"/>
                    <a:pt x="1117" y="5336"/>
                    <a:pt x="1117" y="4511"/>
                  </a:cubicBezTo>
                  <a:cubicBezTo>
                    <a:pt x="1117" y="3685"/>
                    <a:pt x="1117" y="2668"/>
                    <a:pt x="1303" y="2605"/>
                  </a:cubicBezTo>
                  <a:cubicBezTo>
                    <a:pt x="1490" y="2541"/>
                    <a:pt x="1862" y="3431"/>
                    <a:pt x="2328" y="4574"/>
                  </a:cubicBezTo>
                  <a:cubicBezTo>
                    <a:pt x="2793" y="5718"/>
                    <a:pt x="3352" y="7115"/>
                    <a:pt x="3910" y="8132"/>
                  </a:cubicBezTo>
                  <a:cubicBezTo>
                    <a:pt x="4469" y="9148"/>
                    <a:pt x="5028" y="9784"/>
                    <a:pt x="5772" y="10165"/>
                  </a:cubicBezTo>
                  <a:cubicBezTo>
                    <a:pt x="6517" y="10546"/>
                    <a:pt x="7448" y="10673"/>
                    <a:pt x="8845" y="10038"/>
                  </a:cubicBezTo>
                  <a:cubicBezTo>
                    <a:pt x="10241" y="9402"/>
                    <a:pt x="12103" y="8005"/>
                    <a:pt x="13686" y="6416"/>
                  </a:cubicBezTo>
                  <a:cubicBezTo>
                    <a:pt x="15269" y="4828"/>
                    <a:pt x="16572" y="3049"/>
                    <a:pt x="17410" y="1842"/>
                  </a:cubicBezTo>
                  <a:cubicBezTo>
                    <a:pt x="18248" y="635"/>
                    <a:pt x="18621" y="0"/>
                    <a:pt x="18714" y="0"/>
                  </a:cubicBezTo>
                  <a:cubicBezTo>
                    <a:pt x="18807" y="0"/>
                    <a:pt x="18621" y="635"/>
                    <a:pt x="18807" y="2224"/>
                  </a:cubicBezTo>
                  <a:cubicBezTo>
                    <a:pt x="18993" y="3812"/>
                    <a:pt x="19552" y="6353"/>
                    <a:pt x="20110" y="9275"/>
                  </a:cubicBezTo>
                  <a:cubicBezTo>
                    <a:pt x="20669" y="12198"/>
                    <a:pt x="21228" y="15501"/>
                    <a:pt x="21414" y="17598"/>
                  </a:cubicBezTo>
                  <a:cubicBezTo>
                    <a:pt x="21600" y="19694"/>
                    <a:pt x="21414" y="20584"/>
                    <a:pt x="21228" y="20711"/>
                  </a:cubicBezTo>
                  <a:cubicBezTo>
                    <a:pt x="21041" y="20838"/>
                    <a:pt x="20855" y="20202"/>
                    <a:pt x="20855" y="19567"/>
                  </a:cubicBezTo>
                  <a:cubicBezTo>
                    <a:pt x="20855" y="18932"/>
                    <a:pt x="21041" y="18296"/>
                    <a:pt x="21228" y="1766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3" name="Linea"/>
            <p:cNvSpPr/>
            <p:nvPr/>
          </p:nvSpPr>
          <p:spPr>
            <a:xfrm>
              <a:off x="1555994" y="298894"/>
              <a:ext cx="553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4" name="Linea"/>
            <p:cNvSpPr/>
            <p:nvPr/>
          </p:nvSpPr>
          <p:spPr>
            <a:xfrm>
              <a:off x="1643512" y="16143"/>
              <a:ext cx="191157" cy="281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1280" fill="norm" stroke="1" extrusionOk="0">
                  <a:moveTo>
                    <a:pt x="10508" y="2961"/>
                  </a:moveTo>
                  <a:cubicBezTo>
                    <a:pt x="9082" y="1986"/>
                    <a:pt x="7655" y="1010"/>
                    <a:pt x="6433" y="453"/>
                  </a:cubicBezTo>
                  <a:cubicBezTo>
                    <a:pt x="5210" y="-105"/>
                    <a:pt x="4191" y="-244"/>
                    <a:pt x="3172" y="592"/>
                  </a:cubicBezTo>
                  <a:cubicBezTo>
                    <a:pt x="2153" y="1428"/>
                    <a:pt x="1134" y="3240"/>
                    <a:pt x="523" y="5051"/>
                  </a:cubicBezTo>
                  <a:cubicBezTo>
                    <a:pt x="-88" y="6863"/>
                    <a:pt x="-292" y="8675"/>
                    <a:pt x="625" y="9929"/>
                  </a:cubicBezTo>
                  <a:cubicBezTo>
                    <a:pt x="1542" y="11183"/>
                    <a:pt x="3580" y="11880"/>
                    <a:pt x="6636" y="12019"/>
                  </a:cubicBezTo>
                  <a:cubicBezTo>
                    <a:pt x="9693" y="12159"/>
                    <a:pt x="13768" y="11741"/>
                    <a:pt x="16316" y="11671"/>
                  </a:cubicBezTo>
                  <a:cubicBezTo>
                    <a:pt x="18863" y="11601"/>
                    <a:pt x="19882" y="11880"/>
                    <a:pt x="20493" y="12368"/>
                  </a:cubicBezTo>
                  <a:cubicBezTo>
                    <a:pt x="21104" y="12855"/>
                    <a:pt x="21308" y="13552"/>
                    <a:pt x="20900" y="14597"/>
                  </a:cubicBezTo>
                  <a:cubicBezTo>
                    <a:pt x="20493" y="15642"/>
                    <a:pt x="19474" y="17036"/>
                    <a:pt x="17844" y="18221"/>
                  </a:cubicBezTo>
                  <a:cubicBezTo>
                    <a:pt x="16214" y="19405"/>
                    <a:pt x="13972" y="20381"/>
                    <a:pt x="12342" y="20868"/>
                  </a:cubicBezTo>
                  <a:cubicBezTo>
                    <a:pt x="10712" y="21356"/>
                    <a:pt x="9693" y="21356"/>
                    <a:pt x="9591" y="21147"/>
                  </a:cubicBezTo>
                  <a:cubicBezTo>
                    <a:pt x="9489" y="20938"/>
                    <a:pt x="10304" y="20520"/>
                    <a:pt x="11119" y="201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5" name="Linea"/>
            <p:cNvSpPr/>
            <p:nvPr/>
          </p:nvSpPr>
          <p:spPr>
            <a:xfrm>
              <a:off x="1910240" y="254613"/>
              <a:ext cx="1" cy="11072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6" name="Linea"/>
            <p:cNvSpPr/>
            <p:nvPr/>
          </p:nvSpPr>
          <p:spPr>
            <a:xfrm>
              <a:off x="2060149" y="33210"/>
              <a:ext cx="10609" cy="272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412" fill="norm" stroke="1" extrusionOk="0">
                  <a:moveTo>
                    <a:pt x="20700" y="0"/>
                  </a:moveTo>
                  <a:cubicBezTo>
                    <a:pt x="13500" y="4784"/>
                    <a:pt x="6300" y="9568"/>
                    <a:pt x="2700" y="12830"/>
                  </a:cubicBezTo>
                  <a:cubicBezTo>
                    <a:pt x="-900" y="16091"/>
                    <a:pt x="-900" y="17831"/>
                    <a:pt x="2700" y="19208"/>
                  </a:cubicBezTo>
                  <a:cubicBezTo>
                    <a:pt x="6300" y="20585"/>
                    <a:pt x="13500" y="21600"/>
                    <a:pt x="17100" y="21383"/>
                  </a:cubicBezTo>
                  <a:cubicBezTo>
                    <a:pt x="20700" y="21165"/>
                    <a:pt x="20700" y="19715"/>
                    <a:pt x="20700" y="1826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7" name="Linea"/>
            <p:cNvSpPr/>
            <p:nvPr/>
          </p:nvSpPr>
          <p:spPr>
            <a:xfrm>
              <a:off x="2026477" y="23406"/>
              <a:ext cx="170019" cy="137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2" h="21402" fill="norm" stroke="1" extrusionOk="0">
                  <a:moveTo>
                    <a:pt x="0" y="3258"/>
                  </a:moveTo>
                  <a:cubicBezTo>
                    <a:pt x="5229" y="2106"/>
                    <a:pt x="10459" y="954"/>
                    <a:pt x="13756" y="378"/>
                  </a:cubicBezTo>
                  <a:cubicBezTo>
                    <a:pt x="17053" y="-198"/>
                    <a:pt x="18417" y="-198"/>
                    <a:pt x="19554" y="954"/>
                  </a:cubicBezTo>
                  <a:cubicBezTo>
                    <a:pt x="20691" y="2106"/>
                    <a:pt x="21600" y="4410"/>
                    <a:pt x="20349" y="8010"/>
                  </a:cubicBezTo>
                  <a:cubicBezTo>
                    <a:pt x="19099" y="11610"/>
                    <a:pt x="15688" y="16506"/>
                    <a:pt x="12733" y="18954"/>
                  </a:cubicBezTo>
                  <a:cubicBezTo>
                    <a:pt x="9777" y="21402"/>
                    <a:pt x="7276" y="21402"/>
                    <a:pt x="4775" y="214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8" name="Linea"/>
            <p:cNvSpPr/>
            <p:nvPr/>
          </p:nvSpPr>
          <p:spPr>
            <a:xfrm>
              <a:off x="2247880" y="89319"/>
              <a:ext cx="127308" cy="20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3" fill="norm" stroke="1" extrusionOk="0">
                  <a:moveTo>
                    <a:pt x="1878" y="1098"/>
                  </a:moveTo>
                  <a:cubicBezTo>
                    <a:pt x="939" y="2865"/>
                    <a:pt x="0" y="4632"/>
                    <a:pt x="0" y="7676"/>
                  </a:cubicBezTo>
                  <a:cubicBezTo>
                    <a:pt x="0" y="10719"/>
                    <a:pt x="939" y="15039"/>
                    <a:pt x="1722" y="17690"/>
                  </a:cubicBezTo>
                  <a:cubicBezTo>
                    <a:pt x="2504" y="20341"/>
                    <a:pt x="3130" y="21323"/>
                    <a:pt x="2974" y="21323"/>
                  </a:cubicBezTo>
                  <a:cubicBezTo>
                    <a:pt x="2817" y="21323"/>
                    <a:pt x="1878" y="20341"/>
                    <a:pt x="1252" y="18770"/>
                  </a:cubicBezTo>
                  <a:cubicBezTo>
                    <a:pt x="626" y="17199"/>
                    <a:pt x="313" y="15039"/>
                    <a:pt x="1722" y="12585"/>
                  </a:cubicBezTo>
                  <a:cubicBezTo>
                    <a:pt x="3130" y="10130"/>
                    <a:pt x="6261" y="7381"/>
                    <a:pt x="8765" y="5319"/>
                  </a:cubicBezTo>
                  <a:cubicBezTo>
                    <a:pt x="11270" y="3258"/>
                    <a:pt x="13148" y="1883"/>
                    <a:pt x="15026" y="999"/>
                  </a:cubicBezTo>
                  <a:cubicBezTo>
                    <a:pt x="16904" y="116"/>
                    <a:pt x="18783" y="-277"/>
                    <a:pt x="19878" y="214"/>
                  </a:cubicBezTo>
                  <a:cubicBezTo>
                    <a:pt x="20974" y="705"/>
                    <a:pt x="21287" y="2079"/>
                    <a:pt x="21600" y="345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9" name="Linea"/>
            <p:cNvSpPr/>
            <p:nvPr/>
          </p:nvSpPr>
          <p:spPr>
            <a:xfrm>
              <a:off x="2425003" y="127307"/>
              <a:ext cx="5536" cy="149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fill="norm" stroke="1" extrusionOk="0">
                  <a:moveTo>
                    <a:pt x="0" y="0"/>
                  </a:moveTo>
                  <a:cubicBezTo>
                    <a:pt x="0" y="4741"/>
                    <a:pt x="0" y="9483"/>
                    <a:pt x="0" y="12644"/>
                  </a:cubicBezTo>
                  <a:cubicBezTo>
                    <a:pt x="0" y="15805"/>
                    <a:pt x="0" y="17385"/>
                    <a:pt x="3600" y="18834"/>
                  </a:cubicBezTo>
                  <a:cubicBezTo>
                    <a:pt x="7200" y="20283"/>
                    <a:pt x="14400" y="21600"/>
                    <a:pt x="18000" y="21337"/>
                  </a:cubicBezTo>
                  <a:cubicBezTo>
                    <a:pt x="21600" y="21073"/>
                    <a:pt x="21600" y="19229"/>
                    <a:pt x="21600" y="1738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0" name="Linea"/>
            <p:cNvSpPr/>
            <p:nvPr/>
          </p:nvSpPr>
          <p:spPr>
            <a:xfrm>
              <a:off x="2425003" y="11069"/>
              <a:ext cx="1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1" name="Linea"/>
            <p:cNvSpPr/>
            <p:nvPr/>
          </p:nvSpPr>
          <p:spPr>
            <a:xfrm>
              <a:off x="2609506" y="-22141"/>
              <a:ext cx="20296" cy="29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8" fill="norm" stroke="1" extrusionOk="0">
                  <a:moveTo>
                    <a:pt x="3927" y="0"/>
                  </a:moveTo>
                  <a:cubicBezTo>
                    <a:pt x="1964" y="3578"/>
                    <a:pt x="0" y="7156"/>
                    <a:pt x="0" y="10535"/>
                  </a:cubicBezTo>
                  <a:cubicBezTo>
                    <a:pt x="0" y="13914"/>
                    <a:pt x="1964" y="17094"/>
                    <a:pt x="2946" y="19016"/>
                  </a:cubicBezTo>
                  <a:cubicBezTo>
                    <a:pt x="3927" y="20937"/>
                    <a:pt x="3927" y="21600"/>
                    <a:pt x="5891" y="21534"/>
                  </a:cubicBezTo>
                  <a:cubicBezTo>
                    <a:pt x="7855" y="21467"/>
                    <a:pt x="11782" y="20672"/>
                    <a:pt x="14727" y="19612"/>
                  </a:cubicBezTo>
                  <a:cubicBezTo>
                    <a:pt x="17673" y="18552"/>
                    <a:pt x="19636" y="17227"/>
                    <a:pt x="21600" y="159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2" name="Linea"/>
            <p:cNvSpPr/>
            <p:nvPr/>
          </p:nvSpPr>
          <p:spPr>
            <a:xfrm>
              <a:off x="2552310" y="94096"/>
              <a:ext cx="210334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3" name="Linea"/>
            <p:cNvSpPr/>
            <p:nvPr/>
          </p:nvSpPr>
          <p:spPr>
            <a:xfrm>
              <a:off x="2737922" y="131324"/>
              <a:ext cx="163099" cy="152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320" fill="norm" stroke="1" extrusionOk="0">
                  <a:moveTo>
                    <a:pt x="14016" y="1675"/>
                  </a:moveTo>
                  <a:cubicBezTo>
                    <a:pt x="13296" y="693"/>
                    <a:pt x="12576" y="-289"/>
                    <a:pt x="10176" y="79"/>
                  </a:cubicBezTo>
                  <a:cubicBezTo>
                    <a:pt x="7776" y="447"/>
                    <a:pt x="3696" y="2166"/>
                    <a:pt x="1656" y="5356"/>
                  </a:cubicBezTo>
                  <a:cubicBezTo>
                    <a:pt x="-384" y="8547"/>
                    <a:pt x="-384" y="13211"/>
                    <a:pt x="816" y="16402"/>
                  </a:cubicBezTo>
                  <a:cubicBezTo>
                    <a:pt x="2016" y="19593"/>
                    <a:pt x="4416" y="21311"/>
                    <a:pt x="8016" y="19716"/>
                  </a:cubicBezTo>
                  <a:cubicBezTo>
                    <a:pt x="11616" y="18120"/>
                    <a:pt x="16416" y="13211"/>
                    <a:pt x="21216" y="83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4" name="Linea"/>
            <p:cNvSpPr/>
            <p:nvPr/>
          </p:nvSpPr>
          <p:spPr>
            <a:xfrm>
              <a:off x="2901337" y="-49816"/>
              <a:ext cx="165737" cy="326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fill="norm" stroke="1" extrusionOk="0">
                  <a:moveTo>
                    <a:pt x="3520" y="0"/>
                  </a:moveTo>
                  <a:cubicBezTo>
                    <a:pt x="2096" y="1586"/>
                    <a:pt x="671" y="3173"/>
                    <a:pt x="197" y="5858"/>
                  </a:cubicBezTo>
                  <a:cubicBezTo>
                    <a:pt x="-278" y="8542"/>
                    <a:pt x="197" y="12325"/>
                    <a:pt x="671" y="14583"/>
                  </a:cubicBezTo>
                  <a:cubicBezTo>
                    <a:pt x="1146" y="16841"/>
                    <a:pt x="1621" y="17573"/>
                    <a:pt x="1977" y="18488"/>
                  </a:cubicBezTo>
                  <a:cubicBezTo>
                    <a:pt x="2333" y="19403"/>
                    <a:pt x="2570" y="20502"/>
                    <a:pt x="3045" y="20624"/>
                  </a:cubicBezTo>
                  <a:cubicBezTo>
                    <a:pt x="3520" y="20746"/>
                    <a:pt x="4232" y="19892"/>
                    <a:pt x="5537" y="18427"/>
                  </a:cubicBezTo>
                  <a:cubicBezTo>
                    <a:pt x="6843" y="16963"/>
                    <a:pt x="8742" y="14888"/>
                    <a:pt x="10166" y="13668"/>
                  </a:cubicBezTo>
                  <a:cubicBezTo>
                    <a:pt x="11590" y="12447"/>
                    <a:pt x="12540" y="12081"/>
                    <a:pt x="13489" y="12142"/>
                  </a:cubicBezTo>
                  <a:cubicBezTo>
                    <a:pt x="14438" y="12203"/>
                    <a:pt x="15388" y="12692"/>
                    <a:pt x="16693" y="14339"/>
                  </a:cubicBezTo>
                  <a:cubicBezTo>
                    <a:pt x="17999" y="15986"/>
                    <a:pt x="19660" y="18793"/>
                    <a:pt x="21322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5" name="Linea"/>
            <p:cNvSpPr/>
            <p:nvPr/>
          </p:nvSpPr>
          <p:spPr>
            <a:xfrm>
              <a:off x="3102359" y="103516"/>
              <a:ext cx="357707" cy="17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168" fill="norm" stroke="1" extrusionOk="0">
                  <a:moveTo>
                    <a:pt x="4195" y="7395"/>
                  </a:moveTo>
                  <a:cubicBezTo>
                    <a:pt x="5081" y="6304"/>
                    <a:pt x="5967" y="5214"/>
                    <a:pt x="6410" y="4123"/>
                  </a:cubicBezTo>
                  <a:cubicBezTo>
                    <a:pt x="6853" y="3032"/>
                    <a:pt x="6853" y="1941"/>
                    <a:pt x="6466" y="1395"/>
                  </a:cubicBezTo>
                  <a:cubicBezTo>
                    <a:pt x="6078" y="850"/>
                    <a:pt x="5303" y="850"/>
                    <a:pt x="4250" y="1941"/>
                  </a:cubicBezTo>
                  <a:cubicBezTo>
                    <a:pt x="3198" y="3032"/>
                    <a:pt x="1869" y="5214"/>
                    <a:pt x="1038" y="7504"/>
                  </a:cubicBezTo>
                  <a:cubicBezTo>
                    <a:pt x="207" y="9795"/>
                    <a:pt x="-125" y="12195"/>
                    <a:pt x="41" y="14268"/>
                  </a:cubicBezTo>
                  <a:cubicBezTo>
                    <a:pt x="207" y="16341"/>
                    <a:pt x="872" y="18086"/>
                    <a:pt x="1924" y="18086"/>
                  </a:cubicBezTo>
                  <a:cubicBezTo>
                    <a:pt x="2977" y="18086"/>
                    <a:pt x="4417" y="16341"/>
                    <a:pt x="5469" y="14486"/>
                  </a:cubicBezTo>
                  <a:cubicBezTo>
                    <a:pt x="6521" y="12632"/>
                    <a:pt x="7186" y="10668"/>
                    <a:pt x="7573" y="8704"/>
                  </a:cubicBezTo>
                  <a:cubicBezTo>
                    <a:pt x="7961" y="6741"/>
                    <a:pt x="8072" y="4777"/>
                    <a:pt x="7961" y="4232"/>
                  </a:cubicBezTo>
                  <a:cubicBezTo>
                    <a:pt x="7850" y="3686"/>
                    <a:pt x="7518" y="4559"/>
                    <a:pt x="7352" y="6195"/>
                  </a:cubicBezTo>
                  <a:cubicBezTo>
                    <a:pt x="7186" y="7832"/>
                    <a:pt x="7186" y="10232"/>
                    <a:pt x="7518" y="12523"/>
                  </a:cubicBezTo>
                  <a:cubicBezTo>
                    <a:pt x="7850" y="14814"/>
                    <a:pt x="8515" y="16995"/>
                    <a:pt x="9180" y="18523"/>
                  </a:cubicBezTo>
                  <a:cubicBezTo>
                    <a:pt x="9844" y="20050"/>
                    <a:pt x="10509" y="20923"/>
                    <a:pt x="11007" y="20923"/>
                  </a:cubicBezTo>
                  <a:cubicBezTo>
                    <a:pt x="11506" y="20923"/>
                    <a:pt x="11838" y="20050"/>
                    <a:pt x="12447" y="16886"/>
                  </a:cubicBezTo>
                  <a:cubicBezTo>
                    <a:pt x="13057" y="13723"/>
                    <a:pt x="13943" y="8268"/>
                    <a:pt x="14441" y="4995"/>
                  </a:cubicBezTo>
                  <a:cubicBezTo>
                    <a:pt x="14940" y="1723"/>
                    <a:pt x="15050" y="632"/>
                    <a:pt x="15106" y="632"/>
                  </a:cubicBezTo>
                  <a:cubicBezTo>
                    <a:pt x="15161" y="632"/>
                    <a:pt x="15161" y="1723"/>
                    <a:pt x="15050" y="4777"/>
                  </a:cubicBezTo>
                  <a:cubicBezTo>
                    <a:pt x="14940" y="7832"/>
                    <a:pt x="14718" y="12850"/>
                    <a:pt x="14773" y="16123"/>
                  </a:cubicBezTo>
                  <a:cubicBezTo>
                    <a:pt x="14829" y="19395"/>
                    <a:pt x="15161" y="20923"/>
                    <a:pt x="15383" y="21141"/>
                  </a:cubicBezTo>
                  <a:cubicBezTo>
                    <a:pt x="15604" y="21359"/>
                    <a:pt x="15715" y="20268"/>
                    <a:pt x="15770" y="17432"/>
                  </a:cubicBezTo>
                  <a:cubicBezTo>
                    <a:pt x="15826" y="14595"/>
                    <a:pt x="15826" y="10014"/>
                    <a:pt x="16158" y="6741"/>
                  </a:cubicBezTo>
                  <a:cubicBezTo>
                    <a:pt x="16490" y="3468"/>
                    <a:pt x="17155" y="1504"/>
                    <a:pt x="18097" y="632"/>
                  </a:cubicBezTo>
                  <a:cubicBezTo>
                    <a:pt x="19038" y="-241"/>
                    <a:pt x="20257" y="-23"/>
                    <a:pt x="21475" y="19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6" name="Linea"/>
            <p:cNvSpPr/>
            <p:nvPr/>
          </p:nvSpPr>
          <p:spPr>
            <a:xfrm>
              <a:off x="3449984" y="129338"/>
              <a:ext cx="106023" cy="12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8" h="21260" fill="norm" stroke="1" extrusionOk="0">
                  <a:moveTo>
                    <a:pt x="11885" y="1511"/>
                  </a:moveTo>
                  <a:cubicBezTo>
                    <a:pt x="10055" y="586"/>
                    <a:pt x="8224" y="-340"/>
                    <a:pt x="6394" y="123"/>
                  </a:cubicBezTo>
                  <a:cubicBezTo>
                    <a:pt x="4563" y="586"/>
                    <a:pt x="2733" y="2437"/>
                    <a:pt x="1452" y="5677"/>
                  </a:cubicBezTo>
                  <a:cubicBezTo>
                    <a:pt x="170" y="8917"/>
                    <a:pt x="-562" y="13546"/>
                    <a:pt x="536" y="16631"/>
                  </a:cubicBezTo>
                  <a:cubicBezTo>
                    <a:pt x="1635" y="19717"/>
                    <a:pt x="4563" y="21260"/>
                    <a:pt x="8041" y="21260"/>
                  </a:cubicBezTo>
                  <a:cubicBezTo>
                    <a:pt x="11519" y="21260"/>
                    <a:pt x="15546" y="19717"/>
                    <a:pt x="17926" y="17403"/>
                  </a:cubicBezTo>
                  <a:cubicBezTo>
                    <a:pt x="20306" y="15089"/>
                    <a:pt x="21038" y="12003"/>
                    <a:pt x="21038" y="9689"/>
                  </a:cubicBezTo>
                  <a:cubicBezTo>
                    <a:pt x="21038" y="7374"/>
                    <a:pt x="20306" y="5831"/>
                    <a:pt x="18841" y="4443"/>
                  </a:cubicBezTo>
                  <a:cubicBezTo>
                    <a:pt x="17377" y="3054"/>
                    <a:pt x="15180" y="1820"/>
                    <a:pt x="12984" y="58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7" name="Linea"/>
            <p:cNvSpPr/>
            <p:nvPr/>
          </p:nvSpPr>
          <p:spPr>
            <a:xfrm>
              <a:off x="3521979" y="-57992"/>
              <a:ext cx="93069" cy="31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347" fill="norm" stroke="1" extrusionOk="0">
                  <a:moveTo>
                    <a:pt x="4846" y="553"/>
                  </a:moveTo>
                  <a:cubicBezTo>
                    <a:pt x="3152" y="179"/>
                    <a:pt x="1458" y="-196"/>
                    <a:pt x="611" y="116"/>
                  </a:cubicBezTo>
                  <a:cubicBezTo>
                    <a:pt x="-236" y="428"/>
                    <a:pt x="-236" y="1427"/>
                    <a:pt x="823" y="3550"/>
                  </a:cubicBezTo>
                  <a:cubicBezTo>
                    <a:pt x="1882" y="5672"/>
                    <a:pt x="3999" y="8918"/>
                    <a:pt x="5905" y="11853"/>
                  </a:cubicBezTo>
                  <a:cubicBezTo>
                    <a:pt x="7811" y="14787"/>
                    <a:pt x="9505" y="17409"/>
                    <a:pt x="10776" y="19032"/>
                  </a:cubicBezTo>
                  <a:cubicBezTo>
                    <a:pt x="12046" y="20655"/>
                    <a:pt x="12893" y="21279"/>
                    <a:pt x="13952" y="21342"/>
                  </a:cubicBezTo>
                  <a:cubicBezTo>
                    <a:pt x="15011" y="21404"/>
                    <a:pt x="16282" y="20905"/>
                    <a:pt x="17552" y="20280"/>
                  </a:cubicBezTo>
                  <a:cubicBezTo>
                    <a:pt x="18823" y="19656"/>
                    <a:pt x="20093" y="18907"/>
                    <a:pt x="21364" y="1815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8" name="Linea"/>
            <p:cNvSpPr/>
            <p:nvPr/>
          </p:nvSpPr>
          <p:spPr>
            <a:xfrm>
              <a:off x="3775564" y="265684"/>
              <a:ext cx="16607" cy="9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9" name="Linea"/>
            <p:cNvSpPr/>
            <p:nvPr/>
          </p:nvSpPr>
          <p:spPr>
            <a:xfrm>
              <a:off x="4010986" y="-19452"/>
              <a:ext cx="30264" cy="325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441" fill="norm" stroke="1" extrusionOk="0">
                  <a:moveTo>
                    <a:pt x="20841" y="915"/>
                  </a:moveTo>
                  <a:cubicBezTo>
                    <a:pt x="17029" y="429"/>
                    <a:pt x="13217" y="-56"/>
                    <a:pt x="10041" y="5"/>
                  </a:cubicBezTo>
                  <a:cubicBezTo>
                    <a:pt x="6865" y="65"/>
                    <a:pt x="4323" y="672"/>
                    <a:pt x="2417" y="2735"/>
                  </a:cubicBezTo>
                  <a:cubicBezTo>
                    <a:pt x="512" y="4798"/>
                    <a:pt x="-759" y="8317"/>
                    <a:pt x="512" y="11533"/>
                  </a:cubicBezTo>
                  <a:cubicBezTo>
                    <a:pt x="1782" y="14748"/>
                    <a:pt x="5594" y="17661"/>
                    <a:pt x="9406" y="19360"/>
                  </a:cubicBezTo>
                  <a:cubicBezTo>
                    <a:pt x="13217" y="21059"/>
                    <a:pt x="17029" y="21544"/>
                    <a:pt x="18935" y="21423"/>
                  </a:cubicBezTo>
                  <a:cubicBezTo>
                    <a:pt x="20841" y="21301"/>
                    <a:pt x="20841" y="20573"/>
                    <a:pt x="19570" y="19117"/>
                  </a:cubicBezTo>
                  <a:cubicBezTo>
                    <a:pt x="18300" y="17661"/>
                    <a:pt x="15759" y="15477"/>
                    <a:pt x="13218" y="1329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0" name="Linea"/>
            <p:cNvSpPr/>
            <p:nvPr/>
          </p:nvSpPr>
          <p:spPr>
            <a:xfrm>
              <a:off x="4008038" y="-5106"/>
              <a:ext cx="133829" cy="153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199" fill="norm" stroke="1" extrusionOk="0">
                  <a:moveTo>
                    <a:pt x="0" y="9089"/>
                  </a:moveTo>
                  <a:cubicBezTo>
                    <a:pt x="1184" y="6802"/>
                    <a:pt x="2367" y="4515"/>
                    <a:pt x="5474" y="2736"/>
                  </a:cubicBezTo>
                  <a:cubicBezTo>
                    <a:pt x="8581" y="958"/>
                    <a:pt x="13611" y="-313"/>
                    <a:pt x="16866" y="68"/>
                  </a:cubicBezTo>
                  <a:cubicBezTo>
                    <a:pt x="20121" y="449"/>
                    <a:pt x="21600" y="2482"/>
                    <a:pt x="21452" y="5786"/>
                  </a:cubicBezTo>
                  <a:cubicBezTo>
                    <a:pt x="21304" y="9089"/>
                    <a:pt x="19529" y="13663"/>
                    <a:pt x="17310" y="16459"/>
                  </a:cubicBezTo>
                  <a:cubicBezTo>
                    <a:pt x="15090" y="19254"/>
                    <a:pt x="12427" y="20271"/>
                    <a:pt x="10356" y="20779"/>
                  </a:cubicBezTo>
                  <a:cubicBezTo>
                    <a:pt x="8285" y="21287"/>
                    <a:pt x="6805" y="21287"/>
                    <a:pt x="5918" y="21033"/>
                  </a:cubicBezTo>
                  <a:cubicBezTo>
                    <a:pt x="5030" y="20779"/>
                    <a:pt x="4734" y="20270"/>
                    <a:pt x="4438" y="1976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1" name="Linea"/>
            <p:cNvSpPr/>
            <p:nvPr/>
          </p:nvSpPr>
          <p:spPr>
            <a:xfrm>
              <a:off x="4196231" y="232473"/>
              <a:ext cx="22141" cy="4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2" name="Linea"/>
            <p:cNvSpPr/>
            <p:nvPr/>
          </p:nvSpPr>
          <p:spPr>
            <a:xfrm>
              <a:off x="4338657" y="17474"/>
              <a:ext cx="162005" cy="375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447" fill="norm" stroke="1" extrusionOk="0">
                  <a:moveTo>
                    <a:pt x="21310" y="1530"/>
                  </a:moveTo>
                  <a:cubicBezTo>
                    <a:pt x="18883" y="793"/>
                    <a:pt x="16456" y="55"/>
                    <a:pt x="13544" y="3"/>
                  </a:cubicBezTo>
                  <a:cubicBezTo>
                    <a:pt x="10631" y="-50"/>
                    <a:pt x="7234" y="582"/>
                    <a:pt x="4685" y="1794"/>
                  </a:cubicBezTo>
                  <a:cubicBezTo>
                    <a:pt x="2137" y="3006"/>
                    <a:pt x="438" y="4797"/>
                    <a:pt x="74" y="6851"/>
                  </a:cubicBezTo>
                  <a:cubicBezTo>
                    <a:pt x="-290" y="8906"/>
                    <a:pt x="681" y="11224"/>
                    <a:pt x="3108" y="12541"/>
                  </a:cubicBezTo>
                  <a:cubicBezTo>
                    <a:pt x="5535" y="13858"/>
                    <a:pt x="9418" y="14174"/>
                    <a:pt x="12452" y="13595"/>
                  </a:cubicBezTo>
                  <a:cubicBezTo>
                    <a:pt x="15485" y="13015"/>
                    <a:pt x="17670" y="11540"/>
                    <a:pt x="19004" y="10539"/>
                  </a:cubicBezTo>
                  <a:cubicBezTo>
                    <a:pt x="20339" y="9538"/>
                    <a:pt x="20825" y="9011"/>
                    <a:pt x="21067" y="8379"/>
                  </a:cubicBezTo>
                  <a:cubicBezTo>
                    <a:pt x="21310" y="7747"/>
                    <a:pt x="21310" y="7010"/>
                    <a:pt x="20946" y="6851"/>
                  </a:cubicBezTo>
                  <a:cubicBezTo>
                    <a:pt x="20582" y="6693"/>
                    <a:pt x="19854" y="7115"/>
                    <a:pt x="19490" y="8537"/>
                  </a:cubicBezTo>
                  <a:cubicBezTo>
                    <a:pt x="19126" y="9960"/>
                    <a:pt x="19126" y="12383"/>
                    <a:pt x="18883" y="14490"/>
                  </a:cubicBezTo>
                  <a:cubicBezTo>
                    <a:pt x="18640" y="16598"/>
                    <a:pt x="18155" y="18389"/>
                    <a:pt x="17548" y="19548"/>
                  </a:cubicBezTo>
                  <a:cubicBezTo>
                    <a:pt x="16941" y="20707"/>
                    <a:pt x="16213" y="21234"/>
                    <a:pt x="15485" y="21392"/>
                  </a:cubicBezTo>
                  <a:cubicBezTo>
                    <a:pt x="14757" y="21550"/>
                    <a:pt x="14029" y="21339"/>
                    <a:pt x="13301" y="2112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3" name="Linea"/>
            <p:cNvSpPr/>
            <p:nvPr/>
          </p:nvSpPr>
          <p:spPr>
            <a:xfrm>
              <a:off x="4578153" y="89385"/>
              <a:ext cx="160518" cy="16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4" fill="norm" stroke="1" extrusionOk="0">
                  <a:moveTo>
                    <a:pt x="0" y="12853"/>
                  </a:moveTo>
                  <a:cubicBezTo>
                    <a:pt x="993" y="13813"/>
                    <a:pt x="1986" y="14773"/>
                    <a:pt x="4221" y="14173"/>
                  </a:cubicBezTo>
                  <a:cubicBezTo>
                    <a:pt x="6455" y="13573"/>
                    <a:pt x="9931" y="11413"/>
                    <a:pt x="12165" y="9013"/>
                  </a:cubicBezTo>
                  <a:cubicBezTo>
                    <a:pt x="14400" y="6613"/>
                    <a:pt x="15393" y="3973"/>
                    <a:pt x="15393" y="2293"/>
                  </a:cubicBezTo>
                  <a:cubicBezTo>
                    <a:pt x="15393" y="613"/>
                    <a:pt x="14400" y="-107"/>
                    <a:pt x="12041" y="13"/>
                  </a:cubicBezTo>
                  <a:cubicBezTo>
                    <a:pt x="9683" y="133"/>
                    <a:pt x="5959" y="1093"/>
                    <a:pt x="3600" y="3613"/>
                  </a:cubicBezTo>
                  <a:cubicBezTo>
                    <a:pt x="1241" y="6133"/>
                    <a:pt x="248" y="10213"/>
                    <a:pt x="1862" y="13693"/>
                  </a:cubicBezTo>
                  <a:cubicBezTo>
                    <a:pt x="3476" y="17173"/>
                    <a:pt x="7697" y="20053"/>
                    <a:pt x="11048" y="20773"/>
                  </a:cubicBezTo>
                  <a:cubicBezTo>
                    <a:pt x="14400" y="21493"/>
                    <a:pt x="16883" y="20053"/>
                    <a:pt x="18497" y="18613"/>
                  </a:cubicBezTo>
                  <a:cubicBezTo>
                    <a:pt x="20110" y="17173"/>
                    <a:pt x="20855" y="15733"/>
                    <a:pt x="21600" y="1429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4" name="Linea"/>
            <p:cNvSpPr/>
            <p:nvPr/>
          </p:nvSpPr>
          <p:spPr>
            <a:xfrm>
              <a:off x="4777416" y="94096"/>
              <a:ext cx="127308" cy="167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13" y="6409"/>
                    <a:pt x="626" y="12818"/>
                    <a:pt x="1096" y="16615"/>
                  </a:cubicBezTo>
                  <a:cubicBezTo>
                    <a:pt x="1565" y="20413"/>
                    <a:pt x="2191" y="21600"/>
                    <a:pt x="2504" y="21600"/>
                  </a:cubicBezTo>
                  <a:cubicBezTo>
                    <a:pt x="2817" y="21600"/>
                    <a:pt x="2817" y="20413"/>
                    <a:pt x="3600" y="17565"/>
                  </a:cubicBezTo>
                  <a:cubicBezTo>
                    <a:pt x="4383" y="14716"/>
                    <a:pt x="5948" y="10207"/>
                    <a:pt x="7356" y="7477"/>
                  </a:cubicBezTo>
                  <a:cubicBezTo>
                    <a:pt x="8765" y="4747"/>
                    <a:pt x="10017" y="3798"/>
                    <a:pt x="11426" y="3323"/>
                  </a:cubicBezTo>
                  <a:cubicBezTo>
                    <a:pt x="12835" y="2848"/>
                    <a:pt x="14400" y="2848"/>
                    <a:pt x="16122" y="5697"/>
                  </a:cubicBezTo>
                  <a:cubicBezTo>
                    <a:pt x="17843" y="8545"/>
                    <a:pt x="19722" y="14242"/>
                    <a:pt x="21600" y="1993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5" name="Linea"/>
            <p:cNvSpPr/>
            <p:nvPr/>
          </p:nvSpPr>
          <p:spPr>
            <a:xfrm>
              <a:off x="4958153" y="-22141"/>
              <a:ext cx="35132" cy="265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4" h="21600" fill="norm" stroke="1" extrusionOk="0">
                  <a:moveTo>
                    <a:pt x="17324" y="0"/>
                  </a:moveTo>
                  <a:cubicBezTo>
                    <a:pt x="11924" y="300"/>
                    <a:pt x="6524" y="600"/>
                    <a:pt x="3284" y="1950"/>
                  </a:cubicBezTo>
                  <a:cubicBezTo>
                    <a:pt x="44" y="3300"/>
                    <a:pt x="-1036" y="5700"/>
                    <a:pt x="1124" y="8775"/>
                  </a:cubicBezTo>
                  <a:cubicBezTo>
                    <a:pt x="3284" y="11850"/>
                    <a:pt x="8684" y="15600"/>
                    <a:pt x="12464" y="17850"/>
                  </a:cubicBezTo>
                  <a:cubicBezTo>
                    <a:pt x="16244" y="20100"/>
                    <a:pt x="18404" y="20850"/>
                    <a:pt x="20564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6" name="Linea"/>
            <p:cNvSpPr/>
            <p:nvPr/>
          </p:nvSpPr>
          <p:spPr>
            <a:xfrm>
              <a:off x="4926863" y="106231"/>
              <a:ext cx="197419" cy="115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2" fill="norm" stroke="1" extrusionOk="0">
                  <a:moveTo>
                    <a:pt x="0" y="2888"/>
                  </a:moveTo>
                  <a:cubicBezTo>
                    <a:pt x="5652" y="1859"/>
                    <a:pt x="11305" y="831"/>
                    <a:pt x="14636" y="316"/>
                  </a:cubicBezTo>
                  <a:cubicBezTo>
                    <a:pt x="17966" y="-198"/>
                    <a:pt x="18976" y="-198"/>
                    <a:pt x="19884" y="1173"/>
                  </a:cubicBezTo>
                  <a:cubicBezTo>
                    <a:pt x="20793" y="2545"/>
                    <a:pt x="21600" y="5288"/>
                    <a:pt x="21600" y="8888"/>
                  </a:cubicBezTo>
                  <a:cubicBezTo>
                    <a:pt x="21600" y="12488"/>
                    <a:pt x="20793" y="16945"/>
                    <a:pt x="19985" y="2140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7" name="Linea"/>
            <p:cNvSpPr/>
            <p:nvPr/>
          </p:nvSpPr>
          <p:spPr>
            <a:xfrm>
              <a:off x="5120591" y="-5536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8" name="Linea"/>
            <p:cNvSpPr/>
            <p:nvPr/>
          </p:nvSpPr>
          <p:spPr>
            <a:xfrm>
              <a:off x="5208662" y="94096"/>
              <a:ext cx="115531" cy="16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1406" fill="norm" stroke="1" extrusionOk="0">
                  <a:moveTo>
                    <a:pt x="1102" y="0"/>
                  </a:moveTo>
                  <a:cubicBezTo>
                    <a:pt x="427" y="6480"/>
                    <a:pt x="-248" y="12960"/>
                    <a:pt x="89" y="14160"/>
                  </a:cubicBezTo>
                  <a:cubicBezTo>
                    <a:pt x="427" y="15360"/>
                    <a:pt x="1777" y="11280"/>
                    <a:pt x="3464" y="8520"/>
                  </a:cubicBezTo>
                  <a:cubicBezTo>
                    <a:pt x="5152" y="5760"/>
                    <a:pt x="7177" y="4320"/>
                    <a:pt x="9033" y="3600"/>
                  </a:cubicBezTo>
                  <a:cubicBezTo>
                    <a:pt x="10890" y="2880"/>
                    <a:pt x="12577" y="2880"/>
                    <a:pt x="14602" y="4800"/>
                  </a:cubicBezTo>
                  <a:cubicBezTo>
                    <a:pt x="16627" y="6720"/>
                    <a:pt x="18989" y="10560"/>
                    <a:pt x="20171" y="13440"/>
                  </a:cubicBezTo>
                  <a:cubicBezTo>
                    <a:pt x="21352" y="16320"/>
                    <a:pt x="21352" y="18240"/>
                    <a:pt x="20677" y="19560"/>
                  </a:cubicBezTo>
                  <a:cubicBezTo>
                    <a:pt x="20002" y="20880"/>
                    <a:pt x="18652" y="21600"/>
                    <a:pt x="17977" y="21360"/>
                  </a:cubicBezTo>
                  <a:cubicBezTo>
                    <a:pt x="17302" y="21120"/>
                    <a:pt x="17302" y="19920"/>
                    <a:pt x="17302" y="1872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9" name="Linea"/>
            <p:cNvSpPr/>
            <p:nvPr/>
          </p:nvSpPr>
          <p:spPr>
            <a:xfrm>
              <a:off x="5397345" y="94519"/>
              <a:ext cx="116238" cy="172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2" fill="norm" stroke="1" extrusionOk="0">
                  <a:moveTo>
                    <a:pt x="0" y="8048"/>
                  </a:moveTo>
                  <a:cubicBezTo>
                    <a:pt x="1029" y="8948"/>
                    <a:pt x="2057" y="9848"/>
                    <a:pt x="3600" y="10186"/>
                  </a:cubicBezTo>
                  <a:cubicBezTo>
                    <a:pt x="5143" y="10523"/>
                    <a:pt x="7200" y="10298"/>
                    <a:pt x="9771" y="9398"/>
                  </a:cubicBezTo>
                  <a:cubicBezTo>
                    <a:pt x="12343" y="8498"/>
                    <a:pt x="15429" y="6923"/>
                    <a:pt x="17143" y="5573"/>
                  </a:cubicBezTo>
                  <a:cubicBezTo>
                    <a:pt x="18857" y="4223"/>
                    <a:pt x="19200" y="3098"/>
                    <a:pt x="18000" y="1973"/>
                  </a:cubicBezTo>
                  <a:cubicBezTo>
                    <a:pt x="16800" y="848"/>
                    <a:pt x="14057" y="-277"/>
                    <a:pt x="10971" y="60"/>
                  </a:cubicBezTo>
                  <a:cubicBezTo>
                    <a:pt x="7886" y="398"/>
                    <a:pt x="4457" y="2198"/>
                    <a:pt x="2571" y="5011"/>
                  </a:cubicBezTo>
                  <a:cubicBezTo>
                    <a:pt x="686" y="7823"/>
                    <a:pt x="343" y="11648"/>
                    <a:pt x="1371" y="14461"/>
                  </a:cubicBezTo>
                  <a:cubicBezTo>
                    <a:pt x="2400" y="17273"/>
                    <a:pt x="4800" y="19073"/>
                    <a:pt x="7714" y="20086"/>
                  </a:cubicBezTo>
                  <a:cubicBezTo>
                    <a:pt x="10629" y="21098"/>
                    <a:pt x="14057" y="21323"/>
                    <a:pt x="16457" y="20760"/>
                  </a:cubicBezTo>
                  <a:cubicBezTo>
                    <a:pt x="18857" y="20198"/>
                    <a:pt x="20229" y="18848"/>
                    <a:pt x="21600" y="1749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0" name="Linea"/>
            <p:cNvSpPr/>
            <p:nvPr/>
          </p:nvSpPr>
          <p:spPr>
            <a:xfrm>
              <a:off x="-239926" y="649092"/>
              <a:ext cx="24693" cy="31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21498" fill="norm" stroke="1" extrusionOk="0">
                  <a:moveTo>
                    <a:pt x="20648" y="2551"/>
                  </a:moveTo>
                  <a:cubicBezTo>
                    <a:pt x="20648" y="1919"/>
                    <a:pt x="20648" y="1287"/>
                    <a:pt x="17562" y="782"/>
                  </a:cubicBezTo>
                  <a:cubicBezTo>
                    <a:pt x="14477" y="277"/>
                    <a:pt x="8305" y="-102"/>
                    <a:pt x="4448" y="24"/>
                  </a:cubicBezTo>
                  <a:cubicBezTo>
                    <a:pt x="591" y="151"/>
                    <a:pt x="-952" y="782"/>
                    <a:pt x="591" y="3372"/>
                  </a:cubicBezTo>
                  <a:cubicBezTo>
                    <a:pt x="2134" y="5961"/>
                    <a:pt x="6762" y="10509"/>
                    <a:pt x="9848" y="13603"/>
                  </a:cubicBezTo>
                  <a:cubicBezTo>
                    <a:pt x="12934" y="16698"/>
                    <a:pt x="14477" y="18340"/>
                    <a:pt x="16019" y="19540"/>
                  </a:cubicBezTo>
                  <a:cubicBezTo>
                    <a:pt x="17562" y="20740"/>
                    <a:pt x="19105" y="21498"/>
                    <a:pt x="19105" y="21498"/>
                  </a:cubicBezTo>
                  <a:cubicBezTo>
                    <a:pt x="19105" y="21498"/>
                    <a:pt x="17562" y="20740"/>
                    <a:pt x="14477" y="19287"/>
                  </a:cubicBezTo>
                  <a:cubicBezTo>
                    <a:pt x="11391" y="17835"/>
                    <a:pt x="6762" y="15687"/>
                    <a:pt x="2134" y="1354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1" name="Linea"/>
            <p:cNvSpPr/>
            <p:nvPr/>
          </p:nvSpPr>
          <p:spPr>
            <a:xfrm>
              <a:off x="-248444" y="634024"/>
              <a:ext cx="141565" cy="195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0639" fill="norm" stroke="1" extrusionOk="0">
                  <a:moveTo>
                    <a:pt x="0" y="7854"/>
                  </a:moveTo>
                  <a:cubicBezTo>
                    <a:pt x="1662" y="5519"/>
                    <a:pt x="3323" y="3184"/>
                    <a:pt x="6369" y="1627"/>
                  </a:cubicBezTo>
                  <a:cubicBezTo>
                    <a:pt x="9415" y="70"/>
                    <a:pt x="13846" y="-708"/>
                    <a:pt x="16892" y="849"/>
                  </a:cubicBezTo>
                  <a:cubicBezTo>
                    <a:pt x="19938" y="2406"/>
                    <a:pt x="21600" y="6297"/>
                    <a:pt x="21185" y="9897"/>
                  </a:cubicBezTo>
                  <a:cubicBezTo>
                    <a:pt x="20769" y="13497"/>
                    <a:pt x="18277" y="16805"/>
                    <a:pt x="15646" y="18654"/>
                  </a:cubicBezTo>
                  <a:cubicBezTo>
                    <a:pt x="13015" y="20503"/>
                    <a:pt x="10246" y="20892"/>
                    <a:pt x="8169" y="20503"/>
                  </a:cubicBezTo>
                  <a:cubicBezTo>
                    <a:pt x="6092" y="20114"/>
                    <a:pt x="4708" y="18946"/>
                    <a:pt x="4708" y="18168"/>
                  </a:cubicBezTo>
                  <a:cubicBezTo>
                    <a:pt x="4708" y="17389"/>
                    <a:pt x="6092" y="17000"/>
                    <a:pt x="7477" y="1661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2" name="Linea"/>
            <p:cNvSpPr/>
            <p:nvPr/>
          </p:nvSpPr>
          <p:spPr>
            <a:xfrm>
              <a:off x="-43013" y="800834"/>
              <a:ext cx="98999" cy="158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339" fill="norm" stroke="1" extrusionOk="0">
                  <a:moveTo>
                    <a:pt x="4663" y="3960"/>
                  </a:moveTo>
                  <a:cubicBezTo>
                    <a:pt x="3063" y="4705"/>
                    <a:pt x="1463" y="5449"/>
                    <a:pt x="663" y="7932"/>
                  </a:cubicBezTo>
                  <a:cubicBezTo>
                    <a:pt x="-137" y="10415"/>
                    <a:pt x="-137" y="14636"/>
                    <a:pt x="263" y="17367"/>
                  </a:cubicBezTo>
                  <a:cubicBezTo>
                    <a:pt x="663" y="20098"/>
                    <a:pt x="1463" y="21339"/>
                    <a:pt x="1863" y="21339"/>
                  </a:cubicBezTo>
                  <a:cubicBezTo>
                    <a:pt x="2263" y="21339"/>
                    <a:pt x="2263" y="20098"/>
                    <a:pt x="2063" y="17615"/>
                  </a:cubicBezTo>
                  <a:cubicBezTo>
                    <a:pt x="1863" y="15132"/>
                    <a:pt x="1463" y="11408"/>
                    <a:pt x="2863" y="8304"/>
                  </a:cubicBezTo>
                  <a:cubicBezTo>
                    <a:pt x="4263" y="5201"/>
                    <a:pt x="7463" y="2718"/>
                    <a:pt x="10063" y="1353"/>
                  </a:cubicBezTo>
                  <a:cubicBezTo>
                    <a:pt x="12663" y="-13"/>
                    <a:pt x="14663" y="-261"/>
                    <a:pt x="16463" y="236"/>
                  </a:cubicBezTo>
                  <a:cubicBezTo>
                    <a:pt x="18263" y="732"/>
                    <a:pt x="19863" y="1973"/>
                    <a:pt x="21463" y="321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3" name="Linea"/>
            <p:cNvSpPr/>
            <p:nvPr/>
          </p:nvSpPr>
          <p:spPr>
            <a:xfrm>
              <a:off x="117360" y="817443"/>
              <a:ext cx="118248" cy="127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0783" fill="norm" stroke="1" extrusionOk="0">
                  <a:moveTo>
                    <a:pt x="13659" y="1184"/>
                  </a:moveTo>
                  <a:cubicBezTo>
                    <a:pt x="12022" y="584"/>
                    <a:pt x="10386" y="-16"/>
                    <a:pt x="8913" y="134"/>
                  </a:cubicBezTo>
                  <a:cubicBezTo>
                    <a:pt x="7441" y="284"/>
                    <a:pt x="6131" y="1184"/>
                    <a:pt x="4495" y="3884"/>
                  </a:cubicBezTo>
                  <a:cubicBezTo>
                    <a:pt x="2859" y="6584"/>
                    <a:pt x="895" y="11084"/>
                    <a:pt x="241" y="14084"/>
                  </a:cubicBezTo>
                  <a:cubicBezTo>
                    <a:pt x="-414" y="17084"/>
                    <a:pt x="241" y="18584"/>
                    <a:pt x="2531" y="19634"/>
                  </a:cubicBezTo>
                  <a:cubicBezTo>
                    <a:pt x="4822" y="20684"/>
                    <a:pt x="8750" y="21284"/>
                    <a:pt x="12022" y="20234"/>
                  </a:cubicBezTo>
                  <a:cubicBezTo>
                    <a:pt x="15295" y="19184"/>
                    <a:pt x="17913" y="16484"/>
                    <a:pt x="19386" y="13484"/>
                  </a:cubicBezTo>
                  <a:cubicBezTo>
                    <a:pt x="20859" y="10484"/>
                    <a:pt x="21186" y="7184"/>
                    <a:pt x="20859" y="4934"/>
                  </a:cubicBezTo>
                  <a:cubicBezTo>
                    <a:pt x="20531" y="2684"/>
                    <a:pt x="19550" y="1484"/>
                    <a:pt x="18077" y="734"/>
                  </a:cubicBezTo>
                  <a:cubicBezTo>
                    <a:pt x="16604" y="-16"/>
                    <a:pt x="14641" y="-316"/>
                    <a:pt x="13495" y="434"/>
                  </a:cubicBezTo>
                  <a:cubicBezTo>
                    <a:pt x="12350" y="1184"/>
                    <a:pt x="12022" y="2984"/>
                    <a:pt x="11695" y="478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4" name="Linea"/>
            <p:cNvSpPr/>
            <p:nvPr/>
          </p:nvSpPr>
          <p:spPr>
            <a:xfrm>
              <a:off x="309502" y="788833"/>
              <a:ext cx="156081" cy="136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0221" fill="norm" stroke="1" extrusionOk="0">
                  <a:moveTo>
                    <a:pt x="11452" y="4499"/>
                  </a:moveTo>
                  <a:cubicBezTo>
                    <a:pt x="10949" y="3132"/>
                    <a:pt x="10447" y="1765"/>
                    <a:pt x="9317" y="808"/>
                  </a:cubicBezTo>
                  <a:cubicBezTo>
                    <a:pt x="8187" y="-149"/>
                    <a:pt x="6428" y="-696"/>
                    <a:pt x="4670" y="1765"/>
                  </a:cubicBezTo>
                  <a:cubicBezTo>
                    <a:pt x="2912" y="4226"/>
                    <a:pt x="1154" y="9694"/>
                    <a:pt x="400" y="13112"/>
                  </a:cubicBezTo>
                  <a:cubicBezTo>
                    <a:pt x="-353" y="16529"/>
                    <a:pt x="-102" y="17896"/>
                    <a:pt x="1656" y="18990"/>
                  </a:cubicBezTo>
                  <a:cubicBezTo>
                    <a:pt x="3414" y="20084"/>
                    <a:pt x="6680" y="20904"/>
                    <a:pt x="10196" y="19400"/>
                  </a:cubicBezTo>
                  <a:cubicBezTo>
                    <a:pt x="13712" y="17896"/>
                    <a:pt x="17480" y="14069"/>
                    <a:pt x="21247" y="1024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5" name="Linea"/>
            <p:cNvSpPr/>
            <p:nvPr/>
          </p:nvSpPr>
          <p:spPr>
            <a:xfrm>
              <a:off x="469602" y="808917"/>
              <a:ext cx="398559" cy="150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266" fill="norm" stroke="1" extrusionOk="0">
                  <a:moveTo>
                    <a:pt x="378" y="6134"/>
                  </a:moveTo>
                  <a:cubicBezTo>
                    <a:pt x="676" y="7175"/>
                    <a:pt x="973" y="8216"/>
                    <a:pt x="1369" y="8476"/>
                  </a:cubicBezTo>
                  <a:cubicBezTo>
                    <a:pt x="1766" y="8736"/>
                    <a:pt x="2261" y="8216"/>
                    <a:pt x="2558" y="7175"/>
                  </a:cubicBezTo>
                  <a:cubicBezTo>
                    <a:pt x="2855" y="6134"/>
                    <a:pt x="2955" y="4572"/>
                    <a:pt x="2855" y="3271"/>
                  </a:cubicBezTo>
                  <a:cubicBezTo>
                    <a:pt x="2756" y="1970"/>
                    <a:pt x="2459" y="929"/>
                    <a:pt x="2063" y="408"/>
                  </a:cubicBezTo>
                  <a:cubicBezTo>
                    <a:pt x="1666" y="-112"/>
                    <a:pt x="1171" y="-112"/>
                    <a:pt x="725" y="1059"/>
                  </a:cubicBezTo>
                  <a:cubicBezTo>
                    <a:pt x="279" y="2230"/>
                    <a:pt x="-117" y="4572"/>
                    <a:pt x="32" y="7825"/>
                  </a:cubicBezTo>
                  <a:cubicBezTo>
                    <a:pt x="180" y="11078"/>
                    <a:pt x="874" y="15242"/>
                    <a:pt x="1666" y="17845"/>
                  </a:cubicBezTo>
                  <a:cubicBezTo>
                    <a:pt x="2459" y="20447"/>
                    <a:pt x="3351" y="21488"/>
                    <a:pt x="4292" y="21228"/>
                  </a:cubicBezTo>
                  <a:cubicBezTo>
                    <a:pt x="5233" y="20967"/>
                    <a:pt x="6224" y="19406"/>
                    <a:pt x="7116" y="17845"/>
                  </a:cubicBezTo>
                  <a:cubicBezTo>
                    <a:pt x="8008" y="16283"/>
                    <a:pt x="8800" y="14722"/>
                    <a:pt x="9444" y="13811"/>
                  </a:cubicBezTo>
                  <a:cubicBezTo>
                    <a:pt x="10089" y="12900"/>
                    <a:pt x="10584" y="12640"/>
                    <a:pt x="10881" y="10818"/>
                  </a:cubicBezTo>
                  <a:cubicBezTo>
                    <a:pt x="11178" y="8996"/>
                    <a:pt x="11277" y="5613"/>
                    <a:pt x="11129" y="3531"/>
                  </a:cubicBezTo>
                  <a:cubicBezTo>
                    <a:pt x="10980" y="1449"/>
                    <a:pt x="10584" y="669"/>
                    <a:pt x="10138" y="278"/>
                  </a:cubicBezTo>
                  <a:cubicBezTo>
                    <a:pt x="9692" y="-112"/>
                    <a:pt x="9197" y="-112"/>
                    <a:pt x="8800" y="408"/>
                  </a:cubicBezTo>
                  <a:cubicBezTo>
                    <a:pt x="8404" y="929"/>
                    <a:pt x="8107" y="1970"/>
                    <a:pt x="7958" y="3792"/>
                  </a:cubicBezTo>
                  <a:cubicBezTo>
                    <a:pt x="7810" y="5613"/>
                    <a:pt x="7810" y="8216"/>
                    <a:pt x="8355" y="10558"/>
                  </a:cubicBezTo>
                  <a:cubicBezTo>
                    <a:pt x="8900" y="12900"/>
                    <a:pt x="9989" y="14982"/>
                    <a:pt x="10782" y="16283"/>
                  </a:cubicBezTo>
                  <a:cubicBezTo>
                    <a:pt x="11575" y="17584"/>
                    <a:pt x="12070" y="18105"/>
                    <a:pt x="12566" y="18235"/>
                  </a:cubicBezTo>
                  <a:cubicBezTo>
                    <a:pt x="13061" y="18365"/>
                    <a:pt x="13556" y="18105"/>
                    <a:pt x="13953" y="17454"/>
                  </a:cubicBezTo>
                  <a:cubicBezTo>
                    <a:pt x="14349" y="16804"/>
                    <a:pt x="14646" y="15763"/>
                    <a:pt x="14944" y="14722"/>
                  </a:cubicBezTo>
                  <a:cubicBezTo>
                    <a:pt x="15241" y="13681"/>
                    <a:pt x="15538" y="12640"/>
                    <a:pt x="15984" y="12640"/>
                  </a:cubicBezTo>
                  <a:cubicBezTo>
                    <a:pt x="16430" y="12640"/>
                    <a:pt x="17024" y="13681"/>
                    <a:pt x="17520" y="14592"/>
                  </a:cubicBezTo>
                  <a:cubicBezTo>
                    <a:pt x="18015" y="15502"/>
                    <a:pt x="18411" y="16283"/>
                    <a:pt x="18857" y="16804"/>
                  </a:cubicBezTo>
                  <a:cubicBezTo>
                    <a:pt x="19303" y="17324"/>
                    <a:pt x="19799" y="17584"/>
                    <a:pt x="20244" y="17324"/>
                  </a:cubicBezTo>
                  <a:cubicBezTo>
                    <a:pt x="20690" y="17064"/>
                    <a:pt x="21087" y="16283"/>
                    <a:pt x="21285" y="14982"/>
                  </a:cubicBezTo>
                  <a:cubicBezTo>
                    <a:pt x="21483" y="13681"/>
                    <a:pt x="21483" y="11859"/>
                    <a:pt x="20889" y="9517"/>
                  </a:cubicBezTo>
                  <a:cubicBezTo>
                    <a:pt x="20294" y="7175"/>
                    <a:pt x="19105" y="4312"/>
                    <a:pt x="18015" y="3792"/>
                  </a:cubicBezTo>
                  <a:cubicBezTo>
                    <a:pt x="16925" y="3271"/>
                    <a:pt x="15934" y="5093"/>
                    <a:pt x="14944" y="6914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6" name="Linea"/>
            <p:cNvSpPr/>
            <p:nvPr/>
          </p:nvSpPr>
          <p:spPr>
            <a:xfrm>
              <a:off x="830898" y="669745"/>
              <a:ext cx="199264" cy="276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fill="norm" stroke="1" extrusionOk="0">
                  <a:moveTo>
                    <a:pt x="0" y="0"/>
                  </a:moveTo>
                  <a:cubicBezTo>
                    <a:pt x="0" y="4005"/>
                    <a:pt x="0" y="8011"/>
                    <a:pt x="300" y="10728"/>
                  </a:cubicBezTo>
                  <a:cubicBezTo>
                    <a:pt x="600" y="13446"/>
                    <a:pt x="1200" y="14877"/>
                    <a:pt x="2000" y="16379"/>
                  </a:cubicBezTo>
                  <a:cubicBezTo>
                    <a:pt x="2800" y="17881"/>
                    <a:pt x="3800" y="19454"/>
                    <a:pt x="4800" y="20384"/>
                  </a:cubicBezTo>
                  <a:cubicBezTo>
                    <a:pt x="5800" y="21314"/>
                    <a:pt x="6800" y="21600"/>
                    <a:pt x="7700" y="21385"/>
                  </a:cubicBezTo>
                  <a:cubicBezTo>
                    <a:pt x="8600" y="21171"/>
                    <a:pt x="9400" y="20456"/>
                    <a:pt x="10500" y="19454"/>
                  </a:cubicBezTo>
                  <a:cubicBezTo>
                    <a:pt x="11600" y="18453"/>
                    <a:pt x="13000" y="17166"/>
                    <a:pt x="14100" y="16021"/>
                  </a:cubicBezTo>
                  <a:cubicBezTo>
                    <a:pt x="15200" y="14877"/>
                    <a:pt x="16000" y="13876"/>
                    <a:pt x="16700" y="13732"/>
                  </a:cubicBezTo>
                  <a:cubicBezTo>
                    <a:pt x="17400" y="13589"/>
                    <a:pt x="18000" y="14305"/>
                    <a:pt x="18800" y="15306"/>
                  </a:cubicBezTo>
                  <a:cubicBezTo>
                    <a:pt x="19600" y="16307"/>
                    <a:pt x="20600" y="17595"/>
                    <a:pt x="21600" y="1888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7" name="Linea"/>
            <p:cNvSpPr/>
            <p:nvPr/>
          </p:nvSpPr>
          <p:spPr>
            <a:xfrm>
              <a:off x="1002485" y="697421"/>
              <a:ext cx="5537" cy="1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8" name="Linea"/>
            <p:cNvSpPr/>
            <p:nvPr/>
          </p:nvSpPr>
          <p:spPr>
            <a:xfrm>
              <a:off x="1085828" y="812096"/>
              <a:ext cx="115922" cy="147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292" fill="norm" stroke="1" extrusionOk="0">
                  <a:moveTo>
                    <a:pt x="970" y="225"/>
                  </a:moveTo>
                  <a:cubicBezTo>
                    <a:pt x="627" y="6359"/>
                    <a:pt x="284" y="12492"/>
                    <a:pt x="112" y="16225"/>
                  </a:cubicBezTo>
                  <a:cubicBezTo>
                    <a:pt x="-59" y="19959"/>
                    <a:pt x="-59" y="21292"/>
                    <a:pt x="284" y="21292"/>
                  </a:cubicBezTo>
                  <a:cubicBezTo>
                    <a:pt x="627" y="21292"/>
                    <a:pt x="1312" y="19959"/>
                    <a:pt x="2512" y="16759"/>
                  </a:cubicBezTo>
                  <a:cubicBezTo>
                    <a:pt x="3712" y="13559"/>
                    <a:pt x="5427" y="8492"/>
                    <a:pt x="6798" y="5292"/>
                  </a:cubicBezTo>
                  <a:cubicBezTo>
                    <a:pt x="8170" y="2092"/>
                    <a:pt x="9198" y="759"/>
                    <a:pt x="10570" y="225"/>
                  </a:cubicBezTo>
                  <a:cubicBezTo>
                    <a:pt x="11941" y="-308"/>
                    <a:pt x="13655" y="-41"/>
                    <a:pt x="15541" y="2625"/>
                  </a:cubicBezTo>
                  <a:cubicBezTo>
                    <a:pt x="17427" y="5292"/>
                    <a:pt x="19484" y="10359"/>
                    <a:pt x="20512" y="13559"/>
                  </a:cubicBezTo>
                  <a:cubicBezTo>
                    <a:pt x="21541" y="16759"/>
                    <a:pt x="21541" y="18092"/>
                    <a:pt x="21541" y="18092"/>
                  </a:cubicBezTo>
                  <a:cubicBezTo>
                    <a:pt x="21541" y="18092"/>
                    <a:pt x="21541" y="16759"/>
                    <a:pt x="21541" y="1542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9" name="Linea"/>
            <p:cNvSpPr/>
            <p:nvPr/>
          </p:nvSpPr>
          <p:spPr>
            <a:xfrm>
              <a:off x="1242077" y="779511"/>
              <a:ext cx="297096" cy="35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349" fill="norm" stroke="1" extrusionOk="0">
                  <a:moveTo>
                    <a:pt x="4628" y="4107"/>
                  </a:moveTo>
                  <a:cubicBezTo>
                    <a:pt x="4365" y="3544"/>
                    <a:pt x="4102" y="2982"/>
                    <a:pt x="3641" y="2757"/>
                  </a:cubicBezTo>
                  <a:cubicBezTo>
                    <a:pt x="3180" y="2532"/>
                    <a:pt x="2521" y="2644"/>
                    <a:pt x="1863" y="3376"/>
                  </a:cubicBezTo>
                  <a:cubicBezTo>
                    <a:pt x="1204" y="4107"/>
                    <a:pt x="546" y="5457"/>
                    <a:pt x="216" y="6582"/>
                  </a:cubicBezTo>
                  <a:cubicBezTo>
                    <a:pt x="-113" y="7707"/>
                    <a:pt x="-113" y="8607"/>
                    <a:pt x="546" y="9170"/>
                  </a:cubicBezTo>
                  <a:cubicBezTo>
                    <a:pt x="1204" y="9732"/>
                    <a:pt x="2521" y="9957"/>
                    <a:pt x="3772" y="9170"/>
                  </a:cubicBezTo>
                  <a:cubicBezTo>
                    <a:pt x="5024" y="8382"/>
                    <a:pt x="6209" y="6582"/>
                    <a:pt x="6867" y="5288"/>
                  </a:cubicBezTo>
                  <a:cubicBezTo>
                    <a:pt x="7526" y="3994"/>
                    <a:pt x="7658" y="3207"/>
                    <a:pt x="7526" y="3094"/>
                  </a:cubicBezTo>
                  <a:cubicBezTo>
                    <a:pt x="7394" y="2982"/>
                    <a:pt x="6999" y="3544"/>
                    <a:pt x="6736" y="4445"/>
                  </a:cubicBezTo>
                  <a:cubicBezTo>
                    <a:pt x="6472" y="5345"/>
                    <a:pt x="6341" y="6582"/>
                    <a:pt x="7131" y="8270"/>
                  </a:cubicBezTo>
                  <a:cubicBezTo>
                    <a:pt x="7921" y="9957"/>
                    <a:pt x="9633" y="12095"/>
                    <a:pt x="10489" y="14063"/>
                  </a:cubicBezTo>
                  <a:cubicBezTo>
                    <a:pt x="11346" y="16032"/>
                    <a:pt x="11346" y="17832"/>
                    <a:pt x="11148" y="18957"/>
                  </a:cubicBezTo>
                  <a:cubicBezTo>
                    <a:pt x="10950" y="20082"/>
                    <a:pt x="10555" y="20532"/>
                    <a:pt x="9963" y="20870"/>
                  </a:cubicBezTo>
                  <a:cubicBezTo>
                    <a:pt x="9370" y="21207"/>
                    <a:pt x="8580" y="21432"/>
                    <a:pt x="7921" y="21320"/>
                  </a:cubicBezTo>
                  <a:cubicBezTo>
                    <a:pt x="7263" y="21207"/>
                    <a:pt x="6736" y="20757"/>
                    <a:pt x="6407" y="19970"/>
                  </a:cubicBezTo>
                  <a:cubicBezTo>
                    <a:pt x="6077" y="19182"/>
                    <a:pt x="5946" y="18057"/>
                    <a:pt x="6670" y="16145"/>
                  </a:cubicBezTo>
                  <a:cubicBezTo>
                    <a:pt x="7394" y="14232"/>
                    <a:pt x="8975" y="11532"/>
                    <a:pt x="10424" y="9057"/>
                  </a:cubicBezTo>
                  <a:cubicBezTo>
                    <a:pt x="11872" y="6582"/>
                    <a:pt x="13189" y="4332"/>
                    <a:pt x="14046" y="2757"/>
                  </a:cubicBezTo>
                  <a:cubicBezTo>
                    <a:pt x="14902" y="1182"/>
                    <a:pt x="15297" y="282"/>
                    <a:pt x="15692" y="57"/>
                  </a:cubicBezTo>
                  <a:cubicBezTo>
                    <a:pt x="16087" y="-168"/>
                    <a:pt x="16482" y="282"/>
                    <a:pt x="17404" y="1238"/>
                  </a:cubicBezTo>
                  <a:cubicBezTo>
                    <a:pt x="18326" y="2195"/>
                    <a:pt x="19775" y="3657"/>
                    <a:pt x="20565" y="4782"/>
                  </a:cubicBezTo>
                  <a:cubicBezTo>
                    <a:pt x="21355" y="5907"/>
                    <a:pt x="21487" y="6695"/>
                    <a:pt x="20565" y="7370"/>
                  </a:cubicBezTo>
                  <a:cubicBezTo>
                    <a:pt x="19643" y="8045"/>
                    <a:pt x="17667" y="8607"/>
                    <a:pt x="15692" y="916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0" name="Linea"/>
            <p:cNvSpPr/>
            <p:nvPr/>
          </p:nvSpPr>
          <p:spPr>
            <a:xfrm>
              <a:off x="1973642" y="621961"/>
              <a:ext cx="196748" cy="275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376" fill="norm" stroke="1" extrusionOk="0">
                  <a:moveTo>
                    <a:pt x="5781" y="701"/>
                  </a:moveTo>
                  <a:cubicBezTo>
                    <a:pt x="4974" y="272"/>
                    <a:pt x="4166" y="-157"/>
                    <a:pt x="3561" y="58"/>
                  </a:cubicBezTo>
                  <a:cubicBezTo>
                    <a:pt x="2955" y="272"/>
                    <a:pt x="2551" y="1130"/>
                    <a:pt x="2148" y="3634"/>
                  </a:cubicBezTo>
                  <a:cubicBezTo>
                    <a:pt x="1744" y="6137"/>
                    <a:pt x="1340" y="10285"/>
                    <a:pt x="1037" y="13218"/>
                  </a:cubicBezTo>
                  <a:cubicBezTo>
                    <a:pt x="734" y="16150"/>
                    <a:pt x="533" y="17867"/>
                    <a:pt x="432" y="19154"/>
                  </a:cubicBezTo>
                  <a:cubicBezTo>
                    <a:pt x="331" y="20442"/>
                    <a:pt x="331" y="21300"/>
                    <a:pt x="230" y="21371"/>
                  </a:cubicBezTo>
                  <a:cubicBezTo>
                    <a:pt x="129" y="21443"/>
                    <a:pt x="-73" y="20728"/>
                    <a:pt x="28" y="18725"/>
                  </a:cubicBezTo>
                  <a:cubicBezTo>
                    <a:pt x="129" y="16722"/>
                    <a:pt x="533" y="13432"/>
                    <a:pt x="936" y="10428"/>
                  </a:cubicBezTo>
                  <a:cubicBezTo>
                    <a:pt x="1340" y="7424"/>
                    <a:pt x="1744" y="4707"/>
                    <a:pt x="2148" y="2918"/>
                  </a:cubicBezTo>
                  <a:cubicBezTo>
                    <a:pt x="2551" y="1130"/>
                    <a:pt x="2955" y="272"/>
                    <a:pt x="3157" y="201"/>
                  </a:cubicBezTo>
                  <a:cubicBezTo>
                    <a:pt x="3359" y="129"/>
                    <a:pt x="3359" y="844"/>
                    <a:pt x="4267" y="2489"/>
                  </a:cubicBezTo>
                  <a:cubicBezTo>
                    <a:pt x="5176" y="4134"/>
                    <a:pt x="6992" y="6709"/>
                    <a:pt x="9112" y="9427"/>
                  </a:cubicBezTo>
                  <a:cubicBezTo>
                    <a:pt x="11232" y="12145"/>
                    <a:pt x="13654" y="15006"/>
                    <a:pt x="15269" y="16794"/>
                  </a:cubicBezTo>
                  <a:cubicBezTo>
                    <a:pt x="16884" y="18582"/>
                    <a:pt x="17691" y="19297"/>
                    <a:pt x="18297" y="19297"/>
                  </a:cubicBezTo>
                  <a:cubicBezTo>
                    <a:pt x="18903" y="19297"/>
                    <a:pt x="19306" y="18582"/>
                    <a:pt x="19306" y="16722"/>
                  </a:cubicBezTo>
                  <a:cubicBezTo>
                    <a:pt x="19306" y="14863"/>
                    <a:pt x="18903" y="11859"/>
                    <a:pt x="18903" y="9213"/>
                  </a:cubicBezTo>
                  <a:cubicBezTo>
                    <a:pt x="18903" y="6566"/>
                    <a:pt x="19306" y="4277"/>
                    <a:pt x="19710" y="2632"/>
                  </a:cubicBezTo>
                  <a:cubicBezTo>
                    <a:pt x="20114" y="987"/>
                    <a:pt x="20518" y="-14"/>
                    <a:pt x="20820" y="129"/>
                  </a:cubicBezTo>
                  <a:cubicBezTo>
                    <a:pt x="21123" y="272"/>
                    <a:pt x="21325" y="1560"/>
                    <a:pt x="21527" y="284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1" name="Linea"/>
            <p:cNvSpPr/>
            <p:nvPr/>
          </p:nvSpPr>
          <p:spPr>
            <a:xfrm>
              <a:off x="2221929" y="657690"/>
              <a:ext cx="275031" cy="249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207" fill="norm" stroke="1" extrusionOk="0">
                  <a:moveTo>
                    <a:pt x="6777" y="12292"/>
                  </a:moveTo>
                  <a:cubicBezTo>
                    <a:pt x="6633" y="11510"/>
                    <a:pt x="6489" y="10727"/>
                    <a:pt x="6273" y="9788"/>
                  </a:cubicBezTo>
                  <a:cubicBezTo>
                    <a:pt x="6057" y="8849"/>
                    <a:pt x="5769" y="7753"/>
                    <a:pt x="5265" y="7362"/>
                  </a:cubicBezTo>
                  <a:cubicBezTo>
                    <a:pt x="4761" y="6970"/>
                    <a:pt x="4041" y="7284"/>
                    <a:pt x="3105" y="8614"/>
                  </a:cubicBezTo>
                  <a:cubicBezTo>
                    <a:pt x="2169" y="9944"/>
                    <a:pt x="1017" y="12292"/>
                    <a:pt x="441" y="13936"/>
                  </a:cubicBezTo>
                  <a:cubicBezTo>
                    <a:pt x="-135" y="15579"/>
                    <a:pt x="-135" y="16518"/>
                    <a:pt x="369" y="17536"/>
                  </a:cubicBezTo>
                  <a:cubicBezTo>
                    <a:pt x="873" y="18553"/>
                    <a:pt x="1881" y="19649"/>
                    <a:pt x="2673" y="19962"/>
                  </a:cubicBezTo>
                  <a:cubicBezTo>
                    <a:pt x="3465" y="20275"/>
                    <a:pt x="4041" y="19805"/>
                    <a:pt x="4833" y="18240"/>
                  </a:cubicBezTo>
                  <a:cubicBezTo>
                    <a:pt x="5625" y="16675"/>
                    <a:pt x="6633" y="14014"/>
                    <a:pt x="7137" y="12292"/>
                  </a:cubicBezTo>
                  <a:cubicBezTo>
                    <a:pt x="7641" y="10570"/>
                    <a:pt x="7641" y="9788"/>
                    <a:pt x="7569" y="9866"/>
                  </a:cubicBezTo>
                  <a:cubicBezTo>
                    <a:pt x="7497" y="9944"/>
                    <a:pt x="7353" y="10884"/>
                    <a:pt x="7425" y="12449"/>
                  </a:cubicBezTo>
                  <a:cubicBezTo>
                    <a:pt x="7497" y="14014"/>
                    <a:pt x="7785" y="16205"/>
                    <a:pt x="8289" y="17770"/>
                  </a:cubicBezTo>
                  <a:cubicBezTo>
                    <a:pt x="8793" y="19336"/>
                    <a:pt x="9513" y="20275"/>
                    <a:pt x="10233" y="20823"/>
                  </a:cubicBezTo>
                  <a:cubicBezTo>
                    <a:pt x="10953" y="21370"/>
                    <a:pt x="11673" y="21527"/>
                    <a:pt x="12465" y="19962"/>
                  </a:cubicBezTo>
                  <a:cubicBezTo>
                    <a:pt x="13257" y="18397"/>
                    <a:pt x="14121" y="15110"/>
                    <a:pt x="14769" y="11744"/>
                  </a:cubicBezTo>
                  <a:cubicBezTo>
                    <a:pt x="15417" y="8379"/>
                    <a:pt x="15849" y="4936"/>
                    <a:pt x="16065" y="2823"/>
                  </a:cubicBezTo>
                  <a:cubicBezTo>
                    <a:pt x="16281" y="710"/>
                    <a:pt x="16281" y="-73"/>
                    <a:pt x="16353" y="5"/>
                  </a:cubicBezTo>
                  <a:cubicBezTo>
                    <a:pt x="16425" y="84"/>
                    <a:pt x="16569" y="1023"/>
                    <a:pt x="16929" y="3605"/>
                  </a:cubicBezTo>
                  <a:cubicBezTo>
                    <a:pt x="17289" y="6188"/>
                    <a:pt x="17865" y="10414"/>
                    <a:pt x="18225" y="12997"/>
                  </a:cubicBezTo>
                  <a:cubicBezTo>
                    <a:pt x="18585" y="15579"/>
                    <a:pt x="18729" y="16518"/>
                    <a:pt x="19089" y="17223"/>
                  </a:cubicBezTo>
                  <a:cubicBezTo>
                    <a:pt x="19449" y="17927"/>
                    <a:pt x="20025" y="18397"/>
                    <a:pt x="20457" y="18005"/>
                  </a:cubicBezTo>
                  <a:cubicBezTo>
                    <a:pt x="20889" y="17614"/>
                    <a:pt x="21177" y="16362"/>
                    <a:pt x="21465" y="1511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2" name="Linea"/>
            <p:cNvSpPr/>
            <p:nvPr/>
          </p:nvSpPr>
          <p:spPr>
            <a:xfrm>
              <a:off x="2384125" y="747236"/>
              <a:ext cx="15711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fill="norm" stroke="1" extrusionOk="0">
                  <a:moveTo>
                    <a:pt x="1797" y="21600"/>
                  </a:moveTo>
                  <a:cubicBezTo>
                    <a:pt x="793" y="14400"/>
                    <a:pt x="-212" y="7200"/>
                    <a:pt x="39" y="3600"/>
                  </a:cubicBezTo>
                  <a:cubicBezTo>
                    <a:pt x="290" y="0"/>
                    <a:pt x="1797" y="0"/>
                    <a:pt x="5565" y="0"/>
                  </a:cubicBezTo>
                  <a:cubicBezTo>
                    <a:pt x="9332" y="0"/>
                    <a:pt x="15360" y="0"/>
                    <a:pt x="21388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3" name="Linea"/>
            <p:cNvSpPr/>
            <p:nvPr/>
          </p:nvSpPr>
          <p:spPr>
            <a:xfrm>
              <a:off x="2555717" y="627047"/>
              <a:ext cx="118366" cy="242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193" fill="norm" stroke="1" extrusionOk="0">
                  <a:moveTo>
                    <a:pt x="1381" y="14369"/>
                  </a:moveTo>
                  <a:cubicBezTo>
                    <a:pt x="4371" y="11146"/>
                    <a:pt x="7362" y="7922"/>
                    <a:pt x="8857" y="5907"/>
                  </a:cubicBezTo>
                  <a:cubicBezTo>
                    <a:pt x="10353" y="3892"/>
                    <a:pt x="10353" y="3086"/>
                    <a:pt x="10187" y="2280"/>
                  </a:cubicBezTo>
                  <a:cubicBezTo>
                    <a:pt x="10021" y="1474"/>
                    <a:pt x="9688" y="668"/>
                    <a:pt x="8691" y="265"/>
                  </a:cubicBezTo>
                  <a:cubicBezTo>
                    <a:pt x="7694" y="-138"/>
                    <a:pt x="6033" y="-138"/>
                    <a:pt x="4205" y="668"/>
                  </a:cubicBezTo>
                  <a:cubicBezTo>
                    <a:pt x="2377" y="1474"/>
                    <a:pt x="384" y="3086"/>
                    <a:pt x="51" y="5826"/>
                  </a:cubicBezTo>
                  <a:cubicBezTo>
                    <a:pt x="-281" y="8566"/>
                    <a:pt x="1048" y="12435"/>
                    <a:pt x="2876" y="15175"/>
                  </a:cubicBezTo>
                  <a:cubicBezTo>
                    <a:pt x="4704" y="17916"/>
                    <a:pt x="7030" y="19528"/>
                    <a:pt x="9356" y="20414"/>
                  </a:cubicBezTo>
                  <a:cubicBezTo>
                    <a:pt x="11682" y="21301"/>
                    <a:pt x="14008" y="21462"/>
                    <a:pt x="16002" y="20737"/>
                  </a:cubicBezTo>
                  <a:cubicBezTo>
                    <a:pt x="17996" y="20011"/>
                    <a:pt x="19657" y="18399"/>
                    <a:pt x="21319" y="1678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4" name="Linea"/>
            <p:cNvSpPr/>
            <p:nvPr/>
          </p:nvSpPr>
          <p:spPr>
            <a:xfrm>
              <a:off x="2779249" y="874543"/>
              <a:ext cx="2767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5" name="Linea"/>
            <p:cNvSpPr/>
            <p:nvPr/>
          </p:nvSpPr>
          <p:spPr>
            <a:xfrm>
              <a:off x="2978512" y="621011"/>
              <a:ext cx="249080" cy="275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3" fill="norm" stroke="1" extrusionOk="0">
                  <a:moveTo>
                    <a:pt x="0" y="21373"/>
                  </a:moveTo>
                  <a:cubicBezTo>
                    <a:pt x="1280" y="18941"/>
                    <a:pt x="2560" y="16509"/>
                    <a:pt x="4240" y="13148"/>
                  </a:cubicBezTo>
                  <a:cubicBezTo>
                    <a:pt x="5920" y="9786"/>
                    <a:pt x="8000" y="5495"/>
                    <a:pt x="9200" y="2992"/>
                  </a:cubicBezTo>
                  <a:cubicBezTo>
                    <a:pt x="10400" y="488"/>
                    <a:pt x="10720" y="-227"/>
                    <a:pt x="11120" y="59"/>
                  </a:cubicBezTo>
                  <a:cubicBezTo>
                    <a:pt x="11520" y="345"/>
                    <a:pt x="12000" y="1633"/>
                    <a:pt x="12880" y="3778"/>
                  </a:cubicBezTo>
                  <a:cubicBezTo>
                    <a:pt x="13760" y="5924"/>
                    <a:pt x="15040" y="8928"/>
                    <a:pt x="16560" y="11145"/>
                  </a:cubicBezTo>
                  <a:cubicBezTo>
                    <a:pt x="18080" y="13362"/>
                    <a:pt x="19840" y="14793"/>
                    <a:pt x="21600" y="16223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6" name="Linea"/>
            <p:cNvSpPr/>
            <p:nvPr/>
          </p:nvSpPr>
          <p:spPr>
            <a:xfrm>
              <a:off x="3067073" y="741702"/>
              <a:ext cx="160519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234" y="17280"/>
                    <a:pt x="4469" y="12960"/>
                    <a:pt x="8069" y="9360"/>
                  </a:cubicBezTo>
                  <a:cubicBezTo>
                    <a:pt x="11669" y="5760"/>
                    <a:pt x="16634" y="288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7" name="Linea"/>
            <p:cNvSpPr/>
            <p:nvPr/>
          </p:nvSpPr>
          <p:spPr>
            <a:xfrm>
              <a:off x="3259059" y="704483"/>
              <a:ext cx="117980" cy="173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7" h="20939" fill="norm" stroke="1" extrusionOk="0">
                  <a:moveTo>
                    <a:pt x="16018" y="2488"/>
                  </a:moveTo>
                  <a:cubicBezTo>
                    <a:pt x="15036" y="1597"/>
                    <a:pt x="14054" y="707"/>
                    <a:pt x="12745" y="261"/>
                  </a:cubicBezTo>
                  <a:cubicBezTo>
                    <a:pt x="11436" y="-184"/>
                    <a:pt x="9800" y="-184"/>
                    <a:pt x="7345" y="1263"/>
                  </a:cubicBezTo>
                  <a:cubicBezTo>
                    <a:pt x="4891" y="2711"/>
                    <a:pt x="1618" y="5606"/>
                    <a:pt x="472" y="8835"/>
                  </a:cubicBezTo>
                  <a:cubicBezTo>
                    <a:pt x="-673" y="12063"/>
                    <a:pt x="309" y="15626"/>
                    <a:pt x="2927" y="17964"/>
                  </a:cubicBezTo>
                  <a:cubicBezTo>
                    <a:pt x="5545" y="20303"/>
                    <a:pt x="9800" y="21416"/>
                    <a:pt x="13072" y="20748"/>
                  </a:cubicBezTo>
                  <a:cubicBezTo>
                    <a:pt x="16345" y="20080"/>
                    <a:pt x="18636" y="17630"/>
                    <a:pt x="20927" y="1518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8" name="Linea"/>
            <p:cNvSpPr/>
            <p:nvPr/>
          </p:nvSpPr>
          <p:spPr>
            <a:xfrm>
              <a:off x="3408609" y="710194"/>
              <a:ext cx="259069" cy="172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0768" fill="norm" stroke="1" extrusionOk="0">
                  <a:moveTo>
                    <a:pt x="6980" y="5138"/>
                  </a:moveTo>
                  <a:cubicBezTo>
                    <a:pt x="6220" y="3802"/>
                    <a:pt x="5459" y="2466"/>
                    <a:pt x="4699" y="1798"/>
                  </a:cubicBezTo>
                  <a:cubicBezTo>
                    <a:pt x="3938" y="1130"/>
                    <a:pt x="3177" y="1130"/>
                    <a:pt x="2341" y="3023"/>
                  </a:cubicBezTo>
                  <a:cubicBezTo>
                    <a:pt x="1504" y="4916"/>
                    <a:pt x="592" y="8701"/>
                    <a:pt x="211" y="11819"/>
                  </a:cubicBezTo>
                  <a:cubicBezTo>
                    <a:pt x="-169" y="14936"/>
                    <a:pt x="-17" y="17386"/>
                    <a:pt x="515" y="18833"/>
                  </a:cubicBezTo>
                  <a:cubicBezTo>
                    <a:pt x="1048" y="20281"/>
                    <a:pt x="1961" y="20726"/>
                    <a:pt x="3254" y="19056"/>
                  </a:cubicBezTo>
                  <a:cubicBezTo>
                    <a:pt x="4546" y="17386"/>
                    <a:pt x="6220" y="13600"/>
                    <a:pt x="7208" y="11039"/>
                  </a:cubicBezTo>
                  <a:cubicBezTo>
                    <a:pt x="8197" y="8479"/>
                    <a:pt x="8501" y="7142"/>
                    <a:pt x="8501" y="7142"/>
                  </a:cubicBezTo>
                  <a:cubicBezTo>
                    <a:pt x="8501" y="7142"/>
                    <a:pt x="8197" y="8479"/>
                    <a:pt x="8197" y="10260"/>
                  </a:cubicBezTo>
                  <a:cubicBezTo>
                    <a:pt x="8197" y="12041"/>
                    <a:pt x="8501" y="14268"/>
                    <a:pt x="9338" y="15938"/>
                  </a:cubicBezTo>
                  <a:cubicBezTo>
                    <a:pt x="10175" y="17608"/>
                    <a:pt x="11544" y="18722"/>
                    <a:pt x="12608" y="19167"/>
                  </a:cubicBezTo>
                  <a:cubicBezTo>
                    <a:pt x="13673" y="19613"/>
                    <a:pt x="14434" y="19390"/>
                    <a:pt x="15042" y="18499"/>
                  </a:cubicBezTo>
                  <a:cubicBezTo>
                    <a:pt x="15651" y="17608"/>
                    <a:pt x="16107" y="16050"/>
                    <a:pt x="16487" y="14268"/>
                  </a:cubicBezTo>
                  <a:cubicBezTo>
                    <a:pt x="16868" y="12487"/>
                    <a:pt x="17172" y="10483"/>
                    <a:pt x="17172" y="10037"/>
                  </a:cubicBezTo>
                  <a:cubicBezTo>
                    <a:pt x="17172" y="9592"/>
                    <a:pt x="16868" y="10705"/>
                    <a:pt x="16715" y="11819"/>
                  </a:cubicBezTo>
                  <a:cubicBezTo>
                    <a:pt x="16563" y="12932"/>
                    <a:pt x="16563" y="14046"/>
                    <a:pt x="16639" y="15493"/>
                  </a:cubicBezTo>
                  <a:cubicBezTo>
                    <a:pt x="16715" y="16940"/>
                    <a:pt x="16868" y="18722"/>
                    <a:pt x="17324" y="19835"/>
                  </a:cubicBezTo>
                  <a:cubicBezTo>
                    <a:pt x="17780" y="20949"/>
                    <a:pt x="18541" y="21394"/>
                    <a:pt x="19454" y="19279"/>
                  </a:cubicBezTo>
                  <a:cubicBezTo>
                    <a:pt x="20366" y="17163"/>
                    <a:pt x="21431" y="12487"/>
                    <a:pt x="21355" y="8813"/>
                  </a:cubicBezTo>
                  <a:cubicBezTo>
                    <a:pt x="21279" y="5138"/>
                    <a:pt x="20062" y="2466"/>
                    <a:pt x="19073" y="1130"/>
                  </a:cubicBezTo>
                  <a:cubicBezTo>
                    <a:pt x="18084" y="-206"/>
                    <a:pt x="17324" y="-206"/>
                    <a:pt x="16715" y="351"/>
                  </a:cubicBezTo>
                  <a:cubicBezTo>
                    <a:pt x="16107" y="907"/>
                    <a:pt x="15651" y="2021"/>
                    <a:pt x="15346" y="3468"/>
                  </a:cubicBezTo>
                  <a:cubicBezTo>
                    <a:pt x="15042" y="4916"/>
                    <a:pt x="14890" y="6697"/>
                    <a:pt x="14738" y="847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9" name="Linea"/>
            <p:cNvSpPr/>
            <p:nvPr/>
          </p:nvSpPr>
          <p:spPr>
            <a:xfrm>
              <a:off x="3664863" y="592254"/>
              <a:ext cx="44282" cy="265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00" y="5100"/>
                    <a:pt x="3600" y="10200"/>
                    <a:pt x="7200" y="13800"/>
                  </a:cubicBezTo>
                  <a:cubicBezTo>
                    <a:pt x="10800" y="17400"/>
                    <a:pt x="16200" y="195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0" name="Linea"/>
            <p:cNvSpPr/>
            <p:nvPr/>
          </p:nvSpPr>
          <p:spPr>
            <a:xfrm>
              <a:off x="3825380" y="869009"/>
              <a:ext cx="11072" cy="5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1" name="Linea"/>
            <p:cNvSpPr/>
            <p:nvPr/>
          </p:nvSpPr>
          <p:spPr>
            <a:xfrm>
              <a:off x="4021799" y="572498"/>
              <a:ext cx="191665" cy="290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392" fill="norm" stroke="1" extrusionOk="0">
                  <a:moveTo>
                    <a:pt x="12541" y="3492"/>
                  </a:moveTo>
                  <a:cubicBezTo>
                    <a:pt x="12541" y="2269"/>
                    <a:pt x="12541" y="1047"/>
                    <a:pt x="12032" y="435"/>
                  </a:cubicBezTo>
                  <a:cubicBezTo>
                    <a:pt x="11522" y="-176"/>
                    <a:pt x="10503" y="-176"/>
                    <a:pt x="8669" y="639"/>
                  </a:cubicBezTo>
                  <a:cubicBezTo>
                    <a:pt x="6835" y="1454"/>
                    <a:pt x="4186" y="3084"/>
                    <a:pt x="2454" y="4850"/>
                  </a:cubicBezTo>
                  <a:cubicBezTo>
                    <a:pt x="722" y="6616"/>
                    <a:pt x="-93" y="8518"/>
                    <a:pt x="9" y="9673"/>
                  </a:cubicBezTo>
                  <a:cubicBezTo>
                    <a:pt x="111" y="10828"/>
                    <a:pt x="1130" y="11235"/>
                    <a:pt x="3982" y="11575"/>
                  </a:cubicBezTo>
                  <a:cubicBezTo>
                    <a:pt x="6835" y="11915"/>
                    <a:pt x="11522" y="12186"/>
                    <a:pt x="14782" y="12798"/>
                  </a:cubicBezTo>
                  <a:cubicBezTo>
                    <a:pt x="18043" y="13409"/>
                    <a:pt x="19877" y="14360"/>
                    <a:pt x="20692" y="15243"/>
                  </a:cubicBezTo>
                  <a:cubicBezTo>
                    <a:pt x="21507" y="16126"/>
                    <a:pt x="21303" y="16941"/>
                    <a:pt x="19877" y="17892"/>
                  </a:cubicBezTo>
                  <a:cubicBezTo>
                    <a:pt x="18450" y="18843"/>
                    <a:pt x="15801" y="19930"/>
                    <a:pt x="13967" y="20541"/>
                  </a:cubicBezTo>
                  <a:cubicBezTo>
                    <a:pt x="12133" y="21152"/>
                    <a:pt x="11115" y="21288"/>
                    <a:pt x="10096" y="21356"/>
                  </a:cubicBezTo>
                  <a:cubicBezTo>
                    <a:pt x="9077" y="21424"/>
                    <a:pt x="8058" y="21424"/>
                    <a:pt x="7447" y="21084"/>
                  </a:cubicBezTo>
                  <a:cubicBezTo>
                    <a:pt x="6835" y="20745"/>
                    <a:pt x="6632" y="20066"/>
                    <a:pt x="7141" y="19658"/>
                  </a:cubicBezTo>
                  <a:cubicBezTo>
                    <a:pt x="7650" y="19250"/>
                    <a:pt x="8873" y="19115"/>
                    <a:pt x="10096" y="1897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2" name="Linea"/>
            <p:cNvSpPr/>
            <p:nvPr/>
          </p:nvSpPr>
          <p:spPr>
            <a:xfrm>
              <a:off x="4248542" y="653241"/>
              <a:ext cx="130348" cy="216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1272" fill="norm" stroke="1" extrusionOk="0">
                  <a:moveTo>
                    <a:pt x="10394" y="4891"/>
                  </a:moveTo>
                  <a:cubicBezTo>
                    <a:pt x="10394" y="3984"/>
                    <a:pt x="10394" y="3076"/>
                    <a:pt x="10244" y="2169"/>
                  </a:cubicBezTo>
                  <a:cubicBezTo>
                    <a:pt x="10094" y="1261"/>
                    <a:pt x="9794" y="354"/>
                    <a:pt x="8894" y="81"/>
                  </a:cubicBezTo>
                  <a:cubicBezTo>
                    <a:pt x="7994" y="-191"/>
                    <a:pt x="6494" y="172"/>
                    <a:pt x="4694" y="1987"/>
                  </a:cubicBezTo>
                  <a:cubicBezTo>
                    <a:pt x="2894" y="3802"/>
                    <a:pt x="794" y="7070"/>
                    <a:pt x="194" y="10246"/>
                  </a:cubicBezTo>
                  <a:cubicBezTo>
                    <a:pt x="-406" y="13422"/>
                    <a:pt x="494" y="16508"/>
                    <a:pt x="1394" y="18414"/>
                  </a:cubicBezTo>
                  <a:cubicBezTo>
                    <a:pt x="2294" y="20320"/>
                    <a:pt x="3194" y="21046"/>
                    <a:pt x="5144" y="21227"/>
                  </a:cubicBezTo>
                  <a:cubicBezTo>
                    <a:pt x="7094" y="21409"/>
                    <a:pt x="10094" y="21046"/>
                    <a:pt x="12944" y="20138"/>
                  </a:cubicBezTo>
                  <a:cubicBezTo>
                    <a:pt x="15794" y="19231"/>
                    <a:pt x="18494" y="17779"/>
                    <a:pt x="21194" y="1632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3" name="Linea"/>
            <p:cNvSpPr/>
            <p:nvPr/>
          </p:nvSpPr>
          <p:spPr>
            <a:xfrm>
              <a:off x="4461916" y="846868"/>
              <a:ext cx="16606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4" name="Linea"/>
            <p:cNvSpPr/>
            <p:nvPr/>
          </p:nvSpPr>
          <p:spPr>
            <a:xfrm>
              <a:off x="4461916" y="701110"/>
              <a:ext cx="49816" cy="139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2" fill="norm" stroke="1" extrusionOk="0">
                  <a:moveTo>
                    <a:pt x="0" y="2805"/>
                  </a:moveTo>
                  <a:cubicBezTo>
                    <a:pt x="0" y="1403"/>
                    <a:pt x="0" y="0"/>
                    <a:pt x="0" y="0"/>
                  </a:cubicBezTo>
                  <a:cubicBezTo>
                    <a:pt x="0" y="0"/>
                    <a:pt x="0" y="1403"/>
                    <a:pt x="0" y="4769"/>
                  </a:cubicBezTo>
                  <a:cubicBezTo>
                    <a:pt x="0" y="8135"/>
                    <a:pt x="0" y="13465"/>
                    <a:pt x="800" y="16831"/>
                  </a:cubicBezTo>
                  <a:cubicBezTo>
                    <a:pt x="1600" y="20197"/>
                    <a:pt x="3200" y="21600"/>
                    <a:pt x="6800" y="21179"/>
                  </a:cubicBezTo>
                  <a:cubicBezTo>
                    <a:pt x="10400" y="20758"/>
                    <a:pt x="16000" y="18514"/>
                    <a:pt x="21600" y="1627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5" name="Linea"/>
            <p:cNvSpPr/>
            <p:nvPr/>
          </p:nvSpPr>
          <p:spPr>
            <a:xfrm>
              <a:off x="4492792" y="575649"/>
              <a:ext cx="18940" cy="49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2400"/>
                    <a:pt x="4448" y="4800"/>
                    <a:pt x="1502" y="8400"/>
                  </a:cubicBezTo>
                  <a:cubicBezTo>
                    <a:pt x="-1443" y="12000"/>
                    <a:pt x="521" y="16800"/>
                    <a:pt x="2484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6" name="Linea"/>
            <p:cNvSpPr/>
            <p:nvPr/>
          </p:nvSpPr>
          <p:spPr>
            <a:xfrm>
              <a:off x="4782950" y="902642"/>
              <a:ext cx="33212" cy="132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6" fill="norm" stroke="1" extrusionOk="0">
                  <a:moveTo>
                    <a:pt x="21600" y="2595"/>
                  </a:moveTo>
                  <a:cubicBezTo>
                    <a:pt x="19200" y="1115"/>
                    <a:pt x="16800" y="-364"/>
                    <a:pt x="15600" y="80"/>
                  </a:cubicBezTo>
                  <a:cubicBezTo>
                    <a:pt x="14400" y="524"/>
                    <a:pt x="14400" y="2891"/>
                    <a:pt x="12000" y="6737"/>
                  </a:cubicBezTo>
                  <a:cubicBezTo>
                    <a:pt x="9600" y="10584"/>
                    <a:pt x="4800" y="15910"/>
                    <a:pt x="0" y="21236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7" name="Linea"/>
            <p:cNvSpPr/>
            <p:nvPr/>
          </p:nvSpPr>
          <p:spPr>
            <a:xfrm>
              <a:off x="5059705" y="632657"/>
              <a:ext cx="65957" cy="230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277" fill="norm" stroke="1" extrusionOk="0">
                  <a:moveTo>
                    <a:pt x="0" y="11583"/>
                  </a:moveTo>
                  <a:cubicBezTo>
                    <a:pt x="3600" y="9031"/>
                    <a:pt x="7200" y="6480"/>
                    <a:pt x="10800" y="4354"/>
                  </a:cubicBezTo>
                  <a:cubicBezTo>
                    <a:pt x="14400" y="2228"/>
                    <a:pt x="18000" y="527"/>
                    <a:pt x="19800" y="102"/>
                  </a:cubicBezTo>
                  <a:cubicBezTo>
                    <a:pt x="21600" y="-323"/>
                    <a:pt x="21600" y="527"/>
                    <a:pt x="21300" y="3589"/>
                  </a:cubicBezTo>
                  <a:cubicBezTo>
                    <a:pt x="21000" y="6650"/>
                    <a:pt x="20400" y="11923"/>
                    <a:pt x="20100" y="15239"/>
                  </a:cubicBezTo>
                  <a:cubicBezTo>
                    <a:pt x="19800" y="18556"/>
                    <a:pt x="19800" y="19916"/>
                    <a:pt x="19800" y="2127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8" name="Linea"/>
            <p:cNvSpPr/>
            <p:nvPr/>
          </p:nvSpPr>
          <p:spPr>
            <a:xfrm>
              <a:off x="5203618" y="644759"/>
              <a:ext cx="57960" cy="20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513" fill="norm" stroke="1" extrusionOk="0">
                  <a:moveTo>
                    <a:pt x="0" y="12229"/>
                  </a:moveTo>
                  <a:cubicBezTo>
                    <a:pt x="3375" y="9387"/>
                    <a:pt x="6750" y="6545"/>
                    <a:pt x="9450" y="4745"/>
                  </a:cubicBezTo>
                  <a:cubicBezTo>
                    <a:pt x="12150" y="2945"/>
                    <a:pt x="14175" y="2187"/>
                    <a:pt x="16200" y="1429"/>
                  </a:cubicBezTo>
                  <a:cubicBezTo>
                    <a:pt x="18225" y="671"/>
                    <a:pt x="20250" y="-87"/>
                    <a:pt x="20925" y="8"/>
                  </a:cubicBezTo>
                  <a:cubicBezTo>
                    <a:pt x="21600" y="102"/>
                    <a:pt x="20925" y="1050"/>
                    <a:pt x="20250" y="3513"/>
                  </a:cubicBezTo>
                  <a:cubicBezTo>
                    <a:pt x="19575" y="5976"/>
                    <a:pt x="18900" y="9955"/>
                    <a:pt x="18563" y="12892"/>
                  </a:cubicBezTo>
                  <a:cubicBezTo>
                    <a:pt x="18225" y="15829"/>
                    <a:pt x="18225" y="17724"/>
                    <a:pt x="18225" y="19145"/>
                  </a:cubicBezTo>
                  <a:cubicBezTo>
                    <a:pt x="18225" y="20566"/>
                    <a:pt x="18225" y="21513"/>
                    <a:pt x="18563" y="21513"/>
                  </a:cubicBezTo>
                  <a:cubicBezTo>
                    <a:pt x="18900" y="21513"/>
                    <a:pt x="19575" y="20566"/>
                    <a:pt x="20250" y="1961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9" name="Linea"/>
            <p:cNvSpPr/>
            <p:nvPr/>
          </p:nvSpPr>
          <p:spPr>
            <a:xfrm>
              <a:off x="5341994" y="631000"/>
              <a:ext cx="154984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57" y="21600"/>
                    <a:pt x="11314" y="21600"/>
                    <a:pt x="14914" y="18000"/>
                  </a:cubicBezTo>
                  <a:cubicBezTo>
                    <a:pt x="18514" y="14400"/>
                    <a:pt x="20057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0" name="Linea"/>
            <p:cNvSpPr/>
            <p:nvPr/>
          </p:nvSpPr>
          <p:spPr>
            <a:xfrm>
              <a:off x="5367415" y="631821"/>
              <a:ext cx="135098" cy="248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529" fill="norm" stroke="1" extrusionOk="0">
                  <a:moveTo>
                    <a:pt x="6486" y="889"/>
                  </a:moveTo>
                  <a:cubicBezTo>
                    <a:pt x="5319" y="409"/>
                    <a:pt x="4151" y="-71"/>
                    <a:pt x="3130" y="9"/>
                  </a:cubicBezTo>
                  <a:cubicBezTo>
                    <a:pt x="2108" y="89"/>
                    <a:pt x="1232" y="729"/>
                    <a:pt x="649" y="1449"/>
                  </a:cubicBezTo>
                  <a:cubicBezTo>
                    <a:pt x="65" y="2169"/>
                    <a:pt x="-227" y="2969"/>
                    <a:pt x="211" y="4169"/>
                  </a:cubicBezTo>
                  <a:cubicBezTo>
                    <a:pt x="649" y="5369"/>
                    <a:pt x="1816" y="6969"/>
                    <a:pt x="4005" y="7929"/>
                  </a:cubicBezTo>
                  <a:cubicBezTo>
                    <a:pt x="6195" y="8889"/>
                    <a:pt x="9405" y="9209"/>
                    <a:pt x="12470" y="10009"/>
                  </a:cubicBezTo>
                  <a:cubicBezTo>
                    <a:pt x="15535" y="10809"/>
                    <a:pt x="18454" y="12089"/>
                    <a:pt x="19914" y="13129"/>
                  </a:cubicBezTo>
                  <a:cubicBezTo>
                    <a:pt x="21373" y="14169"/>
                    <a:pt x="21373" y="14969"/>
                    <a:pt x="21373" y="15769"/>
                  </a:cubicBezTo>
                  <a:cubicBezTo>
                    <a:pt x="21373" y="16569"/>
                    <a:pt x="21373" y="17369"/>
                    <a:pt x="20935" y="18089"/>
                  </a:cubicBezTo>
                  <a:cubicBezTo>
                    <a:pt x="20497" y="18809"/>
                    <a:pt x="19622" y="19449"/>
                    <a:pt x="17578" y="20009"/>
                  </a:cubicBezTo>
                  <a:cubicBezTo>
                    <a:pt x="15535" y="20569"/>
                    <a:pt x="12324" y="21049"/>
                    <a:pt x="9405" y="21289"/>
                  </a:cubicBezTo>
                  <a:cubicBezTo>
                    <a:pt x="6487" y="21529"/>
                    <a:pt x="3859" y="21529"/>
                    <a:pt x="3276" y="21529"/>
                  </a:cubicBezTo>
                  <a:cubicBezTo>
                    <a:pt x="2692" y="21529"/>
                    <a:pt x="4151" y="21529"/>
                    <a:pt x="5465" y="21289"/>
                  </a:cubicBezTo>
                  <a:cubicBezTo>
                    <a:pt x="6778" y="21049"/>
                    <a:pt x="7946" y="20569"/>
                    <a:pt x="9114" y="20089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1" name="Linea"/>
            <p:cNvSpPr/>
            <p:nvPr/>
          </p:nvSpPr>
          <p:spPr>
            <a:xfrm>
              <a:off x="5552328" y="913289"/>
              <a:ext cx="49817" cy="99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2" name="Linea"/>
            <p:cNvSpPr/>
            <p:nvPr/>
          </p:nvSpPr>
          <p:spPr>
            <a:xfrm>
              <a:off x="5785623" y="635038"/>
              <a:ext cx="103551" cy="287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327" fill="norm" stroke="1" extrusionOk="0">
                  <a:moveTo>
                    <a:pt x="19157" y="2162"/>
                  </a:moveTo>
                  <a:cubicBezTo>
                    <a:pt x="18778" y="1479"/>
                    <a:pt x="18399" y="795"/>
                    <a:pt x="17263" y="385"/>
                  </a:cubicBezTo>
                  <a:cubicBezTo>
                    <a:pt x="16126" y="-25"/>
                    <a:pt x="14231" y="-162"/>
                    <a:pt x="11768" y="248"/>
                  </a:cubicBezTo>
                  <a:cubicBezTo>
                    <a:pt x="9305" y="658"/>
                    <a:pt x="6273" y="1615"/>
                    <a:pt x="3999" y="2846"/>
                  </a:cubicBezTo>
                  <a:cubicBezTo>
                    <a:pt x="1726" y="4076"/>
                    <a:pt x="210" y="5580"/>
                    <a:pt x="20" y="6947"/>
                  </a:cubicBezTo>
                  <a:cubicBezTo>
                    <a:pt x="-169" y="8314"/>
                    <a:pt x="968" y="9544"/>
                    <a:pt x="2673" y="10091"/>
                  </a:cubicBezTo>
                  <a:cubicBezTo>
                    <a:pt x="4378" y="10638"/>
                    <a:pt x="6652" y="10501"/>
                    <a:pt x="8926" y="9749"/>
                  </a:cubicBezTo>
                  <a:cubicBezTo>
                    <a:pt x="11200" y="8998"/>
                    <a:pt x="13473" y="7630"/>
                    <a:pt x="14989" y="6332"/>
                  </a:cubicBezTo>
                  <a:cubicBezTo>
                    <a:pt x="16505" y="5033"/>
                    <a:pt x="17263" y="3803"/>
                    <a:pt x="17452" y="3529"/>
                  </a:cubicBezTo>
                  <a:cubicBezTo>
                    <a:pt x="17642" y="3256"/>
                    <a:pt x="17263" y="3939"/>
                    <a:pt x="17831" y="5511"/>
                  </a:cubicBezTo>
                  <a:cubicBezTo>
                    <a:pt x="18400" y="7084"/>
                    <a:pt x="19915" y="9544"/>
                    <a:pt x="20673" y="11868"/>
                  </a:cubicBezTo>
                  <a:cubicBezTo>
                    <a:pt x="21431" y="14192"/>
                    <a:pt x="21431" y="16380"/>
                    <a:pt x="20863" y="17815"/>
                  </a:cubicBezTo>
                  <a:cubicBezTo>
                    <a:pt x="20294" y="19251"/>
                    <a:pt x="19157" y="19934"/>
                    <a:pt x="17263" y="20481"/>
                  </a:cubicBezTo>
                  <a:cubicBezTo>
                    <a:pt x="15368" y="21028"/>
                    <a:pt x="12715" y="21438"/>
                    <a:pt x="10631" y="21301"/>
                  </a:cubicBezTo>
                  <a:cubicBezTo>
                    <a:pt x="8547" y="21165"/>
                    <a:pt x="7031" y="20481"/>
                    <a:pt x="6842" y="19866"/>
                  </a:cubicBezTo>
                  <a:cubicBezTo>
                    <a:pt x="6652" y="19251"/>
                    <a:pt x="7789" y="18704"/>
                    <a:pt x="8926" y="18157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3" name="Linea"/>
            <p:cNvSpPr/>
            <p:nvPr/>
          </p:nvSpPr>
          <p:spPr>
            <a:xfrm>
              <a:off x="5996002" y="682539"/>
              <a:ext cx="104300" cy="244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1193" fill="norm" stroke="1" extrusionOk="0">
                  <a:moveTo>
                    <a:pt x="21052" y="330"/>
                  </a:moveTo>
                  <a:cubicBezTo>
                    <a:pt x="19190" y="10"/>
                    <a:pt x="17328" y="-310"/>
                    <a:pt x="14535" y="570"/>
                  </a:cubicBezTo>
                  <a:cubicBezTo>
                    <a:pt x="11742" y="1450"/>
                    <a:pt x="8017" y="3530"/>
                    <a:pt x="5411" y="6010"/>
                  </a:cubicBezTo>
                  <a:cubicBezTo>
                    <a:pt x="2804" y="8490"/>
                    <a:pt x="1314" y="11370"/>
                    <a:pt x="569" y="13690"/>
                  </a:cubicBezTo>
                  <a:cubicBezTo>
                    <a:pt x="-176" y="16010"/>
                    <a:pt x="-176" y="17770"/>
                    <a:pt x="569" y="18890"/>
                  </a:cubicBezTo>
                  <a:cubicBezTo>
                    <a:pt x="1314" y="20010"/>
                    <a:pt x="2804" y="20490"/>
                    <a:pt x="4480" y="20810"/>
                  </a:cubicBezTo>
                  <a:cubicBezTo>
                    <a:pt x="6155" y="21130"/>
                    <a:pt x="8018" y="21290"/>
                    <a:pt x="9880" y="21130"/>
                  </a:cubicBezTo>
                  <a:cubicBezTo>
                    <a:pt x="11742" y="20970"/>
                    <a:pt x="13604" y="20490"/>
                    <a:pt x="15093" y="19850"/>
                  </a:cubicBezTo>
                  <a:cubicBezTo>
                    <a:pt x="16583" y="19210"/>
                    <a:pt x="17700" y="18410"/>
                    <a:pt x="18259" y="17610"/>
                  </a:cubicBezTo>
                  <a:cubicBezTo>
                    <a:pt x="18817" y="16810"/>
                    <a:pt x="18817" y="16010"/>
                    <a:pt x="18259" y="15130"/>
                  </a:cubicBezTo>
                  <a:cubicBezTo>
                    <a:pt x="17700" y="14250"/>
                    <a:pt x="16583" y="13290"/>
                    <a:pt x="14721" y="12810"/>
                  </a:cubicBezTo>
                  <a:cubicBezTo>
                    <a:pt x="12859" y="12330"/>
                    <a:pt x="10252" y="12330"/>
                    <a:pt x="7459" y="12810"/>
                  </a:cubicBezTo>
                  <a:cubicBezTo>
                    <a:pt x="4666" y="13290"/>
                    <a:pt x="1686" y="14250"/>
                    <a:pt x="569" y="15130"/>
                  </a:cubicBezTo>
                  <a:cubicBezTo>
                    <a:pt x="-548" y="16010"/>
                    <a:pt x="197" y="16810"/>
                    <a:pt x="942" y="1761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4" name="Linea"/>
            <p:cNvSpPr/>
            <p:nvPr/>
          </p:nvSpPr>
          <p:spPr>
            <a:xfrm>
              <a:off x="6162702" y="707430"/>
              <a:ext cx="124766" cy="24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9" h="21480" fill="norm" stroke="1" extrusionOk="0">
                  <a:moveTo>
                    <a:pt x="6317" y="93"/>
                  </a:moveTo>
                  <a:cubicBezTo>
                    <a:pt x="5378" y="743"/>
                    <a:pt x="4439" y="1393"/>
                    <a:pt x="5221" y="2773"/>
                  </a:cubicBezTo>
                  <a:cubicBezTo>
                    <a:pt x="6004" y="4154"/>
                    <a:pt x="8508" y="6265"/>
                    <a:pt x="11482" y="8539"/>
                  </a:cubicBezTo>
                  <a:cubicBezTo>
                    <a:pt x="14456" y="10812"/>
                    <a:pt x="17900" y="13248"/>
                    <a:pt x="19621" y="14872"/>
                  </a:cubicBezTo>
                  <a:cubicBezTo>
                    <a:pt x="21343" y="16496"/>
                    <a:pt x="21343" y="17308"/>
                    <a:pt x="20091" y="18202"/>
                  </a:cubicBezTo>
                  <a:cubicBezTo>
                    <a:pt x="18839" y="19095"/>
                    <a:pt x="16334" y="20069"/>
                    <a:pt x="14299" y="20638"/>
                  </a:cubicBezTo>
                  <a:cubicBezTo>
                    <a:pt x="12265" y="21206"/>
                    <a:pt x="10700" y="21369"/>
                    <a:pt x="9134" y="21450"/>
                  </a:cubicBezTo>
                  <a:cubicBezTo>
                    <a:pt x="7569" y="21531"/>
                    <a:pt x="6004" y="21531"/>
                    <a:pt x="4439" y="20394"/>
                  </a:cubicBezTo>
                  <a:cubicBezTo>
                    <a:pt x="2873" y="19257"/>
                    <a:pt x="1308" y="16984"/>
                    <a:pt x="526" y="15360"/>
                  </a:cubicBezTo>
                  <a:cubicBezTo>
                    <a:pt x="-257" y="13735"/>
                    <a:pt x="-257" y="12761"/>
                    <a:pt x="1152" y="11705"/>
                  </a:cubicBezTo>
                  <a:cubicBezTo>
                    <a:pt x="2560" y="10650"/>
                    <a:pt x="5378" y="9513"/>
                    <a:pt x="8352" y="8539"/>
                  </a:cubicBezTo>
                  <a:cubicBezTo>
                    <a:pt x="11326" y="7564"/>
                    <a:pt x="14456" y="6752"/>
                    <a:pt x="16647" y="6021"/>
                  </a:cubicBezTo>
                  <a:cubicBezTo>
                    <a:pt x="18839" y="5290"/>
                    <a:pt x="20091" y="4641"/>
                    <a:pt x="20717" y="3748"/>
                  </a:cubicBezTo>
                  <a:cubicBezTo>
                    <a:pt x="21343" y="2854"/>
                    <a:pt x="21343" y="1717"/>
                    <a:pt x="20560" y="987"/>
                  </a:cubicBezTo>
                  <a:cubicBezTo>
                    <a:pt x="19778" y="256"/>
                    <a:pt x="18213" y="-69"/>
                    <a:pt x="16491" y="12"/>
                  </a:cubicBezTo>
                  <a:cubicBezTo>
                    <a:pt x="14769" y="93"/>
                    <a:pt x="12891" y="581"/>
                    <a:pt x="11013" y="1068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5" name="Linea"/>
            <p:cNvSpPr/>
            <p:nvPr/>
          </p:nvSpPr>
          <p:spPr>
            <a:xfrm>
              <a:off x="6353969" y="675280"/>
              <a:ext cx="106114" cy="181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506" fill="norm" stroke="1" extrusionOk="0">
                  <a:moveTo>
                    <a:pt x="7876" y="0"/>
                  </a:moveTo>
                  <a:cubicBezTo>
                    <a:pt x="4948" y="4145"/>
                    <a:pt x="2019" y="8291"/>
                    <a:pt x="737" y="11564"/>
                  </a:cubicBezTo>
                  <a:cubicBezTo>
                    <a:pt x="-544" y="14836"/>
                    <a:pt x="-178" y="17236"/>
                    <a:pt x="2019" y="18764"/>
                  </a:cubicBezTo>
                  <a:cubicBezTo>
                    <a:pt x="4215" y="20291"/>
                    <a:pt x="8243" y="20945"/>
                    <a:pt x="11171" y="21273"/>
                  </a:cubicBezTo>
                  <a:cubicBezTo>
                    <a:pt x="14100" y="21600"/>
                    <a:pt x="15931" y="21600"/>
                    <a:pt x="17395" y="21164"/>
                  </a:cubicBezTo>
                  <a:cubicBezTo>
                    <a:pt x="18859" y="20727"/>
                    <a:pt x="19958" y="19855"/>
                    <a:pt x="21056" y="1898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6" name="Linea"/>
            <p:cNvSpPr/>
            <p:nvPr/>
          </p:nvSpPr>
          <p:spPr>
            <a:xfrm>
              <a:off x="6426872" y="774912"/>
              <a:ext cx="1" cy="171632"/>
            </a:xfrm>
            <a:prstGeom prst="ellipse">
              <a:avLst/>
            </a:pr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7" name="Linea"/>
            <p:cNvSpPr/>
            <p:nvPr/>
          </p:nvSpPr>
          <p:spPr>
            <a:xfrm>
              <a:off x="6565249" y="924359"/>
              <a:ext cx="38747" cy="11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8" name="Linea"/>
            <p:cNvSpPr/>
            <p:nvPr/>
          </p:nvSpPr>
          <p:spPr>
            <a:xfrm>
              <a:off x="6702565" y="690837"/>
              <a:ext cx="348280" cy="248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31" fill="norm" stroke="1" extrusionOk="0">
                  <a:moveTo>
                    <a:pt x="3817" y="3451"/>
                  </a:moveTo>
                  <a:cubicBezTo>
                    <a:pt x="3817" y="2651"/>
                    <a:pt x="3817" y="1851"/>
                    <a:pt x="4101" y="1211"/>
                  </a:cubicBezTo>
                  <a:cubicBezTo>
                    <a:pt x="4386" y="571"/>
                    <a:pt x="4954" y="91"/>
                    <a:pt x="5523" y="11"/>
                  </a:cubicBezTo>
                  <a:cubicBezTo>
                    <a:pt x="6091" y="-69"/>
                    <a:pt x="6659" y="251"/>
                    <a:pt x="7057" y="2331"/>
                  </a:cubicBezTo>
                  <a:cubicBezTo>
                    <a:pt x="7455" y="4411"/>
                    <a:pt x="7683" y="8251"/>
                    <a:pt x="6944" y="11531"/>
                  </a:cubicBezTo>
                  <a:cubicBezTo>
                    <a:pt x="6205" y="14811"/>
                    <a:pt x="4499" y="17531"/>
                    <a:pt x="3249" y="18891"/>
                  </a:cubicBezTo>
                  <a:cubicBezTo>
                    <a:pt x="1998" y="20251"/>
                    <a:pt x="1203" y="20251"/>
                    <a:pt x="691" y="19771"/>
                  </a:cubicBezTo>
                  <a:cubicBezTo>
                    <a:pt x="179" y="19291"/>
                    <a:pt x="-48" y="18331"/>
                    <a:pt x="9" y="17531"/>
                  </a:cubicBezTo>
                  <a:cubicBezTo>
                    <a:pt x="66" y="16731"/>
                    <a:pt x="407" y="16091"/>
                    <a:pt x="1373" y="15691"/>
                  </a:cubicBezTo>
                  <a:cubicBezTo>
                    <a:pt x="2339" y="15291"/>
                    <a:pt x="3931" y="15131"/>
                    <a:pt x="5295" y="15451"/>
                  </a:cubicBezTo>
                  <a:cubicBezTo>
                    <a:pt x="6659" y="15771"/>
                    <a:pt x="7796" y="16571"/>
                    <a:pt x="8592" y="17211"/>
                  </a:cubicBezTo>
                  <a:cubicBezTo>
                    <a:pt x="9388" y="17851"/>
                    <a:pt x="9843" y="18331"/>
                    <a:pt x="10354" y="18571"/>
                  </a:cubicBezTo>
                  <a:cubicBezTo>
                    <a:pt x="10866" y="18811"/>
                    <a:pt x="11434" y="18811"/>
                    <a:pt x="11946" y="18571"/>
                  </a:cubicBezTo>
                  <a:cubicBezTo>
                    <a:pt x="12457" y="18331"/>
                    <a:pt x="12912" y="17851"/>
                    <a:pt x="13310" y="17291"/>
                  </a:cubicBezTo>
                  <a:cubicBezTo>
                    <a:pt x="13708" y="16731"/>
                    <a:pt x="14049" y="16091"/>
                    <a:pt x="14163" y="16251"/>
                  </a:cubicBezTo>
                  <a:cubicBezTo>
                    <a:pt x="14276" y="16411"/>
                    <a:pt x="14163" y="17371"/>
                    <a:pt x="14333" y="18331"/>
                  </a:cubicBezTo>
                  <a:cubicBezTo>
                    <a:pt x="14504" y="19291"/>
                    <a:pt x="14958" y="20251"/>
                    <a:pt x="15527" y="20811"/>
                  </a:cubicBezTo>
                  <a:cubicBezTo>
                    <a:pt x="16095" y="21371"/>
                    <a:pt x="16777" y="21531"/>
                    <a:pt x="17403" y="21531"/>
                  </a:cubicBezTo>
                  <a:cubicBezTo>
                    <a:pt x="18028" y="21531"/>
                    <a:pt x="18596" y="21371"/>
                    <a:pt x="19278" y="20571"/>
                  </a:cubicBezTo>
                  <a:cubicBezTo>
                    <a:pt x="19960" y="19771"/>
                    <a:pt x="20756" y="18331"/>
                    <a:pt x="21154" y="16491"/>
                  </a:cubicBezTo>
                  <a:cubicBezTo>
                    <a:pt x="21552" y="14651"/>
                    <a:pt x="21552" y="12411"/>
                    <a:pt x="21211" y="10571"/>
                  </a:cubicBezTo>
                  <a:cubicBezTo>
                    <a:pt x="20870" y="8731"/>
                    <a:pt x="20188" y="7291"/>
                    <a:pt x="19506" y="6331"/>
                  </a:cubicBezTo>
                  <a:cubicBezTo>
                    <a:pt x="18824" y="5371"/>
                    <a:pt x="18141" y="4891"/>
                    <a:pt x="17459" y="4731"/>
                  </a:cubicBezTo>
                  <a:cubicBezTo>
                    <a:pt x="16777" y="4571"/>
                    <a:pt x="16095" y="4731"/>
                    <a:pt x="15356" y="6651"/>
                  </a:cubicBezTo>
                  <a:cubicBezTo>
                    <a:pt x="14617" y="8571"/>
                    <a:pt x="13821" y="12251"/>
                    <a:pt x="13026" y="15931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9" name="Linea"/>
            <p:cNvSpPr/>
            <p:nvPr/>
          </p:nvSpPr>
          <p:spPr>
            <a:xfrm>
              <a:off x="7107687" y="725096"/>
              <a:ext cx="23207" cy="18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1401" fill="norm" stroke="1" extrusionOk="0">
                  <a:moveTo>
                    <a:pt x="0" y="0"/>
                  </a:moveTo>
                  <a:cubicBezTo>
                    <a:pt x="0" y="4705"/>
                    <a:pt x="0" y="9410"/>
                    <a:pt x="2492" y="12404"/>
                  </a:cubicBezTo>
                  <a:cubicBezTo>
                    <a:pt x="4985" y="15398"/>
                    <a:pt x="9969" y="16681"/>
                    <a:pt x="14123" y="17964"/>
                  </a:cubicBezTo>
                  <a:cubicBezTo>
                    <a:pt x="18277" y="19248"/>
                    <a:pt x="21600" y="20531"/>
                    <a:pt x="20769" y="21065"/>
                  </a:cubicBezTo>
                  <a:cubicBezTo>
                    <a:pt x="19939" y="21600"/>
                    <a:pt x="14954" y="21386"/>
                    <a:pt x="9970" y="21172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0" name="Linea"/>
            <p:cNvSpPr/>
            <p:nvPr/>
          </p:nvSpPr>
          <p:spPr>
            <a:xfrm>
              <a:off x="7205474" y="709685"/>
              <a:ext cx="158468" cy="236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450" fill="norm" stroke="1" extrusionOk="0">
                  <a:moveTo>
                    <a:pt x="10676" y="1399"/>
                  </a:moveTo>
                  <a:cubicBezTo>
                    <a:pt x="9683" y="897"/>
                    <a:pt x="8690" y="394"/>
                    <a:pt x="7572" y="143"/>
                  </a:cubicBezTo>
                  <a:cubicBezTo>
                    <a:pt x="6455" y="-108"/>
                    <a:pt x="5214" y="-108"/>
                    <a:pt x="4097" y="813"/>
                  </a:cubicBezTo>
                  <a:cubicBezTo>
                    <a:pt x="2979" y="1734"/>
                    <a:pt x="1986" y="3576"/>
                    <a:pt x="2483" y="5669"/>
                  </a:cubicBezTo>
                  <a:cubicBezTo>
                    <a:pt x="2979" y="7762"/>
                    <a:pt x="4966" y="10106"/>
                    <a:pt x="7076" y="11780"/>
                  </a:cubicBezTo>
                  <a:cubicBezTo>
                    <a:pt x="9186" y="13455"/>
                    <a:pt x="11421" y="14459"/>
                    <a:pt x="13407" y="15380"/>
                  </a:cubicBezTo>
                  <a:cubicBezTo>
                    <a:pt x="15393" y="16301"/>
                    <a:pt x="17131" y="17139"/>
                    <a:pt x="17876" y="17976"/>
                  </a:cubicBezTo>
                  <a:cubicBezTo>
                    <a:pt x="18621" y="18813"/>
                    <a:pt x="18372" y="19650"/>
                    <a:pt x="17628" y="20236"/>
                  </a:cubicBezTo>
                  <a:cubicBezTo>
                    <a:pt x="16883" y="20822"/>
                    <a:pt x="15641" y="21157"/>
                    <a:pt x="13779" y="21325"/>
                  </a:cubicBezTo>
                  <a:cubicBezTo>
                    <a:pt x="11917" y="21492"/>
                    <a:pt x="9434" y="21492"/>
                    <a:pt x="7448" y="21325"/>
                  </a:cubicBezTo>
                  <a:cubicBezTo>
                    <a:pt x="5462" y="21157"/>
                    <a:pt x="3972" y="20822"/>
                    <a:pt x="2607" y="20152"/>
                  </a:cubicBezTo>
                  <a:cubicBezTo>
                    <a:pt x="1241" y="19483"/>
                    <a:pt x="0" y="18478"/>
                    <a:pt x="0" y="17641"/>
                  </a:cubicBezTo>
                  <a:cubicBezTo>
                    <a:pt x="0" y="16804"/>
                    <a:pt x="1241" y="16134"/>
                    <a:pt x="4345" y="14794"/>
                  </a:cubicBezTo>
                  <a:cubicBezTo>
                    <a:pt x="7448" y="13455"/>
                    <a:pt x="12414" y="11445"/>
                    <a:pt x="15641" y="9604"/>
                  </a:cubicBezTo>
                  <a:cubicBezTo>
                    <a:pt x="18869" y="7762"/>
                    <a:pt x="20359" y="6087"/>
                    <a:pt x="20979" y="4748"/>
                  </a:cubicBezTo>
                  <a:cubicBezTo>
                    <a:pt x="21600" y="3408"/>
                    <a:pt x="21352" y="2404"/>
                    <a:pt x="20483" y="1734"/>
                  </a:cubicBezTo>
                  <a:cubicBezTo>
                    <a:pt x="19614" y="1064"/>
                    <a:pt x="18124" y="729"/>
                    <a:pt x="16138" y="897"/>
                  </a:cubicBezTo>
                  <a:cubicBezTo>
                    <a:pt x="14152" y="1064"/>
                    <a:pt x="11669" y="1734"/>
                    <a:pt x="9931" y="2487"/>
                  </a:cubicBezTo>
                  <a:cubicBezTo>
                    <a:pt x="8193" y="3241"/>
                    <a:pt x="7200" y="4078"/>
                    <a:pt x="6207" y="4915"/>
                  </a:cubicBezTo>
                </a:path>
              </a:pathLst>
            </a:custGeom>
            <a:noFill/>
            <a:ln w="38100" cap="rnd">
              <a:solidFill>
                <a:srgbClr val="1A0A5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1472" name="lcosfilogo-filtered.jpeg" descr="lcosfilogo-filtered.jpeg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473" name="IMG_4269.jpeg" descr="IMG_4269.jpeg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pic>
        <p:nvPicPr>
          <p:cNvPr id="1474" name="filmato-incollato.heic" descr="filmato-incollato.heic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8136049" y="3949022"/>
            <a:ext cx="3548886" cy="18555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6" name="ScreenRecording_10-23-2024 09-59-49_1.mov" descr="ScreenRecording_10-23-2024 09-59-49_1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92021" y="2481601"/>
            <a:ext cx="7349234" cy="40884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grpSp>
        <p:nvGrpSpPr>
          <p:cNvPr id="1621" name="Disegno"/>
          <p:cNvGrpSpPr/>
          <p:nvPr/>
        </p:nvGrpSpPr>
        <p:grpSpPr>
          <a:xfrm>
            <a:off x="1670397" y="880724"/>
            <a:ext cx="9375983" cy="541149"/>
            <a:chOff x="-66985" y="-159871"/>
            <a:chExt cx="9375982" cy="541147"/>
          </a:xfrm>
        </p:grpSpPr>
        <p:pic>
          <p:nvPicPr>
            <p:cNvPr id="147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46020" y="-38100"/>
              <a:ext cx="84755" cy="419376"/>
            </a:xfrm>
            <a:prstGeom prst="rect">
              <a:avLst/>
            </a:prstGeom>
            <a:effectLst/>
          </p:spPr>
        </p:pic>
        <p:pic>
          <p:nvPicPr>
            <p:cNvPr id="147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66986" y="260794"/>
              <a:ext cx="259834" cy="87271"/>
            </a:xfrm>
            <a:prstGeom prst="rect">
              <a:avLst/>
            </a:prstGeom>
            <a:effectLst/>
          </p:spPr>
        </p:pic>
        <p:pic>
          <p:nvPicPr>
            <p:cNvPr id="148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7333" y="55996"/>
              <a:ext cx="87271" cy="304126"/>
            </a:xfrm>
            <a:prstGeom prst="rect">
              <a:avLst/>
            </a:prstGeom>
            <a:effectLst/>
          </p:spPr>
        </p:pic>
        <p:pic>
          <p:nvPicPr>
            <p:cNvPr id="148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00491" y="-11411"/>
              <a:ext cx="114631" cy="370123"/>
            </a:xfrm>
            <a:prstGeom prst="rect">
              <a:avLst/>
            </a:prstGeom>
            <a:effectLst/>
          </p:spPr>
        </p:pic>
        <p:pic>
          <p:nvPicPr>
            <p:cNvPr id="148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8921" y="11715"/>
              <a:ext cx="230773" cy="346980"/>
            </a:xfrm>
            <a:prstGeom prst="rect">
              <a:avLst/>
            </a:prstGeom>
            <a:effectLst/>
          </p:spPr>
        </p:pic>
        <p:pic>
          <p:nvPicPr>
            <p:cNvPr id="148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7978" y="-436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9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49254" y="28321"/>
              <a:ext cx="214578" cy="87271"/>
            </a:xfrm>
            <a:prstGeom prst="rect">
              <a:avLst/>
            </a:prstGeom>
            <a:effectLst/>
          </p:spPr>
        </p:pic>
        <p:pic>
          <p:nvPicPr>
            <p:cNvPr id="149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0919" y="39391"/>
              <a:ext cx="237194" cy="285710"/>
            </a:xfrm>
            <a:prstGeom prst="rect">
              <a:avLst/>
            </a:prstGeom>
            <a:effectLst/>
          </p:spPr>
        </p:pic>
        <p:pic>
          <p:nvPicPr>
            <p:cNvPr id="1493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76929" y="100277"/>
              <a:ext cx="214579" cy="142622"/>
            </a:xfrm>
            <a:prstGeom prst="rect">
              <a:avLst/>
            </a:prstGeom>
            <a:effectLst/>
          </p:spPr>
        </p:pic>
        <p:pic>
          <p:nvPicPr>
            <p:cNvPr id="149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78715" y="6180"/>
              <a:ext cx="101354" cy="346409"/>
            </a:xfrm>
            <a:prstGeom prst="rect">
              <a:avLst/>
            </a:prstGeom>
            <a:effectLst/>
          </p:spPr>
        </p:pic>
        <p:pic>
          <p:nvPicPr>
            <p:cNvPr id="149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81727" y="-53041"/>
              <a:ext cx="292070" cy="340220"/>
            </a:xfrm>
            <a:prstGeom prst="rect">
              <a:avLst/>
            </a:prstGeom>
            <a:effectLst/>
          </p:spPr>
        </p:pic>
        <p:pic>
          <p:nvPicPr>
            <p:cNvPr id="149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30806" y="22785"/>
              <a:ext cx="103877" cy="286772"/>
            </a:xfrm>
            <a:prstGeom prst="rect">
              <a:avLst/>
            </a:prstGeom>
            <a:effectLst/>
          </p:spPr>
        </p:pic>
        <p:pic>
          <p:nvPicPr>
            <p:cNvPr id="150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009312" y="-1155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0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124903" y="-12550"/>
              <a:ext cx="278310" cy="327405"/>
            </a:xfrm>
            <a:prstGeom prst="rect">
              <a:avLst/>
            </a:prstGeom>
            <a:effectLst/>
          </p:spPr>
        </p:pic>
        <p:pic>
          <p:nvPicPr>
            <p:cNvPr id="150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180254" y="144557"/>
              <a:ext cx="153692" cy="91985"/>
            </a:xfrm>
            <a:prstGeom prst="rect">
              <a:avLst/>
            </a:prstGeom>
            <a:effectLst/>
          </p:spPr>
        </p:pic>
        <p:pic>
          <p:nvPicPr>
            <p:cNvPr id="150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62912" y="-21495"/>
              <a:ext cx="92806" cy="336905"/>
            </a:xfrm>
            <a:prstGeom prst="rect">
              <a:avLst/>
            </a:prstGeom>
            <a:effectLst/>
          </p:spPr>
        </p:pic>
        <p:pic>
          <p:nvPicPr>
            <p:cNvPr id="150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363861" y="-44621"/>
              <a:ext cx="257910" cy="342871"/>
            </a:xfrm>
            <a:prstGeom prst="rect">
              <a:avLst/>
            </a:prstGeom>
            <a:effectLst/>
          </p:spPr>
        </p:pic>
        <p:pic>
          <p:nvPicPr>
            <p:cNvPr id="151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597927" y="-23597"/>
              <a:ext cx="274250" cy="318848"/>
            </a:xfrm>
            <a:prstGeom prst="rect">
              <a:avLst/>
            </a:prstGeom>
            <a:effectLst/>
          </p:spPr>
        </p:pic>
        <p:pic>
          <p:nvPicPr>
            <p:cNvPr id="151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835009" y="-18742"/>
              <a:ext cx="323665" cy="321384"/>
            </a:xfrm>
            <a:prstGeom prst="rect">
              <a:avLst/>
            </a:prstGeom>
            <a:effectLst/>
          </p:spPr>
        </p:pic>
        <p:pic>
          <p:nvPicPr>
            <p:cNvPr id="151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107539" y="6180"/>
              <a:ext cx="89881" cy="303140"/>
            </a:xfrm>
            <a:prstGeom prst="rect">
              <a:avLst/>
            </a:prstGeom>
            <a:effectLst/>
          </p:spPr>
        </p:pic>
        <p:pic>
          <p:nvPicPr>
            <p:cNvPr id="151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60979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1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669509" y="-95296"/>
              <a:ext cx="108685" cy="419580"/>
            </a:xfrm>
            <a:prstGeom prst="rect">
              <a:avLst/>
            </a:prstGeom>
            <a:effectLst/>
          </p:spPr>
        </p:pic>
        <p:pic>
          <p:nvPicPr>
            <p:cNvPr id="152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619377" y="-114899"/>
              <a:ext cx="322590" cy="136394"/>
            </a:xfrm>
            <a:prstGeom prst="rect">
              <a:avLst/>
            </a:prstGeom>
            <a:effectLst/>
          </p:spPr>
        </p:pic>
        <p:pic>
          <p:nvPicPr>
            <p:cNvPr id="152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41517" y="34548"/>
              <a:ext cx="358491" cy="276617"/>
            </a:xfrm>
            <a:prstGeom prst="rect">
              <a:avLst/>
            </a:prstGeom>
            <a:effectLst/>
          </p:spPr>
        </p:pic>
        <p:pic>
          <p:nvPicPr>
            <p:cNvPr id="1525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819286" y="-104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2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007298" y="-40231"/>
              <a:ext cx="108947" cy="331405"/>
            </a:xfrm>
            <a:prstGeom prst="rect">
              <a:avLst/>
            </a:prstGeom>
            <a:effectLst/>
          </p:spPr>
        </p:pic>
        <p:pic>
          <p:nvPicPr>
            <p:cNvPr id="152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005767" y="-71311"/>
              <a:ext cx="262477" cy="340400"/>
            </a:xfrm>
            <a:prstGeom prst="rect">
              <a:avLst/>
            </a:prstGeom>
            <a:effectLst/>
          </p:spPr>
        </p:pic>
        <p:pic>
          <p:nvPicPr>
            <p:cNvPr id="153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244842" y="-46478"/>
              <a:ext cx="308674" cy="328122"/>
            </a:xfrm>
            <a:prstGeom prst="rect">
              <a:avLst/>
            </a:prstGeom>
            <a:effectLst/>
          </p:spPr>
        </p:pic>
        <p:pic>
          <p:nvPicPr>
            <p:cNvPr id="153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278052" y="111347"/>
              <a:ext cx="220113" cy="109411"/>
            </a:xfrm>
            <a:prstGeom prst="rect">
              <a:avLst/>
            </a:prstGeom>
            <a:effectLst/>
          </p:spPr>
        </p:pic>
        <p:pic>
          <p:nvPicPr>
            <p:cNvPr id="153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483291" y="-70441"/>
              <a:ext cx="258419" cy="372747"/>
            </a:xfrm>
            <a:prstGeom prst="rect">
              <a:avLst/>
            </a:prstGeom>
            <a:effectLst/>
          </p:spPr>
        </p:pic>
        <p:pic>
          <p:nvPicPr>
            <p:cNvPr id="153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671274" y="-56551"/>
              <a:ext cx="92576" cy="364229"/>
            </a:xfrm>
            <a:prstGeom prst="rect">
              <a:avLst/>
            </a:prstGeom>
            <a:effectLst/>
          </p:spPr>
        </p:pic>
        <p:pic>
          <p:nvPicPr>
            <p:cNvPr id="153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682114" y="-37703"/>
              <a:ext cx="264394" cy="291672"/>
            </a:xfrm>
            <a:prstGeom prst="rect">
              <a:avLst/>
            </a:prstGeom>
            <a:effectLst/>
          </p:spPr>
        </p:pic>
        <p:pic>
          <p:nvPicPr>
            <p:cNvPr id="154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953333" y="-49171"/>
              <a:ext cx="258859" cy="81736"/>
            </a:xfrm>
            <a:prstGeom prst="rect">
              <a:avLst/>
            </a:prstGeom>
            <a:effectLst/>
          </p:spPr>
        </p:pic>
        <p:pic>
          <p:nvPicPr>
            <p:cNvPr id="154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941788" y="-32565"/>
              <a:ext cx="270404" cy="353337"/>
            </a:xfrm>
            <a:prstGeom prst="rect">
              <a:avLst/>
            </a:prstGeom>
            <a:effectLst/>
          </p:spPr>
        </p:pic>
        <p:pic>
          <p:nvPicPr>
            <p:cNvPr id="1545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936727" y="50461"/>
              <a:ext cx="247789" cy="131552"/>
            </a:xfrm>
            <a:prstGeom prst="rect">
              <a:avLst/>
            </a:prstGeom>
            <a:effectLst/>
          </p:spPr>
        </p:pic>
        <p:pic>
          <p:nvPicPr>
            <p:cNvPr id="154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86601" y="-27030"/>
              <a:ext cx="97547" cy="308251"/>
            </a:xfrm>
            <a:prstGeom prst="rect">
              <a:avLst/>
            </a:prstGeom>
            <a:effectLst/>
          </p:spPr>
        </p:pic>
        <p:pic>
          <p:nvPicPr>
            <p:cNvPr id="154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184289" y="-71311"/>
              <a:ext cx="292149" cy="321157"/>
            </a:xfrm>
            <a:prstGeom prst="rect">
              <a:avLst/>
            </a:prstGeom>
            <a:effectLst/>
          </p:spPr>
        </p:pic>
        <p:pic>
          <p:nvPicPr>
            <p:cNvPr id="155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462561" y="-97958"/>
              <a:ext cx="309659" cy="119453"/>
            </a:xfrm>
            <a:prstGeom prst="rect">
              <a:avLst/>
            </a:prstGeom>
            <a:effectLst/>
          </p:spPr>
        </p:pic>
        <p:pic>
          <p:nvPicPr>
            <p:cNvPr id="155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540052" y="-65776"/>
              <a:ext cx="153693" cy="296593"/>
            </a:xfrm>
            <a:prstGeom prst="rect">
              <a:avLst/>
            </a:prstGeom>
            <a:effectLst/>
          </p:spPr>
        </p:pic>
        <p:pic>
          <p:nvPicPr>
            <p:cNvPr id="155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706105" y="-104522"/>
              <a:ext cx="292069" cy="120482"/>
            </a:xfrm>
            <a:prstGeom prst="rect">
              <a:avLst/>
            </a:prstGeom>
            <a:effectLst/>
          </p:spPr>
        </p:pic>
        <p:pic>
          <p:nvPicPr>
            <p:cNvPr id="155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708642" y="-76846"/>
              <a:ext cx="256322" cy="326788"/>
            </a:xfrm>
            <a:prstGeom prst="rect">
              <a:avLst/>
            </a:prstGeom>
            <a:effectLst/>
          </p:spPr>
        </p:pic>
        <p:pic>
          <p:nvPicPr>
            <p:cNvPr id="155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689500" y="22785"/>
              <a:ext cx="258859" cy="114947"/>
            </a:xfrm>
            <a:prstGeom prst="rect">
              <a:avLst/>
            </a:prstGeom>
            <a:effectLst/>
          </p:spPr>
        </p:pic>
        <p:pic>
          <p:nvPicPr>
            <p:cNvPr id="156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327880" y="-98987"/>
              <a:ext cx="93570" cy="339542"/>
            </a:xfrm>
            <a:prstGeom prst="rect">
              <a:avLst/>
            </a:prstGeom>
            <a:effectLst/>
          </p:spPr>
        </p:pic>
        <p:pic>
          <p:nvPicPr>
            <p:cNvPr id="156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237473" y="-64621"/>
              <a:ext cx="314441" cy="348488"/>
            </a:xfrm>
            <a:prstGeom prst="rect">
              <a:avLst/>
            </a:prstGeom>
            <a:effectLst/>
          </p:spPr>
        </p:pic>
        <p:pic>
          <p:nvPicPr>
            <p:cNvPr id="156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541903" y="-65776"/>
              <a:ext cx="231183" cy="87271"/>
            </a:xfrm>
            <a:prstGeom prst="rect">
              <a:avLst/>
            </a:prstGeom>
            <a:effectLst/>
          </p:spPr>
        </p:pic>
        <p:pic>
          <p:nvPicPr>
            <p:cNvPr id="156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560354" y="-60241"/>
              <a:ext cx="240408" cy="321708"/>
            </a:xfrm>
            <a:prstGeom prst="rect">
              <a:avLst/>
            </a:prstGeom>
            <a:effectLst/>
          </p:spPr>
        </p:pic>
        <p:pic>
          <p:nvPicPr>
            <p:cNvPr id="1569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536368" y="50461"/>
              <a:ext cx="242254" cy="120482"/>
            </a:xfrm>
            <a:prstGeom prst="rect">
              <a:avLst/>
            </a:prstGeom>
            <a:effectLst/>
          </p:spPr>
        </p:pic>
        <p:pic>
          <p:nvPicPr>
            <p:cNvPr id="157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746701" y="-65776"/>
              <a:ext cx="98342" cy="308675"/>
            </a:xfrm>
            <a:prstGeom prst="rect">
              <a:avLst/>
            </a:prstGeom>
            <a:effectLst/>
          </p:spPr>
        </p:pic>
        <p:pic>
          <p:nvPicPr>
            <p:cNvPr id="157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741812" y="144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7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768842" y="188838"/>
              <a:ext cx="214578" cy="98342"/>
            </a:xfrm>
            <a:prstGeom prst="rect">
              <a:avLst/>
            </a:prstGeom>
            <a:effectLst/>
          </p:spPr>
        </p:pic>
        <p:pic>
          <p:nvPicPr>
            <p:cNvPr id="157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17354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79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16247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8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200579" y="-134780"/>
              <a:ext cx="214578" cy="418269"/>
            </a:xfrm>
            <a:prstGeom prst="rect">
              <a:avLst/>
            </a:prstGeom>
            <a:effectLst/>
          </p:spPr>
        </p:pic>
        <p:pic>
          <p:nvPicPr>
            <p:cNvPr id="158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399842" y="-104522"/>
              <a:ext cx="247789" cy="87272"/>
            </a:xfrm>
            <a:prstGeom prst="rect">
              <a:avLst/>
            </a:prstGeom>
            <a:effectLst/>
          </p:spPr>
        </p:pic>
        <p:pic>
          <p:nvPicPr>
            <p:cNvPr id="158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419430" y="-82381"/>
              <a:ext cx="228201" cy="340857"/>
            </a:xfrm>
            <a:prstGeom prst="rect">
              <a:avLst/>
            </a:prstGeom>
            <a:effectLst/>
          </p:spPr>
        </p:pic>
        <p:pic>
          <p:nvPicPr>
            <p:cNvPr id="158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394306" y="39391"/>
              <a:ext cx="253325" cy="126017"/>
            </a:xfrm>
            <a:prstGeom prst="rect">
              <a:avLst/>
            </a:prstGeom>
            <a:effectLst/>
          </p:spPr>
        </p:pic>
        <p:pic>
          <p:nvPicPr>
            <p:cNvPr id="158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622744" y="-61383"/>
              <a:ext cx="262895" cy="322692"/>
            </a:xfrm>
            <a:prstGeom prst="rect">
              <a:avLst/>
            </a:prstGeom>
            <a:effectLst/>
          </p:spPr>
        </p:pic>
        <p:pic>
          <p:nvPicPr>
            <p:cNvPr id="159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804954" y="-82340"/>
              <a:ext cx="274413" cy="325863"/>
            </a:xfrm>
            <a:prstGeom prst="rect">
              <a:avLst/>
            </a:prstGeom>
            <a:effectLst/>
          </p:spPr>
        </p:pic>
        <p:pic>
          <p:nvPicPr>
            <p:cNvPr id="159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019772" y="-49171"/>
              <a:ext cx="98341" cy="319745"/>
            </a:xfrm>
            <a:prstGeom prst="rect">
              <a:avLst/>
            </a:prstGeom>
            <a:effectLst/>
          </p:spPr>
        </p:pic>
        <p:pic>
          <p:nvPicPr>
            <p:cNvPr id="159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986561" y="44926"/>
              <a:ext cx="281000" cy="131552"/>
            </a:xfrm>
            <a:prstGeom prst="rect">
              <a:avLst/>
            </a:prstGeom>
            <a:effectLst/>
          </p:spPr>
        </p:pic>
        <p:pic>
          <p:nvPicPr>
            <p:cNvPr id="159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141544" y="-93451"/>
              <a:ext cx="122612" cy="358490"/>
            </a:xfrm>
            <a:prstGeom prst="rect">
              <a:avLst/>
            </a:prstGeom>
            <a:effectLst/>
          </p:spPr>
        </p:pic>
        <p:pic>
          <p:nvPicPr>
            <p:cNvPr id="159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282416" y="-60241"/>
              <a:ext cx="123522" cy="358724"/>
            </a:xfrm>
            <a:prstGeom prst="rect">
              <a:avLst/>
            </a:prstGeom>
            <a:effectLst/>
          </p:spPr>
        </p:pic>
        <p:pic>
          <p:nvPicPr>
            <p:cNvPr id="160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247356" y="-1598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0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348066" y="-49171"/>
              <a:ext cx="328222" cy="321487"/>
            </a:xfrm>
            <a:prstGeom prst="rect">
              <a:avLst/>
            </a:prstGeom>
            <a:effectLst/>
          </p:spPr>
        </p:pic>
        <p:pic>
          <p:nvPicPr>
            <p:cNvPr id="160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935589" y="-121127"/>
              <a:ext cx="90279" cy="371583"/>
            </a:xfrm>
            <a:prstGeom prst="rect">
              <a:avLst/>
            </a:prstGeom>
            <a:effectLst/>
          </p:spPr>
        </p:pic>
        <p:pic>
          <p:nvPicPr>
            <p:cNvPr id="160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939115" y="-106367"/>
              <a:ext cx="297086" cy="333704"/>
            </a:xfrm>
            <a:prstGeom prst="rect">
              <a:avLst/>
            </a:prstGeom>
            <a:effectLst/>
          </p:spPr>
        </p:pic>
        <p:pic>
          <p:nvPicPr>
            <p:cNvPr id="160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213956" y="-23351"/>
              <a:ext cx="252370" cy="252000"/>
            </a:xfrm>
            <a:prstGeom prst="rect">
              <a:avLst/>
            </a:prstGeom>
            <a:effectLst/>
          </p:spPr>
        </p:pic>
        <p:pic>
          <p:nvPicPr>
            <p:cNvPr id="161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462096" y="-54706"/>
              <a:ext cx="95140" cy="308675"/>
            </a:xfrm>
            <a:prstGeom prst="rect">
              <a:avLst/>
            </a:prstGeom>
            <a:effectLst/>
          </p:spPr>
        </p:pic>
        <p:pic>
          <p:nvPicPr>
            <p:cNvPr id="161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431220" y="-115592"/>
              <a:ext cx="285273" cy="340522"/>
            </a:xfrm>
            <a:prstGeom prst="rect">
              <a:avLst/>
            </a:prstGeom>
            <a:effectLst/>
          </p:spPr>
        </p:pic>
        <p:pic>
          <p:nvPicPr>
            <p:cNvPr id="161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734584" y="-126662"/>
              <a:ext cx="99407" cy="348406"/>
            </a:xfrm>
            <a:prstGeom prst="rect">
              <a:avLst/>
            </a:prstGeom>
            <a:effectLst/>
          </p:spPr>
        </p:pic>
        <p:pic>
          <p:nvPicPr>
            <p:cNvPr id="161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680298" y="-96955"/>
              <a:ext cx="336580" cy="341593"/>
            </a:xfrm>
            <a:prstGeom prst="rect">
              <a:avLst/>
            </a:prstGeom>
            <a:effectLst/>
          </p:spPr>
        </p:pic>
        <p:pic>
          <p:nvPicPr>
            <p:cNvPr id="161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995798" y="-65372"/>
              <a:ext cx="313199" cy="323757"/>
            </a:xfrm>
            <a:prstGeom prst="rect">
              <a:avLst/>
            </a:prstGeom>
            <a:effectLst/>
          </p:spPr>
        </p:pic>
      </p:grpSp>
      <p:pic>
        <p:nvPicPr>
          <p:cNvPr id="1622" name="lcosfilogo-filtered.jpeg" descr="lcosfilogo-filtered.jpeg"/>
          <p:cNvPicPr>
            <a:picLocks noChangeAspect="1"/>
          </p:cNvPicPr>
          <p:nvPr/>
        </p:nvPicPr>
        <p:blipFill>
          <a:blip r:embed="rId70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623" name="IMG_4269.jpeg" descr="IMG_4269.jpeg"/>
          <p:cNvPicPr>
            <a:picLocks noChangeAspect="1"/>
          </p:cNvPicPr>
          <p:nvPr/>
        </p:nvPicPr>
        <p:blipFill>
          <a:blip r:embed="rId71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8" fill="hold"/>
                                        <p:tgtEl>
                                          <p:spTgt spid="14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7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7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7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5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626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sp>
        <p:nvSpPr>
          <p:cNvPr id="1627" name="Rettangolo"/>
          <p:cNvSpPr/>
          <p:nvPr/>
        </p:nvSpPr>
        <p:spPr>
          <a:xfrm>
            <a:off x="1408529" y="655176"/>
            <a:ext cx="9346382" cy="7440781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2010" name="Disegno"/>
          <p:cNvGrpSpPr/>
          <p:nvPr/>
        </p:nvGrpSpPr>
        <p:grpSpPr>
          <a:xfrm>
            <a:off x="1660475" y="1010365"/>
            <a:ext cx="8368133" cy="6819051"/>
            <a:chOff x="-358353" y="-89256"/>
            <a:chExt cx="8368131" cy="6819050"/>
          </a:xfrm>
        </p:grpSpPr>
        <p:pic>
          <p:nvPicPr>
            <p:cNvPr id="162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99473" y="-89257"/>
              <a:ext cx="431193" cy="127357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3020" y="-52052"/>
              <a:ext cx="103135" cy="513552"/>
            </a:xfrm>
            <a:prstGeom prst="rect">
              <a:avLst/>
            </a:prstGeom>
            <a:effectLst/>
          </p:spPr>
        </p:pic>
        <p:pic>
          <p:nvPicPr>
            <p:cNvPr id="163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78852" y="93048"/>
              <a:ext cx="280745" cy="378523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85902" y="103677"/>
              <a:ext cx="350390" cy="320606"/>
            </a:xfrm>
            <a:prstGeom prst="rect">
              <a:avLst/>
            </a:prstGeom>
            <a:effectLst/>
          </p:spPr>
        </p:pic>
        <p:pic>
          <p:nvPicPr>
            <p:cNvPr id="163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41691" y="125444"/>
              <a:ext cx="380597" cy="305192"/>
            </a:xfrm>
            <a:prstGeom prst="rect">
              <a:avLst/>
            </a:prstGeom>
            <a:effectLst/>
          </p:spPr>
        </p:pic>
        <p:pic>
          <p:nvPicPr>
            <p:cNvPr id="163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02087" y="-34279"/>
              <a:ext cx="252728" cy="420405"/>
            </a:xfrm>
            <a:prstGeom prst="rect">
              <a:avLst/>
            </a:prstGeom>
            <a:effectLst/>
          </p:spPr>
        </p:pic>
        <p:pic>
          <p:nvPicPr>
            <p:cNvPr id="164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8641" y="59561"/>
              <a:ext cx="238970" cy="118056"/>
            </a:xfrm>
            <a:prstGeom prst="rect">
              <a:avLst/>
            </a:prstGeom>
            <a:effectLst/>
          </p:spPr>
        </p:pic>
        <p:pic>
          <p:nvPicPr>
            <p:cNvPr id="164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31911" y="133970"/>
              <a:ext cx="199625" cy="244044"/>
            </a:xfrm>
            <a:prstGeom prst="rect">
              <a:avLst/>
            </a:prstGeom>
            <a:effectLst/>
          </p:spPr>
        </p:pic>
        <p:pic>
          <p:nvPicPr>
            <p:cNvPr id="164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75380" y="-148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4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06106" y="102662"/>
              <a:ext cx="295162" cy="308688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11738" y="112917"/>
              <a:ext cx="280202" cy="301878"/>
            </a:xfrm>
            <a:prstGeom prst="rect">
              <a:avLst/>
            </a:prstGeom>
            <a:effectLst/>
          </p:spPr>
        </p:pic>
        <p:pic>
          <p:nvPicPr>
            <p:cNvPr id="165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55578" y="115368"/>
              <a:ext cx="296084" cy="340907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24020" y="144654"/>
              <a:ext cx="244536" cy="294621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249385" y="114786"/>
              <a:ext cx="236667" cy="309310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514005" y="-14492"/>
              <a:ext cx="231219" cy="437112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469050" y="78163"/>
              <a:ext cx="322680" cy="113406"/>
            </a:xfrm>
            <a:prstGeom prst="rect">
              <a:avLst/>
            </a:prstGeom>
            <a:effectLst/>
          </p:spPr>
        </p:pic>
        <p:pic>
          <p:nvPicPr>
            <p:cNvPr id="166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29746" y="166324"/>
              <a:ext cx="154995" cy="267038"/>
            </a:xfrm>
            <a:prstGeom prst="rect">
              <a:avLst/>
            </a:prstGeom>
            <a:effectLst/>
          </p:spPr>
        </p:pic>
        <p:pic>
          <p:nvPicPr>
            <p:cNvPr id="166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761139" y="-194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6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891992" y="135353"/>
              <a:ext cx="235845" cy="309861"/>
            </a:xfrm>
            <a:prstGeom prst="rect">
              <a:avLst/>
            </a:prstGeom>
            <a:effectLst/>
          </p:spPr>
        </p:pic>
        <p:pic>
          <p:nvPicPr>
            <p:cNvPr id="166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088422" y="135697"/>
              <a:ext cx="267343" cy="338691"/>
            </a:xfrm>
            <a:prstGeom prst="rect">
              <a:avLst/>
            </a:prstGeom>
            <a:effectLst/>
          </p:spPr>
        </p:pic>
        <p:pic>
          <p:nvPicPr>
            <p:cNvPr id="166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57304" y="164974"/>
              <a:ext cx="90153" cy="263773"/>
            </a:xfrm>
            <a:prstGeom prst="rect">
              <a:avLst/>
            </a:prstGeom>
            <a:effectLst/>
          </p:spPr>
        </p:pic>
        <p:pic>
          <p:nvPicPr>
            <p:cNvPr id="167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333157" y="409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7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20074" y="139003"/>
              <a:ext cx="108755" cy="312624"/>
            </a:xfrm>
            <a:prstGeom prst="rect">
              <a:avLst/>
            </a:prstGeom>
            <a:effectLst/>
          </p:spPr>
        </p:pic>
        <p:pic>
          <p:nvPicPr>
            <p:cNvPr id="167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43327" y="175799"/>
              <a:ext cx="234319" cy="234346"/>
            </a:xfrm>
            <a:prstGeom prst="rect">
              <a:avLst/>
            </a:prstGeom>
            <a:effectLst/>
          </p:spPr>
        </p:pic>
        <p:pic>
          <p:nvPicPr>
            <p:cNvPr id="167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706096" y="174212"/>
              <a:ext cx="211067" cy="263836"/>
            </a:xfrm>
            <a:prstGeom prst="rect">
              <a:avLst/>
            </a:prstGeom>
            <a:effectLst/>
          </p:spPr>
        </p:pic>
        <p:pic>
          <p:nvPicPr>
            <p:cNvPr id="167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971989" y="153781"/>
              <a:ext cx="373025" cy="286591"/>
            </a:xfrm>
            <a:prstGeom prst="rect">
              <a:avLst/>
            </a:prstGeom>
            <a:effectLst/>
          </p:spPr>
        </p:pic>
        <p:pic>
          <p:nvPicPr>
            <p:cNvPr id="168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19153" y="333944"/>
              <a:ext cx="86397" cy="150609"/>
            </a:xfrm>
            <a:prstGeom prst="rect">
              <a:avLst/>
            </a:prstGeom>
            <a:effectLst/>
          </p:spPr>
        </p:pic>
        <p:pic>
          <p:nvPicPr>
            <p:cNvPr id="168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089" y="956931"/>
              <a:ext cx="317642" cy="431755"/>
            </a:xfrm>
            <a:prstGeom prst="rect">
              <a:avLst/>
            </a:prstGeom>
            <a:effectLst/>
          </p:spPr>
        </p:pic>
        <p:pic>
          <p:nvPicPr>
            <p:cNvPr id="168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66828" y="1080849"/>
              <a:ext cx="309033" cy="308371"/>
            </a:xfrm>
            <a:prstGeom prst="rect">
              <a:avLst/>
            </a:prstGeom>
            <a:effectLst/>
          </p:spPr>
        </p:pic>
        <p:pic>
          <p:nvPicPr>
            <p:cNvPr id="168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69006" y="961768"/>
              <a:ext cx="216130" cy="409868"/>
            </a:xfrm>
            <a:prstGeom prst="rect">
              <a:avLst/>
            </a:prstGeom>
            <a:effectLst/>
          </p:spPr>
        </p:pic>
        <p:pic>
          <p:nvPicPr>
            <p:cNvPr id="168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27537" y="957473"/>
              <a:ext cx="211067" cy="404656"/>
            </a:xfrm>
            <a:prstGeom prst="rect">
              <a:avLst/>
            </a:prstGeom>
            <a:effectLst/>
          </p:spPr>
        </p:pic>
        <p:pic>
          <p:nvPicPr>
            <p:cNvPr id="169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69418" y="1050128"/>
              <a:ext cx="429643" cy="104105"/>
            </a:xfrm>
            <a:prstGeom prst="rect">
              <a:avLst/>
            </a:prstGeom>
            <a:effectLst/>
          </p:spPr>
        </p:pic>
        <p:pic>
          <p:nvPicPr>
            <p:cNvPr id="169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041450" y="1065315"/>
              <a:ext cx="290139" cy="263703"/>
            </a:xfrm>
            <a:prstGeom prst="rect">
              <a:avLst/>
            </a:prstGeom>
            <a:effectLst/>
          </p:spPr>
        </p:pic>
        <p:pic>
          <p:nvPicPr>
            <p:cNvPr id="169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313653" y="1054779"/>
              <a:ext cx="250463" cy="305628"/>
            </a:xfrm>
            <a:prstGeom prst="rect">
              <a:avLst/>
            </a:prstGeom>
            <a:effectLst/>
          </p:spPr>
        </p:pic>
        <p:pic>
          <p:nvPicPr>
            <p:cNvPr id="169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500877" y="1078863"/>
              <a:ext cx="337622" cy="292402"/>
            </a:xfrm>
            <a:prstGeom prst="rect">
              <a:avLst/>
            </a:prstGeom>
            <a:effectLst/>
          </p:spPr>
        </p:pic>
        <p:pic>
          <p:nvPicPr>
            <p:cNvPr id="169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856373" y="938515"/>
              <a:ext cx="200702" cy="446484"/>
            </a:xfrm>
            <a:prstGeom prst="rect">
              <a:avLst/>
            </a:prstGeom>
            <a:effectLst/>
          </p:spPr>
        </p:pic>
        <p:pic>
          <p:nvPicPr>
            <p:cNvPr id="170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779128" y="1053883"/>
              <a:ext cx="319801" cy="95009"/>
            </a:xfrm>
            <a:prstGeom prst="rect">
              <a:avLst/>
            </a:prstGeom>
            <a:effectLst/>
          </p:spPr>
        </p:pic>
        <p:pic>
          <p:nvPicPr>
            <p:cNvPr id="170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025247" y="1086218"/>
              <a:ext cx="338764" cy="283201"/>
            </a:xfrm>
            <a:prstGeom prst="rect">
              <a:avLst/>
            </a:prstGeom>
            <a:effectLst/>
          </p:spPr>
        </p:pic>
        <p:pic>
          <p:nvPicPr>
            <p:cNvPr id="170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325014" y="1047028"/>
              <a:ext cx="266874" cy="319609"/>
            </a:xfrm>
            <a:prstGeom prst="rect">
              <a:avLst/>
            </a:prstGeom>
            <a:effectLst/>
          </p:spPr>
        </p:pic>
        <p:pic>
          <p:nvPicPr>
            <p:cNvPr id="170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545593" y="1062500"/>
              <a:ext cx="316027" cy="306204"/>
            </a:xfrm>
            <a:prstGeom prst="rect">
              <a:avLst/>
            </a:prstGeom>
            <a:effectLst/>
          </p:spPr>
        </p:pic>
        <p:pic>
          <p:nvPicPr>
            <p:cNvPr id="170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357436" y="1026047"/>
              <a:ext cx="108755" cy="577908"/>
            </a:xfrm>
            <a:prstGeom prst="rect">
              <a:avLst/>
            </a:prstGeom>
            <a:effectLst/>
          </p:spPr>
        </p:pic>
        <p:pic>
          <p:nvPicPr>
            <p:cNvPr id="171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377084" y="1037625"/>
              <a:ext cx="274739" cy="346920"/>
            </a:xfrm>
            <a:prstGeom prst="rect">
              <a:avLst/>
            </a:prstGeom>
            <a:effectLst/>
          </p:spPr>
        </p:pic>
        <p:pic>
          <p:nvPicPr>
            <p:cNvPr id="171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692276" y="1056329"/>
              <a:ext cx="206416" cy="271750"/>
            </a:xfrm>
            <a:prstGeom prst="rect">
              <a:avLst/>
            </a:prstGeom>
            <a:effectLst/>
          </p:spPr>
        </p:pic>
        <p:pic>
          <p:nvPicPr>
            <p:cNvPr id="171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915890" y="1065326"/>
              <a:ext cx="108368" cy="306103"/>
            </a:xfrm>
            <a:prstGeom prst="rect">
              <a:avLst/>
            </a:prstGeom>
            <a:effectLst/>
          </p:spPr>
        </p:pic>
        <p:pic>
          <p:nvPicPr>
            <p:cNvPr id="171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966622" y="928225"/>
              <a:ext cx="113442" cy="114395"/>
            </a:xfrm>
            <a:prstGeom prst="rect">
              <a:avLst/>
            </a:prstGeom>
            <a:effectLst/>
          </p:spPr>
        </p:pic>
        <p:pic>
          <p:nvPicPr>
            <p:cNvPr id="171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078272" y="1096634"/>
              <a:ext cx="108755" cy="274788"/>
            </a:xfrm>
            <a:prstGeom prst="rect">
              <a:avLst/>
            </a:prstGeom>
            <a:effectLst/>
          </p:spPr>
        </p:pic>
        <p:pic>
          <p:nvPicPr>
            <p:cNvPr id="172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101525" y="1058252"/>
              <a:ext cx="229357" cy="268051"/>
            </a:xfrm>
            <a:prstGeom prst="rect">
              <a:avLst/>
            </a:prstGeom>
            <a:effectLst/>
          </p:spPr>
        </p:pic>
        <p:pic>
          <p:nvPicPr>
            <p:cNvPr id="172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240061" y="1069312"/>
              <a:ext cx="225999" cy="308147"/>
            </a:xfrm>
            <a:prstGeom prst="rect">
              <a:avLst/>
            </a:prstGeom>
            <a:effectLst/>
          </p:spPr>
        </p:pic>
        <p:pic>
          <p:nvPicPr>
            <p:cNvPr id="172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226194" y="12454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2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543327" y="1091983"/>
              <a:ext cx="150610" cy="273915"/>
            </a:xfrm>
            <a:prstGeom prst="rect">
              <a:avLst/>
            </a:prstGeom>
            <a:effectLst/>
          </p:spPr>
        </p:pic>
        <p:pic>
          <p:nvPicPr>
            <p:cNvPr id="172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509877" y="9431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3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789806" y="975720"/>
              <a:ext cx="243621" cy="395817"/>
            </a:xfrm>
            <a:prstGeom prst="rect">
              <a:avLst/>
            </a:prstGeom>
            <a:effectLst/>
          </p:spPr>
        </p:pic>
        <p:pic>
          <p:nvPicPr>
            <p:cNvPr id="173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729349" y="1050128"/>
              <a:ext cx="304078" cy="85503"/>
            </a:xfrm>
            <a:prstGeom prst="rect">
              <a:avLst/>
            </a:prstGeom>
            <a:effectLst/>
          </p:spPr>
        </p:pic>
        <p:pic>
          <p:nvPicPr>
            <p:cNvPr id="173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040936" y="1091983"/>
              <a:ext cx="118055" cy="268717"/>
            </a:xfrm>
            <a:prstGeom prst="rect">
              <a:avLst/>
            </a:prstGeom>
            <a:effectLst/>
          </p:spPr>
        </p:pic>
        <p:pic>
          <p:nvPicPr>
            <p:cNvPr id="173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030739" y="9617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3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210848" y="1040827"/>
              <a:ext cx="269032" cy="323508"/>
            </a:xfrm>
            <a:prstGeom prst="rect">
              <a:avLst/>
            </a:prstGeom>
            <a:effectLst/>
          </p:spPr>
        </p:pic>
        <p:pic>
          <p:nvPicPr>
            <p:cNvPr id="174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473879" y="1030268"/>
              <a:ext cx="308287" cy="305336"/>
            </a:xfrm>
            <a:prstGeom prst="rect">
              <a:avLst/>
            </a:prstGeom>
            <a:effectLst/>
          </p:spPr>
        </p:pic>
        <p:pic>
          <p:nvPicPr>
            <p:cNvPr id="174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20653" y="1882577"/>
              <a:ext cx="229669" cy="94803"/>
            </a:xfrm>
            <a:prstGeom prst="rect">
              <a:avLst/>
            </a:prstGeom>
            <a:effectLst/>
          </p:spPr>
        </p:pic>
        <p:pic>
          <p:nvPicPr>
            <p:cNvPr id="174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85761" y="1901179"/>
              <a:ext cx="96961" cy="380037"/>
            </a:xfrm>
            <a:prstGeom prst="rect">
              <a:avLst/>
            </a:prstGeom>
            <a:effectLst/>
          </p:spPr>
        </p:pic>
        <p:pic>
          <p:nvPicPr>
            <p:cNvPr id="174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832" y="2175562"/>
              <a:ext cx="325598" cy="131384"/>
            </a:xfrm>
            <a:prstGeom prst="rect">
              <a:avLst/>
            </a:prstGeom>
            <a:effectLst/>
          </p:spPr>
        </p:pic>
        <p:pic>
          <p:nvPicPr>
            <p:cNvPr id="174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90385" y="2031395"/>
              <a:ext cx="117744" cy="299057"/>
            </a:xfrm>
            <a:prstGeom prst="rect">
              <a:avLst/>
            </a:prstGeom>
            <a:effectLst/>
          </p:spPr>
        </p:pic>
        <p:pic>
          <p:nvPicPr>
            <p:cNvPr id="175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18288" y="2051834"/>
              <a:ext cx="192465" cy="260386"/>
            </a:xfrm>
            <a:prstGeom prst="rect">
              <a:avLst/>
            </a:prstGeom>
            <a:effectLst/>
          </p:spPr>
        </p:pic>
        <p:pic>
          <p:nvPicPr>
            <p:cNvPr id="175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43853" y="2016291"/>
              <a:ext cx="187814" cy="263375"/>
            </a:xfrm>
            <a:prstGeom prst="rect">
              <a:avLst/>
            </a:prstGeom>
            <a:effectLst/>
          </p:spPr>
        </p:pic>
        <p:pic>
          <p:nvPicPr>
            <p:cNvPr id="175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64136" y="2031395"/>
              <a:ext cx="106660" cy="469761"/>
            </a:xfrm>
            <a:prstGeom prst="rect">
              <a:avLst/>
            </a:prstGeom>
            <a:effectLst/>
          </p:spPr>
        </p:pic>
        <p:pic>
          <p:nvPicPr>
            <p:cNvPr id="175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94983" y="2025087"/>
              <a:ext cx="226788" cy="283329"/>
            </a:xfrm>
            <a:prstGeom prst="rect">
              <a:avLst/>
            </a:prstGeom>
            <a:effectLst/>
          </p:spPr>
        </p:pic>
        <p:pic>
          <p:nvPicPr>
            <p:cNvPr id="175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037751" y="1836071"/>
              <a:ext cx="182224" cy="470808"/>
            </a:xfrm>
            <a:prstGeom prst="rect">
              <a:avLst/>
            </a:prstGeom>
            <a:effectLst/>
          </p:spPr>
        </p:pic>
        <p:pic>
          <p:nvPicPr>
            <p:cNvPr id="176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204763" y="2003491"/>
              <a:ext cx="159379" cy="289435"/>
            </a:xfrm>
            <a:prstGeom prst="rect">
              <a:avLst/>
            </a:prstGeom>
            <a:effectLst/>
          </p:spPr>
        </p:pic>
        <p:pic>
          <p:nvPicPr>
            <p:cNvPr id="176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26589" y="18500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6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354786" y="2029202"/>
              <a:ext cx="260486" cy="285596"/>
            </a:xfrm>
            <a:prstGeom prst="rect">
              <a:avLst/>
            </a:prstGeom>
            <a:effectLst/>
          </p:spPr>
        </p:pic>
        <p:pic>
          <p:nvPicPr>
            <p:cNvPr id="176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558243" y="2026404"/>
              <a:ext cx="294207" cy="277607"/>
            </a:xfrm>
            <a:prstGeom prst="rect">
              <a:avLst/>
            </a:prstGeom>
            <a:effectLst/>
          </p:spPr>
        </p:pic>
        <p:pic>
          <p:nvPicPr>
            <p:cNvPr id="176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837960" y="1971308"/>
              <a:ext cx="335378" cy="352604"/>
            </a:xfrm>
            <a:prstGeom prst="rect">
              <a:avLst/>
            </a:prstGeom>
            <a:effectLst/>
          </p:spPr>
        </p:pic>
        <p:pic>
          <p:nvPicPr>
            <p:cNvPr id="177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952970" y="2069397"/>
              <a:ext cx="280826" cy="224257"/>
            </a:xfrm>
            <a:prstGeom prst="rect">
              <a:avLst/>
            </a:prstGeom>
            <a:effectLst/>
          </p:spPr>
        </p:pic>
        <p:pic>
          <p:nvPicPr>
            <p:cNvPr id="177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05543" y="19569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7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234007" y="2031877"/>
              <a:ext cx="262007" cy="267170"/>
            </a:xfrm>
            <a:prstGeom prst="rect">
              <a:avLst/>
            </a:prstGeom>
            <a:effectLst/>
          </p:spPr>
        </p:pic>
        <p:pic>
          <p:nvPicPr>
            <p:cNvPr id="177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490242" y="2003491"/>
              <a:ext cx="87694" cy="273181"/>
            </a:xfrm>
            <a:prstGeom prst="rect">
              <a:avLst/>
            </a:prstGeom>
            <a:effectLst/>
          </p:spPr>
        </p:pic>
        <p:pic>
          <p:nvPicPr>
            <p:cNvPr id="177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496128" y="2026968"/>
              <a:ext cx="249228" cy="260317"/>
            </a:xfrm>
            <a:prstGeom prst="rect">
              <a:avLst/>
            </a:prstGeom>
            <a:effectLst/>
          </p:spPr>
        </p:pic>
        <p:pic>
          <p:nvPicPr>
            <p:cNvPr id="178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776118" y="2013148"/>
              <a:ext cx="150609" cy="272868"/>
            </a:xfrm>
            <a:prstGeom prst="rect">
              <a:avLst/>
            </a:prstGeom>
            <a:effectLst/>
          </p:spPr>
        </p:pic>
        <p:pic>
          <p:nvPicPr>
            <p:cNvPr id="178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8716" y="19197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8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322127" y="1977589"/>
              <a:ext cx="292882" cy="308378"/>
            </a:xfrm>
            <a:prstGeom prst="rect">
              <a:avLst/>
            </a:prstGeom>
            <a:effectLst/>
          </p:spPr>
        </p:pic>
        <p:pic>
          <p:nvPicPr>
            <p:cNvPr id="178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667232" y="1966287"/>
              <a:ext cx="109808" cy="459937"/>
            </a:xfrm>
            <a:prstGeom prst="rect">
              <a:avLst/>
            </a:prstGeom>
            <a:effectLst/>
          </p:spPr>
        </p:pic>
        <p:pic>
          <p:nvPicPr>
            <p:cNvPr id="178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650421" y="1984568"/>
              <a:ext cx="259766" cy="265221"/>
            </a:xfrm>
            <a:prstGeom prst="rect">
              <a:avLst/>
            </a:prstGeom>
            <a:effectLst/>
          </p:spPr>
        </p:pic>
        <p:pic>
          <p:nvPicPr>
            <p:cNvPr id="179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914443" y="1978103"/>
              <a:ext cx="294135" cy="294918"/>
            </a:xfrm>
            <a:prstGeom prst="rect">
              <a:avLst/>
            </a:prstGeom>
            <a:effectLst/>
          </p:spPr>
        </p:pic>
        <p:pic>
          <p:nvPicPr>
            <p:cNvPr id="179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232885" y="1970745"/>
              <a:ext cx="293632" cy="292683"/>
            </a:xfrm>
            <a:prstGeom prst="rect">
              <a:avLst/>
            </a:prstGeom>
            <a:effectLst/>
          </p:spPr>
        </p:pic>
        <p:pic>
          <p:nvPicPr>
            <p:cNvPr id="179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460681" y="1983652"/>
              <a:ext cx="298364" cy="283613"/>
            </a:xfrm>
            <a:prstGeom prst="rect">
              <a:avLst/>
            </a:prstGeom>
            <a:effectLst/>
          </p:spPr>
        </p:pic>
        <p:pic>
          <p:nvPicPr>
            <p:cNvPr id="179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740778" y="1803873"/>
              <a:ext cx="157783" cy="460291"/>
            </a:xfrm>
            <a:prstGeom prst="rect">
              <a:avLst/>
            </a:prstGeom>
            <a:effectLst/>
          </p:spPr>
        </p:pic>
        <p:pic>
          <p:nvPicPr>
            <p:cNvPr id="179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915565" y="1961636"/>
              <a:ext cx="182970" cy="298958"/>
            </a:xfrm>
            <a:prstGeom prst="rect">
              <a:avLst/>
            </a:prstGeom>
            <a:effectLst/>
          </p:spPr>
        </p:pic>
        <p:pic>
          <p:nvPicPr>
            <p:cNvPr id="180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933077" y="18221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0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651351" y="3048876"/>
              <a:ext cx="368000" cy="551184"/>
            </a:xfrm>
            <a:prstGeom prst="rect">
              <a:avLst/>
            </a:prstGeom>
            <a:effectLst/>
          </p:spPr>
        </p:pic>
        <p:pic>
          <p:nvPicPr>
            <p:cNvPr id="180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088174" y="3062992"/>
              <a:ext cx="106162" cy="550532"/>
            </a:xfrm>
            <a:prstGeom prst="rect">
              <a:avLst/>
            </a:prstGeom>
            <a:effectLst/>
          </p:spPr>
        </p:pic>
        <p:pic>
          <p:nvPicPr>
            <p:cNvPr id="180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100106" y="3092379"/>
              <a:ext cx="289184" cy="117397"/>
            </a:xfrm>
            <a:prstGeom prst="rect">
              <a:avLst/>
            </a:prstGeom>
            <a:effectLst/>
          </p:spPr>
        </p:pic>
        <p:pic>
          <p:nvPicPr>
            <p:cNvPr id="180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101656" y="3310296"/>
              <a:ext cx="299428" cy="136658"/>
            </a:xfrm>
            <a:prstGeom prst="rect">
              <a:avLst/>
            </a:prstGeom>
            <a:effectLst/>
          </p:spPr>
        </p:pic>
        <p:pic>
          <p:nvPicPr>
            <p:cNvPr id="181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450447" y="3226586"/>
              <a:ext cx="80852" cy="364179"/>
            </a:xfrm>
            <a:prstGeom prst="rect">
              <a:avLst/>
            </a:prstGeom>
            <a:effectLst/>
          </p:spPr>
        </p:pic>
        <p:pic>
          <p:nvPicPr>
            <p:cNvPr id="181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84444" y="30917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1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576876" y="3080629"/>
              <a:ext cx="117192" cy="497369"/>
            </a:xfrm>
            <a:prstGeom prst="rect">
              <a:avLst/>
            </a:prstGeom>
            <a:effectLst/>
          </p:spPr>
        </p:pic>
        <p:pic>
          <p:nvPicPr>
            <p:cNvPr id="181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555567" y="3106401"/>
              <a:ext cx="366571" cy="544396"/>
            </a:xfrm>
            <a:prstGeom prst="rect">
              <a:avLst/>
            </a:prstGeom>
            <a:effectLst/>
          </p:spPr>
        </p:pic>
        <p:pic>
          <p:nvPicPr>
            <p:cNvPr id="181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884203" y="3087070"/>
              <a:ext cx="302824" cy="525332"/>
            </a:xfrm>
            <a:prstGeom prst="rect">
              <a:avLst/>
            </a:prstGeom>
            <a:effectLst/>
          </p:spPr>
        </p:pic>
        <p:pic>
          <p:nvPicPr>
            <p:cNvPr id="182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073621" y="3101021"/>
              <a:ext cx="211067" cy="509518"/>
            </a:xfrm>
            <a:prstGeom prst="rect">
              <a:avLst/>
            </a:prstGeom>
            <a:effectLst/>
          </p:spPr>
        </p:pic>
        <p:pic>
          <p:nvPicPr>
            <p:cNvPr id="182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916409" y="3398656"/>
              <a:ext cx="396219" cy="127357"/>
            </a:xfrm>
            <a:prstGeom prst="rect">
              <a:avLst/>
            </a:prstGeom>
            <a:effectLst/>
          </p:spPr>
        </p:pic>
        <p:pic>
          <p:nvPicPr>
            <p:cNvPr id="182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726669" y="3012761"/>
              <a:ext cx="381167" cy="572325"/>
            </a:xfrm>
            <a:prstGeom prst="rect">
              <a:avLst/>
            </a:prstGeom>
            <a:effectLst/>
          </p:spPr>
        </p:pic>
        <p:pic>
          <p:nvPicPr>
            <p:cNvPr id="182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045499" y="3093582"/>
              <a:ext cx="387824" cy="480487"/>
            </a:xfrm>
            <a:prstGeom prst="rect">
              <a:avLst/>
            </a:prstGeom>
            <a:effectLst/>
          </p:spPr>
        </p:pic>
        <p:pic>
          <p:nvPicPr>
            <p:cNvPr id="182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461978" y="3059896"/>
              <a:ext cx="92310" cy="523475"/>
            </a:xfrm>
            <a:prstGeom prst="rect">
              <a:avLst/>
            </a:prstGeom>
            <a:effectLst/>
          </p:spPr>
        </p:pic>
        <p:pic>
          <p:nvPicPr>
            <p:cNvPr id="183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468786" y="3062990"/>
              <a:ext cx="376937" cy="537432"/>
            </a:xfrm>
            <a:prstGeom prst="rect">
              <a:avLst/>
            </a:prstGeom>
            <a:effectLst/>
          </p:spPr>
        </p:pic>
        <p:pic>
          <p:nvPicPr>
            <p:cNvPr id="183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892298" y="3054516"/>
              <a:ext cx="89841" cy="545906"/>
            </a:xfrm>
            <a:prstGeom prst="rect">
              <a:avLst/>
            </a:prstGeom>
            <a:effectLst/>
          </p:spPr>
        </p:pic>
        <p:pic>
          <p:nvPicPr>
            <p:cNvPr id="183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869804" y="3059736"/>
              <a:ext cx="308635" cy="324440"/>
            </a:xfrm>
            <a:prstGeom prst="rect">
              <a:avLst/>
            </a:prstGeom>
            <a:effectLst/>
          </p:spPr>
        </p:pic>
        <p:pic>
          <p:nvPicPr>
            <p:cNvPr id="183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175468" y="3077768"/>
              <a:ext cx="327177" cy="500293"/>
            </a:xfrm>
            <a:prstGeom prst="rect">
              <a:avLst/>
            </a:prstGeom>
            <a:effectLst/>
          </p:spPr>
        </p:pic>
        <p:pic>
          <p:nvPicPr>
            <p:cNvPr id="183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412848" y="3068467"/>
              <a:ext cx="308373" cy="108755"/>
            </a:xfrm>
            <a:prstGeom prst="rect">
              <a:avLst/>
            </a:prstGeom>
            <a:effectLst/>
          </p:spPr>
        </p:pic>
        <p:pic>
          <p:nvPicPr>
            <p:cNvPr id="184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473305" y="3096371"/>
              <a:ext cx="327331" cy="401047"/>
            </a:xfrm>
            <a:prstGeom prst="rect">
              <a:avLst/>
            </a:prstGeom>
            <a:effectLst/>
          </p:spPr>
        </p:pic>
        <p:pic>
          <p:nvPicPr>
            <p:cNvPr id="184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482607" y="3226586"/>
              <a:ext cx="304078" cy="122707"/>
            </a:xfrm>
            <a:prstGeom prst="rect">
              <a:avLst/>
            </a:prstGeom>
            <a:effectLst/>
          </p:spPr>
        </p:pic>
        <p:pic>
          <p:nvPicPr>
            <p:cNvPr id="184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854651" y="3032540"/>
              <a:ext cx="257573" cy="526862"/>
            </a:xfrm>
            <a:prstGeom prst="rect">
              <a:avLst/>
            </a:prstGeom>
            <a:effectLst/>
          </p:spPr>
        </p:pic>
        <p:pic>
          <p:nvPicPr>
            <p:cNvPr id="184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150554" y="3016418"/>
              <a:ext cx="323407" cy="559213"/>
            </a:xfrm>
            <a:prstGeom prst="rect">
              <a:avLst/>
            </a:prstGeom>
            <a:effectLst/>
          </p:spPr>
        </p:pic>
        <p:pic>
          <p:nvPicPr>
            <p:cNvPr id="184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528156" y="3037194"/>
              <a:ext cx="441943" cy="568699"/>
            </a:xfrm>
            <a:prstGeom prst="rect">
              <a:avLst/>
            </a:prstGeom>
            <a:effectLst/>
          </p:spPr>
        </p:pic>
        <p:pic>
          <p:nvPicPr>
            <p:cNvPr id="185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576215" y="3394318"/>
              <a:ext cx="433564" cy="89840"/>
            </a:xfrm>
            <a:prstGeom prst="rect">
              <a:avLst/>
            </a:prstGeom>
            <a:effectLst/>
          </p:spPr>
        </p:pic>
        <p:pic>
          <p:nvPicPr>
            <p:cNvPr id="185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044626" y="892010"/>
              <a:ext cx="352962" cy="99453"/>
            </a:xfrm>
            <a:prstGeom prst="rect">
              <a:avLst/>
            </a:prstGeom>
            <a:effectLst/>
          </p:spPr>
        </p:pic>
        <p:pic>
          <p:nvPicPr>
            <p:cNvPr id="185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116964" y="796608"/>
              <a:ext cx="221008" cy="288695"/>
            </a:xfrm>
            <a:prstGeom prst="rect">
              <a:avLst/>
            </a:prstGeom>
            <a:effectLst/>
          </p:spPr>
        </p:pic>
        <p:pic>
          <p:nvPicPr>
            <p:cNvPr id="185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119864" y="778008"/>
              <a:ext cx="211067" cy="320418"/>
            </a:xfrm>
            <a:prstGeom prst="rect">
              <a:avLst/>
            </a:prstGeom>
            <a:effectLst/>
          </p:spPr>
        </p:pic>
        <p:pic>
          <p:nvPicPr>
            <p:cNvPr id="185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-325800" y="4575246"/>
              <a:ext cx="322681" cy="106297"/>
            </a:xfrm>
            <a:prstGeom prst="rect">
              <a:avLst/>
            </a:prstGeom>
            <a:effectLst/>
          </p:spPr>
        </p:pic>
        <p:pic>
          <p:nvPicPr>
            <p:cNvPr id="186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299045" y="4412289"/>
              <a:ext cx="201787" cy="386082"/>
            </a:xfrm>
            <a:prstGeom prst="rect">
              <a:avLst/>
            </a:prstGeom>
            <a:effectLst/>
          </p:spPr>
        </p:pic>
        <p:pic>
          <p:nvPicPr>
            <p:cNvPr id="186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-330106" y="4445031"/>
              <a:ext cx="261879" cy="368341"/>
            </a:xfrm>
            <a:prstGeom prst="rect">
              <a:avLst/>
            </a:prstGeom>
            <a:effectLst/>
          </p:spPr>
        </p:pic>
        <p:pic>
          <p:nvPicPr>
            <p:cNvPr id="1864" name="Linea Linea" descr="Linea Line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358354" y="4551993"/>
              <a:ext cx="164562" cy="85503"/>
            </a:xfrm>
            <a:prstGeom prst="rect">
              <a:avLst/>
            </a:prstGeom>
            <a:effectLst/>
          </p:spPr>
        </p:pic>
        <p:pic>
          <p:nvPicPr>
            <p:cNvPr id="186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3010" y="46915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68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50107" y="4676731"/>
              <a:ext cx="83951" cy="393265"/>
            </a:xfrm>
            <a:prstGeom prst="rect">
              <a:avLst/>
            </a:prstGeom>
            <a:effectLst/>
          </p:spPr>
        </p:pic>
        <p:pic>
          <p:nvPicPr>
            <p:cNvPr id="1870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67159" y="4663163"/>
              <a:ext cx="229171" cy="222633"/>
            </a:xfrm>
            <a:prstGeom prst="rect">
              <a:avLst/>
            </a:prstGeom>
            <a:effectLst/>
          </p:spPr>
        </p:pic>
        <p:pic>
          <p:nvPicPr>
            <p:cNvPr id="187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418482" y="4669645"/>
              <a:ext cx="80658" cy="372448"/>
            </a:xfrm>
            <a:prstGeom prst="rect">
              <a:avLst/>
            </a:prstGeom>
            <a:effectLst/>
          </p:spPr>
        </p:pic>
        <p:pic>
          <p:nvPicPr>
            <p:cNvPr id="1874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434698" y="4693639"/>
              <a:ext cx="259765" cy="367056"/>
            </a:xfrm>
            <a:prstGeom prst="rect">
              <a:avLst/>
            </a:prstGeom>
            <a:effectLst/>
          </p:spPr>
        </p:pic>
        <p:pic>
          <p:nvPicPr>
            <p:cNvPr id="187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98011" y="4691510"/>
              <a:ext cx="122017" cy="341283"/>
            </a:xfrm>
            <a:prstGeom prst="rect">
              <a:avLst/>
            </a:prstGeom>
            <a:effectLst/>
          </p:spPr>
        </p:pic>
        <p:pic>
          <p:nvPicPr>
            <p:cNvPr id="187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09616" y="4664797"/>
              <a:ext cx="202492" cy="236185"/>
            </a:xfrm>
            <a:prstGeom prst="rect">
              <a:avLst/>
            </a:prstGeom>
            <a:effectLst/>
          </p:spPr>
        </p:pic>
        <p:pic>
          <p:nvPicPr>
            <p:cNvPr id="1880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948451" y="4672907"/>
              <a:ext cx="211067" cy="94804"/>
            </a:xfrm>
            <a:prstGeom prst="rect">
              <a:avLst/>
            </a:prstGeom>
            <a:effectLst/>
          </p:spPr>
        </p:pic>
        <p:pic>
          <p:nvPicPr>
            <p:cNvPr id="188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920918" y="4691510"/>
              <a:ext cx="229299" cy="343456"/>
            </a:xfrm>
            <a:prstGeom prst="rect">
              <a:avLst/>
            </a:prstGeom>
            <a:effectLst/>
          </p:spPr>
        </p:pic>
        <p:pic>
          <p:nvPicPr>
            <p:cNvPr id="188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929849" y="4775220"/>
              <a:ext cx="238970" cy="122706"/>
            </a:xfrm>
            <a:prstGeom prst="rect">
              <a:avLst/>
            </a:prstGeom>
            <a:effectLst/>
          </p:spPr>
        </p:pic>
        <p:pic>
          <p:nvPicPr>
            <p:cNvPr id="188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173228" y="4649655"/>
              <a:ext cx="102554" cy="331086"/>
            </a:xfrm>
            <a:prstGeom prst="rect">
              <a:avLst/>
            </a:prstGeom>
            <a:effectLst/>
          </p:spPr>
        </p:pic>
        <p:pic>
          <p:nvPicPr>
            <p:cNvPr id="188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167027" y="4649361"/>
              <a:ext cx="231790" cy="265617"/>
            </a:xfrm>
            <a:prstGeom prst="rect">
              <a:avLst/>
            </a:prstGeom>
            <a:effectLst/>
          </p:spPr>
        </p:pic>
        <p:pic>
          <p:nvPicPr>
            <p:cNvPr id="189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255388" y="4789172"/>
              <a:ext cx="201765" cy="238970"/>
            </a:xfrm>
            <a:prstGeom prst="rect">
              <a:avLst/>
            </a:prstGeom>
            <a:effectLst/>
          </p:spPr>
        </p:pic>
        <p:pic>
          <p:nvPicPr>
            <p:cNvPr id="189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52780" y="5128662"/>
              <a:ext cx="248698" cy="90153"/>
            </a:xfrm>
            <a:prstGeom prst="rect">
              <a:avLst/>
            </a:prstGeom>
            <a:effectLst/>
          </p:spPr>
        </p:pic>
        <p:pic>
          <p:nvPicPr>
            <p:cNvPr id="1894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53191" y="5137963"/>
              <a:ext cx="276191" cy="364535"/>
            </a:xfrm>
            <a:prstGeom prst="rect">
              <a:avLst/>
            </a:prstGeom>
            <a:effectLst/>
          </p:spPr>
        </p:pic>
        <p:pic>
          <p:nvPicPr>
            <p:cNvPr id="1896" name="Linea Linea" descr="Linea Line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90411" y="5282130"/>
              <a:ext cx="159911" cy="80851"/>
            </a:xfrm>
            <a:prstGeom prst="rect">
              <a:avLst/>
            </a:prstGeom>
            <a:effectLst/>
          </p:spPr>
        </p:pic>
        <p:pic>
          <p:nvPicPr>
            <p:cNvPr id="189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385734" y="5117400"/>
              <a:ext cx="262224" cy="92113"/>
            </a:xfrm>
            <a:prstGeom prst="rect">
              <a:avLst/>
            </a:prstGeom>
            <a:effectLst/>
          </p:spPr>
        </p:pic>
        <p:pic>
          <p:nvPicPr>
            <p:cNvPr id="1900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393249" y="5114710"/>
              <a:ext cx="249342" cy="397480"/>
            </a:xfrm>
            <a:prstGeom prst="rect">
              <a:avLst/>
            </a:prstGeom>
            <a:effectLst/>
          </p:spPr>
        </p:pic>
        <p:pic>
          <p:nvPicPr>
            <p:cNvPr id="1902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688020" y="5077505"/>
              <a:ext cx="108755" cy="405540"/>
            </a:xfrm>
            <a:prstGeom prst="rect">
              <a:avLst/>
            </a:prstGeom>
            <a:effectLst/>
          </p:spPr>
        </p:pic>
        <p:pic>
          <p:nvPicPr>
            <p:cNvPr id="1904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678719" y="5061522"/>
              <a:ext cx="249993" cy="242552"/>
            </a:xfrm>
            <a:prstGeom prst="rect">
              <a:avLst/>
            </a:prstGeom>
            <a:effectLst/>
          </p:spPr>
        </p:pic>
        <p:pic>
          <p:nvPicPr>
            <p:cNvPr id="1906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90902" y="5319335"/>
              <a:ext cx="103587" cy="150609"/>
            </a:xfrm>
            <a:prstGeom prst="rect">
              <a:avLst/>
            </a:prstGeom>
            <a:effectLst/>
          </p:spPr>
        </p:pic>
        <p:pic>
          <p:nvPicPr>
            <p:cNvPr id="1908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99713" y="5528608"/>
              <a:ext cx="90152" cy="341283"/>
            </a:xfrm>
            <a:prstGeom prst="rect">
              <a:avLst/>
            </a:prstGeom>
            <a:effectLst/>
          </p:spPr>
        </p:pic>
        <p:pic>
          <p:nvPicPr>
            <p:cNvPr id="1910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95062" y="5487464"/>
              <a:ext cx="256604" cy="240103"/>
            </a:xfrm>
            <a:prstGeom prst="rect">
              <a:avLst/>
            </a:prstGeom>
            <a:effectLst/>
          </p:spPr>
        </p:pic>
        <p:pic>
          <p:nvPicPr>
            <p:cNvPr id="1912" name="Linea Linea" descr="Linea Line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492697" y="5510007"/>
              <a:ext cx="229669" cy="99453"/>
            </a:xfrm>
            <a:prstGeom prst="rect">
              <a:avLst/>
            </a:prstGeom>
            <a:effectLst/>
          </p:spPr>
        </p:pic>
        <p:pic>
          <p:nvPicPr>
            <p:cNvPr id="1914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484512" y="5519307"/>
              <a:ext cx="261107" cy="349891"/>
            </a:xfrm>
            <a:prstGeom prst="rect">
              <a:avLst/>
            </a:prstGeom>
            <a:effectLst/>
          </p:spPr>
        </p:pic>
        <p:pic>
          <p:nvPicPr>
            <p:cNvPr id="1916" name="Linea Linea" descr="Linea Line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492697" y="5626271"/>
              <a:ext cx="215718" cy="80851"/>
            </a:xfrm>
            <a:prstGeom prst="rect">
              <a:avLst/>
            </a:prstGeom>
            <a:effectLst/>
          </p:spPr>
        </p:pic>
        <p:pic>
          <p:nvPicPr>
            <p:cNvPr id="1918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45971" y="5602335"/>
              <a:ext cx="228353" cy="232715"/>
            </a:xfrm>
            <a:prstGeom prst="rect">
              <a:avLst/>
            </a:prstGeom>
            <a:effectLst/>
          </p:spPr>
        </p:pic>
        <p:pic>
          <p:nvPicPr>
            <p:cNvPr id="1920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878693" y="5440249"/>
              <a:ext cx="118056" cy="415691"/>
            </a:xfrm>
            <a:prstGeom prst="rect">
              <a:avLst/>
            </a:prstGeom>
            <a:effectLst/>
          </p:spPr>
        </p:pic>
        <p:pic>
          <p:nvPicPr>
            <p:cNvPr id="1922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181498" y="5932380"/>
              <a:ext cx="186688" cy="385663"/>
            </a:xfrm>
            <a:prstGeom prst="rect">
              <a:avLst/>
            </a:prstGeom>
            <a:effectLst/>
          </p:spPr>
        </p:pic>
        <p:pic>
          <p:nvPicPr>
            <p:cNvPr id="1924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312656" y="5885033"/>
              <a:ext cx="153930" cy="442162"/>
            </a:xfrm>
            <a:prstGeom prst="rect">
              <a:avLst/>
            </a:prstGeom>
            <a:effectLst/>
          </p:spPr>
        </p:pic>
        <p:pic>
          <p:nvPicPr>
            <p:cNvPr id="1926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41568" y="6114578"/>
              <a:ext cx="238970" cy="104105"/>
            </a:xfrm>
            <a:prstGeom prst="rect">
              <a:avLst/>
            </a:prstGeom>
            <a:effectLst/>
          </p:spPr>
        </p:pic>
        <p:pic>
          <p:nvPicPr>
            <p:cNvPr id="1928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478745" y="5909954"/>
              <a:ext cx="252922" cy="90152"/>
            </a:xfrm>
            <a:prstGeom prst="rect">
              <a:avLst/>
            </a:prstGeom>
            <a:effectLst/>
          </p:spPr>
        </p:pic>
        <p:pic>
          <p:nvPicPr>
            <p:cNvPr id="1930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72134" y="5933207"/>
              <a:ext cx="199991" cy="388148"/>
            </a:xfrm>
            <a:prstGeom prst="rect">
              <a:avLst/>
            </a:prstGeom>
            <a:effectLst/>
          </p:spPr>
        </p:pic>
        <p:pic>
          <p:nvPicPr>
            <p:cNvPr id="1932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729839" y="5914604"/>
              <a:ext cx="94839" cy="407941"/>
            </a:xfrm>
            <a:prstGeom prst="rect">
              <a:avLst/>
            </a:prstGeom>
            <a:effectLst/>
          </p:spPr>
        </p:pic>
        <p:pic>
          <p:nvPicPr>
            <p:cNvPr id="1934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746687" y="5876154"/>
              <a:ext cx="272948" cy="270665"/>
            </a:xfrm>
            <a:prstGeom prst="rect">
              <a:avLst/>
            </a:prstGeom>
            <a:effectLst/>
          </p:spPr>
        </p:pic>
        <p:pic>
          <p:nvPicPr>
            <p:cNvPr id="1936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1717342" y="4581179"/>
              <a:ext cx="265323" cy="408014"/>
            </a:xfrm>
            <a:prstGeom prst="rect">
              <a:avLst/>
            </a:prstGeom>
            <a:effectLst/>
          </p:spPr>
        </p:pic>
        <p:pic>
          <p:nvPicPr>
            <p:cNvPr id="1938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1962271" y="4532154"/>
              <a:ext cx="192465" cy="523527"/>
            </a:xfrm>
            <a:prstGeom prst="rect">
              <a:avLst/>
            </a:prstGeom>
            <a:effectLst/>
          </p:spPr>
        </p:pic>
        <p:pic>
          <p:nvPicPr>
            <p:cNvPr id="194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065840" y="4584695"/>
              <a:ext cx="499695" cy="398491"/>
            </a:xfrm>
            <a:prstGeom prst="rect">
              <a:avLst/>
            </a:prstGeom>
            <a:effectLst/>
          </p:spPr>
        </p:pic>
        <p:pic>
          <p:nvPicPr>
            <p:cNvPr id="1942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549446" y="4681077"/>
              <a:ext cx="260595" cy="291450"/>
            </a:xfrm>
            <a:prstGeom prst="rect">
              <a:avLst/>
            </a:prstGeom>
            <a:effectLst/>
          </p:spPr>
        </p:pic>
        <p:pic>
          <p:nvPicPr>
            <p:cNvPr id="1944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1678388" y="5124355"/>
              <a:ext cx="291155" cy="392094"/>
            </a:xfrm>
            <a:prstGeom prst="rect">
              <a:avLst/>
            </a:prstGeom>
            <a:effectLst/>
          </p:spPr>
        </p:pic>
        <p:pic>
          <p:nvPicPr>
            <p:cNvPr id="1946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734394" y="5288899"/>
              <a:ext cx="243621" cy="83384"/>
            </a:xfrm>
            <a:prstGeom prst="rect">
              <a:avLst/>
            </a:prstGeom>
            <a:effectLst/>
          </p:spPr>
        </p:pic>
        <p:pic>
          <p:nvPicPr>
            <p:cNvPr id="1948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1973122" y="5035650"/>
              <a:ext cx="144410" cy="487241"/>
            </a:xfrm>
            <a:prstGeom prst="rect">
              <a:avLst/>
            </a:prstGeom>
            <a:effectLst/>
          </p:spPr>
        </p:pic>
        <p:pic>
          <p:nvPicPr>
            <p:cNvPr id="1950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2092487" y="5124381"/>
              <a:ext cx="244449" cy="384913"/>
            </a:xfrm>
            <a:prstGeom prst="rect">
              <a:avLst/>
            </a:prstGeom>
            <a:effectLst/>
          </p:spPr>
        </p:pic>
        <p:pic>
          <p:nvPicPr>
            <p:cNvPr id="1952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277898" y="5141183"/>
              <a:ext cx="254800" cy="334054"/>
            </a:xfrm>
            <a:prstGeom prst="rect">
              <a:avLst/>
            </a:prstGeom>
            <a:effectLst/>
          </p:spPr>
        </p:pic>
        <p:pic>
          <p:nvPicPr>
            <p:cNvPr id="1954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487388" y="5153244"/>
              <a:ext cx="281593" cy="320234"/>
            </a:xfrm>
            <a:prstGeom prst="rect">
              <a:avLst/>
            </a:prstGeom>
            <a:effectLst/>
          </p:spPr>
        </p:pic>
        <p:pic>
          <p:nvPicPr>
            <p:cNvPr id="1956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1736508" y="5545661"/>
              <a:ext cx="83388" cy="296327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848268" y="5539073"/>
              <a:ext cx="297167" cy="326167"/>
            </a:xfrm>
            <a:prstGeom prst="rect">
              <a:avLst/>
            </a:prstGeom>
            <a:effectLst/>
          </p:spPr>
        </p:pic>
        <p:pic>
          <p:nvPicPr>
            <p:cNvPr id="196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33499" y="57518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2172127" y="5534554"/>
              <a:ext cx="159330" cy="400644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2316403" y="5528609"/>
              <a:ext cx="275485" cy="260673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2492434" y="5565813"/>
              <a:ext cx="104104" cy="322680"/>
            </a:xfrm>
            <a:prstGeom prst="rect">
              <a:avLst/>
            </a:prstGeom>
            <a:effectLst/>
          </p:spPr>
        </p:pic>
        <p:pic>
          <p:nvPicPr>
            <p:cNvPr id="1968" name="Linea Linea" descr="Linea Line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2636601" y="5542560"/>
              <a:ext cx="183164" cy="94804"/>
            </a:xfrm>
            <a:prstGeom prst="rect">
              <a:avLst/>
            </a:prstGeom>
            <a:effectLst/>
          </p:spPr>
        </p:pic>
        <p:pic>
          <p:nvPicPr>
            <p:cNvPr id="197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21754" y="55751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2617999" y="5570464"/>
              <a:ext cx="220756" cy="292517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2824351" y="5516917"/>
              <a:ext cx="266254" cy="324382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1813454" y="5920175"/>
              <a:ext cx="145377" cy="409765"/>
            </a:xfrm>
            <a:prstGeom prst="rect">
              <a:avLst/>
            </a:prstGeom>
            <a:effectLst/>
          </p:spPr>
        </p:pic>
        <p:pic>
          <p:nvPicPr>
            <p:cNvPr id="1978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2055282" y="5923905"/>
              <a:ext cx="164562" cy="448246"/>
            </a:xfrm>
            <a:prstGeom prst="rect">
              <a:avLst/>
            </a:prstGeom>
            <a:effectLst/>
          </p:spPr>
        </p:pic>
        <p:pic>
          <p:nvPicPr>
            <p:cNvPr id="1980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2238914" y="5977869"/>
              <a:ext cx="297204" cy="381910"/>
            </a:xfrm>
            <a:prstGeom prst="rect">
              <a:avLst/>
            </a:prstGeom>
            <a:effectLst/>
          </p:spPr>
        </p:pic>
        <p:pic>
          <p:nvPicPr>
            <p:cNvPr id="1982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2517022" y="5987356"/>
              <a:ext cx="241592" cy="328597"/>
            </a:xfrm>
            <a:prstGeom prst="rect">
              <a:avLst/>
            </a:prstGeom>
            <a:effectLst/>
          </p:spPr>
        </p:pic>
        <p:pic>
          <p:nvPicPr>
            <p:cNvPr id="1984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2728722" y="5988977"/>
              <a:ext cx="290629" cy="360128"/>
            </a:xfrm>
            <a:prstGeom prst="rect">
              <a:avLst/>
            </a:prstGeom>
            <a:effectLst/>
          </p:spPr>
        </p:pic>
        <p:pic>
          <p:nvPicPr>
            <p:cNvPr id="1986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3802112" y="5229423"/>
              <a:ext cx="398866" cy="624403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4246781" y="5171393"/>
              <a:ext cx="427290" cy="862096"/>
            </a:xfrm>
            <a:prstGeom prst="rect">
              <a:avLst/>
            </a:prstGeom>
            <a:effectLst/>
          </p:spPr>
        </p:pic>
        <p:pic>
          <p:nvPicPr>
            <p:cNvPr id="1990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4548645" y="5673064"/>
              <a:ext cx="210085" cy="239568"/>
            </a:xfrm>
            <a:prstGeom prst="rect">
              <a:avLst/>
            </a:prstGeom>
            <a:effectLst/>
          </p:spPr>
        </p:pic>
        <p:pic>
          <p:nvPicPr>
            <p:cNvPr id="1992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3807438" y="6419505"/>
              <a:ext cx="179167" cy="290998"/>
            </a:xfrm>
            <a:prstGeom prst="rect">
              <a:avLst/>
            </a:prstGeom>
            <a:effectLst/>
          </p:spPr>
        </p:pic>
        <p:pic>
          <p:nvPicPr>
            <p:cNvPr id="1994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3984960" y="6474636"/>
              <a:ext cx="179261" cy="238206"/>
            </a:xfrm>
            <a:prstGeom prst="rect">
              <a:avLst/>
            </a:prstGeom>
            <a:effectLst/>
          </p:spPr>
        </p:pic>
        <p:pic>
          <p:nvPicPr>
            <p:cNvPr id="1996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4190333" y="6445585"/>
              <a:ext cx="186919" cy="258232"/>
            </a:xfrm>
            <a:prstGeom prst="rect">
              <a:avLst/>
            </a:prstGeom>
            <a:effectLst/>
          </p:spPr>
        </p:pic>
        <p:pic>
          <p:nvPicPr>
            <p:cNvPr id="1998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4357716" y="6449865"/>
              <a:ext cx="177654" cy="198064"/>
            </a:xfrm>
            <a:prstGeom prst="rect">
              <a:avLst/>
            </a:prstGeom>
            <a:effectLst/>
          </p:spPr>
        </p:pic>
        <p:pic>
          <p:nvPicPr>
            <p:cNvPr id="2000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4460064" y="6477769"/>
              <a:ext cx="52054" cy="252026"/>
            </a:xfrm>
            <a:prstGeom prst="rect">
              <a:avLst/>
            </a:prstGeom>
            <a:effectLst/>
          </p:spPr>
        </p:pic>
        <p:pic>
          <p:nvPicPr>
            <p:cNvPr id="2002" name="Linea Linea" descr="Linea Line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4557726" y="6603334"/>
              <a:ext cx="121811" cy="47402"/>
            </a:xfrm>
            <a:prstGeom prst="rect">
              <a:avLst/>
            </a:prstGeom>
            <a:effectLst/>
          </p:spPr>
        </p:pic>
        <p:pic>
          <p:nvPicPr>
            <p:cNvPr id="2004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4701878" y="6437395"/>
              <a:ext cx="168332" cy="280292"/>
            </a:xfrm>
            <a:prstGeom prst="rect">
              <a:avLst/>
            </a:prstGeom>
            <a:effectLst/>
          </p:spPr>
        </p:pic>
        <p:pic>
          <p:nvPicPr>
            <p:cNvPr id="2006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4869314" y="6445215"/>
              <a:ext cx="168331" cy="279930"/>
            </a:xfrm>
            <a:prstGeom prst="rect">
              <a:avLst/>
            </a:prstGeom>
            <a:effectLst/>
          </p:spPr>
        </p:pic>
        <p:pic>
          <p:nvPicPr>
            <p:cNvPr id="2008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4897216" y="6442114"/>
              <a:ext cx="154365" cy="4120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4" name="Disegno"/>
          <p:cNvGrpSpPr/>
          <p:nvPr/>
        </p:nvGrpSpPr>
        <p:grpSpPr>
          <a:xfrm>
            <a:off x="1420155" y="725061"/>
            <a:ext cx="9201034" cy="1175630"/>
            <a:chOff x="-62612" y="-531403"/>
            <a:chExt cx="9201032" cy="1175628"/>
          </a:xfrm>
        </p:grpSpPr>
        <p:pic>
          <p:nvPicPr>
            <p:cNvPr id="201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2613" y="-84226"/>
              <a:ext cx="101348" cy="505234"/>
            </a:xfrm>
            <a:prstGeom prst="rect">
              <a:avLst/>
            </a:prstGeom>
            <a:effectLst/>
          </p:spPr>
        </p:pic>
        <p:pic>
          <p:nvPicPr>
            <p:cNvPr id="201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930" y="-60241"/>
              <a:ext cx="286534" cy="435982"/>
            </a:xfrm>
            <a:prstGeom prst="rect">
              <a:avLst/>
            </a:prstGeom>
            <a:effectLst/>
          </p:spPr>
        </p:pic>
        <p:pic>
          <p:nvPicPr>
            <p:cNvPr id="201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4830" y="57841"/>
              <a:ext cx="342949" cy="349880"/>
            </a:xfrm>
            <a:prstGeom prst="rect">
              <a:avLst/>
            </a:prstGeom>
            <a:effectLst/>
          </p:spPr>
        </p:pic>
        <p:pic>
          <p:nvPicPr>
            <p:cNvPr id="201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60601" y="3106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82373" y="299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93075" y="299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79289" y="18074"/>
              <a:ext cx="307336" cy="371724"/>
            </a:xfrm>
            <a:prstGeom prst="rect">
              <a:avLst/>
            </a:prstGeom>
            <a:effectLst/>
          </p:spPr>
        </p:pic>
        <p:pic>
          <p:nvPicPr>
            <p:cNvPr id="20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69187" y="33618"/>
              <a:ext cx="107566" cy="308912"/>
            </a:xfrm>
            <a:prstGeom prst="rect">
              <a:avLst/>
            </a:prstGeom>
            <a:effectLst/>
          </p:spPr>
        </p:pic>
        <p:pic>
          <p:nvPicPr>
            <p:cNvPr id="202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51382" y="-121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3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37824" y="28321"/>
              <a:ext cx="97971" cy="615905"/>
            </a:xfrm>
            <a:prstGeom prst="rect">
              <a:avLst/>
            </a:prstGeom>
            <a:effectLst/>
          </p:spPr>
        </p:pic>
        <p:pic>
          <p:nvPicPr>
            <p:cNvPr id="20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26754" y="63094"/>
              <a:ext cx="253060" cy="302986"/>
            </a:xfrm>
            <a:prstGeom prst="rect">
              <a:avLst/>
            </a:prstGeom>
            <a:effectLst/>
          </p:spPr>
        </p:pic>
        <p:pic>
          <p:nvPicPr>
            <p:cNvPr id="203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75833" y="39166"/>
              <a:ext cx="225648" cy="306281"/>
            </a:xfrm>
            <a:prstGeom prst="rect">
              <a:avLst/>
            </a:prstGeom>
            <a:effectLst/>
          </p:spPr>
        </p:pic>
        <p:pic>
          <p:nvPicPr>
            <p:cNvPr id="203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25280" y="78136"/>
              <a:ext cx="120482" cy="275465"/>
            </a:xfrm>
            <a:prstGeom prst="rect">
              <a:avLst/>
            </a:prstGeom>
            <a:effectLst/>
          </p:spPr>
        </p:pic>
        <p:pic>
          <p:nvPicPr>
            <p:cNvPr id="203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20223" y="48330"/>
              <a:ext cx="286619" cy="318791"/>
            </a:xfrm>
            <a:prstGeom prst="rect">
              <a:avLst/>
            </a:prstGeom>
            <a:effectLst/>
          </p:spPr>
        </p:pic>
        <p:pic>
          <p:nvPicPr>
            <p:cNvPr id="20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42632" y="-138178"/>
              <a:ext cx="202025" cy="148603"/>
            </a:xfrm>
            <a:prstGeom prst="rect">
              <a:avLst/>
            </a:prstGeom>
            <a:effectLst/>
          </p:spPr>
        </p:pic>
        <p:pic>
          <p:nvPicPr>
            <p:cNvPr id="20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91214" y="-225870"/>
              <a:ext cx="323188" cy="572837"/>
            </a:xfrm>
            <a:prstGeom prst="rect">
              <a:avLst/>
            </a:prstGeom>
            <a:effectLst/>
          </p:spPr>
        </p:pic>
        <p:pic>
          <p:nvPicPr>
            <p:cNvPr id="20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30336" y="-16924"/>
              <a:ext cx="299566" cy="321149"/>
            </a:xfrm>
            <a:prstGeom prst="rect">
              <a:avLst/>
            </a:prstGeom>
            <a:effectLst/>
          </p:spPr>
        </p:pic>
        <p:pic>
          <p:nvPicPr>
            <p:cNvPr id="20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73965" y="-263336"/>
              <a:ext cx="227157" cy="827270"/>
            </a:xfrm>
            <a:prstGeom prst="rect">
              <a:avLst/>
            </a:prstGeom>
            <a:effectLst/>
          </p:spPr>
        </p:pic>
        <p:pic>
          <p:nvPicPr>
            <p:cNvPr id="204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839245" y="-13270"/>
              <a:ext cx="507528" cy="317055"/>
            </a:xfrm>
            <a:prstGeom prst="rect">
              <a:avLst/>
            </a:prstGeom>
            <a:effectLst/>
          </p:spPr>
        </p:pic>
        <p:pic>
          <p:nvPicPr>
            <p:cNvPr id="205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02505" y="-217068"/>
              <a:ext cx="86810" cy="150002"/>
            </a:xfrm>
            <a:prstGeom prst="rect">
              <a:avLst/>
            </a:prstGeom>
            <a:effectLst/>
          </p:spPr>
        </p:pic>
        <p:pic>
          <p:nvPicPr>
            <p:cNvPr id="205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34886" y="-48292"/>
              <a:ext cx="275464" cy="326246"/>
            </a:xfrm>
            <a:prstGeom prst="rect">
              <a:avLst/>
            </a:prstGeom>
            <a:effectLst/>
          </p:spPr>
        </p:pic>
        <p:pic>
          <p:nvPicPr>
            <p:cNvPr id="205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739316" y="-76387"/>
              <a:ext cx="103876" cy="313751"/>
            </a:xfrm>
            <a:prstGeom prst="rect">
              <a:avLst/>
            </a:prstGeom>
            <a:effectLst/>
          </p:spPr>
        </p:pic>
        <p:pic>
          <p:nvPicPr>
            <p:cNvPr id="2056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23356" y="-1820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5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960719" y="-76846"/>
              <a:ext cx="197973" cy="296735"/>
            </a:xfrm>
            <a:prstGeom prst="rect">
              <a:avLst/>
            </a:prstGeom>
            <a:effectLst/>
          </p:spPr>
        </p:pic>
        <p:pic>
          <p:nvPicPr>
            <p:cNvPr id="206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142391" y="-76895"/>
              <a:ext cx="326266" cy="354977"/>
            </a:xfrm>
            <a:prstGeom prst="rect">
              <a:avLst/>
            </a:prstGeom>
            <a:effectLst/>
          </p:spPr>
        </p:pic>
        <p:pic>
          <p:nvPicPr>
            <p:cNvPr id="206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63255" y="-64714"/>
              <a:ext cx="668139" cy="353390"/>
            </a:xfrm>
            <a:prstGeom prst="rect">
              <a:avLst/>
            </a:prstGeom>
            <a:effectLst/>
          </p:spPr>
        </p:pic>
        <p:pic>
          <p:nvPicPr>
            <p:cNvPr id="206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470523" y="-59213"/>
              <a:ext cx="332090" cy="322813"/>
            </a:xfrm>
            <a:prstGeom prst="rect">
              <a:avLst/>
            </a:prstGeom>
            <a:effectLst/>
          </p:spPr>
        </p:pic>
        <p:pic>
          <p:nvPicPr>
            <p:cNvPr id="206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35640" y="-276109"/>
              <a:ext cx="275465" cy="81736"/>
            </a:xfrm>
            <a:prstGeom prst="rect">
              <a:avLst/>
            </a:prstGeom>
            <a:effectLst/>
          </p:spPr>
        </p:pic>
        <p:pic>
          <p:nvPicPr>
            <p:cNvPr id="206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35272" y="-265039"/>
              <a:ext cx="114947" cy="458122"/>
            </a:xfrm>
            <a:prstGeom prst="rect">
              <a:avLst/>
            </a:prstGeom>
            <a:effectLst/>
          </p:spPr>
        </p:pic>
        <p:pic>
          <p:nvPicPr>
            <p:cNvPr id="207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202430" y="116882"/>
              <a:ext cx="380631" cy="103876"/>
            </a:xfrm>
            <a:prstGeom prst="rect">
              <a:avLst/>
            </a:prstGeom>
            <a:effectLst/>
          </p:spPr>
        </p:pic>
        <p:pic>
          <p:nvPicPr>
            <p:cNvPr id="207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634812" y="1224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816825" y="-314422"/>
              <a:ext cx="357230" cy="513040"/>
            </a:xfrm>
            <a:prstGeom prst="rect">
              <a:avLst/>
            </a:prstGeom>
            <a:effectLst/>
          </p:spPr>
        </p:pic>
        <p:pic>
          <p:nvPicPr>
            <p:cNvPr id="207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00220" y="-54706"/>
              <a:ext cx="369560" cy="87271"/>
            </a:xfrm>
            <a:prstGeom prst="rect">
              <a:avLst/>
            </a:prstGeom>
            <a:effectLst/>
          </p:spPr>
        </p:pic>
        <p:pic>
          <p:nvPicPr>
            <p:cNvPr id="207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93488" y="338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8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786739" y="-531404"/>
              <a:ext cx="351681" cy="591645"/>
            </a:xfrm>
            <a:prstGeom prst="rect">
              <a:avLst/>
            </a:prstGeom>
            <a:effectLst/>
          </p:spPr>
        </p:pic>
        <p:pic>
          <p:nvPicPr>
            <p:cNvPr id="208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04391" y="128774"/>
              <a:ext cx="132553" cy="122229"/>
            </a:xfrm>
            <a:prstGeom prst="rect">
              <a:avLst/>
            </a:prstGeom>
            <a:effectLst/>
          </p:spPr>
        </p:pic>
      </p:grpSp>
      <p:sp>
        <p:nvSpPr>
          <p:cNvPr id="2085" name="Rettangolo"/>
          <p:cNvSpPr/>
          <p:nvPr/>
        </p:nvSpPr>
        <p:spPr>
          <a:xfrm>
            <a:off x="1787919" y="2338723"/>
            <a:ext cx="9855578" cy="4648653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2408" name="Disegno"/>
          <p:cNvGrpSpPr/>
          <p:nvPr/>
        </p:nvGrpSpPr>
        <p:grpSpPr>
          <a:xfrm>
            <a:off x="2107794" y="2589464"/>
            <a:ext cx="9215828" cy="4147171"/>
            <a:chOff x="-207990" y="-301316"/>
            <a:chExt cx="9215826" cy="4147169"/>
          </a:xfrm>
        </p:grpSpPr>
        <p:pic>
          <p:nvPicPr>
            <p:cNvPr id="208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07991" y="-83186"/>
              <a:ext cx="279629" cy="416041"/>
            </a:xfrm>
            <a:prstGeom prst="rect">
              <a:avLst/>
            </a:prstGeom>
            <a:effectLst/>
          </p:spPr>
        </p:pic>
        <p:pic>
          <p:nvPicPr>
            <p:cNvPr id="208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0851" y="2415"/>
              <a:ext cx="310066" cy="338278"/>
            </a:xfrm>
            <a:prstGeom prst="rect">
              <a:avLst/>
            </a:prstGeom>
            <a:effectLst/>
          </p:spPr>
        </p:pic>
        <p:pic>
          <p:nvPicPr>
            <p:cNvPr id="209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9516" y="34284"/>
              <a:ext cx="152233" cy="501815"/>
            </a:xfrm>
            <a:prstGeom prst="rect">
              <a:avLst/>
            </a:prstGeom>
            <a:effectLst/>
          </p:spPr>
        </p:pic>
        <p:pic>
          <p:nvPicPr>
            <p:cNvPr id="209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6065" y="50458"/>
              <a:ext cx="216970" cy="298551"/>
            </a:xfrm>
            <a:prstGeom prst="rect">
              <a:avLst/>
            </a:prstGeom>
            <a:effectLst/>
          </p:spPr>
        </p:pic>
        <p:pic>
          <p:nvPicPr>
            <p:cNvPr id="209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3279" y="24320"/>
              <a:ext cx="279616" cy="304441"/>
            </a:xfrm>
            <a:prstGeom prst="rect">
              <a:avLst/>
            </a:prstGeom>
            <a:effectLst/>
          </p:spPr>
        </p:pic>
        <p:pic>
          <p:nvPicPr>
            <p:cNvPr id="209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17868" y="-23810"/>
              <a:ext cx="317208" cy="336765"/>
            </a:xfrm>
            <a:prstGeom prst="rect">
              <a:avLst/>
            </a:prstGeom>
            <a:effectLst/>
          </p:spPr>
        </p:pic>
        <p:pic>
          <p:nvPicPr>
            <p:cNvPr id="209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20775" y="-1104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0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397064" y="-136807"/>
              <a:ext cx="128845" cy="457865"/>
            </a:xfrm>
            <a:prstGeom prst="rect">
              <a:avLst/>
            </a:prstGeom>
            <a:effectLst/>
          </p:spPr>
        </p:pic>
        <p:pic>
          <p:nvPicPr>
            <p:cNvPr id="2102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357582" y="-18359"/>
              <a:ext cx="299935" cy="109103"/>
            </a:xfrm>
            <a:prstGeom prst="rect">
              <a:avLst/>
            </a:prstGeom>
            <a:effectLst/>
          </p:spPr>
        </p:pic>
        <p:pic>
          <p:nvPicPr>
            <p:cNvPr id="210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544027" y="48198"/>
              <a:ext cx="310902" cy="301464"/>
            </a:xfrm>
            <a:prstGeom prst="rect">
              <a:avLst/>
            </a:prstGeom>
            <a:effectLst/>
          </p:spPr>
        </p:pic>
        <p:pic>
          <p:nvPicPr>
            <p:cNvPr id="210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732665" y="-103905"/>
              <a:ext cx="207809" cy="148586"/>
            </a:xfrm>
            <a:prstGeom prst="rect">
              <a:avLst/>
            </a:prstGeom>
            <a:effectLst/>
          </p:spPr>
        </p:pic>
        <p:pic>
          <p:nvPicPr>
            <p:cNvPr id="210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21658" y="-176289"/>
              <a:ext cx="426913" cy="508688"/>
            </a:xfrm>
            <a:prstGeom prst="rect">
              <a:avLst/>
            </a:prstGeom>
            <a:effectLst/>
          </p:spPr>
        </p:pic>
        <p:pic>
          <p:nvPicPr>
            <p:cNvPr id="211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73752" y="-644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1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243966" y="-40045"/>
              <a:ext cx="601263" cy="335376"/>
            </a:xfrm>
            <a:prstGeom prst="rect">
              <a:avLst/>
            </a:prstGeom>
            <a:effectLst/>
          </p:spPr>
        </p:pic>
        <p:pic>
          <p:nvPicPr>
            <p:cNvPr id="211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252390" y="-12061"/>
              <a:ext cx="277569" cy="309406"/>
            </a:xfrm>
            <a:prstGeom prst="rect">
              <a:avLst/>
            </a:prstGeom>
            <a:effectLst/>
          </p:spPr>
        </p:pic>
        <p:pic>
          <p:nvPicPr>
            <p:cNvPr id="211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542501" y="-7392"/>
              <a:ext cx="89362" cy="335031"/>
            </a:xfrm>
            <a:prstGeom prst="rect">
              <a:avLst/>
            </a:prstGeom>
            <a:effectLst/>
          </p:spPr>
        </p:pic>
        <p:pic>
          <p:nvPicPr>
            <p:cNvPr id="211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557044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2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06959" y="-49807"/>
              <a:ext cx="221039" cy="363686"/>
            </a:xfrm>
            <a:prstGeom prst="rect">
              <a:avLst/>
            </a:prstGeom>
            <a:effectLst/>
          </p:spPr>
        </p:pic>
        <p:pic>
          <p:nvPicPr>
            <p:cNvPr id="212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944346" y="-157721"/>
              <a:ext cx="95502" cy="426136"/>
            </a:xfrm>
            <a:prstGeom prst="rect">
              <a:avLst/>
            </a:prstGeom>
            <a:effectLst/>
          </p:spPr>
        </p:pic>
        <p:pic>
          <p:nvPicPr>
            <p:cNvPr id="212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78102" y="-44681"/>
              <a:ext cx="339417" cy="109103"/>
            </a:xfrm>
            <a:prstGeom prst="rect">
              <a:avLst/>
            </a:prstGeom>
            <a:effectLst/>
          </p:spPr>
        </p:pic>
        <p:pic>
          <p:nvPicPr>
            <p:cNvPr id="212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12467" y="-20139"/>
              <a:ext cx="249821" cy="317927"/>
            </a:xfrm>
            <a:prstGeom prst="rect">
              <a:avLst/>
            </a:prstGeom>
            <a:effectLst/>
          </p:spPr>
        </p:pic>
        <p:pic>
          <p:nvPicPr>
            <p:cNvPr id="212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32150" y="-53595"/>
              <a:ext cx="367006" cy="333218"/>
            </a:xfrm>
            <a:prstGeom prst="rect">
              <a:avLst/>
            </a:prstGeom>
            <a:effectLst/>
          </p:spPr>
        </p:pic>
        <p:pic>
          <p:nvPicPr>
            <p:cNvPr id="213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21900" y="-47697"/>
              <a:ext cx="324751" cy="317892"/>
            </a:xfrm>
            <a:prstGeom prst="rect">
              <a:avLst/>
            </a:prstGeom>
            <a:effectLst/>
          </p:spPr>
        </p:pic>
        <p:pic>
          <p:nvPicPr>
            <p:cNvPr id="213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121577" y="27704"/>
              <a:ext cx="202106" cy="177100"/>
            </a:xfrm>
            <a:prstGeom prst="rect">
              <a:avLst/>
            </a:prstGeom>
            <a:effectLst/>
          </p:spPr>
        </p:pic>
        <p:pic>
          <p:nvPicPr>
            <p:cNvPr id="213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462581" y="-301317"/>
              <a:ext cx="452684" cy="552990"/>
            </a:xfrm>
            <a:prstGeom prst="rect">
              <a:avLst/>
            </a:prstGeom>
            <a:effectLst/>
          </p:spPr>
        </p:pic>
        <p:pic>
          <p:nvPicPr>
            <p:cNvPr id="213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853608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3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37465" y="730178"/>
              <a:ext cx="345997" cy="347084"/>
            </a:xfrm>
            <a:prstGeom prst="rect">
              <a:avLst/>
            </a:prstGeom>
            <a:effectLst/>
          </p:spPr>
        </p:pic>
        <p:pic>
          <p:nvPicPr>
            <p:cNvPr id="214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74492" y="782650"/>
              <a:ext cx="257572" cy="295077"/>
            </a:xfrm>
            <a:prstGeom prst="rect">
              <a:avLst/>
            </a:prstGeom>
            <a:effectLst/>
          </p:spPr>
        </p:pic>
        <p:pic>
          <p:nvPicPr>
            <p:cNvPr id="214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46897" y="750308"/>
              <a:ext cx="206032" cy="303256"/>
            </a:xfrm>
            <a:prstGeom prst="rect">
              <a:avLst/>
            </a:prstGeom>
            <a:effectLst/>
          </p:spPr>
        </p:pic>
        <p:pic>
          <p:nvPicPr>
            <p:cNvPr id="214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0373" y="679164"/>
              <a:ext cx="89361" cy="392061"/>
            </a:xfrm>
            <a:prstGeom prst="rect">
              <a:avLst/>
            </a:prstGeom>
            <a:effectLst/>
          </p:spPr>
        </p:pic>
        <p:pic>
          <p:nvPicPr>
            <p:cNvPr id="214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820910" y="711483"/>
              <a:ext cx="520747" cy="338092"/>
            </a:xfrm>
            <a:prstGeom prst="rect">
              <a:avLst/>
            </a:prstGeom>
            <a:effectLst/>
          </p:spPr>
        </p:pic>
        <p:pic>
          <p:nvPicPr>
            <p:cNvPr id="214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208140" y="745097"/>
              <a:ext cx="291447" cy="312967"/>
            </a:xfrm>
            <a:prstGeom prst="rect">
              <a:avLst/>
            </a:prstGeom>
            <a:effectLst/>
          </p:spPr>
        </p:pic>
        <p:pic>
          <p:nvPicPr>
            <p:cNvPr id="215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462868" y="740151"/>
              <a:ext cx="247292" cy="303484"/>
            </a:xfrm>
            <a:prstGeom prst="rect">
              <a:avLst/>
            </a:prstGeom>
            <a:effectLst/>
          </p:spPr>
        </p:pic>
        <p:pic>
          <p:nvPicPr>
            <p:cNvPr id="2152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660281" y="741109"/>
              <a:ext cx="253872" cy="289374"/>
            </a:xfrm>
            <a:prstGeom prst="rect">
              <a:avLst/>
            </a:prstGeom>
            <a:effectLst/>
          </p:spPr>
        </p:pic>
        <p:pic>
          <p:nvPicPr>
            <p:cNvPr id="215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72014" y="6462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5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438099" y="733280"/>
              <a:ext cx="324927" cy="303841"/>
            </a:xfrm>
            <a:prstGeom prst="rect">
              <a:avLst/>
            </a:prstGeom>
            <a:effectLst/>
          </p:spPr>
        </p:pic>
        <p:pic>
          <p:nvPicPr>
            <p:cNvPr id="215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779499" y="554137"/>
              <a:ext cx="88813" cy="457865"/>
            </a:xfrm>
            <a:prstGeom prst="rect">
              <a:avLst/>
            </a:prstGeom>
            <a:effectLst/>
          </p:spPr>
        </p:pic>
        <p:pic>
          <p:nvPicPr>
            <p:cNvPr id="216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67305" y="711889"/>
              <a:ext cx="247970" cy="319030"/>
            </a:xfrm>
            <a:prstGeom prst="rect">
              <a:avLst/>
            </a:prstGeom>
            <a:effectLst/>
          </p:spPr>
        </p:pic>
        <p:pic>
          <p:nvPicPr>
            <p:cNvPr id="216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60638" y="738388"/>
              <a:ext cx="90632" cy="293355"/>
            </a:xfrm>
            <a:prstGeom prst="rect">
              <a:avLst/>
            </a:prstGeom>
            <a:effectLst/>
          </p:spPr>
        </p:pic>
        <p:pic>
          <p:nvPicPr>
            <p:cNvPr id="216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036969" y="5804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6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256244" y="557371"/>
              <a:ext cx="197725" cy="456913"/>
            </a:xfrm>
            <a:prstGeom prst="rect">
              <a:avLst/>
            </a:prstGeom>
            <a:effectLst/>
          </p:spPr>
        </p:pic>
        <p:pic>
          <p:nvPicPr>
            <p:cNvPr id="216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30935" y="741354"/>
              <a:ext cx="174383" cy="281356"/>
            </a:xfrm>
            <a:prstGeom prst="rect">
              <a:avLst/>
            </a:prstGeom>
            <a:effectLst/>
          </p:spPr>
        </p:pic>
        <p:pic>
          <p:nvPicPr>
            <p:cNvPr id="217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458115" y="6199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7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635157" y="567297"/>
              <a:ext cx="101770" cy="431544"/>
            </a:xfrm>
            <a:prstGeom prst="rect">
              <a:avLst/>
            </a:prstGeom>
            <a:effectLst/>
          </p:spPr>
        </p:pic>
        <p:pic>
          <p:nvPicPr>
            <p:cNvPr id="217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588341" y="679164"/>
              <a:ext cx="260452" cy="109103"/>
            </a:xfrm>
            <a:prstGeom prst="rect">
              <a:avLst/>
            </a:prstGeom>
            <a:effectLst/>
          </p:spPr>
        </p:pic>
        <p:pic>
          <p:nvPicPr>
            <p:cNvPr id="217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78001" y="729510"/>
              <a:ext cx="340589" cy="269242"/>
            </a:xfrm>
            <a:prstGeom prst="rect">
              <a:avLst/>
            </a:prstGeom>
            <a:effectLst/>
          </p:spPr>
        </p:pic>
        <p:pic>
          <p:nvPicPr>
            <p:cNvPr id="2178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891040" y="527815"/>
              <a:ext cx="174907" cy="109103"/>
            </a:xfrm>
            <a:prstGeom prst="rect">
              <a:avLst/>
            </a:prstGeom>
            <a:effectLst/>
          </p:spPr>
        </p:pic>
        <p:pic>
          <p:nvPicPr>
            <p:cNvPr id="218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983166" y="557615"/>
              <a:ext cx="207809" cy="92464"/>
            </a:xfrm>
            <a:prstGeom prst="rect">
              <a:avLst/>
            </a:prstGeom>
            <a:effectLst/>
          </p:spPr>
        </p:pic>
        <p:pic>
          <p:nvPicPr>
            <p:cNvPr id="218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543478" y="712066"/>
              <a:ext cx="259475" cy="287067"/>
            </a:xfrm>
            <a:prstGeom prst="rect">
              <a:avLst/>
            </a:prstGeom>
            <a:effectLst/>
          </p:spPr>
        </p:pic>
        <p:pic>
          <p:nvPicPr>
            <p:cNvPr id="218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58360" y="718647"/>
              <a:ext cx="339418" cy="313096"/>
            </a:xfrm>
            <a:prstGeom prst="rect">
              <a:avLst/>
            </a:prstGeom>
            <a:effectLst/>
          </p:spPr>
        </p:pic>
        <p:pic>
          <p:nvPicPr>
            <p:cNvPr id="218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208155" y="725678"/>
              <a:ext cx="298902" cy="299484"/>
            </a:xfrm>
            <a:prstGeom prst="rect">
              <a:avLst/>
            </a:prstGeom>
            <a:effectLst/>
          </p:spPr>
        </p:pic>
        <p:pic>
          <p:nvPicPr>
            <p:cNvPr id="218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525973" y="734012"/>
              <a:ext cx="244301" cy="264829"/>
            </a:xfrm>
            <a:prstGeom prst="rect">
              <a:avLst/>
            </a:prstGeom>
            <a:effectLst/>
          </p:spPr>
        </p:pic>
        <p:pic>
          <p:nvPicPr>
            <p:cNvPr id="219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787245" y="735042"/>
              <a:ext cx="312049" cy="288299"/>
            </a:xfrm>
            <a:prstGeom prst="rect">
              <a:avLst/>
            </a:prstGeom>
            <a:effectLst/>
          </p:spPr>
        </p:pic>
        <p:pic>
          <p:nvPicPr>
            <p:cNvPr id="219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529250" y="666003"/>
              <a:ext cx="260987" cy="567779"/>
            </a:xfrm>
            <a:prstGeom prst="rect">
              <a:avLst/>
            </a:prstGeom>
            <a:effectLst/>
          </p:spPr>
        </p:pic>
        <p:pic>
          <p:nvPicPr>
            <p:cNvPr id="219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833706" y="652843"/>
              <a:ext cx="318454" cy="306995"/>
            </a:xfrm>
            <a:prstGeom prst="rect">
              <a:avLst/>
            </a:prstGeom>
            <a:effectLst/>
          </p:spPr>
        </p:pic>
        <p:pic>
          <p:nvPicPr>
            <p:cNvPr id="219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26409" y="667796"/>
              <a:ext cx="242904" cy="324464"/>
            </a:xfrm>
            <a:prstGeom prst="rect">
              <a:avLst/>
            </a:prstGeom>
            <a:effectLst/>
          </p:spPr>
        </p:pic>
        <p:pic>
          <p:nvPicPr>
            <p:cNvPr id="219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378932" y="508074"/>
              <a:ext cx="319403" cy="475581"/>
            </a:xfrm>
            <a:prstGeom prst="rect">
              <a:avLst/>
            </a:prstGeom>
            <a:effectLst/>
          </p:spPr>
        </p:pic>
        <p:pic>
          <p:nvPicPr>
            <p:cNvPr id="220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544551" y="5936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0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1144" y="1462928"/>
              <a:ext cx="220970" cy="294558"/>
            </a:xfrm>
            <a:prstGeom prst="rect">
              <a:avLst/>
            </a:prstGeom>
            <a:effectLst/>
          </p:spPr>
        </p:pic>
        <p:pic>
          <p:nvPicPr>
            <p:cNvPr id="220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980" y="13043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0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47609" y="1286325"/>
              <a:ext cx="259630" cy="465099"/>
            </a:xfrm>
            <a:prstGeom prst="rect">
              <a:avLst/>
            </a:prstGeom>
            <a:effectLst/>
          </p:spPr>
        </p:pic>
        <p:pic>
          <p:nvPicPr>
            <p:cNvPr id="220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33736" y="1450783"/>
              <a:ext cx="260453" cy="298224"/>
            </a:xfrm>
            <a:prstGeom prst="rect">
              <a:avLst/>
            </a:prstGeom>
            <a:effectLst/>
          </p:spPr>
        </p:pic>
        <p:pic>
          <p:nvPicPr>
            <p:cNvPr id="221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45354" y="1456020"/>
              <a:ext cx="305471" cy="314599"/>
            </a:xfrm>
            <a:prstGeom prst="rect">
              <a:avLst/>
            </a:prstGeom>
            <a:effectLst/>
          </p:spPr>
        </p:pic>
        <p:pic>
          <p:nvPicPr>
            <p:cNvPr id="221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114107" y="1451549"/>
              <a:ext cx="239745" cy="642116"/>
            </a:xfrm>
            <a:prstGeom prst="rect">
              <a:avLst/>
            </a:prstGeom>
            <a:effectLst/>
          </p:spPr>
        </p:pic>
        <p:pic>
          <p:nvPicPr>
            <p:cNvPr id="221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373763" y="1481975"/>
              <a:ext cx="112663" cy="253871"/>
            </a:xfrm>
            <a:prstGeom prst="rect">
              <a:avLst/>
            </a:prstGeom>
            <a:effectLst/>
          </p:spPr>
        </p:pic>
        <p:pic>
          <p:nvPicPr>
            <p:cNvPr id="221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11607" y="13569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1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518524" y="1479855"/>
              <a:ext cx="277498" cy="269670"/>
            </a:xfrm>
            <a:prstGeom prst="rect">
              <a:avLst/>
            </a:prstGeom>
            <a:effectLst/>
          </p:spPr>
        </p:pic>
        <p:pic>
          <p:nvPicPr>
            <p:cNvPr id="222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785308" y="1433718"/>
              <a:ext cx="227551" cy="308709"/>
            </a:xfrm>
            <a:prstGeom prst="rect">
              <a:avLst/>
            </a:prstGeom>
            <a:effectLst/>
          </p:spPr>
        </p:pic>
        <p:pic>
          <p:nvPicPr>
            <p:cNvPr id="222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818211" y="1560939"/>
              <a:ext cx="82781" cy="181488"/>
            </a:xfrm>
            <a:prstGeom prst="rect">
              <a:avLst/>
            </a:prstGeom>
            <a:effectLst/>
          </p:spPr>
        </p:pic>
        <p:pic>
          <p:nvPicPr>
            <p:cNvPr id="222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037798" y="1458643"/>
              <a:ext cx="304082" cy="296945"/>
            </a:xfrm>
            <a:prstGeom prst="rect">
              <a:avLst/>
            </a:prstGeom>
            <a:effectLst/>
          </p:spPr>
        </p:pic>
        <p:pic>
          <p:nvPicPr>
            <p:cNvPr id="222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371239" y="1473060"/>
              <a:ext cx="304048" cy="283699"/>
            </a:xfrm>
            <a:prstGeom prst="rect">
              <a:avLst/>
            </a:prstGeom>
            <a:effectLst/>
          </p:spPr>
        </p:pic>
        <p:pic>
          <p:nvPicPr>
            <p:cNvPr id="222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2715340" y="1453459"/>
              <a:ext cx="278000" cy="301173"/>
            </a:xfrm>
            <a:prstGeom prst="rect">
              <a:avLst/>
            </a:prstGeom>
            <a:effectLst/>
          </p:spPr>
        </p:pic>
        <p:pic>
          <p:nvPicPr>
            <p:cNvPr id="223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982943" y="1455653"/>
              <a:ext cx="174907" cy="299935"/>
            </a:xfrm>
            <a:prstGeom prst="rect">
              <a:avLst/>
            </a:prstGeom>
            <a:effectLst/>
          </p:spPr>
        </p:pic>
        <p:pic>
          <p:nvPicPr>
            <p:cNvPr id="223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219838" y="1310884"/>
              <a:ext cx="95942" cy="424962"/>
            </a:xfrm>
            <a:prstGeom prst="rect">
              <a:avLst/>
            </a:prstGeom>
            <a:effectLst/>
          </p:spPr>
        </p:pic>
        <p:pic>
          <p:nvPicPr>
            <p:cNvPr id="223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140873" y="1429331"/>
              <a:ext cx="365739" cy="89362"/>
            </a:xfrm>
            <a:prstGeom prst="rect">
              <a:avLst/>
            </a:prstGeom>
            <a:effectLst/>
          </p:spPr>
        </p:pic>
        <p:pic>
          <p:nvPicPr>
            <p:cNvPr id="223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377768" y="1458655"/>
              <a:ext cx="293703" cy="277215"/>
            </a:xfrm>
            <a:prstGeom prst="rect">
              <a:avLst/>
            </a:prstGeom>
            <a:effectLst/>
          </p:spPr>
        </p:pic>
        <p:pic>
          <p:nvPicPr>
            <p:cNvPr id="2238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2982943" y="1574100"/>
              <a:ext cx="82782" cy="161746"/>
            </a:xfrm>
            <a:prstGeom prst="rect">
              <a:avLst/>
            </a:prstGeom>
            <a:effectLst/>
          </p:spPr>
        </p:pic>
        <p:pic>
          <p:nvPicPr>
            <p:cNvPr id="224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2488145" y="1607002"/>
              <a:ext cx="90629" cy="155166"/>
            </a:xfrm>
            <a:prstGeom prst="rect">
              <a:avLst/>
            </a:prstGeom>
            <a:effectLst/>
          </p:spPr>
        </p:pic>
        <p:pic>
          <p:nvPicPr>
            <p:cNvPr id="2242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785753" y="1685967"/>
              <a:ext cx="115684" cy="214390"/>
            </a:xfrm>
            <a:prstGeom prst="rect">
              <a:avLst/>
            </a:prstGeom>
            <a:effectLst/>
          </p:spPr>
        </p:pic>
        <p:pic>
          <p:nvPicPr>
            <p:cNvPr id="224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1644" y="2057279"/>
              <a:ext cx="177923" cy="402943"/>
            </a:xfrm>
            <a:prstGeom prst="rect">
              <a:avLst/>
            </a:prstGeom>
            <a:effectLst/>
          </p:spPr>
        </p:pic>
        <p:pic>
          <p:nvPicPr>
            <p:cNvPr id="224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62179" y="1929171"/>
              <a:ext cx="112158" cy="313367"/>
            </a:xfrm>
            <a:prstGeom prst="rect">
              <a:avLst/>
            </a:prstGeom>
            <a:effectLst/>
          </p:spPr>
        </p:pic>
        <p:pic>
          <p:nvPicPr>
            <p:cNvPr id="224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48955" y="2166165"/>
              <a:ext cx="333367" cy="283150"/>
            </a:xfrm>
            <a:prstGeom prst="rect">
              <a:avLst/>
            </a:prstGeom>
            <a:effectLst/>
          </p:spPr>
        </p:pic>
        <p:pic>
          <p:nvPicPr>
            <p:cNvPr id="225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63766" y="2149793"/>
              <a:ext cx="130423" cy="478220"/>
            </a:xfrm>
            <a:prstGeom prst="rect">
              <a:avLst/>
            </a:prstGeom>
            <a:effectLst/>
          </p:spPr>
        </p:pic>
        <p:pic>
          <p:nvPicPr>
            <p:cNvPr id="225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65345" y="2208968"/>
              <a:ext cx="236911" cy="230983"/>
            </a:xfrm>
            <a:prstGeom prst="rect">
              <a:avLst/>
            </a:prstGeom>
            <a:effectLst/>
          </p:spPr>
        </p:pic>
        <p:pic>
          <p:nvPicPr>
            <p:cNvPr id="225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02239" y="2186078"/>
              <a:ext cx="102523" cy="484187"/>
            </a:xfrm>
            <a:prstGeom prst="rect">
              <a:avLst/>
            </a:prstGeom>
            <a:effectLst/>
          </p:spPr>
        </p:pic>
        <p:pic>
          <p:nvPicPr>
            <p:cNvPr id="225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89079" y="2203528"/>
              <a:ext cx="231120" cy="228810"/>
            </a:xfrm>
            <a:prstGeom prst="rect">
              <a:avLst/>
            </a:prstGeom>
            <a:effectLst/>
          </p:spPr>
        </p:pic>
        <p:pic>
          <p:nvPicPr>
            <p:cNvPr id="225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246062" y="2145338"/>
              <a:ext cx="187721" cy="295784"/>
            </a:xfrm>
            <a:prstGeom prst="rect">
              <a:avLst/>
            </a:prstGeom>
            <a:effectLst/>
          </p:spPr>
        </p:pic>
        <p:pic>
          <p:nvPicPr>
            <p:cNvPr id="226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401451" y="2172922"/>
              <a:ext cx="275807" cy="256193"/>
            </a:xfrm>
            <a:prstGeom prst="rect">
              <a:avLst/>
            </a:prstGeom>
            <a:effectLst/>
          </p:spPr>
        </p:pic>
        <p:pic>
          <p:nvPicPr>
            <p:cNvPr id="226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660281" y="2172184"/>
              <a:ext cx="214389" cy="253362"/>
            </a:xfrm>
            <a:prstGeom prst="rect">
              <a:avLst/>
            </a:prstGeom>
            <a:effectLst/>
          </p:spPr>
        </p:pic>
        <p:pic>
          <p:nvPicPr>
            <p:cNvPr id="226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870854" y="2001827"/>
              <a:ext cx="392061" cy="438124"/>
            </a:xfrm>
            <a:prstGeom prst="rect">
              <a:avLst/>
            </a:prstGeom>
            <a:effectLst/>
          </p:spPr>
        </p:pic>
        <p:pic>
          <p:nvPicPr>
            <p:cNvPr id="226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207837" y="20215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68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312182" y="2159757"/>
              <a:ext cx="332396" cy="287044"/>
            </a:xfrm>
            <a:prstGeom prst="rect">
              <a:avLst/>
            </a:prstGeom>
            <a:effectLst/>
          </p:spPr>
        </p:pic>
        <p:pic>
          <p:nvPicPr>
            <p:cNvPr id="2270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666500" y="2164144"/>
              <a:ext cx="287358" cy="277426"/>
            </a:xfrm>
            <a:prstGeom prst="rect">
              <a:avLst/>
            </a:prstGeom>
            <a:effectLst/>
          </p:spPr>
        </p:pic>
        <p:pic>
          <p:nvPicPr>
            <p:cNvPr id="227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936880" y="2172918"/>
              <a:ext cx="220970" cy="293354"/>
            </a:xfrm>
            <a:prstGeom prst="rect">
              <a:avLst/>
            </a:prstGeom>
            <a:effectLst/>
          </p:spPr>
        </p:pic>
        <p:pic>
          <p:nvPicPr>
            <p:cNvPr id="2274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210801" y="2008408"/>
              <a:ext cx="111560" cy="441506"/>
            </a:xfrm>
            <a:prstGeom prst="rect">
              <a:avLst/>
            </a:prstGeom>
            <a:effectLst/>
          </p:spPr>
        </p:pic>
        <p:pic>
          <p:nvPicPr>
            <p:cNvPr id="227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107971" y="2113694"/>
              <a:ext cx="392061" cy="115684"/>
            </a:xfrm>
            <a:prstGeom prst="rect">
              <a:avLst/>
            </a:prstGeom>
            <a:effectLst/>
          </p:spPr>
        </p:pic>
        <p:pic>
          <p:nvPicPr>
            <p:cNvPr id="227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3331705" y="2185321"/>
              <a:ext cx="277343" cy="275512"/>
            </a:xfrm>
            <a:prstGeom prst="rect">
              <a:avLst/>
            </a:prstGeom>
            <a:effectLst/>
          </p:spPr>
        </p:pic>
        <p:pic>
          <p:nvPicPr>
            <p:cNvPr id="2280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969783" y="2278204"/>
              <a:ext cx="95942" cy="161747"/>
            </a:xfrm>
            <a:prstGeom prst="rect">
              <a:avLst/>
            </a:prstGeom>
            <a:effectLst/>
          </p:spPr>
        </p:pic>
        <p:pic>
          <p:nvPicPr>
            <p:cNvPr id="2282" name="Linea Linea" descr="Linea Line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746271" y="2396652"/>
              <a:ext cx="82781" cy="161746"/>
            </a:xfrm>
            <a:prstGeom prst="rect">
              <a:avLst/>
            </a:prstGeom>
            <a:effectLst/>
          </p:spPr>
        </p:pic>
        <p:pic>
          <p:nvPicPr>
            <p:cNvPr id="228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14408" y="2673029"/>
              <a:ext cx="180964" cy="457929"/>
            </a:xfrm>
            <a:prstGeom prst="rect">
              <a:avLst/>
            </a:prstGeom>
            <a:effectLst/>
          </p:spPr>
        </p:pic>
        <p:pic>
          <p:nvPicPr>
            <p:cNvPr id="228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76865" y="2833436"/>
              <a:ext cx="419912" cy="309362"/>
            </a:xfrm>
            <a:prstGeom prst="rect">
              <a:avLst/>
            </a:prstGeom>
            <a:effectLst/>
          </p:spPr>
        </p:pic>
        <p:pic>
          <p:nvPicPr>
            <p:cNvPr id="228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002239" y="2837539"/>
              <a:ext cx="109104" cy="451285"/>
            </a:xfrm>
            <a:prstGeom prst="rect">
              <a:avLst/>
            </a:prstGeom>
            <a:effectLst/>
          </p:spPr>
        </p:pic>
        <p:pic>
          <p:nvPicPr>
            <p:cNvPr id="229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56177" y="2851339"/>
              <a:ext cx="267306" cy="253233"/>
            </a:xfrm>
            <a:prstGeom prst="rect">
              <a:avLst/>
            </a:prstGeom>
            <a:effectLst/>
          </p:spPr>
        </p:pic>
        <p:pic>
          <p:nvPicPr>
            <p:cNvPr id="229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268454" y="2844120"/>
              <a:ext cx="106105" cy="276996"/>
            </a:xfrm>
            <a:prstGeom prst="rect">
              <a:avLst/>
            </a:prstGeom>
            <a:effectLst/>
          </p:spPr>
        </p:pic>
        <p:pic>
          <p:nvPicPr>
            <p:cNvPr id="229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60258" y="27125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96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412315" y="2850146"/>
              <a:ext cx="271523" cy="289152"/>
            </a:xfrm>
            <a:prstGeom prst="rect">
              <a:avLst/>
            </a:prstGeom>
            <a:effectLst/>
          </p:spPr>
        </p:pic>
        <p:pic>
          <p:nvPicPr>
            <p:cNvPr id="2298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706343" y="2850700"/>
              <a:ext cx="214390" cy="273613"/>
            </a:xfrm>
            <a:prstGeom prst="rect">
              <a:avLst/>
            </a:prstGeom>
            <a:effectLst/>
          </p:spPr>
        </p:pic>
        <p:pic>
          <p:nvPicPr>
            <p:cNvPr id="2300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982721" y="2830959"/>
              <a:ext cx="89362" cy="313096"/>
            </a:xfrm>
            <a:prstGeom prst="rect">
              <a:avLst/>
            </a:prstGeom>
            <a:effectLst/>
          </p:spPr>
        </p:pic>
        <p:pic>
          <p:nvPicPr>
            <p:cNvPr id="230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957782" y="27322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04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194175" y="2701463"/>
              <a:ext cx="167446" cy="580780"/>
            </a:xfrm>
            <a:prstGeom prst="rect">
              <a:avLst/>
            </a:prstGeom>
            <a:effectLst/>
          </p:spPr>
        </p:pic>
        <p:pic>
          <p:nvPicPr>
            <p:cNvPr id="2306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140651" y="2897287"/>
              <a:ext cx="372319" cy="227026"/>
            </a:xfrm>
            <a:prstGeom prst="rect">
              <a:avLst/>
            </a:prstGeom>
            <a:effectLst/>
          </p:spPr>
        </p:pic>
        <p:pic>
          <p:nvPicPr>
            <p:cNvPr id="230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438152" y="27190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10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540133" y="2788093"/>
              <a:ext cx="354501" cy="286834"/>
            </a:xfrm>
            <a:prstGeom prst="rect">
              <a:avLst/>
            </a:prstGeom>
            <a:effectLst/>
          </p:spPr>
        </p:pic>
        <p:pic>
          <p:nvPicPr>
            <p:cNvPr id="2312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782882" y="2780410"/>
              <a:ext cx="263102" cy="311001"/>
            </a:xfrm>
            <a:prstGeom prst="rect">
              <a:avLst/>
            </a:prstGeom>
            <a:effectLst/>
          </p:spPr>
        </p:pic>
        <p:pic>
          <p:nvPicPr>
            <p:cNvPr id="2314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055328" y="2733297"/>
              <a:ext cx="227550" cy="375145"/>
            </a:xfrm>
            <a:prstGeom prst="rect">
              <a:avLst/>
            </a:prstGeom>
            <a:effectLst/>
          </p:spPr>
        </p:pic>
        <p:pic>
          <p:nvPicPr>
            <p:cNvPr id="2316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055328" y="2839246"/>
              <a:ext cx="323060" cy="239005"/>
            </a:xfrm>
            <a:prstGeom prst="rect">
              <a:avLst/>
            </a:prstGeom>
            <a:effectLst/>
          </p:spPr>
        </p:pic>
        <p:pic>
          <p:nvPicPr>
            <p:cNvPr id="231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293605" y="27256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20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410670" y="2823465"/>
              <a:ext cx="225059" cy="240384"/>
            </a:xfrm>
            <a:prstGeom prst="rect">
              <a:avLst/>
            </a:prstGeom>
            <a:effectLst/>
          </p:spPr>
        </p:pic>
        <p:pic>
          <p:nvPicPr>
            <p:cNvPr id="2322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623436" y="2798057"/>
              <a:ext cx="189445" cy="293354"/>
            </a:xfrm>
            <a:prstGeom prst="rect">
              <a:avLst/>
            </a:prstGeom>
            <a:effectLst/>
          </p:spPr>
        </p:pic>
        <p:pic>
          <p:nvPicPr>
            <p:cNvPr id="2324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822628" y="2793358"/>
              <a:ext cx="263060" cy="275301"/>
            </a:xfrm>
            <a:prstGeom prst="rect">
              <a:avLst/>
            </a:prstGeom>
            <a:effectLst/>
          </p:spPr>
        </p:pic>
        <p:pic>
          <p:nvPicPr>
            <p:cNvPr id="2326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3614663" y="2909924"/>
              <a:ext cx="76201" cy="188068"/>
            </a:xfrm>
            <a:prstGeom prst="rect">
              <a:avLst/>
            </a:prstGeom>
            <a:effectLst/>
          </p:spPr>
        </p:pic>
        <p:pic>
          <p:nvPicPr>
            <p:cNvPr id="2328" name="Linea Linea" descr="Linea Line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4213480" y="2955987"/>
              <a:ext cx="115683" cy="155165"/>
            </a:xfrm>
            <a:prstGeom prst="rect">
              <a:avLst/>
            </a:prstGeom>
            <a:effectLst/>
          </p:spPr>
        </p:pic>
        <p:pic>
          <p:nvPicPr>
            <p:cNvPr id="2330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121129" y="3309136"/>
              <a:ext cx="253208" cy="536718"/>
            </a:xfrm>
            <a:prstGeom prst="rect">
              <a:avLst/>
            </a:prstGeom>
            <a:effectLst/>
          </p:spPr>
        </p:pic>
        <p:pic>
          <p:nvPicPr>
            <p:cNvPr id="2332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338631" y="3487294"/>
              <a:ext cx="331824" cy="349897"/>
            </a:xfrm>
            <a:prstGeom prst="rect">
              <a:avLst/>
            </a:prstGeom>
            <a:effectLst/>
          </p:spPr>
        </p:pic>
        <p:pic>
          <p:nvPicPr>
            <p:cNvPr id="2334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029594" y="3486451"/>
              <a:ext cx="325224" cy="308366"/>
            </a:xfrm>
            <a:prstGeom prst="rect">
              <a:avLst/>
            </a:prstGeom>
            <a:effectLst/>
          </p:spPr>
        </p:pic>
        <p:pic>
          <p:nvPicPr>
            <p:cNvPr id="2336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285111" y="3508741"/>
              <a:ext cx="201315" cy="270121"/>
            </a:xfrm>
            <a:prstGeom prst="rect">
              <a:avLst/>
            </a:prstGeom>
            <a:effectLst/>
          </p:spPr>
        </p:pic>
        <p:pic>
          <p:nvPicPr>
            <p:cNvPr id="2338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473836" y="3496053"/>
              <a:ext cx="269226" cy="274688"/>
            </a:xfrm>
            <a:prstGeom prst="rect">
              <a:avLst/>
            </a:prstGeom>
            <a:effectLst/>
          </p:spPr>
        </p:pic>
        <p:pic>
          <p:nvPicPr>
            <p:cNvPr id="234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736300" y="3507644"/>
              <a:ext cx="355524" cy="247583"/>
            </a:xfrm>
            <a:prstGeom prst="rect">
              <a:avLst/>
            </a:prstGeom>
            <a:effectLst/>
          </p:spPr>
        </p:pic>
        <p:pic>
          <p:nvPicPr>
            <p:cNvPr id="2342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2082850" y="3344231"/>
              <a:ext cx="206386" cy="398658"/>
            </a:xfrm>
            <a:prstGeom prst="rect">
              <a:avLst/>
            </a:prstGeom>
            <a:effectLst/>
          </p:spPr>
        </p:pic>
        <p:pic>
          <p:nvPicPr>
            <p:cNvPr id="2344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2061686" y="3442937"/>
              <a:ext cx="299935" cy="95942"/>
            </a:xfrm>
            <a:prstGeom prst="rect">
              <a:avLst/>
            </a:prstGeom>
            <a:effectLst/>
          </p:spPr>
        </p:pic>
        <p:pic>
          <p:nvPicPr>
            <p:cNvPr id="2346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329289" y="3515322"/>
              <a:ext cx="84975" cy="253872"/>
            </a:xfrm>
            <a:prstGeom prst="rect">
              <a:avLst/>
            </a:prstGeom>
            <a:effectLst/>
          </p:spPr>
        </p:pic>
        <p:pic>
          <p:nvPicPr>
            <p:cNvPr id="234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319704" y="33573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5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443350" y="3493387"/>
              <a:ext cx="280777" cy="293780"/>
            </a:xfrm>
            <a:prstGeom prst="rect">
              <a:avLst/>
            </a:prstGeom>
            <a:effectLst/>
          </p:spPr>
        </p:pic>
        <p:pic>
          <p:nvPicPr>
            <p:cNvPr id="2352" name="Linea Linea" descr="Linea Line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726307" y="3508741"/>
              <a:ext cx="82782" cy="260453"/>
            </a:xfrm>
            <a:prstGeom prst="rect">
              <a:avLst/>
            </a:prstGeom>
            <a:effectLst/>
          </p:spPr>
        </p:pic>
        <p:pic>
          <p:nvPicPr>
            <p:cNvPr id="235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14529" y="33771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56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2923719" y="3357392"/>
              <a:ext cx="82782" cy="400834"/>
            </a:xfrm>
            <a:prstGeom prst="rect">
              <a:avLst/>
            </a:prstGeom>
            <a:effectLst/>
          </p:spPr>
        </p:pic>
        <p:pic>
          <p:nvPicPr>
            <p:cNvPr id="2358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2864496" y="3423196"/>
              <a:ext cx="339417" cy="102523"/>
            </a:xfrm>
            <a:prstGeom prst="rect">
              <a:avLst/>
            </a:prstGeom>
            <a:effectLst/>
          </p:spPr>
        </p:pic>
        <p:pic>
          <p:nvPicPr>
            <p:cNvPr id="2360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3027750" y="3484066"/>
              <a:ext cx="347254" cy="260573"/>
            </a:xfrm>
            <a:prstGeom prst="rect">
              <a:avLst/>
            </a:prstGeom>
            <a:effectLst/>
          </p:spPr>
        </p:pic>
        <p:pic>
          <p:nvPicPr>
            <p:cNvPr id="2362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265901" y="3258685"/>
              <a:ext cx="148586" cy="142058"/>
            </a:xfrm>
            <a:prstGeom prst="rect">
              <a:avLst/>
            </a:prstGeom>
            <a:effectLst/>
          </p:spPr>
        </p:pic>
        <p:pic>
          <p:nvPicPr>
            <p:cNvPr id="2364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930300" y="3304749"/>
              <a:ext cx="76201" cy="155166"/>
            </a:xfrm>
            <a:prstGeom prst="rect">
              <a:avLst/>
            </a:prstGeom>
            <a:effectLst/>
          </p:spPr>
        </p:pic>
        <p:pic>
          <p:nvPicPr>
            <p:cNvPr id="2366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6023093" y="3492614"/>
              <a:ext cx="86836" cy="257990"/>
            </a:xfrm>
            <a:prstGeom prst="rect">
              <a:avLst/>
            </a:prstGeom>
            <a:effectLst/>
          </p:spPr>
        </p:pic>
        <p:pic>
          <p:nvPicPr>
            <p:cNvPr id="2368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6136412" y="3477023"/>
              <a:ext cx="135143" cy="284673"/>
            </a:xfrm>
            <a:prstGeom prst="rect">
              <a:avLst/>
            </a:prstGeom>
            <a:effectLst/>
          </p:spPr>
        </p:pic>
        <p:pic>
          <p:nvPicPr>
            <p:cNvPr id="2370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6293808" y="3525239"/>
              <a:ext cx="183800" cy="251485"/>
            </a:xfrm>
            <a:prstGeom prst="rect">
              <a:avLst/>
            </a:prstGeom>
            <a:effectLst/>
          </p:spPr>
        </p:pic>
        <p:pic>
          <p:nvPicPr>
            <p:cNvPr id="2372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512281" y="3409691"/>
              <a:ext cx="92153" cy="366123"/>
            </a:xfrm>
            <a:prstGeom prst="rect">
              <a:avLst/>
            </a:prstGeom>
            <a:effectLst/>
          </p:spPr>
        </p:pic>
        <p:pic>
          <p:nvPicPr>
            <p:cNvPr id="2374" name="Linea Linea" descr="Linea Line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6639895" y="3504231"/>
              <a:ext cx="92153" cy="246373"/>
            </a:xfrm>
            <a:prstGeom prst="rect">
              <a:avLst/>
            </a:prstGeom>
            <a:effectLst/>
          </p:spPr>
        </p:pic>
        <p:pic>
          <p:nvPicPr>
            <p:cNvPr id="2376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6746240" y="3472717"/>
              <a:ext cx="203816" cy="95109"/>
            </a:xfrm>
            <a:prstGeom prst="rect">
              <a:avLst/>
            </a:prstGeom>
            <a:effectLst/>
          </p:spPr>
        </p:pic>
        <p:pic>
          <p:nvPicPr>
            <p:cNvPr id="2378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6750534" y="3523139"/>
              <a:ext cx="178253" cy="225922"/>
            </a:xfrm>
            <a:prstGeom prst="rect">
              <a:avLst/>
            </a:prstGeom>
            <a:effectLst/>
          </p:spPr>
        </p:pic>
        <p:pic>
          <p:nvPicPr>
            <p:cNvPr id="2380" name="Linea Linea" descr="Linea Line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6756875" y="3560955"/>
              <a:ext cx="171912" cy="101411"/>
            </a:xfrm>
            <a:prstGeom prst="rect">
              <a:avLst/>
            </a:prstGeom>
            <a:effectLst/>
          </p:spPr>
        </p:pic>
        <p:pic>
          <p:nvPicPr>
            <p:cNvPr id="2382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6944591" y="3480455"/>
              <a:ext cx="191569" cy="256391"/>
            </a:xfrm>
            <a:prstGeom prst="rect">
              <a:avLst/>
            </a:prstGeom>
            <a:effectLst/>
          </p:spPr>
        </p:pic>
        <p:pic>
          <p:nvPicPr>
            <p:cNvPr id="2384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7253358" y="3422296"/>
              <a:ext cx="244376" cy="208224"/>
            </a:xfrm>
            <a:prstGeom prst="rect">
              <a:avLst/>
            </a:prstGeom>
            <a:effectLst/>
          </p:spPr>
        </p:pic>
        <p:pic>
          <p:nvPicPr>
            <p:cNvPr id="2386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7389630" y="3453809"/>
              <a:ext cx="76201" cy="252676"/>
            </a:xfrm>
            <a:prstGeom prst="rect">
              <a:avLst/>
            </a:prstGeom>
            <a:effectLst/>
          </p:spPr>
        </p:pic>
        <p:pic>
          <p:nvPicPr>
            <p:cNvPr id="2388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7475497" y="3422763"/>
              <a:ext cx="213658" cy="301696"/>
            </a:xfrm>
            <a:prstGeom prst="rect">
              <a:avLst/>
            </a:prstGeom>
            <a:effectLst/>
          </p:spPr>
        </p:pic>
        <p:pic>
          <p:nvPicPr>
            <p:cNvPr id="2390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7639541" y="3486491"/>
              <a:ext cx="183494" cy="229352"/>
            </a:xfrm>
            <a:prstGeom prst="rect">
              <a:avLst/>
            </a:prstGeom>
            <a:effectLst/>
          </p:spPr>
        </p:pic>
        <p:pic>
          <p:nvPicPr>
            <p:cNvPr id="2392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7820950" y="3457686"/>
              <a:ext cx="176607" cy="237757"/>
            </a:xfrm>
            <a:prstGeom prst="rect">
              <a:avLst/>
            </a:prstGeom>
            <a:effectLst/>
          </p:spPr>
        </p:pic>
        <p:pic>
          <p:nvPicPr>
            <p:cNvPr id="2394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7958577" y="3427478"/>
              <a:ext cx="150642" cy="297915"/>
            </a:xfrm>
            <a:prstGeom prst="rect">
              <a:avLst/>
            </a:prstGeom>
            <a:effectLst/>
          </p:spPr>
        </p:pic>
        <p:pic>
          <p:nvPicPr>
            <p:cNvPr id="2396" name="Linea Linea" descr="Linea Line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8092625" y="3491625"/>
              <a:ext cx="137774" cy="76201"/>
            </a:xfrm>
            <a:prstGeom prst="rect">
              <a:avLst/>
            </a:prstGeom>
            <a:effectLst/>
          </p:spPr>
        </p:pic>
        <p:pic>
          <p:nvPicPr>
            <p:cNvPr id="2398" name="Linea Linea" descr="Linea Line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8103259" y="3592468"/>
              <a:ext cx="137774" cy="76201"/>
            </a:xfrm>
            <a:prstGeom prst="rect">
              <a:avLst/>
            </a:prstGeom>
            <a:effectLst/>
          </p:spPr>
        </p:pic>
        <p:pic>
          <p:nvPicPr>
            <p:cNvPr id="2400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8284146" y="3401876"/>
              <a:ext cx="363135" cy="301231"/>
            </a:xfrm>
            <a:prstGeom prst="rect">
              <a:avLst/>
            </a:prstGeom>
            <a:effectLst/>
          </p:spPr>
        </p:pic>
        <p:pic>
          <p:nvPicPr>
            <p:cNvPr id="2402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8660455" y="3427393"/>
              <a:ext cx="235718" cy="265552"/>
            </a:xfrm>
            <a:prstGeom prst="rect">
              <a:avLst/>
            </a:prstGeom>
            <a:effectLst/>
          </p:spPr>
        </p:pic>
        <p:pic>
          <p:nvPicPr>
            <p:cNvPr id="2404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8810633" y="3415993"/>
              <a:ext cx="197204" cy="200154"/>
            </a:xfrm>
            <a:prstGeom prst="rect">
              <a:avLst/>
            </a:prstGeom>
            <a:effectLst/>
          </p:spPr>
        </p:pic>
        <p:pic>
          <p:nvPicPr>
            <p:cNvPr id="2406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8889097" y="3466415"/>
              <a:ext cx="102787" cy="296794"/>
            </a:xfrm>
            <a:prstGeom prst="rect">
              <a:avLst/>
            </a:prstGeom>
            <a:effectLst/>
          </p:spPr>
        </p:pic>
      </p:grpSp>
      <p:pic>
        <p:nvPicPr>
          <p:cNvPr id="2409" name="lcosfilogo-filtered.jpeg" descr="lcosfilogo-filtered.jpeg"/>
          <p:cNvPicPr>
            <a:picLocks noChangeAspect="1"/>
          </p:cNvPicPr>
          <p:nvPr/>
        </p:nvPicPr>
        <p:blipFill>
          <a:blip r:embed="rId17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2410" name="IMG_4269.jpeg" descr="IMG_4269.jpeg"/>
          <p:cNvPicPr>
            <a:picLocks noChangeAspect="1"/>
          </p:cNvPicPr>
          <p:nvPr/>
        </p:nvPicPr>
        <p:blipFill>
          <a:blip r:embed="rId17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4" name="Disegno"/>
          <p:cNvGrpSpPr/>
          <p:nvPr/>
        </p:nvGrpSpPr>
        <p:grpSpPr>
          <a:xfrm>
            <a:off x="1420155" y="725061"/>
            <a:ext cx="9201034" cy="1175630"/>
            <a:chOff x="-62612" y="-531403"/>
            <a:chExt cx="9201032" cy="1175628"/>
          </a:xfrm>
        </p:grpSpPr>
        <p:pic>
          <p:nvPicPr>
            <p:cNvPr id="241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2613" y="-84226"/>
              <a:ext cx="101348" cy="505234"/>
            </a:xfrm>
            <a:prstGeom prst="rect">
              <a:avLst/>
            </a:prstGeom>
            <a:effectLst/>
          </p:spPr>
        </p:pic>
        <p:pic>
          <p:nvPicPr>
            <p:cNvPr id="241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930" y="-60241"/>
              <a:ext cx="286534" cy="435982"/>
            </a:xfrm>
            <a:prstGeom prst="rect">
              <a:avLst/>
            </a:prstGeom>
            <a:effectLst/>
          </p:spPr>
        </p:pic>
        <p:pic>
          <p:nvPicPr>
            <p:cNvPr id="241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4830" y="57841"/>
              <a:ext cx="342949" cy="349880"/>
            </a:xfrm>
            <a:prstGeom prst="rect">
              <a:avLst/>
            </a:prstGeom>
            <a:effectLst/>
          </p:spPr>
        </p:pic>
        <p:pic>
          <p:nvPicPr>
            <p:cNvPr id="241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60601" y="3106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2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82373" y="299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2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93075" y="299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79289" y="18074"/>
              <a:ext cx="307336" cy="371724"/>
            </a:xfrm>
            <a:prstGeom prst="rect">
              <a:avLst/>
            </a:prstGeom>
            <a:effectLst/>
          </p:spPr>
        </p:pic>
        <p:pic>
          <p:nvPicPr>
            <p:cNvPr id="24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69187" y="33618"/>
              <a:ext cx="107566" cy="308912"/>
            </a:xfrm>
            <a:prstGeom prst="rect">
              <a:avLst/>
            </a:prstGeom>
            <a:effectLst/>
          </p:spPr>
        </p:pic>
        <p:pic>
          <p:nvPicPr>
            <p:cNvPr id="242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51382" y="-121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3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37824" y="28321"/>
              <a:ext cx="97971" cy="615905"/>
            </a:xfrm>
            <a:prstGeom prst="rect">
              <a:avLst/>
            </a:prstGeom>
            <a:effectLst/>
          </p:spPr>
        </p:pic>
        <p:pic>
          <p:nvPicPr>
            <p:cNvPr id="24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26754" y="63094"/>
              <a:ext cx="253060" cy="302986"/>
            </a:xfrm>
            <a:prstGeom prst="rect">
              <a:avLst/>
            </a:prstGeom>
            <a:effectLst/>
          </p:spPr>
        </p:pic>
        <p:pic>
          <p:nvPicPr>
            <p:cNvPr id="243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75833" y="39166"/>
              <a:ext cx="225648" cy="306281"/>
            </a:xfrm>
            <a:prstGeom prst="rect">
              <a:avLst/>
            </a:prstGeom>
            <a:effectLst/>
          </p:spPr>
        </p:pic>
        <p:pic>
          <p:nvPicPr>
            <p:cNvPr id="243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25280" y="78136"/>
              <a:ext cx="120482" cy="275465"/>
            </a:xfrm>
            <a:prstGeom prst="rect">
              <a:avLst/>
            </a:prstGeom>
            <a:effectLst/>
          </p:spPr>
        </p:pic>
        <p:pic>
          <p:nvPicPr>
            <p:cNvPr id="243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20223" y="48330"/>
              <a:ext cx="286619" cy="318791"/>
            </a:xfrm>
            <a:prstGeom prst="rect">
              <a:avLst/>
            </a:prstGeom>
            <a:effectLst/>
          </p:spPr>
        </p:pic>
        <p:pic>
          <p:nvPicPr>
            <p:cNvPr id="24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42632" y="-138178"/>
              <a:ext cx="202025" cy="148603"/>
            </a:xfrm>
            <a:prstGeom prst="rect">
              <a:avLst/>
            </a:prstGeom>
            <a:effectLst/>
          </p:spPr>
        </p:pic>
        <p:pic>
          <p:nvPicPr>
            <p:cNvPr id="24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91214" y="-225870"/>
              <a:ext cx="323188" cy="572837"/>
            </a:xfrm>
            <a:prstGeom prst="rect">
              <a:avLst/>
            </a:prstGeom>
            <a:effectLst/>
          </p:spPr>
        </p:pic>
        <p:pic>
          <p:nvPicPr>
            <p:cNvPr id="24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30336" y="-16924"/>
              <a:ext cx="299566" cy="321149"/>
            </a:xfrm>
            <a:prstGeom prst="rect">
              <a:avLst/>
            </a:prstGeom>
            <a:effectLst/>
          </p:spPr>
        </p:pic>
        <p:pic>
          <p:nvPicPr>
            <p:cNvPr id="24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73965" y="-263336"/>
              <a:ext cx="227157" cy="827270"/>
            </a:xfrm>
            <a:prstGeom prst="rect">
              <a:avLst/>
            </a:prstGeom>
            <a:effectLst/>
          </p:spPr>
        </p:pic>
        <p:pic>
          <p:nvPicPr>
            <p:cNvPr id="244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839245" y="-13270"/>
              <a:ext cx="507528" cy="317055"/>
            </a:xfrm>
            <a:prstGeom prst="rect">
              <a:avLst/>
            </a:prstGeom>
            <a:effectLst/>
          </p:spPr>
        </p:pic>
        <p:pic>
          <p:nvPicPr>
            <p:cNvPr id="245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02505" y="-217068"/>
              <a:ext cx="86810" cy="150002"/>
            </a:xfrm>
            <a:prstGeom prst="rect">
              <a:avLst/>
            </a:prstGeom>
            <a:effectLst/>
          </p:spPr>
        </p:pic>
        <p:pic>
          <p:nvPicPr>
            <p:cNvPr id="245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34886" y="-48292"/>
              <a:ext cx="275464" cy="326246"/>
            </a:xfrm>
            <a:prstGeom prst="rect">
              <a:avLst/>
            </a:prstGeom>
            <a:effectLst/>
          </p:spPr>
        </p:pic>
        <p:pic>
          <p:nvPicPr>
            <p:cNvPr id="245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739316" y="-76387"/>
              <a:ext cx="103876" cy="313751"/>
            </a:xfrm>
            <a:prstGeom prst="rect">
              <a:avLst/>
            </a:prstGeom>
            <a:effectLst/>
          </p:spPr>
        </p:pic>
        <p:pic>
          <p:nvPicPr>
            <p:cNvPr id="2456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23356" y="-1820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5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960719" y="-76846"/>
              <a:ext cx="197973" cy="296735"/>
            </a:xfrm>
            <a:prstGeom prst="rect">
              <a:avLst/>
            </a:prstGeom>
            <a:effectLst/>
          </p:spPr>
        </p:pic>
        <p:pic>
          <p:nvPicPr>
            <p:cNvPr id="246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142391" y="-76895"/>
              <a:ext cx="326266" cy="354977"/>
            </a:xfrm>
            <a:prstGeom prst="rect">
              <a:avLst/>
            </a:prstGeom>
            <a:effectLst/>
          </p:spPr>
        </p:pic>
        <p:pic>
          <p:nvPicPr>
            <p:cNvPr id="246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63255" y="-64714"/>
              <a:ext cx="668139" cy="353390"/>
            </a:xfrm>
            <a:prstGeom prst="rect">
              <a:avLst/>
            </a:prstGeom>
            <a:effectLst/>
          </p:spPr>
        </p:pic>
        <p:pic>
          <p:nvPicPr>
            <p:cNvPr id="246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470523" y="-59213"/>
              <a:ext cx="332090" cy="322813"/>
            </a:xfrm>
            <a:prstGeom prst="rect">
              <a:avLst/>
            </a:prstGeom>
            <a:effectLst/>
          </p:spPr>
        </p:pic>
        <p:pic>
          <p:nvPicPr>
            <p:cNvPr id="246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35640" y="-276109"/>
              <a:ext cx="275465" cy="81736"/>
            </a:xfrm>
            <a:prstGeom prst="rect">
              <a:avLst/>
            </a:prstGeom>
            <a:effectLst/>
          </p:spPr>
        </p:pic>
        <p:pic>
          <p:nvPicPr>
            <p:cNvPr id="246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35272" y="-265039"/>
              <a:ext cx="114947" cy="458122"/>
            </a:xfrm>
            <a:prstGeom prst="rect">
              <a:avLst/>
            </a:prstGeom>
            <a:effectLst/>
          </p:spPr>
        </p:pic>
        <p:pic>
          <p:nvPicPr>
            <p:cNvPr id="247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202430" y="116882"/>
              <a:ext cx="380631" cy="103876"/>
            </a:xfrm>
            <a:prstGeom prst="rect">
              <a:avLst/>
            </a:prstGeom>
            <a:effectLst/>
          </p:spPr>
        </p:pic>
        <p:pic>
          <p:nvPicPr>
            <p:cNvPr id="247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634812" y="1224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816825" y="-314422"/>
              <a:ext cx="357230" cy="513040"/>
            </a:xfrm>
            <a:prstGeom prst="rect">
              <a:avLst/>
            </a:prstGeom>
            <a:effectLst/>
          </p:spPr>
        </p:pic>
        <p:pic>
          <p:nvPicPr>
            <p:cNvPr id="247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00220" y="-54706"/>
              <a:ext cx="369560" cy="87271"/>
            </a:xfrm>
            <a:prstGeom prst="rect">
              <a:avLst/>
            </a:prstGeom>
            <a:effectLst/>
          </p:spPr>
        </p:pic>
        <p:pic>
          <p:nvPicPr>
            <p:cNvPr id="247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93488" y="338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8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786739" y="-531404"/>
              <a:ext cx="351681" cy="591645"/>
            </a:xfrm>
            <a:prstGeom prst="rect">
              <a:avLst/>
            </a:prstGeom>
            <a:effectLst/>
          </p:spPr>
        </p:pic>
        <p:pic>
          <p:nvPicPr>
            <p:cNvPr id="248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04391" y="128774"/>
              <a:ext cx="132553" cy="122229"/>
            </a:xfrm>
            <a:prstGeom prst="rect">
              <a:avLst/>
            </a:prstGeom>
            <a:effectLst/>
          </p:spPr>
        </p:pic>
      </p:grpSp>
      <p:sp>
        <p:nvSpPr>
          <p:cNvPr id="2485" name="Rettangolo"/>
          <p:cNvSpPr/>
          <p:nvPr/>
        </p:nvSpPr>
        <p:spPr>
          <a:xfrm>
            <a:off x="1787919" y="2338723"/>
            <a:ext cx="9855578" cy="4648653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2836" name="Disegno"/>
          <p:cNvGrpSpPr/>
          <p:nvPr/>
        </p:nvGrpSpPr>
        <p:grpSpPr>
          <a:xfrm>
            <a:off x="2020336" y="2589464"/>
            <a:ext cx="9303286" cy="5347664"/>
            <a:chOff x="-295448" y="-301316"/>
            <a:chExt cx="9303284" cy="5347662"/>
          </a:xfrm>
        </p:grpSpPr>
        <p:pic>
          <p:nvPicPr>
            <p:cNvPr id="248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07991" y="-83186"/>
              <a:ext cx="279629" cy="416041"/>
            </a:xfrm>
            <a:prstGeom prst="rect">
              <a:avLst/>
            </a:prstGeom>
            <a:effectLst/>
          </p:spPr>
        </p:pic>
        <p:pic>
          <p:nvPicPr>
            <p:cNvPr id="248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0851" y="2415"/>
              <a:ext cx="310066" cy="338278"/>
            </a:xfrm>
            <a:prstGeom prst="rect">
              <a:avLst/>
            </a:prstGeom>
            <a:effectLst/>
          </p:spPr>
        </p:pic>
        <p:pic>
          <p:nvPicPr>
            <p:cNvPr id="249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9516" y="34284"/>
              <a:ext cx="152233" cy="501815"/>
            </a:xfrm>
            <a:prstGeom prst="rect">
              <a:avLst/>
            </a:prstGeom>
            <a:effectLst/>
          </p:spPr>
        </p:pic>
        <p:pic>
          <p:nvPicPr>
            <p:cNvPr id="249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6065" y="50458"/>
              <a:ext cx="216970" cy="298551"/>
            </a:xfrm>
            <a:prstGeom prst="rect">
              <a:avLst/>
            </a:prstGeom>
            <a:effectLst/>
          </p:spPr>
        </p:pic>
        <p:pic>
          <p:nvPicPr>
            <p:cNvPr id="249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3279" y="24320"/>
              <a:ext cx="279616" cy="304441"/>
            </a:xfrm>
            <a:prstGeom prst="rect">
              <a:avLst/>
            </a:prstGeom>
            <a:effectLst/>
          </p:spPr>
        </p:pic>
        <p:pic>
          <p:nvPicPr>
            <p:cNvPr id="249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17868" y="-23810"/>
              <a:ext cx="317208" cy="336765"/>
            </a:xfrm>
            <a:prstGeom prst="rect">
              <a:avLst/>
            </a:prstGeom>
            <a:effectLst/>
          </p:spPr>
        </p:pic>
        <p:pic>
          <p:nvPicPr>
            <p:cNvPr id="249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20775" y="-1104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0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397064" y="-136807"/>
              <a:ext cx="128845" cy="457865"/>
            </a:xfrm>
            <a:prstGeom prst="rect">
              <a:avLst/>
            </a:prstGeom>
            <a:effectLst/>
          </p:spPr>
        </p:pic>
        <p:pic>
          <p:nvPicPr>
            <p:cNvPr id="2502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357582" y="-18359"/>
              <a:ext cx="299935" cy="109103"/>
            </a:xfrm>
            <a:prstGeom prst="rect">
              <a:avLst/>
            </a:prstGeom>
            <a:effectLst/>
          </p:spPr>
        </p:pic>
        <p:pic>
          <p:nvPicPr>
            <p:cNvPr id="250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544027" y="48198"/>
              <a:ext cx="310902" cy="301464"/>
            </a:xfrm>
            <a:prstGeom prst="rect">
              <a:avLst/>
            </a:prstGeom>
            <a:effectLst/>
          </p:spPr>
        </p:pic>
        <p:pic>
          <p:nvPicPr>
            <p:cNvPr id="250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732665" y="-103905"/>
              <a:ext cx="207809" cy="148586"/>
            </a:xfrm>
            <a:prstGeom prst="rect">
              <a:avLst/>
            </a:prstGeom>
            <a:effectLst/>
          </p:spPr>
        </p:pic>
        <p:pic>
          <p:nvPicPr>
            <p:cNvPr id="250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21658" y="-176289"/>
              <a:ext cx="426913" cy="508688"/>
            </a:xfrm>
            <a:prstGeom prst="rect">
              <a:avLst/>
            </a:prstGeom>
            <a:effectLst/>
          </p:spPr>
        </p:pic>
        <p:pic>
          <p:nvPicPr>
            <p:cNvPr id="251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73752" y="-644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1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243966" y="-40045"/>
              <a:ext cx="601263" cy="335376"/>
            </a:xfrm>
            <a:prstGeom prst="rect">
              <a:avLst/>
            </a:prstGeom>
            <a:effectLst/>
          </p:spPr>
        </p:pic>
        <p:pic>
          <p:nvPicPr>
            <p:cNvPr id="251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252390" y="-12061"/>
              <a:ext cx="277569" cy="309406"/>
            </a:xfrm>
            <a:prstGeom prst="rect">
              <a:avLst/>
            </a:prstGeom>
            <a:effectLst/>
          </p:spPr>
        </p:pic>
        <p:pic>
          <p:nvPicPr>
            <p:cNvPr id="251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542501" y="-7392"/>
              <a:ext cx="89362" cy="335031"/>
            </a:xfrm>
            <a:prstGeom prst="rect">
              <a:avLst/>
            </a:prstGeom>
            <a:effectLst/>
          </p:spPr>
        </p:pic>
        <p:pic>
          <p:nvPicPr>
            <p:cNvPr id="251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557044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2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06959" y="-49807"/>
              <a:ext cx="221039" cy="363686"/>
            </a:xfrm>
            <a:prstGeom prst="rect">
              <a:avLst/>
            </a:prstGeom>
            <a:effectLst/>
          </p:spPr>
        </p:pic>
        <p:pic>
          <p:nvPicPr>
            <p:cNvPr id="252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944346" y="-157721"/>
              <a:ext cx="95502" cy="426136"/>
            </a:xfrm>
            <a:prstGeom prst="rect">
              <a:avLst/>
            </a:prstGeom>
            <a:effectLst/>
          </p:spPr>
        </p:pic>
        <p:pic>
          <p:nvPicPr>
            <p:cNvPr id="252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78102" y="-44681"/>
              <a:ext cx="339417" cy="109103"/>
            </a:xfrm>
            <a:prstGeom prst="rect">
              <a:avLst/>
            </a:prstGeom>
            <a:effectLst/>
          </p:spPr>
        </p:pic>
        <p:pic>
          <p:nvPicPr>
            <p:cNvPr id="252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12467" y="-20139"/>
              <a:ext cx="249821" cy="317927"/>
            </a:xfrm>
            <a:prstGeom prst="rect">
              <a:avLst/>
            </a:prstGeom>
            <a:effectLst/>
          </p:spPr>
        </p:pic>
        <p:pic>
          <p:nvPicPr>
            <p:cNvPr id="252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32150" y="-53595"/>
              <a:ext cx="367006" cy="333218"/>
            </a:xfrm>
            <a:prstGeom prst="rect">
              <a:avLst/>
            </a:prstGeom>
            <a:effectLst/>
          </p:spPr>
        </p:pic>
        <p:pic>
          <p:nvPicPr>
            <p:cNvPr id="253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21900" y="-47697"/>
              <a:ext cx="324751" cy="317892"/>
            </a:xfrm>
            <a:prstGeom prst="rect">
              <a:avLst/>
            </a:prstGeom>
            <a:effectLst/>
          </p:spPr>
        </p:pic>
        <p:pic>
          <p:nvPicPr>
            <p:cNvPr id="253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121577" y="27704"/>
              <a:ext cx="202106" cy="177100"/>
            </a:xfrm>
            <a:prstGeom prst="rect">
              <a:avLst/>
            </a:prstGeom>
            <a:effectLst/>
          </p:spPr>
        </p:pic>
        <p:pic>
          <p:nvPicPr>
            <p:cNvPr id="253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462581" y="-301317"/>
              <a:ext cx="452684" cy="552990"/>
            </a:xfrm>
            <a:prstGeom prst="rect">
              <a:avLst/>
            </a:prstGeom>
            <a:effectLst/>
          </p:spPr>
        </p:pic>
        <p:pic>
          <p:nvPicPr>
            <p:cNvPr id="253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853608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3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37465" y="730178"/>
              <a:ext cx="345997" cy="347084"/>
            </a:xfrm>
            <a:prstGeom prst="rect">
              <a:avLst/>
            </a:prstGeom>
            <a:effectLst/>
          </p:spPr>
        </p:pic>
        <p:pic>
          <p:nvPicPr>
            <p:cNvPr id="254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74492" y="782650"/>
              <a:ext cx="257572" cy="295077"/>
            </a:xfrm>
            <a:prstGeom prst="rect">
              <a:avLst/>
            </a:prstGeom>
            <a:effectLst/>
          </p:spPr>
        </p:pic>
        <p:pic>
          <p:nvPicPr>
            <p:cNvPr id="254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46897" y="750308"/>
              <a:ext cx="206032" cy="303256"/>
            </a:xfrm>
            <a:prstGeom prst="rect">
              <a:avLst/>
            </a:prstGeom>
            <a:effectLst/>
          </p:spPr>
        </p:pic>
        <p:pic>
          <p:nvPicPr>
            <p:cNvPr id="254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0373" y="679164"/>
              <a:ext cx="89361" cy="392061"/>
            </a:xfrm>
            <a:prstGeom prst="rect">
              <a:avLst/>
            </a:prstGeom>
            <a:effectLst/>
          </p:spPr>
        </p:pic>
        <p:pic>
          <p:nvPicPr>
            <p:cNvPr id="254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820910" y="711483"/>
              <a:ext cx="520747" cy="338092"/>
            </a:xfrm>
            <a:prstGeom prst="rect">
              <a:avLst/>
            </a:prstGeom>
            <a:effectLst/>
          </p:spPr>
        </p:pic>
        <p:pic>
          <p:nvPicPr>
            <p:cNvPr id="254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208140" y="745097"/>
              <a:ext cx="291447" cy="312967"/>
            </a:xfrm>
            <a:prstGeom prst="rect">
              <a:avLst/>
            </a:prstGeom>
            <a:effectLst/>
          </p:spPr>
        </p:pic>
        <p:pic>
          <p:nvPicPr>
            <p:cNvPr id="255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462868" y="740151"/>
              <a:ext cx="247292" cy="303484"/>
            </a:xfrm>
            <a:prstGeom prst="rect">
              <a:avLst/>
            </a:prstGeom>
            <a:effectLst/>
          </p:spPr>
        </p:pic>
        <p:pic>
          <p:nvPicPr>
            <p:cNvPr id="2552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660281" y="741109"/>
              <a:ext cx="253872" cy="289374"/>
            </a:xfrm>
            <a:prstGeom prst="rect">
              <a:avLst/>
            </a:prstGeom>
            <a:effectLst/>
          </p:spPr>
        </p:pic>
        <p:pic>
          <p:nvPicPr>
            <p:cNvPr id="255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72014" y="6462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5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438099" y="733280"/>
              <a:ext cx="324927" cy="303841"/>
            </a:xfrm>
            <a:prstGeom prst="rect">
              <a:avLst/>
            </a:prstGeom>
            <a:effectLst/>
          </p:spPr>
        </p:pic>
        <p:pic>
          <p:nvPicPr>
            <p:cNvPr id="255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779499" y="554137"/>
              <a:ext cx="88813" cy="457865"/>
            </a:xfrm>
            <a:prstGeom prst="rect">
              <a:avLst/>
            </a:prstGeom>
            <a:effectLst/>
          </p:spPr>
        </p:pic>
        <p:pic>
          <p:nvPicPr>
            <p:cNvPr id="256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67305" y="711889"/>
              <a:ext cx="247970" cy="319030"/>
            </a:xfrm>
            <a:prstGeom prst="rect">
              <a:avLst/>
            </a:prstGeom>
            <a:effectLst/>
          </p:spPr>
        </p:pic>
        <p:pic>
          <p:nvPicPr>
            <p:cNvPr id="256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60638" y="738388"/>
              <a:ext cx="90632" cy="293355"/>
            </a:xfrm>
            <a:prstGeom prst="rect">
              <a:avLst/>
            </a:prstGeom>
            <a:effectLst/>
          </p:spPr>
        </p:pic>
        <p:pic>
          <p:nvPicPr>
            <p:cNvPr id="256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036969" y="5804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6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256244" y="557371"/>
              <a:ext cx="197725" cy="456913"/>
            </a:xfrm>
            <a:prstGeom prst="rect">
              <a:avLst/>
            </a:prstGeom>
            <a:effectLst/>
          </p:spPr>
        </p:pic>
        <p:pic>
          <p:nvPicPr>
            <p:cNvPr id="256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30935" y="741354"/>
              <a:ext cx="174383" cy="281356"/>
            </a:xfrm>
            <a:prstGeom prst="rect">
              <a:avLst/>
            </a:prstGeom>
            <a:effectLst/>
          </p:spPr>
        </p:pic>
        <p:pic>
          <p:nvPicPr>
            <p:cNvPr id="257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458115" y="6199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7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635157" y="567297"/>
              <a:ext cx="101770" cy="431544"/>
            </a:xfrm>
            <a:prstGeom prst="rect">
              <a:avLst/>
            </a:prstGeom>
            <a:effectLst/>
          </p:spPr>
        </p:pic>
        <p:pic>
          <p:nvPicPr>
            <p:cNvPr id="257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588341" y="679164"/>
              <a:ext cx="260452" cy="109103"/>
            </a:xfrm>
            <a:prstGeom prst="rect">
              <a:avLst/>
            </a:prstGeom>
            <a:effectLst/>
          </p:spPr>
        </p:pic>
        <p:pic>
          <p:nvPicPr>
            <p:cNvPr id="257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78001" y="729510"/>
              <a:ext cx="340589" cy="269242"/>
            </a:xfrm>
            <a:prstGeom prst="rect">
              <a:avLst/>
            </a:prstGeom>
            <a:effectLst/>
          </p:spPr>
        </p:pic>
        <p:pic>
          <p:nvPicPr>
            <p:cNvPr id="2578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891040" y="527815"/>
              <a:ext cx="174907" cy="109103"/>
            </a:xfrm>
            <a:prstGeom prst="rect">
              <a:avLst/>
            </a:prstGeom>
            <a:effectLst/>
          </p:spPr>
        </p:pic>
        <p:pic>
          <p:nvPicPr>
            <p:cNvPr id="258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983166" y="557615"/>
              <a:ext cx="207809" cy="92464"/>
            </a:xfrm>
            <a:prstGeom prst="rect">
              <a:avLst/>
            </a:prstGeom>
            <a:effectLst/>
          </p:spPr>
        </p:pic>
        <p:pic>
          <p:nvPicPr>
            <p:cNvPr id="258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543478" y="712066"/>
              <a:ext cx="259475" cy="287067"/>
            </a:xfrm>
            <a:prstGeom prst="rect">
              <a:avLst/>
            </a:prstGeom>
            <a:effectLst/>
          </p:spPr>
        </p:pic>
        <p:pic>
          <p:nvPicPr>
            <p:cNvPr id="258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58360" y="718647"/>
              <a:ext cx="339418" cy="313096"/>
            </a:xfrm>
            <a:prstGeom prst="rect">
              <a:avLst/>
            </a:prstGeom>
            <a:effectLst/>
          </p:spPr>
        </p:pic>
        <p:pic>
          <p:nvPicPr>
            <p:cNvPr id="258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208155" y="725678"/>
              <a:ext cx="298902" cy="299484"/>
            </a:xfrm>
            <a:prstGeom prst="rect">
              <a:avLst/>
            </a:prstGeom>
            <a:effectLst/>
          </p:spPr>
        </p:pic>
        <p:pic>
          <p:nvPicPr>
            <p:cNvPr id="258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525973" y="734012"/>
              <a:ext cx="244301" cy="264829"/>
            </a:xfrm>
            <a:prstGeom prst="rect">
              <a:avLst/>
            </a:prstGeom>
            <a:effectLst/>
          </p:spPr>
        </p:pic>
        <p:pic>
          <p:nvPicPr>
            <p:cNvPr id="259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787245" y="735042"/>
              <a:ext cx="312049" cy="288299"/>
            </a:xfrm>
            <a:prstGeom prst="rect">
              <a:avLst/>
            </a:prstGeom>
            <a:effectLst/>
          </p:spPr>
        </p:pic>
        <p:pic>
          <p:nvPicPr>
            <p:cNvPr id="259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529250" y="666003"/>
              <a:ext cx="260987" cy="567779"/>
            </a:xfrm>
            <a:prstGeom prst="rect">
              <a:avLst/>
            </a:prstGeom>
            <a:effectLst/>
          </p:spPr>
        </p:pic>
        <p:pic>
          <p:nvPicPr>
            <p:cNvPr id="259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833706" y="652843"/>
              <a:ext cx="318454" cy="306995"/>
            </a:xfrm>
            <a:prstGeom prst="rect">
              <a:avLst/>
            </a:prstGeom>
            <a:effectLst/>
          </p:spPr>
        </p:pic>
        <p:pic>
          <p:nvPicPr>
            <p:cNvPr id="259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26409" y="667796"/>
              <a:ext cx="242904" cy="324464"/>
            </a:xfrm>
            <a:prstGeom prst="rect">
              <a:avLst/>
            </a:prstGeom>
            <a:effectLst/>
          </p:spPr>
        </p:pic>
        <p:pic>
          <p:nvPicPr>
            <p:cNvPr id="259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378932" y="508074"/>
              <a:ext cx="319403" cy="475581"/>
            </a:xfrm>
            <a:prstGeom prst="rect">
              <a:avLst/>
            </a:prstGeom>
            <a:effectLst/>
          </p:spPr>
        </p:pic>
        <p:pic>
          <p:nvPicPr>
            <p:cNvPr id="260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544551" y="5936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0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1144" y="1462928"/>
              <a:ext cx="220970" cy="294558"/>
            </a:xfrm>
            <a:prstGeom prst="rect">
              <a:avLst/>
            </a:prstGeom>
            <a:effectLst/>
          </p:spPr>
        </p:pic>
        <p:pic>
          <p:nvPicPr>
            <p:cNvPr id="260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980" y="13043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0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47609" y="1286325"/>
              <a:ext cx="259630" cy="465099"/>
            </a:xfrm>
            <a:prstGeom prst="rect">
              <a:avLst/>
            </a:prstGeom>
            <a:effectLst/>
          </p:spPr>
        </p:pic>
        <p:pic>
          <p:nvPicPr>
            <p:cNvPr id="260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33736" y="1450783"/>
              <a:ext cx="260453" cy="298224"/>
            </a:xfrm>
            <a:prstGeom prst="rect">
              <a:avLst/>
            </a:prstGeom>
            <a:effectLst/>
          </p:spPr>
        </p:pic>
        <p:pic>
          <p:nvPicPr>
            <p:cNvPr id="261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45354" y="1456020"/>
              <a:ext cx="305471" cy="314599"/>
            </a:xfrm>
            <a:prstGeom prst="rect">
              <a:avLst/>
            </a:prstGeom>
            <a:effectLst/>
          </p:spPr>
        </p:pic>
        <p:pic>
          <p:nvPicPr>
            <p:cNvPr id="261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114107" y="1451549"/>
              <a:ext cx="239745" cy="642116"/>
            </a:xfrm>
            <a:prstGeom prst="rect">
              <a:avLst/>
            </a:prstGeom>
            <a:effectLst/>
          </p:spPr>
        </p:pic>
        <p:pic>
          <p:nvPicPr>
            <p:cNvPr id="261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373763" y="1481975"/>
              <a:ext cx="112663" cy="253871"/>
            </a:xfrm>
            <a:prstGeom prst="rect">
              <a:avLst/>
            </a:prstGeom>
            <a:effectLst/>
          </p:spPr>
        </p:pic>
        <p:pic>
          <p:nvPicPr>
            <p:cNvPr id="261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11607" y="13569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1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518524" y="1479855"/>
              <a:ext cx="277498" cy="269670"/>
            </a:xfrm>
            <a:prstGeom prst="rect">
              <a:avLst/>
            </a:prstGeom>
            <a:effectLst/>
          </p:spPr>
        </p:pic>
        <p:pic>
          <p:nvPicPr>
            <p:cNvPr id="262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785308" y="1433718"/>
              <a:ext cx="227551" cy="308709"/>
            </a:xfrm>
            <a:prstGeom prst="rect">
              <a:avLst/>
            </a:prstGeom>
            <a:effectLst/>
          </p:spPr>
        </p:pic>
        <p:pic>
          <p:nvPicPr>
            <p:cNvPr id="262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818211" y="1560939"/>
              <a:ext cx="82781" cy="181488"/>
            </a:xfrm>
            <a:prstGeom prst="rect">
              <a:avLst/>
            </a:prstGeom>
            <a:effectLst/>
          </p:spPr>
        </p:pic>
        <p:pic>
          <p:nvPicPr>
            <p:cNvPr id="262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037798" y="1458643"/>
              <a:ext cx="304082" cy="296945"/>
            </a:xfrm>
            <a:prstGeom prst="rect">
              <a:avLst/>
            </a:prstGeom>
            <a:effectLst/>
          </p:spPr>
        </p:pic>
        <p:pic>
          <p:nvPicPr>
            <p:cNvPr id="262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371239" y="1473060"/>
              <a:ext cx="304048" cy="283699"/>
            </a:xfrm>
            <a:prstGeom prst="rect">
              <a:avLst/>
            </a:prstGeom>
            <a:effectLst/>
          </p:spPr>
        </p:pic>
        <p:pic>
          <p:nvPicPr>
            <p:cNvPr id="262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2715340" y="1453459"/>
              <a:ext cx="278000" cy="301173"/>
            </a:xfrm>
            <a:prstGeom prst="rect">
              <a:avLst/>
            </a:prstGeom>
            <a:effectLst/>
          </p:spPr>
        </p:pic>
        <p:pic>
          <p:nvPicPr>
            <p:cNvPr id="263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982943" y="1455653"/>
              <a:ext cx="174907" cy="299935"/>
            </a:xfrm>
            <a:prstGeom prst="rect">
              <a:avLst/>
            </a:prstGeom>
            <a:effectLst/>
          </p:spPr>
        </p:pic>
        <p:pic>
          <p:nvPicPr>
            <p:cNvPr id="263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219838" y="1310884"/>
              <a:ext cx="95942" cy="424962"/>
            </a:xfrm>
            <a:prstGeom prst="rect">
              <a:avLst/>
            </a:prstGeom>
            <a:effectLst/>
          </p:spPr>
        </p:pic>
        <p:pic>
          <p:nvPicPr>
            <p:cNvPr id="263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140873" y="1429331"/>
              <a:ext cx="365739" cy="89362"/>
            </a:xfrm>
            <a:prstGeom prst="rect">
              <a:avLst/>
            </a:prstGeom>
            <a:effectLst/>
          </p:spPr>
        </p:pic>
        <p:pic>
          <p:nvPicPr>
            <p:cNvPr id="263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377768" y="1458655"/>
              <a:ext cx="293703" cy="277215"/>
            </a:xfrm>
            <a:prstGeom prst="rect">
              <a:avLst/>
            </a:prstGeom>
            <a:effectLst/>
          </p:spPr>
        </p:pic>
        <p:pic>
          <p:nvPicPr>
            <p:cNvPr id="2638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2982943" y="1574100"/>
              <a:ext cx="82782" cy="161746"/>
            </a:xfrm>
            <a:prstGeom prst="rect">
              <a:avLst/>
            </a:prstGeom>
            <a:effectLst/>
          </p:spPr>
        </p:pic>
        <p:pic>
          <p:nvPicPr>
            <p:cNvPr id="264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2488145" y="1607002"/>
              <a:ext cx="90629" cy="155166"/>
            </a:xfrm>
            <a:prstGeom prst="rect">
              <a:avLst/>
            </a:prstGeom>
            <a:effectLst/>
          </p:spPr>
        </p:pic>
        <p:pic>
          <p:nvPicPr>
            <p:cNvPr id="2642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785753" y="1685967"/>
              <a:ext cx="115684" cy="214390"/>
            </a:xfrm>
            <a:prstGeom prst="rect">
              <a:avLst/>
            </a:prstGeom>
            <a:effectLst/>
          </p:spPr>
        </p:pic>
        <p:pic>
          <p:nvPicPr>
            <p:cNvPr id="264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1644" y="2057279"/>
              <a:ext cx="177923" cy="402943"/>
            </a:xfrm>
            <a:prstGeom prst="rect">
              <a:avLst/>
            </a:prstGeom>
            <a:effectLst/>
          </p:spPr>
        </p:pic>
        <p:pic>
          <p:nvPicPr>
            <p:cNvPr id="264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62179" y="1929171"/>
              <a:ext cx="112158" cy="313367"/>
            </a:xfrm>
            <a:prstGeom prst="rect">
              <a:avLst/>
            </a:prstGeom>
            <a:effectLst/>
          </p:spPr>
        </p:pic>
        <p:pic>
          <p:nvPicPr>
            <p:cNvPr id="264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48955" y="2166165"/>
              <a:ext cx="333367" cy="283150"/>
            </a:xfrm>
            <a:prstGeom prst="rect">
              <a:avLst/>
            </a:prstGeom>
            <a:effectLst/>
          </p:spPr>
        </p:pic>
        <p:pic>
          <p:nvPicPr>
            <p:cNvPr id="265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63766" y="2149793"/>
              <a:ext cx="130423" cy="478220"/>
            </a:xfrm>
            <a:prstGeom prst="rect">
              <a:avLst/>
            </a:prstGeom>
            <a:effectLst/>
          </p:spPr>
        </p:pic>
        <p:pic>
          <p:nvPicPr>
            <p:cNvPr id="265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65345" y="2208968"/>
              <a:ext cx="236911" cy="230983"/>
            </a:xfrm>
            <a:prstGeom prst="rect">
              <a:avLst/>
            </a:prstGeom>
            <a:effectLst/>
          </p:spPr>
        </p:pic>
        <p:pic>
          <p:nvPicPr>
            <p:cNvPr id="265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02239" y="2186078"/>
              <a:ext cx="102523" cy="484187"/>
            </a:xfrm>
            <a:prstGeom prst="rect">
              <a:avLst/>
            </a:prstGeom>
            <a:effectLst/>
          </p:spPr>
        </p:pic>
        <p:pic>
          <p:nvPicPr>
            <p:cNvPr id="265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89079" y="2203528"/>
              <a:ext cx="231120" cy="228810"/>
            </a:xfrm>
            <a:prstGeom prst="rect">
              <a:avLst/>
            </a:prstGeom>
            <a:effectLst/>
          </p:spPr>
        </p:pic>
        <p:pic>
          <p:nvPicPr>
            <p:cNvPr id="265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246062" y="2145338"/>
              <a:ext cx="187721" cy="295784"/>
            </a:xfrm>
            <a:prstGeom prst="rect">
              <a:avLst/>
            </a:prstGeom>
            <a:effectLst/>
          </p:spPr>
        </p:pic>
        <p:pic>
          <p:nvPicPr>
            <p:cNvPr id="266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401451" y="2172922"/>
              <a:ext cx="275807" cy="256193"/>
            </a:xfrm>
            <a:prstGeom prst="rect">
              <a:avLst/>
            </a:prstGeom>
            <a:effectLst/>
          </p:spPr>
        </p:pic>
        <p:pic>
          <p:nvPicPr>
            <p:cNvPr id="266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660281" y="2172184"/>
              <a:ext cx="214389" cy="253362"/>
            </a:xfrm>
            <a:prstGeom prst="rect">
              <a:avLst/>
            </a:prstGeom>
            <a:effectLst/>
          </p:spPr>
        </p:pic>
        <p:pic>
          <p:nvPicPr>
            <p:cNvPr id="266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870854" y="2001827"/>
              <a:ext cx="392061" cy="438124"/>
            </a:xfrm>
            <a:prstGeom prst="rect">
              <a:avLst/>
            </a:prstGeom>
            <a:effectLst/>
          </p:spPr>
        </p:pic>
        <p:pic>
          <p:nvPicPr>
            <p:cNvPr id="266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207837" y="20215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68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312182" y="2159757"/>
              <a:ext cx="332396" cy="287044"/>
            </a:xfrm>
            <a:prstGeom prst="rect">
              <a:avLst/>
            </a:prstGeom>
            <a:effectLst/>
          </p:spPr>
        </p:pic>
        <p:pic>
          <p:nvPicPr>
            <p:cNvPr id="2670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666500" y="2164144"/>
              <a:ext cx="287358" cy="277426"/>
            </a:xfrm>
            <a:prstGeom prst="rect">
              <a:avLst/>
            </a:prstGeom>
            <a:effectLst/>
          </p:spPr>
        </p:pic>
        <p:pic>
          <p:nvPicPr>
            <p:cNvPr id="267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936880" y="2172918"/>
              <a:ext cx="220970" cy="293354"/>
            </a:xfrm>
            <a:prstGeom prst="rect">
              <a:avLst/>
            </a:prstGeom>
            <a:effectLst/>
          </p:spPr>
        </p:pic>
        <p:pic>
          <p:nvPicPr>
            <p:cNvPr id="2674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210801" y="2008408"/>
              <a:ext cx="111560" cy="441506"/>
            </a:xfrm>
            <a:prstGeom prst="rect">
              <a:avLst/>
            </a:prstGeom>
            <a:effectLst/>
          </p:spPr>
        </p:pic>
        <p:pic>
          <p:nvPicPr>
            <p:cNvPr id="267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107971" y="2113694"/>
              <a:ext cx="392061" cy="115684"/>
            </a:xfrm>
            <a:prstGeom prst="rect">
              <a:avLst/>
            </a:prstGeom>
            <a:effectLst/>
          </p:spPr>
        </p:pic>
        <p:pic>
          <p:nvPicPr>
            <p:cNvPr id="267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3331705" y="2185321"/>
              <a:ext cx="277343" cy="275512"/>
            </a:xfrm>
            <a:prstGeom prst="rect">
              <a:avLst/>
            </a:prstGeom>
            <a:effectLst/>
          </p:spPr>
        </p:pic>
        <p:pic>
          <p:nvPicPr>
            <p:cNvPr id="2680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969783" y="2278204"/>
              <a:ext cx="95942" cy="161747"/>
            </a:xfrm>
            <a:prstGeom prst="rect">
              <a:avLst/>
            </a:prstGeom>
            <a:effectLst/>
          </p:spPr>
        </p:pic>
        <p:pic>
          <p:nvPicPr>
            <p:cNvPr id="2682" name="Linea Linea" descr="Linea Line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746271" y="2396652"/>
              <a:ext cx="82781" cy="161746"/>
            </a:xfrm>
            <a:prstGeom prst="rect">
              <a:avLst/>
            </a:prstGeom>
            <a:effectLst/>
          </p:spPr>
        </p:pic>
        <p:pic>
          <p:nvPicPr>
            <p:cNvPr id="268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14408" y="2673029"/>
              <a:ext cx="180964" cy="457929"/>
            </a:xfrm>
            <a:prstGeom prst="rect">
              <a:avLst/>
            </a:prstGeom>
            <a:effectLst/>
          </p:spPr>
        </p:pic>
        <p:pic>
          <p:nvPicPr>
            <p:cNvPr id="268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76865" y="2833436"/>
              <a:ext cx="419912" cy="309362"/>
            </a:xfrm>
            <a:prstGeom prst="rect">
              <a:avLst/>
            </a:prstGeom>
            <a:effectLst/>
          </p:spPr>
        </p:pic>
        <p:pic>
          <p:nvPicPr>
            <p:cNvPr id="268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002239" y="2837539"/>
              <a:ext cx="109104" cy="451285"/>
            </a:xfrm>
            <a:prstGeom prst="rect">
              <a:avLst/>
            </a:prstGeom>
            <a:effectLst/>
          </p:spPr>
        </p:pic>
        <p:pic>
          <p:nvPicPr>
            <p:cNvPr id="269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56177" y="2851339"/>
              <a:ext cx="267306" cy="253233"/>
            </a:xfrm>
            <a:prstGeom prst="rect">
              <a:avLst/>
            </a:prstGeom>
            <a:effectLst/>
          </p:spPr>
        </p:pic>
        <p:pic>
          <p:nvPicPr>
            <p:cNvPr id="269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268454" y="2844120"/>
              <a:ext cx="106105" cy="276996"/>
            </a:xfrm>
            <a:prstGeom prst="rect">
              <a:avLst/>
            </a:prstGeom>
            <a:effectLst/>
          </p:spPr>
        </p:pic>
        <p:pic>
          <p:nvPicPr>
            <p:cNvPr id="269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60258" y="27125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96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412315" y="2850146"/>
              <a:ext cx="271523" cy="289152"/>
            </a:xfrm>
            <a:prstGeom prst="rect">
              <a:avLst/>
            </a:prstGeom>
            <a:effectLst/>
          </p:spPr>
        </p:pic>
        <p:pic>
          <p:nvPicPr>
            <p:cNvPr id="2698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706343" y="2850700"/>
              <a:ext cx="214390" cy="273613"/>
            </a:xfrm>
            <a:prstGeom prst="rect">
              <a:avLst/>
            </a:prstGeom>
            <a:effectLst/>
          </p:spPr>
        </p:pic>
        <p:pic>
          <p:nvPicPr>
            <p:cNvPr id="2700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982721" y="2830959"/>
              <a:ext cx="89362" cy="313096"/>
            </a:xfrm>
            <a:prstGeom prst="rect">
              <a:avLst/>
            </a:prstGeom>
            <a:effectLst/>
          </p:spPr>
        </p:pic>
        <p:pic>
          <p:nvPicPr>
            <p:cNvPr id="270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957782" y="27322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04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194175" y="2701463"/>
              <a:ext cx="167446" cy="580780"/>
            </a:xfrm>
            <a:prstGeom prst="rect">
              <a:avLst/>
            </a:prstGeom>
            <a:effectLst/>
          </p:spPr>
        </p:pic>
        <p:pic>
          <p:nvPicPr>
            <p:cNvPr id="2706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140651" y="2897287"/>
              <a:ext cx="372319" cy="227026"/>
            </a:xfrm>
            <a:prstGeom prst="rect">
              <a:avLst/>
            </a:prstGeom>
            <a:effectLst/>
          </p:spPr>
        </p:pic>
        <p:pic>
          <p:nvPicPr>
            <p:cNvPr id="270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438152" y="27190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10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540133" y="2788093"/>
              <a:ext cx="354501" cy="286834"/>
            </a:xfrm>
            <a:prstGeom prst="rect">
              <a:avLst/>
            </a:prstGeom>
            <a:effectLst/>
          </p:spPr>
        </p:pic>
        <p:pic>
          <p:nvPicPr>
            <p:cNvPr id="2712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782882" y="2780410"/>
              <a:ext cx="263102" cy="311001"/>
            </a:xfrm>
            <a:prstGeom prst="rect">
              <a:avLst/>
            </a:prstGeom>
            <a:effectLst/>
          </p:spPr>
        </p:pic>
        <p:pic>
          <p:nvPicPr>
            <p:cNvPr id="2714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055328" y="2733297"/>
              <a:ext cx="227550" cy="375145"/>
            </a:xfrm>
            <a:prstGeom prst="rect">
              <a:avLst/>
            </a:prstGeom>
            <a:effectLst/>
          </p:spPr>
        </p:pic>
        <p:pic>
          <p:nvPicPr>
            <p:cNvPr id="2716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055328" y="2839246"/>
              <a:ext cx="323060" cy="239005"/>
            </a:xfrm>
            <a:prstGeom prst="rect">
              <a:avLst/>
            </a:prstGeom>
            <a:effectLst/>
          </p:spPr>
        </p:pic>
        <p:pic>
          <p:nvPicPr>
            <p:cNvPr id="271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293605" y="27256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20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410670" y="2823465"/>
              <a:ext cx="225059" cy="240384"/>
            </a:xfrm>
            <a:prstGeom prst="rect">
              <a:avLst/>
            </a:prstGeom>
            <a:effectLst/>
          </p:spPr>
        </p:pic>
        <p:pic>
          <p:nvPicPr>
            <p:cNvPr id="2722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623436" y="2798057"/>
              <a:ext cx="189445" cy="293354"/>
            </a:xfrm>
            <a:prstGeom prst="rect">
              <a:avLst/>
            </a:prstGeom>
            <a:effectLst/>
          </p:spPr>
        </p:pic>
        <p:pic>
          <p:nvPicPr>
            <p:cNvPr id="2724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822628" y="2793358"/>
              <a:ext cx="263060" cy="275301"/>
            </a:xfrm>
            <a:prstGeom prst="rect">
              <a:avLst/>
            </a:prstGeom>
            <a:effectLst/>
          </p:spPr>
        </p:pic>
        <p:pic>
          <p:nvPicPr>
            <p:cNvPr id="2726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3614663" y="2909924"/>
              <a:ext cx="76201" cy="188068"/>
            </a:xfrm>
            <a:prstGeom prst="rect">
              <a:avLst/>
            </a:prstGeom>
            <a:effectLst/>
          </p:spPr>
        </p:pic>
        <p:pic>
          <p:nvPicPr>
            <p:cNvPr id="2728" name="Linea Linea" descr="Linea Line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4213480" y="2955987"/>
              <a:ext cx="115683" cy="155165"/>
            </a:xfrm>
            <a:prstGeom prst="rect">
              <a:avLst/>
            </a:prstGeom>
            <a:effectLst/>
          </p:spPr>
        </p:pic>
        <p:pic>
          <p:nvPicPr>
            <p:cNvPr id="2730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121129" y="3309136"/>
              <a:ext cx="253208" cy="536718"/>
            </a:xfrm>
            <a:prstGeom prst="rect">
              <a:avLst/>
            </a:prstGeom>
            <a:effectLst/>
          </p:spPr>
        </p:pic>
        <p:pic>
          <p:nvPicPr>
            <p:cNvPr id="2732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338631" y="3487294"/>
              <a:ext cx="331824" cy="349897"/>
            </a:xfrm>
            <a:prstGeom prst="rect">
              <a:avLst/>
            </a:prstGeom>
            <a:effectLst/>
          </p:spPr>
        </p:pic>
        <p:pic>
          <p:nvPicPr>
            <p:cNvPr id="2734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029594" y="3486451"/>
              <a:ext cx="325224" cy="308366"/>
            </a:xfrm>
            <a:prstGeom prst="rect">
              <a:avLst/>
            </a:prstGeom>
            <a:effectLst/>
          </p:spPr>
        </p:pic>
        <p:pic>
          <p:nvPicPr>
            <p:cNvPr id="2736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285111" y="3508741"/>
              <a:ext cx="201315" cy="270121"/>
            </a:xfrm>
            <a:prstGeom prst="rect">
              <a:avLst/>
            </a:prstGeom>
            <a:effectLst/>
          </p:spPr>
        </p:pic>
        <p:pic>
          <p:nvPicPr>
            <p:cNvPr id="2738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473836" y="3496053"/>
              <a:ext cx="269226" cy="274688"/>
            </a:xfrm>
            <a:prstGeom prst="rect">
              <a:avLst/>
            </a:prstGeom>
            <a:effectLst/>
          </p:spPr>
        </p:pic>
        <p:pic>
          <p:nvPicPr>
            <p:cNvPr id="274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736300" y="3507644"/>
              <a:ext cx="355524" cy="247583"/>
            </a:xfrm>
            <a:prstGeom prst="rect">
              <a:avLst/>
            </a:prstGeom>
            <a:effectLst/>
          </p:spPr>
        </p:pic>
        <p:pic>
          <p:nvPicPr>
            <p:cNvPr id="2742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2082850" y="3344231"/>
              <a:ext cx="206386" cy="398658"/>
            </a:xfrm>
            <a:prstGeom prst="rect">
              <a:avLst/>
            </a:prstGeom>
            <a:effectLst/>
          </p:spPr>
        </p:pic>
        <p:pic>
          <p:nvPicPr>
            <p:cNvPr id="2744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2061686" y="3442937"/>
              <a:ext cx="299935" cy="95942"/>
            </a:xfrm>
            <a:prstGeom prst="rect">
              <a:avLst/>
            </a:prstGeom>
            <a:effectLst/>
          </p:spPr>
        </p:pic>
        <p:pic>
          <p:nvPicPr>
            <p:cNvPr id="2746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329289" y="3515322"/>
              <a:ext cx="84975" cy="253872"/>
            </a:xfrm>
            <a:prstGeom prst="rect">
              <a:avLst/>
            </a:prstGeom>
            <a:effectLst/>
          </p:spPr>
        </p:pic>
        <p:pic>
          <p:nvPicPr>
            <p:cNvPr id="274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319704" y="33573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5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443350" y="3493387"/>
              <a:ext cx="280777" cy="293780"/>
            </a:xfrm>
            <a:prstGeom prst="rect">
              <a:avLst/>
            </a:prstGeom>
            <a:effectLst/>
          </p:spPr>
        </p:pic>
        <p:pic>
          <p:nvPicPr>
            <p:cNvPr id="2752" name="Linea Linea" descr="Linea Line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726307" y="3508741"/>
              <a:ext cx="82782" cy="260453"/>
            </a:xfrm>
            <a:prstGeom prst="rect">
              <a:avLst/>
            </a:prstGeom>
            <a:effectLst/>
          </p:spPr>
        </p:pic>
        <p:pic>
          <p:nvPicPr>
            <p:cNvPr id="275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14529" y="33771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56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2923719" y="3357392"/>
              <a:ext cx="82782" cy="400834"/>
            </a:xfrm>
            <a:prstGeom prst="rect">
              <a:avLst/>
            </a:prstGeom>
            <a:effectLst/>
          </p:spPr>
        </p:pic>
        <p:pic>
          <p:nvPicPr>
            <p:cNvPr id="2758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2864496" y="3423196"/>
              <a:ext cx="339417" cy="102523"/>
            </a:xfrm>
            <a:prstGeom prst="rect">
              <a:avLst/>
            </a:prstGeom>
            <a:effectLst/>
          </p:spPr>
        </p:pic>
        <p:pic>
          <p:nvPicPr>
            <p:cNvPr id="2760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3027750" y="3484066"/>
              <a:ext cx="347254" cy="260573"/>
            </a:xfrm>
            <a:prstGeom prst="rect">
              <a:avLst/>
            </a:prstGeom>
            <a:effectLst/>
          </p:spPr>
        </p:pic>
        <p:pic>
          <p:nvPicPr>
            <p:cNvPr id="2762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265901" y="3258685"/>
              <a:ext cx="148586" cy="142058"/>
            </a:xfrm>
            <a:prstGeom prst="rect">
              <a:avLst/>
            </a:prstGeom>
            <a:effectLst/>
          </p:spPr>
        </p:pic>
        <p:pic>
          <p:nvPicPr>
            <p:cNvPr id="2764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930300" y="3304749"/>
              <a:ext cx="76201" cy="155166"/>
            </a:xfrm>
            <a:prstGeom prst="rect">
              <a:avLst/>
            </a:prstGeom>
            <a:effectLst/>
          </p:spPr>
        </p:pic>
        <p:pic>
          <p:nvPicPr>
            <p:cNvPr id="2766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6023093" y="3492614"/>
              <a:ext cx="86836" cy="257990"/>
            </a:xfrm>
            <a:prstGeom prst="rect">
              <a:avLst/>
            </a:prstGeom>
            <a:effectLst/>
          </p:spPr>
        </p:pic>
        <p:pic>
          <p:nvPicPr>
            <p:cNvPr id="2768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6136412" y="3477023"/>
              <a:ext cx="135143" cy="284673"/>
            </a:xfrm>
            <a:prstGeom prst="rect">
              <a:avLst/>
            </a:prstGeom>
            <a:effectLst/>
          </p:spPr>
        </p:pic>
        <p:pic>
          <p:nvPicPr>
            <p:cNvPr id="2770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6293808" y="3525239"/>
              <a:ext cx="183800" cy="251485"/>
            </a:xfrm>
            <a:prstGeom prst="rect">
              <a:avLst/>
            </a:prstGeom>
            <a:effectLst/>
          </p:spPr>
        </p:pic>
        <p:pic>
          <p:nvPicPr>
            <p:cNvPr id="2772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512281" y="3409691"/>
              <a:ext cx="92153" cy="366123"/>
            </a:xfrm>
            <a:prstGeom prst="rect">
              <a:avLst/>
            </a:prstGeom>
            <a:effectLst/>
          </p:spPr>
        </p:pic>
        <p:pic>
          <p:nvPicPr>
            <p:cNvPr id="2774" name="Linea Linea" descr="Linea Line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6639895" y="3504231"/>
              <a:ext cx="92153" cy="246373"/>
            </a:xfrm>
            <a:prstGeom prst="rect">
              <a:avLst/>
            </a:prstGeom>
            <a:effectLst/>
          </p:spPr>
        </p:pic>
        <p:pic>
          <p:nvPicPr>
            <p:cNvPr id="2776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6746240" y="3472717"/>
              <a:ext cx="203816" cy="95109"/>
            </a:xfrm>
            <a:prstGeom prst="rect">
              <a:avLst/>
            </a:prstGeom>
            <a:effectLst/>
          </p:spPr>
        </p:pic>
        <p:pic>
          <p:nvPicPr>
            <p:cNvPr id="2778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6750534" y="3523139"/>
              <a:ext cx="178253" cy="225922"/>
            </a:xfrm>
            <a:prstGeom prst="rect">
              <a:avLst/>
            </a:prstGeom>
            <a:effectLst/>
          </p:spPr>
        </p:pic>
        <p:pic>
          <p:nvPicPr>
            <p:cNvPr id="2780" name="Linea Linea" descr="Linea Line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6756875" y="3560955"/>
              <a:ext cx="171912" cy="101411"/>
            </a:xfrm>
            <a:prstGeom prst="rect">
              <a:avLst/>
            </a:prstGeom>
            <a:effectLst/>
          </p:spPr>
        </p:pic>
        <p:pic>
          <p:nvPicPr>
            <p:cNvPr id="2782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6944591" y="3480455"/>
              <a:ext cx="191569" cy="256391"/>
            </a:xfrm>
            <a:prstGeom prst="rect">
              <a:avLst/>
            </a:prstGeom>
            <a:effectLst/>
          </p:spPr>
        </p:pic>
        <p:pic>
          <p:nvPicPr>
            <p:cNvPr id="2784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7253358" y="3422296"/>
              <a:ext cx="244376" cy="208224"/>
            </a:xfrm>
            <a:prstGeom prst="rect">
              <a:avLst/>
            </a:prstGeom>
            <a:effectLst/>
          </p:spPr>
        </p:pic>
        <p:pic>
          <p:nvPicPr>
            <p:cNvPr id="2786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7389630" y="3453809"/>
              <a:ext cx="76201" cy="252676"/>
            </a:xfrm>
            <a:prstGeom prst="rect">
              <a:avLst/>
            </a:prstGeom>
            <a:effectLst/>
          </p:spPr>
        </p:pic>
        <p:pic>
          <p:nvPicPr>
            <p:cNvPr id="2788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7475497" y="3422763"/>
              <a:ext cx="213658" cy="301696"/>
            </a:xfrm>
            <a:prstGeom prst="rect">
              <a:avLst/>
            </a:prstGeom>
            <a:effectLst/>
          </p:spPr>
        </p:pic>
        <p:pic>
          <p:nvPicPr>
            <p:cNvPr id="2790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7639541" y="3486491"/>
              <a:ext cx="183494" cy="229352"/>
            </a:xfrm>
            <a:prstGeom prst="rect">
              <a:avLst/>
            </a:prstGeom>
            <a:effectLst/>
          </p:spPr>
        </p:pic>
        <p:pic>
          <p:nvPicPr>
            <p:cNvPr id="2792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7820950" y="3457686"/>
              <a:ext cx="176607" cy="237757"/>
            </a:xfrm>
            <a:prstGeom prst="rect">
              <a:avLst/>
            </a:prstGeom>
            <a:effectLst/>
          </p:spPr>
        </p:pic>
        <p:pic>
          <p:nvPicPr>
            <p:cNvPr id="2794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7958577" y="3427478"/>
              <a:ext cx="150642" cy="297915"/>
            </a:xfrm>
            <a:prstGeom prst="rect">
              <a:avLst/>
            </a:prstGeom>
            <a:effectLst/>
          </p:spPr>
        </p:pic>
        <p:pic>
          <p:nvPicPr>
            <p:cNvPr id="2796" name="Linea Linea" descr="Linea Line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8092625" y="3491625"/>
              <a:ext cx="137774" cy="76201"/>
            </a:xfrm>
            <a:prstGeom prst="rect">
              <a:avLst/>
            </a:prstGeom>
            <a:effectLst/>
          </p:spPr>
        </p:pic>
        <p:pic>
          <p:nvPicPr>
            <p:cNvPr id="2798" name="Linea Linea" descr="Linea Line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8103259" y="3592468"/>
              <a:ext cx="137774" cy="76201"/>
            </a:xfrm>
            <a:prstGeom prst="rect">
              <a:avLst/>
            </a:prstGeom>
            <a:effectLst/>
          </p:spPr>
        </p:pic>
        <p:pic>
          <p:nvPicPr>
            <p:cNvPr id="2800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8284146" y="3401876"/>
              <a:ext cx="363135" cy="301231"/>
            </a:xfrm>
            <a:prstGeom prst="rect">
              <a:avLst/>
            </a:prstGeom>
            <a:effectLst/>
          </p:spPr>
        </p:pic>
        <p:pic>
          <p:nvPicPr>
            <p:cNvPr id="2802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8660455" y="3427393"/>
              <a:ext cx="235718" cy="265552"/>
            </a:xfrm>
            <a:prstGeom prst="rect">
              <a:avLst/>
            </a:prstGeom>
            <a:effectLst/>
          </p:spPr>
        </p:pic>
        <p:pic>
          <p:nvPicPr>
            <p:cNvPr id="2804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8810633" y="3415993"/>
              <a:ext cx="197204" cy="200154"/>
            </a:xfrm>
            <a:prstGeom prst="rect">
              <a:avLst/>
            </a:prstGeom>
            <a:effectLst/>
          </p:spPr>
        </p:pic>
        <p:pic>
          <p:nvPicPr>
            <p:cNvPr id="2806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8889097" y="3466415"/>
              <a:ext cx="102787" cy="296794"/>
            </a:xfrm>
            <a:prstGeom prst="rect">
              <a:avLst/>
            </a:prstGeom>
            <a:effectLst/>
          </p:spPr>
        </p:pic>
        <p:pic>
          <p:nvPicPr>
            <p:cNvPr id="2808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-295449" y="3165250"/>
              <a:ext cx="3967553" cy="795297"/>
            </a:xfrm>
            <a:prstGeom prst="rect">
              <a:avLst/>
            </a:prstGeom>
            <a:effectLst/>
          </p:spPr>
        </p:pic>
        <p:pic>
          <p:nvPicPr>
            <p:cNvPr id="2810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3356480" y="3772265"/>
              <a:ext cx="531923" cy="534907"/>
            </a:xfrm>
            <a:prstGeom prst="rect">
              <a:avLst/>
            </a:prstGeom>
            <a:effectLst/>
          </p:spPr>
        </p:pic>
        <p:pic>
          <p:nvPicPr>
            <p:cNvPr id="2812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3435816" y="3822585"/>
              <a:ext cx="432410" cy="409647"/>
            </a:xfrm>
            <a:prstGeom prst="rect">
              <a:avLst/>
            </a:prstGeom>
            <a:effectLst/>
          </p:spPr>
        </p:pic>
        <p:pic>
          <p:nvPicPr>
            <p:cNvPr id="2814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3679360" y="4022202"/>
              <a:ext cx="114946" cy="127004"/>
            </a:xfrm>
            <a:prstGeom prst="rect">
              <a:avLst/>
            </a:prstGeom>
            <a:effectLst/>
          </p:spPr>
        </p:pic>
        <p:pic>
          <p:nvPicPr>
            <p:cNvPr id="2816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3695965" y="3949388"/>
              <a:ext cx="969372" cy="484441"/>
            </a:xfrm>
            <a:prstGeom prst="rect">
              <a:avLst/>
            </a:prstGeom>
            <a:effectLst/>
          </p:spPr>
        </p:pic>
        <p:pic>
          <p:nvPicPr>
            <p:cNvPr id="2818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3700514" y="3982059"/>
              <a:ext cx="980922" cy="506632"/>
            </a:xfrm>
            <a:prstGeom prst="rect">
              <a:avLst/>
            </a:prstGeom>
            <a:effectLst/>
          </p:spPr>
        </p:pic>
        <p:pic>
          <p:nvPicPr>
            <p:cNvPr id="2820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3679360" y="3973373"/>
              <a:ext cx="989050" cy="539661"/>
            </a:xfrm>
            <a:prstGeom prst="rect">
              <a:avLst/>
            </a:prstGeom>
            <a:effectLst/>
          </p:spPr>
        </p:pic>
        <p:pic>
          <p:nvPicPr>
            <p:cNvPr id="2822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4614065" y="4694612"/>
              <a:ext cx="298329" cy="345662"/>
            </a:xfrm>
            <a:prstGeom prst="rect">
              <a:avLst/>
            </a:prstGeom>
            <a:effectLst/>
          </p:spPr>
        </p:pic>
        <p:pic>
          <p:nvPicPr>
            <p:cNvPr id="2824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4924755" y="4707695"/>
              <a:ext cx="253367" cy="299449"/>
            </a:xfrm>
            <a:prstGeom prst="rect">
              <a:avLst/>
            </a:prstGeom>
            <a:effectLst/>
          </p:spPr>
        </p:pic>
        <p:pic>
          <p:nvPicPr>
            <p:cNvPr id="2826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5174617" y="4700620"/>
              <a:ext cx="258076" cy="323748"/>
            </a:xfrm>
            <a:prstGeom prst="rect">
              <a:avLst/>
            </a:prstGeom>
            <a:effectLst/>
          </p:spPr>
        </p:pic>
        <p:pic>
          <p:nvPicPr>
            <p:cNvPr id="2828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5406307" y="4543487"/>
              <a:ext cx="242254" cy="492319"/>
            </a:xfrm>
            <a:prstGeom prst="rect">
              <a:avLst/>
            </a:prstGeom>
            <a:effectLst/>
          </p:spPr>
        </p:pic>
        <p:pic>
          <p:nvPicPr>
            <p:cNvPr id="2830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5637796" y="4721071"/>
              <a:ext cx="270914" cy="306567"/>
            </a:xfrm>
            <a:prstGeom prst="rect">
              <a:avLst/>
            </a:prstGeom>
            <a:effectLst/>
          </p:spPr>
        </p:pic>
        <p:pic>
          <p:nvPicPr>
            <p:cNvPr id="2832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6181450" y="4726145"/>
              <a:ext cx="230953" cy="314444"/>
            </a:xfrm>
            <a:prstGeom prst="rect">
              <a:avLst/>
            </a:prstGeom>
            <a:effectLst/>
          </p:spPr>
        </p:pic>
        <p:pic>
          <p:nvPicPr>
            <p:cNvPr id="2834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6418772" y="4688665"/>
              <a:ext cx="260375" cy="357682"/>
            </a:xfrm>
            <a:prstGeom prst="rect">
              <a:avLst/>
            </a:prstGeom>
            <a:effectLst/>
          </p:spPr>
        </p:pic>
      </p:grpSp>
      <p:pic>
        <p:nvPicPr>
          <p:cNvPr id="2837" name="lcosfilogo-filtered.jpeg" descr="lcosfilogo-filtered.jpeg"/>
          <p:cNvPicPr>
            <a:picLocks noChangeAspect="1"/>
          </p:cNvPicPr>
          <p:nvPr/>
        </p:nvPicPr>
        <p:blipFill>
          <a:blip r:embed="rId190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2838" name="IMG_4269.jpeg" descr="IMG_4269.jpeg"/>
          <p:cNvPicPr>
            <a:picLocks noChangeAspect="1"/>
          </p:cNvPicPr>
          <p:nvPr/>
        </p:nvPicPr>
        <p:blipFill>
          <a:blip r:embed="rId191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2" name="Disegno"/>
          <p:cNvGrpSpPr/>
          <p:nvPr/>
        </p:nvGrpSpPr>
        <p:grpSpPr>
          <a:xfrm>
            <a:off x="1420155" y="725061"/>
            <a:ext cx="9201034" cy="1175630"/>
            <a:chOff x="-62612" y="-531403"/>
            <a:chExt cx="9201032" cy="1175628"/>
          </a:xfrm>
        </p:grpSpPr>
        <p:pic>
          <p:nvPicPr>
            <p:cNvPr id="284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2613" y="-84226"/>
              <a:ext cx="101348" cy="505234"/>
            </a:xfrm>
            <a:prstGeom prst="rect">
              <a:avLst/>
            </a:prstGeom>
            <a:effectLst/>
          </p:spPr>
        </p:pic>
        <p:pic>
          <p:nvPicPr>
            <p:cNvPr id="284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930" y="-60241"/>
              <a:ext cx="286534" cy="435982"/>
            </a:xfrm>
            <a:prstGeom prst="rect">
              <a:avLst/>
            </a:prstGeom>
            <a:effectLst/>
          </p:spPr>
        </p:pic>
        <p:pic>
          <p:nvPicPr>
            <p:cNvPr id="284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4830" y="57841"/>
              <a:ext cx="342949" cy="349880"/>
            </a:xfrm>
            <a:prstGeom prst="rect">
              <a:avLst/>
            </a:prstGeom>
            <a:effectLst/>
          </p:spPr>
        </p:pic>
        <p:pic>
          <p:nvPicPr>
            <p:cNvPr id="2846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60601" y="3106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4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82373" y="299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5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93075" y="299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5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79289" y="18074"/>
              <a:ext cx="307336" cy="371724"/>
            </a:xfrm>
            <a:prstGeom prst="rect">
              <a:avLst/>
            </a:prstGeom>
            <a:effectLst/>
          </p:spPr>
        </p:pic>
        <p:pic>
          <p:nvPicPr>
            <p:cNvPr id="285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69187" y="33618"/>
              <a:ext cx="107566" cy="308912"/>
            </a:xfrm>
            <a:prstGeom prst="rect">
              <a:avLst/>
            </a:prstGeom>
            <a:effectLst/>
          </p:spPr>
        </p:pic>
        <p:pic>
          <p:nvPicPr>
            <p:cNvPr id="2856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51382" y="-121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5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37824" y="28321"/>
              <a:ext cx="97971" cy="615905"/>
            </a:xfrm>
            <a:prstGeom prst="rect">
              <a:avLst/>
            </a:prstGeom>
            <a:effectLst/>
          </p:spPr>
        </p:pic>
        <p:pic>
          <p:nvPicPr>
            <p:cNvPr id="286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26754" y="63094"/>
              <a:ext cx="253060" cy="302986"/>
            </a:xfrm>
            <a:prstGeom prst="rect">
              <a:avLst/>
            </a:prstGeom>
            <a:effectLst/>
          </p:spPr>
        </p:pic>
        <p:pic>
          <p:nvPicPr>
            <p:cNvPr id="286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75833" y="39166"/>
              <a:ext cx="225648" cy="306281"/>
            </a:xfrm>
            <a:prstGeom prst="rect">
              <a:avLst/>
            </a:prstGeom>
            <a:effectLst/>
          </p:spPr>
        </p:pic>
        <p:pic>
          <p:nvPicPr>
            <p:cNvPr id="286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25280" y="78136"/>
              <a:ext cx="120482" cy="275465"/>
            </a:xfrm>
            <a:prstGeom prst="rect">
              <a:avLst/>
            </a:prstGeom>
            <a:effectLst/>
          </p:spPr>
        </p:pic>
        <p:pic>
          <p:nvPicPr>
            <p:cNvPr id="286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20223" y="48330"/>
              <a:ext cx="286619" cy="318791"/>
            </a:xfrm>
            <a:prstGeom prst="rect">
              <a:avLst/>
            </a:prstGeom>
            <a:effectLst/>
          </p:spPr>
        </p:pic>
        <p:pic>
          <p:nvPicPr>
            <p:cNvPr id="286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42632" y="-138178"/>
              <a:ext cx="202025" cy="148603"/>
            </a:xfrm>
            <a:prstGeom prst="rect">
              <a:avLst/>
            </a:prstGeom>
            <a:effectLst/>
          </p:spPr>
        </p:pic>
        <p:pic>
          <p:nvPicPr>
            <p:cNvPr id="287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91214" y="-225870"/>
              <a:ext cx="323188" cy="572837"/>
            </a:xfrm>
            <a:prstGeom prst="rect">
              <a:avLst/>
            </a:prstGeom>
            <a:effectLst/>
          </p:spPr>
        </p:pic>
        <p:pic>
          <p:nvPicPr>
            <p:cNvPr id="287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30336" y="-16924"/>
              <a:ext cx="299566" cy="321149"/>
            </a:xfrm>
            <a:prstGeom prst="rect">
              <a:avLst/>
            </a:prstGeom>
            <a:effectLst/>
          </p:spPr>
        </p:pic>
        <p:pic>
          <p:nvPicPr>
            <p:cNvPr id="287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73965" y="-263336"/>
              <a:ext cx="227157" cy="827270"/>
            </a:xfrm>
            <a:prstGeom prst="rect">
              <a:avLst/>
            </a:prstGeom>
            <a:effectLst/>
          </p:spPr>
        </p:pic>
        <p:pic>
          <p:nvPicPr>
            <p:cNvPr id="287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839245" y="-13270"/>
              <a:ext cx="507528" cy="317055"/>
            </a:xfrm>
            <a:prstGeom prst="rect">
              <a:avLst/>
            </a:prstGeom>
            <a:effectLst/>
          </p:spPr>
        </p:pic>
        <p:pic>
          <p:nvPicPr>
            <p:cNvPr id="287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02505" y="-217068"/>
              <a:ext cx="86810" cy="150002"/>
            </a:xfrm>
            <a:prstGeom prst="rect">
              <a:avLst/>
            </a:prstGeom>
            <a:effectLst/>
          </p:spPr>
        </p:pic>
        <p:pic>
          <p:nvPicPr>
            <p:cNvPr id="288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34886" y="-48292"/>
              <a:ext cx="275464" cy="326246"/>
            </a:xfrm>
            <a:prstGeom prst="rect">
              <a:avLst/>
            </a:prstGeom>
            <a:effectLst/>
          </p:spPr>
        </p:pic>
        <p:pic>
          <p:nvPicPr>
            <p:cNvPr id="288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739316" y="-76387"/>
              <a:ext cx="103876" cy="313751"/>
            </a:xfrm>
            <a:prstGeom prst="rect">
              <a:avLst/>
            </a:prstGeom>
            <a:effectLst/>
          </p:spPr>
        </p:pic>
        <p:pic>
          <p:nvPicPr>
            <p:cNvPr id="288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23356" y="-1820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8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960719" y="-76846"/>
              <a:ext cx="197973" cy="296735"/>
            </a:xfrm>
            <a:prstGeom prst="rect">
              <a:avLst/>
            </a:prstGeom>
            <a:effectLst/>
          </p:spPr>
        </p:pic>
        <p:pic>
          <p:nvPicPr>
            <p:cNvPr id="288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142391" y="-76895"/>
              <a:ext cx="326266" cy="354977"/>
            </a:xfrm>
            <a:prstGeom prst="rect">
              <a:avLst/>
            </a:prstGeom>
            <a:effectLst/>
          </p:spPr>
        </p:pic>
        <p:pic>
          <p:nvPicPr>
            <p:cNvPr id="289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63255" y="-64714"/>
              <a:ext cx="668139" cy="353390"/>
            </a:xfrm>
            <a:prstGeom prst="rect">
              <a:avLst/>
            </a:prstGeom>
            <a:effectLst/>
          </p:spPr>
        </p:pic>
        <p:pic>
          <p:nvPicPr>
            <p:cNvPr id="289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470523" y="-59213"/>
              <a:ext cx="332090" cy="322813"/>
            </a:xfrm>
            <a:prstGeom prst="rect">
              <a:avLst/>
            </a:prstGeom>
            <a:effectLst/>
          </p:spPr>
        </p:pic>
        <p:pic>
          <p:nvPicPr>
            <p:cNvPr id="289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35640" y="-276109"/>
              <a:ext cx="275465" cy="81736"/>
            </a:xfrm>
            <a:prstGeom prst="rect">
              <a:avLst/>
            </a:prstGeom>
            <a:effectLst/>
          </p:spPr>
        </p:pic>
        <p:pic>
          <p:nvPicPr>
            <p:cNvPr id="289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35272" y="-265039"/>
              <a:ext cx="114947" cy="458122"/>
            </a:xfrm>
            <a:prstGeom prst="rect">
              <a:avLst/>
            </a:prstGeom>
            <a:effectLst/>
          </p:spPr>
        </p:pic>
        <p:pic>
          <p:nvPicPr>
            <p:cNvPr id="289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202430" y="116882"/>
              <a:ext cx="380631" cy="103876"/>
            </a:xfrm>
            <a:prstGeom prst="rect">
              <a:avLst/>
            </a:prstGeom>
            <a:effectLst/>
          </p:spPr>
        </p:pic>
        <p:pic>
          <p:nvPicPr>
            <p:cNvPr id="290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634812" y="1224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0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816825" y="-314422"/>
              <a:ext cx="357230" cy="513040"/>
            </a:xfrm>
            <a:prstGeom prst="rect">
              <a:avLst/>
            </a:prstGeom>
            <a:effectLst/>
          </p:spPr>
        </p:pic>
        <p:pic>
          <p:nvPicPr>
            <p:cNvPr id="290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00220" y="-54706"/>
              <a:ext cx="369560" cy="87271"/>
            </a:xfrm>
            <a:prstGeom prst="rect">
              <a:avLst/>
            </a:prstGeom>
            <a:effectLst/>
          </p:spPr>
        </p:pic>
        <p:pic>
          <p:nvPicPr>
            <p:cNvPr id="2906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93488" y="338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0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786739" y="-531404"/>
              <a:ext cx="351681" cy="591645"/>
            </a:xfrm>
            <a:prstGeom prst="rect">
              <a:avLst/>
            </a:prstGeom>
            <a:effectLst/>
          </p:spPr>
        </p:pic>
        <p:pic>
          <p:nvPicPr>
            <p:cNvPr id="291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04391" y="128774"/>
              <a:ext cx="132553" cy="122229"/>
            </a:xfrm>
            <a:prstGeom prst="rect">
              <a:avLst/>
            </a:prstGeom>
            <a:effectLst/>
          </p:spPr>
        </p:pic>
      </p:grpSp>
      <p:sp>
        <p:nvSpPr>
          <p:cNvPr id="2913" name="Rettangolo"/>
          <p:cNvSpPr/>
          <p:nvPr/>
        </p:nvSpPr>
        <p:spPr>
          <a:xfrm>
            <a:off x="1787919" y="2338723"/>
            <a:ext cx="9855578" cy="4648653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3344" name="Disegno"/>
          <p:cNvGrpSpPr/>
          <p:nvPr/>
        </p:nvGrpSpPr>
        <p:grpSpPr>
          <a:xfrm>
            <a:off x="1761753" y="2589464"/>
            <a:ext cx="9561869" cy="6699255"/>
            <a:chOff x="-554032" y="-301316"/>
            <a:chExt cx="9561868" cy="6699253"/>
          </a:xfrm>
        </p:grpSpPr>
        <p:pic>
          <p:nvPicPr>
            <p:cNvPr id="291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07991" y="-83186"/>
              <a:ext cx="279629" cy="416041"/>
            </a:xfrm>
            <a:prstGeom prst="rect">
              <a:avLst/>
            </a:prstGeom>
            <a:effectLst/>
          </p:spPr>
        </p:pic>
        <p:pic>
          <p:nvPicPr>
            <p:cNvPr id="291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0851" y="2415"/>
              <a:ext cx="310066" cy="338278"/>
            </a:xfrm>
            <a:prstGeom prst="rect">
              <a:avLst/>
            </a:prstGeom>
            <a:effectLst/>
          </p:spPr>
        </p:pic>
        <p:pic>
          <p:nvPicPr>
            <p:cNvPr id="291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9516" y="34284"/>
              <a:ext cx="152233" cy="501815"/>
            </a:xfrm>
            <a:prstGeom prst="rect">
              <a:avLst/>
            </a:prstGeom>
            <a:effectLst/>
          </p:spPr>
        </p:pic>
        <p:pic>
          <p:nvPicPr>
            <p:cNvPr id="292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6065" y="50458"/>
              <a:ext cx="216970" cy="298551"/>
            </a:xfrm>
            <a:prstGeom prst="rect">
              <a:avLst/>
            </a:prstGeom>
            <a:effectLst/>
          </p:spPr>
        </p:pic>
        <p:pic>
          <p:nvPicPr>
            <p:cNvPr id="292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3279" y="24320"/>
              <a:ext cx="279616" cy="304441"/>
            </a:xfrm>
            <a:prstGeom prst="rect">
              <a:avLst/>
            </a:prstGeom>
            <a:effectLst/>
          </p:spPr>
        </p:pic>
        <p:pic>
          <p:nvPicPr>
            <p:cNvPr id="292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17868" y="-23810"/>
              <a:ext cx="317208" cy="336765"/>
            </a:xfrm>
            <a:prstGeom prst="rect">
              <a:avLst/>
            </a:prstGeom>
            <a:effectLst/>
          </p:spPr>
        </p:pic>
        <p:pic>
          <p:nvPicPr>
            <p:cNvPr id="292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20775" y="-1104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2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397064" y="-136807"/>
              <a:ext cx="128845" cy="457865"/>
            </a:xfrm>
            <a:prstGeom prst="rect">
              <a:avLst/>
            </a:prstGeom>
            <a:effectLst/>
          </p:spPr>
        </p:pic>
        <p:pic>
          <p:nvPicPr>
            <p:cNvPr id="2930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357582" y="-18359"/>
              <a:ext cx="299935" cy="109103"/>
            </a:xfrm>
            <a:prstGeom prst="rect">
              <a:avLst/>
            </a:prstGeom>
            <a:effectLst/>
          </p:spPr>
        </p:pic>
        <p:pic>
          <p:nvPicPr>
            <p:cNvPr id="293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544027" y="48198"/>
              <a:ext cx="310902" cy="301464"/>
            </a:xfrm>
            <a:prstGeom prst="rect">
              <a:avLst/>
            </a:prstGeom>
            <a:effectLst/>
          </p:spPr>
        </p:pic>
        <p:pic>
          <p:nvPicPr>
            <p:cNvPr id="293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732665" y="-103905"/>
              <a:ext cx="207809" cy="148586"/>
            </a:xfrm>
            <a:prstGeom prst="rect">
              <a:avLst/>
            </a:prstGeom>
            <a:effectLst/>
          </p:spPr>
        </p:pic>
        <p:pic>
          <p:nvPicPr>
            <p:cNvPr id="293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21658" y="-176289"/>
              <a:ext cx="426913" cy="508688"/>
            </a:xfrm>
            <a:prstGeom prst="rect">
              <a:avLst/>
            </a:prstGeom>
            <a:effectLst/>
          </p:spPr>
        </p:pic>
        <p:pic>
          <p:nvPicPr>
            <p:cNvPr id="293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73752" y="-644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4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243966" y="-40045"/>
              <a:ext cx="601263" cy="335376"/>
            </a:xfrm>
            <a:prstGeom prst="rect">
              <a:avLst/>
            </a:prstGeom>
            <a:effectLst/>
          </p:spPr>
        </p:pic>
        <p:pic>
          <p:nvPicPr>
            <p:cNvPr id="294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252390" y="-12061"/>
              <a:ext cx="277569" cy="309406"/>
            </a:xfrm>
            <a:prstGeom prst="rect">
              <a:avLst/>
            </a:prstGeom>
            <a:effectLst/>
          </p:spPr>
        </p:pic>
        <p:pic>
          <p:nvPicPr>
            <p:cNvPr id="294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542501" y="-7392"/>
              <a:ext cx="89362" cy="335031"/>
            </a:xfrm>
            <a:prstGeom prst="rect">
              <a:avLst/>
            </a:prstGeom>
            <a:effectLst/>
          </p:spPr>
        </p:pic>
        <p:pic>
          <p:nvPicPr>
            <p:cNvPr id="294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557044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4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06959" y="-49807"/>
              <a:ext cx="221039" cy="363686"/>
            </a:xfrm>
            <a:prstGeom prst="rect">
              <a:avLst/>
            </a:prstGeom>
            <a:effectLst/>
          </p:spPr>
        </p:pic>
        <p:pic>
          <p:nvPicPr>
            <p:cNvPr id="295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944346" y="-157721"/>
              <a:ext cx="95502" cy="426136"/>
            </a:xfrm>
            <a:prstGeom prst="rect">
              <a:avLst/>
            </a:prstGeom>
            <a:effectLst/>
          </p:spPr>
        </p:pic>
        <p:pic>
          <p:nvPicPr>
            <p:cNvPr id="295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78102" y="-44681"/>
              <a:ext cx="339417" cy="109103"/>
            </a:xfrm>
            <a:prstGeom prst="rect">
              <a:avLst/>
            </a:prstGeom>
            <a:effectLst/>
          </p:spPr>
        </p:pic>
        <p:pic>
          <p:nvPicPr>
            <p:cNvPr id="295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12467" y="-20139"/>
              <a:ext cx="249821" cy="317927"/>
            </a:xfrm>
            <a:prstGeom prst="rect">
              <a:avLst/>
            </a:prstGeom>
            <a:effectLst/>
          </p:spPr>
        </p:pic>
        <p:pic>
          <p:nvPicPr>
            <p:cNvPr id="295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32150" y="-53595"/>
              <a:ext cx="367006" cy="333218"/>
            </a:xfrm>
            <a:prstGeom prst="rect">
              <a:avLst/>
            </a:prstGeom>
            <a:effectLst/>
          </p:spPr>
        </p:pic>
        <p:pic>
          <p:nvPicPr>
            <p:cNvPr id="295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21900" y="-47697"/>
              <a:ext cx="324751" cy="317892"/>
            </a:xfrm>
            <a:prstGeom prst="rect">
              <a:avLst/>
            </a:prstGeom>
            <a:effectLst/>
          </p:spPr>
        </p:pic>
        <p:pic>
          <p:nvPicPr>
            <p:cNvPr id="296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121577" y="27704"/>
              <a:ext cx="202106" cy="177100"/>
            </a:xfrm>
            <a:prstGeom prst="rect">
              <a:avLst/>
            </a:prstGeom>
            <a:effectLst/>
          </p:spPr>
        </p:pic>
        <p:pic>
          <p:nvPicPr>
            <p:cNvPr id="296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462581" y="-301317"/>
              <a:ext cx="452684" cy="552990"/>
            </a:xfrm>
            <a:prstGeom prst="rect">
              <a:avLst/>
            </a:prstGeom>
            <a:effectLst/>
          </p:spPr>
        </p:pic>
        <p:pic>
          <p:nvPicPr>
            <p:cNvPr id="296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853608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6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37465" y="730178"/>
              <a:ext cx="345997" cy="347084"/>
            </a:xfrm>
            <a:prstGeom prst="rect">
              <a:avLst/>
            </a:prstGeom>
            <a:effectLst/>
          </p:spPr>
        </p:pic>
        <p:pic>
          <p:nvPicPr>
            <p:cNvPr id="296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74492" y="782650"/>
              <a:ext cx="257572" cy="295077"/>
            </a:xfrm>
            <a:prstGeom prst="rect">
              <a:avLst/>
            </a:prstGeom>
            <a:effectLst/>
          </p:spPr>
        </p:pic>
        <p:pic>
          <p:nvPicPr>
            <p:cNvPr id="297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46897" y="750308"/>
              <a:ext cx="206032" cy="303256"/>
            </a:xfrm>
            <a:prstGeom prst="rect">
              <a:avLst/>
            </a:prstGeom>
            <a:effectLst/>
          </p:spPr>
        </p:pic>
        <p:pic>
          <p:nvPicPr>
            <p:cNvPr id="297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0373" y="679164"/>
              <a:ext cx="89361" cy="392061"/>
            </a:xfrm>
            <a:prstGeom prst="rect">
              <a:avLst/>
            </a:prstGeom>
            <a:effectLst/>
          </p:spPr>
        </p:pic>
        <p:pic>
          <p:nvPicPr>
            <p:cNvPr id="297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820910" y="711483"/>
              <a:ext cx="520747" cy="338092"/>
            </a:xfrm>
            <a:prstGeom prst="rect">
              <a:avLst/>
            </a:prstGeom>
            <a:effectLst/>
          </p:spPr>
        </p:pic>
        <p:pic>
          <p:nvPicPr>
            <p:cNvPr id="297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208140" y="745097"/>
              <a:ext cx="291447" cy="312967"/>
            </a:xfrm>
            <a:prstGeom prst="rect">
              <a:avLst/>
            </a:prstGeom>
            <a:effectLst/>
          </p:spPr>
        </p:pic>
        <p:pic>
          <p:nvPicPr>
            <p:cNvPr id="297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462868" y="740151"/>
              <a:ext cx="247292" cy="303484"/>
            </a:xfrm>
            <a:prstGeom prst="rect">
              <a:avLst/>
            </a:prstGeom>
            <a:effectLst/>
          </p:spPr>
        </p:pic>
        <p:pic>
          <p:nvPicPr>
            <p:cNvPr id="298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660281" y="741109"/>
              <a:ext cx="253872" cy="289374"/>
            </a:xfrm>
            <a:prstGeom prst="rect">
              <a:avLst/>
            </a:prstGeom>
            <a:effectLst/>
          </p:spPr>
        </p:pic>
        <p:pic>
          <p:nvPicPr>
            <p:cNvPr id="298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72014" y="6462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84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438099" y="733280"/>
              <a:ext cx="324927" cy="303841"/>
            </a:xfrm>
            <a:prstGeom prst="rect">
              <a:avLst/>
            </a:prstGeom>
            <a:effectLst/>
          </p:spPr>
        </p:pic>
        <p:pic>
          <p:nvPicPr>
            <p:cNvPr id="2986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779499" y="554137"/>
              <a:ext cx="88813" cy="457865"/>
            </a:xfrm>
            <a:prstGeom prst="rect">
              <a:avLst/>
            </a:prstGeom>
            <a:effectLst/>
          </p:spPr>
        </p:pic>
        <p:pic>
          <p:nvPicPr>
            <p:cNvPr id="298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67305" y="711889"/>
              <a:ext cx="247970" cy="319030"/>
            </a:xfrm>
            <a:prstGeom prst="rect">
              <a:avLst/>
            </a:prstGeom>
            <a:effectLst/>
          </p:spPr>
        </p:pic>
        <p:pic>
          <p:nvPicPr>
            <p:cNvPr id="2990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60638" y="738388"/>
              <a:ext cx="90632" cy="293355"/>
            </a:xfrm>
            <a:prstGeom prst="rect">
              <a:avLst/>
            </a:prstGeom>
            <a:effectLst/>
          </p:spPr>
        </p:pic>
        <p:pic>
          <p:nvPicPr>
            <p:cNvPr id="299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036969" y="5804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9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256244" y="557371"/>
              <a:ext cx="197725" cy="456913"/>
            </a:xfrm>
            <a:prstGeom prst="rect">
              <a:avLst/>
            </a:prstGeom>
            <a:effectLst/>
          </p:spPr>
        </p:pic>
        <p:pic>
          <p:nvPicPr>
            <p:cNvPr id="299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30935" y="741354"/>
              <a:ext cx="174383" cy="281356"/>
            </a:xfrm>
            <a:prstGeom prst="rect">
              <a:avLst/>
            </a:prstGeom>
            <a:effectLst/>
          </p:spPr>
        </p:pic>
        <p:pic>
          <p:nvPicPr>
            <p:cNvPr id="299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458115" y="6199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0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635157" y="567297"/>
              <a:ext cx="101770" cy="431544"/>
            </a:xfrm>
            <a:prstGeom prst="rect">
              <a:avLst/>
            </a:prstGeom>
            <a:effectLst/>
          </p:spPr>
        </p:pic>
        <p:pic>
          <p:nvPicPr>
            <p:cNvPr id="300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588341" y="679164"/>
              <a:ext cx="260452" cy="109103"/>
            </a:xfrm>
            <a:prstGeom prst="rect">
              <a:avLst/>
            </a:prstGeom>
            <a:effectLst/>
          </p:spPr>
        </p:pic>
        <p:pic>
          <p:nvPicPr>
            <p:cNvPr id="300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78001" y="729510"/>
              <a:ext cx="340589" cy="269242"/>
            </a:xfrm>
            <a:prstGeom prst="rect">
              <a:avLst/>
            </a:prstGeom>
            <a:effectLst/>
          </p:spPr>
        </p:pic>
        <p:pic>
          <p:nvPicPr>
            <p:cNvPr id="3006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891040" y="527815"/>
              <a:ext cx="174907" cy="109103"/>
            </a:xfrm>
            <a:prstGeom prst="rect">
              <a:avLst/>
            </a:prstGeom>
            <a:effectLst/>
          </p:spPr>
        </p:pic>
        <p:pic>
          <p:nvPicPr>
            <p:cNvPr id="300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983166" y="557615"/>
              <a:ext cx="207809" cy="92464"/>
            </a:xfrm>
            <a:prstGeom prst="rect">
              <a:avLst/>
            </a:prstGeom>
            <a:effectLst/>
          </p:spPr>
        </p:pic>
        <p:pic>
          <p:nvPicPr>
            <p:cNvPr id="301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543478" y="712066"/>
              <a:ext cx="259475" cy="287067"/>
            </a:xfrm>
            <a:prstGeom prst="rect">
              <a:avLst/>
            </a:prstGeom>
            <a:effectLst/>
          </p:spPr>
        </p:pic>
        <p:pic>
          <p:nvPicPr>
            <p:cNvPr id="301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58360" y="718647"/>
              <a:ext cx="339418" cy="313096"/>
            </a:xfrm>
            <a:prstGeom prst="rect">
              <a:avLst/>
            </a:prstGeom>
            <a:effectLst/>
          </p:spPr>
        </p:pic>
        <p:pic>
          <p:nvPicPr>
            <p:cNvPr id="3014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208155" y="725678"/>
              <a:ext cx="298902" cy="299484"/>
            </a:xfrm>
            <a:prstGeom prst="rect">
              <a:avLst/>
            </a:prstGeom>
            <a:effectLst/>
          </p:spPr>
        </p:pic>
        <p:pic>
          <p:nvPicPr>
            <p:cNvPr id="3016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525973" y="734012"/>
              <a:ext cx="244301" cy="264829"/>
            </a:xfrm>
            <a:prstGeom prst="rect">
              <a:avLst/>
            </a:prstGeom>
            <a:effectLst/>
          </p:spPr>
        </p:pic>
        <p:pic>
          <p:nvPicPr>
            <p:cNvPr id="3018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787245" y="735042"/>
              <a:ext cx="312049" cy="288299"/>
            </a:xfrm>
            <a:prstGeom prst="rect">
              <a:avLst/>
            </a:prstGeom>
            <a:effectLst/>
          </p:spPr>
        </p:pic>
        <p:pic>
          <p:nvPicPr>
            <p:cNvPr id="3020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529250" y="666003"/>
              <a:ext cx="260987" cy="567779"/>
            </a:xfrm>
            <a:prstGeom prst="rect">
              <a:avLst/>
            </a:prstGeom>
            <a:effectLst/>
          </p:spPr>
        </p:pic>
        <p:pic>
          <p:nvPicPr>
            <p:cNvPr id="3022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833706" y="652843"/>
              <a:ext cx="318454" cy="306995"/>
            </a:xfrm>
            <a:prstGeom prst="rect">
              <a:avLst/>
            </a:prstGeom>
            <a:effectLst/>
          </p:spPr>
        </p:pic>
        <p:pic>
          <p:nvPicPr>
            <p:cNvPr id="3024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26409" y="667796"/>
              <a:ext cx="242904" cy="324464"/>
            </a:xfrm>
            <a:prstGeom prst="rect">
              <a:avLst/>
            </a:prstGeom>
            <a:effectLst/>
          </p:spPr>
        </p:pic>
        <p:pic>
          <p:nvPicPr>
            <p:cNvPr id="3026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378932" y="508074"/>
              <a:ext cx="319403" cy="475581"/>
            </a:xfrm>
            <a:prstGeom prst="rect">
              <a:avLst/>
            </a:prstGeom>
            <a:effectLst/>
          </p:spPr>
        </p:pic>
        <p:pic>
          <p:nvPicPr>
            <p:cNvPr id="302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544551" y="5936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3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1144" y="1462928"/>
              <a:ext cx="220970" cy="294558"/>
            </a:xfrm>
            <a:prstGeom prst="rect">
              <a:avLst/>
            </a:prstGeom>
            <a:effectLst/>
          </p:spPr>
        </p:pic>
        <p:pic>
          <p:nvPicPr>
            <p:cNvPr id="303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980" y="13043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3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47609" y="1286325"/>
              <a:ext cx="259630" cy="465099"/>
            </a:xfrm>
            <a:prstGeom prst="rect">
              <a:avLst/>
            </a:prstGeom>
            <a:effectLst/>
          </p:spPr>
        </p:pic>
        <p:pic>
          <p:nvPicPr>
            <p:cNvPr id="303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33736" y="1450783"/>
              <a:ext cx="260453" cy="298224"/>
            </a:xfrm>
            <a:prstGeom prst="rect">
              <a:avLst/>
            </a:prstGeom>
            <a:effectLst/>
          </p:spPr>
        </p:pic>
        <p:pic>
          <p:nvPicPr>
            <p:cNvPr id="303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45354" y="1456020"/>
              <a:ext cx="305471" cy="314599"/>
            </a:xfrm>
            <a:prstGeom prst="rect">
              <a:avLst/>
            </a:prstGeom>
            <a:effectLst/>
          </p:spPr>
        </p:pic>
        <p:pic>
          <p:nvPicPr>
            <p:cNvPr id="304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114107" y="1451549"/>
              <a:ext cx="239745" cy="642116"/>
            </a:xfrm>
            <a:prstGeom prst="rect">
              <a:avLst/>
            </a:prstGeom>
            <a:effectLst/>
          </p:spPr>
        </p:pic>
        <p:pic>
          <p:nvPicPr>
            <p:cNvPr id="304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373763" y="1481975"/>
              <a:ext cx="112663" cy="253871"/>
            </a:xfrm>
            <a:prstGeom prst="rect">
              <a:avLst/>
            </a:prstGeom>
            <a:effectLst/>
          </p:spPr>
        </p:pic>
        <p:pic>
          <p:nvPicPr>
            <p:cNvPr id="304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11607" y="13569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4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518524" y="1479855"/>
              <a:ext cx="277498" cy="269670"/>
            </a:xfrm>
            <a:prstGeom prst="rect">
              <a:avLst/>
            </a:prstGeom>
            <a:effectLst/>
          </p:spPr>
        </p:pic>
        <p:pic>
          <p:nvPicPr>
            <p:cNvPr id="304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785308" y="1433718"/>
              <a:ext cx="227551" cy="308709"/>
            </a:xfrm>
            <a:prstGeom prst="rect">
              <a:avLst/>
            </a:prstGeom>
            <a:effectLst/>
          </p:spPr>
        </p:pic>
        <p:pic>
          <p:nvPicPr>
            <p:cNvPr id="3050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818211" y="1560939"/>
              <a:ext cx="82781" cy="181488"/>
            </a:xfrm>
            <a:prstGeom prst="rect">
              <a:avLst/>
            </a:prstGeom>
            <a:effectLst/>
          </p:spPr>
        </p:pic>
        <p:pic>
          <p:nvPicPr>
            <p:cNvPr id="305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037798" y="1458643"/>
              <a:ext cx="304082" cy="296945"/>
            </a:xfrm>
            <a:prstGeom prst="rect">
              <a:avLst/>
            </a:prstGeom>
            <a:effectLst/>
          </p:spPr>
        </p:pic>
        <p:pic>
          <p:nvPicPr>
            <p:cNvPr id="305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371239" y="1473060"/>
              <a:ext cx="304048" cy="283699"/>
            </a:xfrm>
            <a:prstGeom prst="rect">
              <a:avLst/>
            </a:prstGeom>
            <a:effectLst/>
          </p:spPr>
        </p:pic>
        <p:pic>
          <p:nvPicPr>
            <p:cNvPr id="3056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2715340" y="1453459"/>
              <a:ext cx="278000" cy="301173"/>
            </a:xfrm>
            <a:prstGeom prst="rect">
              <a:avLst/>
            </a:prstGeom>
            <a:effectLst/>
          </p:spPr>
        </p:pic>
        <p:pic>
          <p:nvPicPr>
            <p:cNvPr id="3058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982943" y="1455653"/>
              <a:ext cx="174907" cy="299935"/>
            </a:xfrm>
            <a:prstGeom prst="rect">
              <a:avLst/>
            </a:prstGeom>
            <a:effectLst/>
          </p:spPr>
        </p:pic>
        <p:pic>
          <p:nvPicPr>
            <p:cNvPr id="3060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219838" y="1310884"/>
              <a:ext cx="95942" cy="424962"/>
            </a:xfrm>
            <a:prstGeom prst="rect">
              <a:avLst/>
            </a:prstGeom>
            <a:effectLst/>
          </p:spPr>
        </p:pic>
        <p:pic>
          <p:nvPicPr>
            <p:cNvPr id="3062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140873" y="1429331"/>
              <a:ext cx="365739" cy="89362"/>
            </a:xfrm>
            <a:prstGeom prst="rect">
              <a:avLst/>
            </a:prstGeom>
            <a:effectLst/>
          </p:spPr>
        </p:pic>
        <p:pic>
          <p:nvPicPr>
            <p:cNvPr id="3064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377768" y="1458655"/>
              <a:ext cx="293703" cy="277215"/>
            </a:xfrm>
            <a:prstGeom prst="rect">
              <a:avLst/>
            </a:prstGeom>
            <a:effectLst/>
          </p:spPr>
        </p:pic>
        <p:pic>
          <p:nvPicPr>
            <p:cNvPr id="3066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2982943" y="1574100"/>
              <a:ext cx="82782" cy="161746"/>
            </a:xfrm>
            <a:prstGeom prst="rect">
              <a:avLst/>
            </a:prstGeom>
            <a:effectLst/>
          </p:spPr>
        </p:pic>
        <p:pic>
          <p:nvPicPr>
            <p:cNvPr id="3068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2488145" y="1607002"/>
              <a:ext cx="90629" cy="155166"/>
            </a:xfrm>
            <a:prstGeom prst="rect">
              <a:avLst/>
            </a:prstGeom>
            <a:effectLst/>
          </p:spPr>
        </p:pic>
        <p:pic>
          <p:nvPicPr>
            <p:cNvPr id="3070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785753" y="1685967"/>
              <a:ext cx="115684" cy="214390"/>
            </a:xfrm>
            <a:prstGeom prst="rect">
              <a:avLst/>
            </a:prstGeom>
            <a:effectLst/>
          </p:spPr>
        </p:pic>
        <p:pic>
          <p:nvPicPr>
            <p:cNvPr id="3072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1644" y="2057279"/>
              <a:ext cx="177923" cy="402943"/>
            </a:xfrm>
            <a:prstGeom prst="rect">
              <a:avLst/>
            </a:prstGeom>
            <a:effectLst/>
          </p:spPr>
        </p:pic>
        <p:pic>
          <p:nvPicPr>
            <p:cNvPr id="3074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62179" y="1929171"/>
              <a:ext cx="112158" cy="313367"/>
            </a:xfrm>
            <a:prstGeom prst="rect">
              <a:avLst/>
            </a:prstGeom>
            <a:effectLst/>
          </p:spPr>
        </p:pic>
        <p:pic>
          <p:nvPicPr>
            <p:cNvPr id="3076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48955" y="2166165"/>
              <a:ext cx="333367" cy="283150"/>
            </a:xfrm>
            <a:prstGeom prst="rect">
              <a:avLst/>
            </a:prstGeom>
            <a:effectLst/>
          </p:spPr>
        </p:pic>
        <p:pic>
          <p:nvPicPr>
            <p:cNvPr id="3078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63766" y="2149793"/>
              <a:ext cx="130423" cy="478220"/>
            </a:xfrm>
            <a:prstGeom prst="rect">
              <a:avLst/>
            </a:prstGeom>
            <a:effectLst/>
          </p:spPr>
        </p:pic>
        <p:pic>
          <p:nvPicPr>
            <p:cNvPr id="3080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65345" y="2208968"/>
              <a:ext cx="236911" cy="230983"/>
            </a:xfrm>
            <a:prstGeom prst="rect">
              <a:avLst/>
            </a:prstGeom>
            <a:effectLst/>
          </p:spPr>
        </p:pic>
        <p:pic>
          <p:nvPicPr>
            <p:cNvPr id="3082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02239" y="2186078"/>
              <a:ext cx="102523" cy="484187"/>
            </a:xfrm>
            <a:prstGeom prst="rect">
              <a:avLst/>
            </a:prstGeom>
            <a:effectLst/>
          </p:spPr>
        </p:pic>
        <p:pic>
          <p:nvPicPr>
            <p:cNvPr id="3084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89079" y="2203528"/>
              <a:ext cx="231120" cy="228810"/>
            </a:xfrm>
            <a:prstGeom prst="rect">
              <a:avLst/>
            </a:prstGeom>
            <a:effectLst/>
          </p:spPr>
        </p:pic>
        <p:pic>
          <p:nvPicPr>
            <p:cNvPr id="3086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246062" y="2145338"/>
              <a:ext cx="187721" cy="295784"/>
            </a:xfrm>
            <a:prstGeom prst="rect">
              <a:avLst/>
            </a:prstGeom>
            <a:effectLst/>
          </p:spPr>
        </p:pic>
        <p:pic>
          <p:nvPicPr>
            <p:cNvPr id="3088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401451" y="2172922"/>
              <a:ext cx="275807" cy="256193"/>
            </a:xfrm>
            <a:prstGeom prst="rect">
              <a:avLst/>
            </a:prstGeom>
            <a:effectLst/>
          </p:spPr>
        </p:pic>
        <p:pic>
          <p:nvPicPr>
            <p:cNvPr id="309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660281" y="2172184"/>
              <a:ext cx="214389" cy="253362"/>
            </a:xfrm>
            <a:prstGeom prst="rect">
              <a:avLst/>
            </a:prstGeom>
            <a:effectLst/>
          </p:spPr>
        </p:pic>
        <p:pic>
          <p:nvPicPr>
            <p:cNvPr id="309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870854" y="2001827"/>
              <a:ext cx="392061" cy="438124"/>
            </a:xfrm>
            <a:prstGeom prst="rect">
              <a:avLst/>
            </a:prstGeom>
            <a:effectLst/>
          </p:spPr>
        </p:pic>
        <p:pic>
          <p:nvPicPr>
            <p:cNvPr id="3094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207837" y="20215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96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312182" y="2159757"/>
              <a:ext cx="332396" cy="287044"/>
            </a:xfrm>
            <a:prstGeom prst="rect">
              <a:avLst/>
            </a:prstGeom>
            <a:effectLst/>
          </p:spPr>
        </p:pic>
        <p:pic>
          <p:nvPicPr>
            <p:cNvPr id="309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666500" y="2164144"/>
              <a:ext cx="287358" cy="277426"/>
            </a:xfrm>
            <a:prstGeom prst="rect">
              <a:avLst/>
            </a:prstGeom>
            <a:effectLst/>
          </p:spPr>
        </p:pic>
        <p:pic>
          <p:nvPicPr>
            <p:cNvPr id="310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936880" y="2172918"/>
              <a:ext cx="220970" cy="293354"/>
            </a:xfrm>
            <a:prstGeom prst="rect">
              <a:avLst/>
            </a:prstGeom>
            <a:effectLst/>
          </p:spPr>
        </p:pic>
        <p:pic>
          <p:nvPicPr>
            <p:cNvPr id="310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210801" y="2008408"/>
              <a:ext cx="111560" cy="441506"/>
            </a:xfrm>
            <a:prstGeom prst="rect">
              <a:avLst/>
            </a:prstGeom>
            <a:effectLst/>
          </p:spPr>
        </p:pic>
        <p:pic>
          <p:nvPicPr>
            <p:cNvPr id="3104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107971" y="2113694"/>
              <a:ext cx="392061" cy="115684"/>
            </a:xfrm>
            <a:prstGeom prst="rect">
              <a:avLst/>
            </a:prstGeom>
            <a:effectLst/>
          </p:spPr>
        </p:pic>
        <p:pic>
          <p:nvPicPr>
            <p:cNvPr id="3106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3331705" y="2185321"/>
              <a:ext cx="277343" cy="275512"/>
            </a:xfrm>
            <a:prstGeom prst="rect">
              <a:avLst/>
            </a:prstGeom>
            <a:effectLst/>
          </p:spPr>
        </p:pic>
        <p:pic>
          <p:nvPicPr>
            <p:cNvPr id="3108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969783" y="2278204"/>
              <a:ext cx="95942" cy="161747"/>
            </a:xfrm>
            <a:prstGeom prst="rect">
              <a:avLst/>
            </a:prstGeom>
            <a:effectLst/>
          </p:spPr>
        </p:pic>
        <p:pic>
          <p:nvPicPr>
            <p:cNvPr id="3110" name="Linea Linea" descr="Linea Line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746271" y="2396652"/>
              <a:ext cx="82781" cy="161746"/>
            </a:xfrm>
            <a:prstGeom prst="rect">
              <a:avLst/>
            </a:prstGeom>
            <a:effectLst/>
          </p:spPr>
        </p:pic>
        <p:pic>
          <p:nvPicPr>
            <p:cNvPr id="311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14408" y="2673029"/>
              <a:ext cx="180964" cy="457929"/>
            </a:xfrm>
            <a:prstGeom prst="rect">
              <a:avLst/>
            </a:prstGeom>
            <a:effectLst/>
          </p:spPr>
        </p:pic>
        <p:pic>
          <p:nvPicPr>
            <p:cNvPr id="311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76865" y="2833436"/>
              <a:ext cx="419912" cy="309362"/>
            </a:xfrm>
            <a:prstGeom prst="rect">
              <a:avLst/>
            </a:prstGeom>
            <a:effectLst/>
          </p:spPr>
        </p:pic>
        <p:pic>
          <p:nvPicPr>
            <p:cNvPr id="311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002314" y="2837539"/>
              <a:ext cx="109029" cy="381365"/>
            </a:xfrm>
            <a:prstGeom prst="rect">
              <a:avLst/>
            </a:prstGeom>
            <a:effectLst/>
          </p:spPr>
        </p:pic>
        <p:pic>
          <p:nvPicPr>
            <p:cNvPr id="311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56177" y="2851339"/>
              <a:ext cx="267306" cy="253233"/>
            </a:xfrm>
            <a:prstGeom prst="rect">
              <a:avLst/>
            </a:prstGeom>
            <a:effectLst/>
          </p:spPr>
        </p:pic>
        <p:pic>
          <p:nvPicPr>
            <p:cNvPr id="3120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268454" y="2844120"/>
              <a:ext cx="106105" cy="276996"/>
            </a:xfrm>
            <a:prstGeom prst="rect">
              <a:avLst/>
            </a:prstGeom>
            <a:effectLst/>
          </p:spPr>
        </p:pic>
        <p:pic>
          <p:nvPicPr>
            <p:cNvPr id="312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60258" y="27125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24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412315" y="2850146"/>
              <a:ext cx="271523" cy="289152"/>
            </a:xfrm>
            <a:prstGeom prst="rect">
              <a:avLst/>
            </a:prstGeom>
            <a:effectLst/>
          </p:spPr>
        </p:pic>
        <p:pic>
          <p:nvPicPr>
            <p:cNvPr id="3126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706343" y="2850700"/>
              <a:ext cx="214390" cy="273613"/>
            </a:xfrm>
            <a:prstGeom prst="rect">
              <a:avLst/>
            </a:prstGeom>
            <a:effectLst/>
          </p:spPr>
        </p:pic>
        <p:pic>
          <p:nvPicPr>
            <p:cNvPr id="312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982721" y="2830959"/>
              <a:ext cx="89362" cy="313096"/>
            </a:xfrm>
            <a:prstGeom prst="rect">
              <a:avLst/>
            </a:prstGeom>
            <a:effectLst/>
          </p:spPr>
        </p:pic>
        <p:pic>
          <p:nvPicPr>
            <p:cNvPr id="3130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957782" y="27322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32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194175" y="2701463"/>
              <a:ext cx="167446" cy="465246"/>
            </a:xfrm>
            <a:prstGeom prst="rect">
              <a:avLst/>
            </a:prstGeom>
            <a:effectLst/>
          </p:spPr>
        </p:pic>
        <p:pic>
          <p:nvPicPr>
            <p:cNvPr id="3134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140651" y="2897287"/>
              <a:ext cx="372319" cy="227026"/>
            </a:xfrm>
            <a:prstGeom prst="rect">
              <a:avLst/>
            </a:prstGeom>
            <a:effectLst/>
          </p:spPr>
        </p:pic>
        <p:pic>
          <p:nvPicPr>
            <p:cNvPr id="313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438152" y="27190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38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540133" y="2788093"/>
              <a:ext cx="354501" cy="286834"/>
            </a:xfrm>
            <a:prstGeom prst="rect">
              <a:avLst/>
            </a:prstGeom>
            <a:effectLst/>
          </p:spPr>
        </p:pic>
        <p:pic>
          <p:nvPicPr>
            <p:cNvPr id="3140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782882" y="2780410"/>
              <a:ext cx="263102" cy="311001"/>
            </a:xfrm>
            <a:prstGeom prst="rect">
              <a:avLst/>
            </a:prstGeom>
            <a:effectLst/>
          </p:spPr>
        </p:pic>
        <p:pic>
          <p:nvPicPr>
            <p:cNvPr id="3142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055328" y="2733297"/>
              <a:ext cx="163233" cy="370423"/>
            </a:xfrm>
            <a:prstGeom prst="rect">
              <a:avLst/>
            </a:prstGeom>
            <a:effectLst/>
          </p:spPr>
        </p:pic>
        <p:pic>
          <p:nvPicPr>
            <p:cNvPr id="3144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095286" y="2936245"/>
              <a:ext cx="187592" cy="165331"/>
            </a:xfrm>
            <a:prstGeom prst="rect">
              <a:avLst/>
            </a:prstGeom>
            <a:effectLst/>
          </p:spPr>
        </p:pic>
        <p:pic>
          <p:nvPicPr>
            <p:cNvPr id="3146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055328" y="2839246"/>
              <a:ext cx="323060" cy="239005"/>
            </a:xfrm>
            <a:prstGeom prst="rect">
              <a:avLst/>
            </a:prstGeom>
            <a:effectLst/>
          </p:spPr>
        </p:pic>
        <p:pic>
          <p:nvPicPr>
            <p:cNvPr id="314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293605" y="27256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50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410670" y="2823465"/>
              <a:ext cx="225059" cy="240384"/>
            </a:xfrm>
            <a:prstGeom prst="rect">
              <a:avLst/>
            </a:prstGeom>
            <a:effectLst/>
          </p:spPr>
        </p:pic>
        <p:pic>
          <p:nvPicPr>
            <p:cNvPr id="3152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623436" y="2798057"/>
              <a:ext cx="189445" cy="293354"/>
            </a:xfrm>
            <a:prstGeom prst="rect">
              <a:avLst/>
            </a:prstGeom>
            <a:effectLst/>
          </p:spPr>
        </p:pic>
        <p:pic>
          <p:nvPicPr>
            <p:cNvPr id="3154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3822628" y="2793358"/>
              <a:ext cx="263060" cy="275301"/>
            </a:xfrm>
            <a:prstGeom prst="rect">
              <a:avLst/>
            </a:prstGeom>
            <a:effectLst/>
          </p:spPr>
        </p:pic>
        <p:pic>
          <p:nvPicPr>
            <p:cNvPr id="3156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3614663" y="2909924"/>
              <a:ext cx="76201" cy="188068"/>
            </a:xfrm>
            <a:prstGeom prst="rect">
              <a:avLst/>
            </a:prstGeom>
            <a:effectLst/>
          </p:spPr>
        </p:pic>
        <p:pic>
          <p:nvPicPr>
            <p:cNvPr id="3158" name="Linea Linea" descr="Linea Line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4213480" y="2955987"/>
              <a:ext cx="115683" cy="155165"/>
            </a:xfrm>
            <a:prstGeom prst="rect">
              <a:avLst/>
            </a:prstGeom>
            <a:effectLst/>
          </p:spPr>
        </p:pic>
        <p:pic>
          <p:nvPicPr>
            <p:cNvPr id="3160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163184" y="3322892"/>
              <a:ext cx="79544" cy="84379"/>
            </a:xfrm>
            <a:prstGeom prst="rect">
              <a:avLst/>
            </a:prstGeom>
            <a:effectLst/>
          </p:spPr>
        </p:pic>
        <p:pic>
          <p:nvPicPr>
            <p:cNvPr id="3162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21129" y="3319822"/>
              <a:ext cx="253208" cy="526032"/>
            </a:xfrm>
            <a:prstGeom prst="rect">
              <a:avLst/>
            </a:prstGeom>
            <a:effectLst/>
          </p:spPr>
        </p:pic>
        <p:pic>
          <p:nvPicPr>
            <p:cNvPr id="3164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338631" y="3487294"/>
              <a:ext cx="331824" cy="349897"/>
            </a:xfrm>
            <a:prstGeom prst="rect">
              <a:avLst/>
            </a:prstGeom>
            <a:effectLst/>
          </p:spPr>
        </p:pic>
        <p:pic>
          <p:nvPicPr>
            <p:cNvPr id="3166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029594" y="3486451"/>
              <a:ext cx="325224" cy="308366"/>
            </a:xfrm>
            <a:prstGeom prst="rect">
              <a:avLst/>
            </a:prstGeom>
            <a:effectLst/>
          </p:spPr>
        </p:pic>
        <p:pic>
          <p:nvPicPr>
            <p:cNvPr id="3168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285111" y="3508741"/>
              <a:ext cx="201315" cy="270121"/>
            </a:xfrm>
            <a:prstGeom prst="rect">
              <a:avLst/>
            </a:prstGeom>
            <a:effectLst/>
          </p:spPr>
        </p:pic>
        <p:pic>
          <p:nvPicPr>
            <p:cNvPr id="3170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473836" y="3496053"/>
              <a:ext cx="269226" cy="274688"/>
            </a:xfrm>
            <a:prstGeom prst="rect">
              <a:avLst/>
            </a:prstGeom>
            <a:effectLst/>
          </p:spPr>
        </p:pic>
        <p:pic>
          <p:nvPicPr>
            <p:cNvPr id="3172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1736300" y="3507644"/>
              <a:ext cx="355524" cy="247583"/>
            </a:xfrm>
            <a:prstGeom prst="rect">
              <a:avLst/>
            </a:prstGeom>
            <a:effectLst/>
          </p:spPr>
        </p:pic>
        <p:pic>
          <p:nvPicPr>
            <p:cNvPr id="3174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082850" y="3362835"/>
              <a:ext cx="206386" cy="380054"/>
            </a:xfrm>
            <a:prstGeom prst="rect">
              <a:avLst/>
            </a:prstGeom>
            <a:effectLst/>
          </p:spPr>
        </p:pic>
        <p:pic>
          <p:nvPicPr>
            <p:cNvPr id="3176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061686" y="3442937"/>
              <a:ext cx="299935" cy="95942"/>
            </a:xfrm>
            <a:prstGeom prst="rect">
              <a:avLst/>
            </a:prstGeom>
            <a:effectLst/>
          </p:spPr>
        </p:pic>
        <p:pic>
          <p:nvPicPr>
            <p:cNvPr id="3178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329289" y="3515322"/>
              <a:ext cx="84975" cy="253872"/>
            </a:xfrm>
            <a:prstGeom prst="rect">
              <a:avLst/>
            </a:prstGeom>
            <a:effectLst/>
          </p:spPr>
        </p:pic>
        <p:pic>
          <p:nvPicPr>
            <p:cNvPr id="3180" name="Linea Linea" descr="Linea Line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2326073" y="3357392"/>
              <a:ext cx="146032" cy="76201"/>
            </a:xfrm>
            <a:prstGeom prst="rect">
              <a:avLst/>
            </a:prstGeom>
            <a:effectLst/>
          </p:spPr>
        </p:pic>
        <p:pic>
          <p:nvPicPr>
            <p:cNvPr id="3182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2443350" y="3493387"/>
              <a:ext cx="280777" cy="293780"/>
            </a:xfrm>
            <a:prstGeom prst="rect">
              <a:avLst/>
            </a:prstGeom>
            <a:effectLst/>
          </p:spPr>
        </p:pic>
        <p:pic>
          <p:nvPicPr>
            <p:cNvPr id="3184" name="Linea Linea" descr="Linea Line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2726307" y="3508741"/>
              <a:ext cx="82782" cy="260453"/>
            </a:xfrm>
            <a:prstGeom prst="rect">
              <a:avLst/>
            </a:prstGeom>
            <a:effectLst/>
          </p:spPr>
        </p:pic>
        <p:pic>
          <p:nvPicPr>
            <p:cNvPr id="318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14529" y="33771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88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2923719" y="3357392"/>
              <a:ext cx="82782" cy="400834"/>
            </a:xfrm>
            <a:prstGeom prst="rect">
              <a:avLst/>
            </a:prstGeom>
            <a:effectLst/>
          </p:spPr>
        </p:pic>
        <p:pic>
          <p:nvPicPr>
            <p:cNvPr id="3190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864496" y="3423196"/>
              <a:ext cx="339417" cy="102523"/>
            </a:xfrm>
            <a:prstGeom prst="rect">
              <a:avLst/>
            </a:prstGeom>
            <a:effectLst/>
          </p:spPr>
        </p:pic>
        <p:pic>
          <p:nvPicPr>
            <p:cNvPr id="3192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027750" y="3484066"/>
              <a:ext cx="347254" cy="260573"/>
            </a:xfrm>
            <a:prstGeom prst="rect">
              <a:avLst/>
            </a:prstGeom>
            <a:effectLst/>
          </p:spPr>
        </p:pic>
        <p:pic>
          <p:nvPicPr>
            <p:cNvPr id="3194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3266178" y="3278370"/>
              <a:ext cx="148309" cy="122373"/>
            </a:xfrm>
            <a:prstGeom prst="rect">
              <a:avLst/>
            </a:prstGeom>
            <a:effectLst/>
          </p:spPr>
        </p:pic>
        <p:pic>
          <p:nvPicPr>
            <p:cNvPr id="3196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2930300" y="3304749"/>
              <a:ext cx="76201" cy="155166"/>
            </a:xfrm>
            <a:prstGeom prst="rect">
              <a:avLst/>
            </a:prstGeom>
            <a:effectLst/>
          </p:spPr>
        </p:pic>
        <p:pic>
          <p:nvPicPr>
            <p:cNvPr id="3198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023093" y="3492614"/>
              <a:ext cx="86836" cy="257990"/>
            </a:xfrm>
            <a:prstGeom prst="rect">
              <a:avLst/>
            </a:prstGeom>
            <a:effectLst/>
          </p:spPr>
        </p:pic>
        <p:pic>
          <p:nvPicPr>
            <p:cNvPr id="3200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6136412" y="3477023"/>
              <a:ext cx="135143" cy="284673"/>
            </a:xfrm>
            <a:prstGeom prst="rect">
              <a:avLst/>
            </a:prstGeom>
            <a:effectLst/>
          </p:spPr>
        </p:pic>
        <p:pic>
          <p:nvPicPr>
            <p:cNvPr id="3202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6293808" y="3525239"/>
              <a:ext cx="183800" cy="251485"/>
            </a:xfrm>
            <a:prstGeom prst="rect">
              <a:avLst/>
            </a:prstGeom>
            <a:effectLst/>
          </p:spPr>
        </p:pic>
        <p:pic>
          <p:nvPicPr>
            <p:cNvPr id="3204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6512281" y="3409691"/>
              <a:ext cx="92153" cy="366123"/>
            </a:xfrm>
            <a:prstGeom prst="rect">
              <a:avLst/>
            </a:prstGeom>
            <a:effectLst/>
          </p:spPr>
        </p:pic>
        <p:pic>
          <p:nvPicPr>
            <p:cNvPr id="3206" name="Linea Linea" descr="Linea Line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6639895" y="3504231"/>
              <a:ext cx="92153" cy="246373"/>
            </a:xfrm>
            <a:prstGeom prst="rect">
              <a:avLst/>
            </a:prstGeom>
            <a:effectLst/>
          </p:spPr>
        </p:pic>
        <p:pic>
          <p:nvPicPr>
            <p:cNvPr id="3208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6746240" y="3472717"/>
              <a:ext cx="203816" cy="95109"/>
            </a:xfrm>
            <a:prstGeom prst="rect">
              <a:avLst/>
            </a:prstGeom>
            <a:effectLst/>
          </p:spPr>
        </p:pic>
        <p:pic>
          <p:nvPicPr>
            <p:cNvPr id="3210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6750534" y="3523139"/>
              <a:ext cx="178253" cy="225922"/>
            </a:xfrm>
            <a:prstGeom prst="rect">
              <a:avLst/>
            </a:prstGeom>
            <a:effectLst/>
          </p:spPr>
        </p:pic>
        <p:pic>
          <p:nvPicPr>
            <p:cNvPr id="3212" name="Linea Linea" descr="Linea Line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6756875" y="3560955"/>
              <a:ext cx="171912" cy="101411"/>
            </a:xfrm>
            <a:prstGeom prst="rect">
              <a:avLst/>
            </a:prstGeom>
            <a:effectLst/>
          </p:spPr>
        </p:pic>
        <p:pic>
          <p:nvPicPr>
            <p:cNvPr id="3214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6944591" y="3480455"/>
              <a:ext cx="191569" cy="256391"/>
            </a:xfrm>
            <a:prstGeom prst="rect">
              <a:avLst/>
            </a:prstGeom>
            <a:effectLst/>
          </p:spPr>
        </p:pic>
        <p:pic>
          <p:nvPicPr>
            <p:cNvPr id="3216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7253358" y="3422296"/>
              <a:ext cx="244376" cy="208224"/>
            </a:xfrm>
            <a:prstGeom prst="rect">
              <a:avLst/>
            </a:prstGeom>
            <a:effectLst/>
          </p:spPr>
        </p:pic>
        <p:pic>
          <p:nvPicPr>
            <p:cNvPr id="3218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7389630" y="3453809"/>
              <a:ext cx="76201" cy="252676"/>
            </a:xfrm>
            <a:prstGeom prst="rect">
              <a:avLst/>
            </a:prstGeom>
            <a:effectLst/>
          </p:spPr>
        </p:pic>
        <p:pic>
          <p:nvPicPr>
            <p:cNvPr id="3220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7475497" y="3422763"/>
              <a:ext cx="213658" cy="301696"/>
            </a:xfrm>
            <a:prstGeom prst="rect">
              <a:avLst/>
            </a:prstGeom>
            <a:effectLst/>
          </p:spPr>
        </p:pic>
        <p:pic>
          <p:nvPicPr>
            <p:cNvPr id="3222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7639541" y="3486491"/>
              <a:ext cx="183494" cy="229352"/>
            </a:xfrm>
            <a:prstGeom prst="rect">
              <a:avLst/>
            </a:prstGeom>
            <a:effectLst/>
          </p:spPr>
        </p:pic>
        <p:pic>
          <p:nvPicPr>
            <p:cNvPr id="3224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7820950" y="3457686"/>
              <a:ext cx="176607" cy="237757"/>
            </a:xfrm>
            <a:prstGeom prst="rect">
              <a:avLst/>
            </a:prstGeom>
            <a:effectLst/>
          </p:spPr>
        </p:pic>
        <p:pic>
          <p:nvPicPr>
            <p:cNvPr id="3226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7958577" y="3427478"/>
              <a:ext cx="150642" cy="297915"/>
            </a:xfrm>
            <a:prstGeom prst="rect">
              <a:avLst/>
            </a:prstGeom>
            <a:effectLst/>
          </p:spPr>
        </p:pic>
        <p:pic>
          <p:nvPicPr>
            <p:cNvPr id="3228" name="Linea Linea" descr="Linea Line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8092625" y="3491625"/>
              <a:ext cx="137774" cy="76201"/>
            </a:xfrm>
            <a:prstGeom prst="rect">
              <a:avLst/>
            </a:prstGeom>
            <a:effectLst/>
          </p:spPr>
        </p:pic>
        <p:pic>
          <p:nvPicPr>
            <p:cNvPr id="3230" name="Linea Linea" descr="Linea Line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8103259" y="3592468"/>
              <a:ext cx="137774" cy="76201"/>
            </a:xfrm>
            <a:prstGeom prst="rect">
              <a:avLst/>
            </a:prstGeom>
            <a:effectLst/>
          </p:spPr>
        </p:pic>
        <p:pic>
          <p:nvPicPr>
            <p:cNvPr id="3232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8284146" y="3401876"/>
              <a:ext cx="363135" cy="301231"/>
            </a:xfrm>
            <a:prstGeom prst="rect">
              <a:avLst/>
            </a:prstGeom>
            <a:effectLst/>
          </p:spPr>
        </p:pic>
        <p:pic>
          <p:nvPicPr>
            <p:cNvPr id="3234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8660455" y="3427393"/>
              <a:ext cx="235718" cy="265552"/>
            </a:xfrm>
            <a:prstGeom prst="rect">
              <a:avLst/>
            </a:prstGeom>
            <a:effectLst/>
          </p:spPr>
        </p:pic>
        <p:pic>
          <p:nvPicPr>
            <p:cNvPr id="3236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8810633" y="3415993"/>
              <a:ext cx="197204" cy="200154"/>
            </a:xfrm>
            <a:prstGeom prst="rect">
              <a:avLst/>
            </a:prstGeom>
            <a:effectLst/>
          </p:spPr>
        </p:pic>
        <p:pic>
          <p:nvPicPr>
            <p:cNvPr id="3238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8889097" y="3466415"/>
              <a:ext cx="102787" cy="296794"/>
            </a:xfrm>
            <a:prstGeom prst="rect">
              <a:avLst/>
            </a:prstGeom>
            <a:effectLst/>
          </p:spPr>
        </p:pic>
        <p:pic>
          <p:nvPicPr>
            <p:cNvPr id="3240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-554033" y="5043476"/>
              <a:ext cx="274515" cy="330040"/>
            </a:xfrm>
            <a:prstGeom prst="rect">
              <a:avLst/>
            </a:prstGeom>
            <a:effectLst/>
          </p:spPr>
        </p:pic>
        <p:pic>
          <p:nvPicPr>
            <p:cNvPr id="3242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-289298" y="4775961"/>
              <a:ext cx="81736" cy="330815"/>
            </a:xfrm>
            <a:prstGeom prst="rect">
              <a:avLst/>
            </a:prstGeom>
            <a:effectLst/>
          </p:spPr>
        </p:pic>
        <p:pic>
          <p:nvPicPr>
            <p:cNvPr id="3244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-209623" y="5035610"/>
              <a:ext cx="267745" cy="334355"/>
            </a:xfrm>
            <a:prstGeom prst="rect">
              <a:avLst/>
            </a:prstGeom>
            <a:effectLst/>
          </p:spPr>
        </p:pic>
        <p:pic>
          <p:nvPicPr>
            <p:cNvPr id="3246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-90035" y="4853452"/>
              <a:ext cx="242254" cy="151737"/>
            </a:xfrm>
            <a:prstGeom prst="rect">
              <a:avLst/>
            </a:prstGeom>
            <a:effectLst/>
          </p:spPr>
        </p:pic>
        <p:pic>
          <p:nvPicPr>
            <p:cNvPr id="3248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407643" y="5028730"/>
              <a:ext cx="353435" cy="331463"/>
            </a:xfrm>
            <a:prstGeom prst="rect">
              <a:avLst/>
            </a:prstGeom>
            <a:effectLst/>
          </p:spPr>
        </p:pic>
        <p:pic>
          <p:nvPicPr>
            <p:cNvPr id="3250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697793" y="5026068"/>
              <a:ext cx="257014" cy="340399"/>
            </a:xfrm>
            <a:prstGeom prst="rect">
              <a:avLst/>
            </a:prstGeom>
            <a:effectLst/>
          </p:spPr>
        </p:pic>
        <p:pic>
          <p:nvPicPr>
            <p:cNvPr id="3252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932105" y="5036843"/>
              <a:ext cx="310526" cy="336988"/>
            </a:xfrm>
            <a:prstGeom prst="rect">
              <a:avLst/>
            </a:prstGeom>
            <a:effectLst/>
          </p:spPr>
        </p:pic>
        <p:pic>
          <p:nvPicPr>
            <p:cNvPr id="3254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1592588" y="4814706"/>
              <a:ext cx="292113" cy="557314"/>
            </a:xfrm>
            <a:prstGeom prst="rect">
              <a:avLst/>
            </a:prstGeom>
            <a:effectLst/>
          </p:spPr>
        </p:pic>
        <p:pic>
          <p:nvPicPr>
            <p:cNvPr id="3256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1858904" y="5047523"/>
              <a:ext cx="291482" cy="304642"/>
            </a:xfrm>
            <a:prstGeom prst="rect">
              <a:avLst/>
            </a:prstGeom>
            <a:effectLst/>
          </p:spPr>
        </p:pic>
        <p:pic>
          <p:nvPicPr>
            <p:cNvPr id="3258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2223147" y="4788523"/>
              <a:ext cx="203993" cy="772130"/>
            </a:xfrm>
            <a:prstGeom prst="rect">
              <a:avLst/>
            </a:prstGeom>
            <a:effectLst/>
          </p:spPr>
        </p:pic>
        <p:pic>
          <p:nvPicPr>
            <p:cNvPr id="3260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2046509" y="5042470"/>
              <a:ext cx="451895" cy="282019"/>
            </a:xfrm>
            <a:prstGeom prst="rect">
              <a:avLst/>
            </a:prstGeom>
            <a:effectLst/>
          </p:spPr>
        </p:pic>
        <p:pic>
          <p:nvPicPr>
            <p:cNvPr id="3262" name="Linea Linea" descr="Linea Line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2423541" y="48977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64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2539132" y="4997364"/>
              <a:ext cx="269929" cy="357664"/>
            </a:xfrm>
            <a:prstGeom prst="rect">
              <a:avLst/>
            </a:prstGeom>
            <a:effectLst/>
          </p:spPr>
        </p:pic>
        <p:pic>
          <p:nvPicPr>
            <p:cNvPr id="3266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2774190" y="5041645"/>
              <a:ext cx="123432" cy="274442"/>
            </a:xfrm>
            <a:prstGeom prst="rect">
              <a:avLst/>
            </a:prstGeom>
            <a:effectLst/>
          </p:spPr>
        </p:pic>
        <p:pic>
          <p:nvPicPr>
            <p:cNvPr id="3268" name="Linea Linea" descr="Linea Line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2739041" y="48534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70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2921053" y="4997364"/>
              <a:ext cx="319745" cy="352160"/>
            </a:xfrm>
            <a:prstGeom prst="rect">
              <a:avLst/>
            </a:prstGeom>
            <a:effectLst/>
          </p:spPr>
        </p:pic>
        <p:pic>
          <p:nvPicPr>
            <p:cNvPr id="3272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2926588" y="5038182"/>
              <a:ext cx="369561" cy="267857"/>
            </a:xfrm>
            <a:prstGeom prst="rect">
              <a:avLst/>
            </a:prstGeom>
            <a:effectLst/>
          </p:spPr>
        </p:pic>
        <p:pic>
          <p:nvPicPr>
            <p:cNvPr id="3274" name="Linea Linea" descr="Linea Line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3220593" y="48700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76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3270206" y="4994955"/>
              <a:ext cx="259380" cy="363743"/>
            </a:xfrm>
            <a:prstGeom prst="rect">
              <a:avLst/>
            </a:prstGeom>
            <a:effectLst/>
          </p:spPr>
        </p:pic>
        <p:pic>
          <p:nvPicPr>
            <p:cNvPr id="3278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3519721" y="4982604"/>
              <a:ext cx="269050" cy="354293"/>
            </a:xfrm>
            <a:prstGeom prst="rect">
              <a:avLst/>
            </a:prstGeom>
            <a:effectLst/>
          </p:spPr>
        </p:pic>
        <p:pic>
          <p:nvPicPr>
            <p:cNvPr id="3280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3740246" y="4986067"/>
              <a:ext cx="314210" cy="336410"/>
            </a:xfrm>
            <a:prstGeom prst="rect">
              <a:avLst/>
            </a:prstGeom>
            <a:effectLst/>
          </p:spPr>
        </p:pic>
        <p:pic>
          <p:nvPicPr>
            <p:cNvPr id="3282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4244761" y="4726145"/>
              <a:ext cx="473905" cy="644470"/>
            </a:xfrm>
            <a:prstGeom prst="rect">
              <a:avLst/>
            </a:prstGeom>
            <a:effectLst/>
          </p:spPr>
        </p:pic>
        <p:pic>
          <p:nvPicPr>
            <p:cNvPr id="3284" name="Linea Linea" descr="Linea Line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4560085" y="48589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86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-350184" y="5844233"/>
              <a:ext cx="197973" cy="328278"/>
            </a:xfrm>
            <a:prstGeom prst="rect">
              <a:avLst/>
            </a:prstGeom>
            <a:effectLst/>
          </p:spPr>
        </p:pic>
        <p:pic>
          <p:nvPicPr>
            <p:cNvPr id="3288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-349332" y="5640918"/>
              <a:ext cx="125165" cy="124533"/>
            </a:xfrm>
            <a:prstGeom prst="rect">
              <a:avLst/>
            </a:prstGeom>
            <a:effectLst/>
          </p:spPr>
        </p:pic>
        <p:pic>
          <p:nvPicPr>
            <p:cNvPr id="3290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-197047" y="5871908"/>
              <a:ext cx="310520" cy="312560"/>
            </a:xfrm>
            <a:prstGeom prst="rect">
              <a:avLst/>
            </a:prstGeom>
            <a:effectLst/>
          </p:spPr>
        </p:pic>
        <p:pic>
          <p:nvPicPr>
            <p:cNvPr id="3292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48342" y="5633899"/>
              <a:ext cx="292070" cy="541730"/>
            </a:xfrm>
            <a:prstGeom prst="rect">
              <a:avLst/>
            </a:prstGeom>
            <a:effectLst/>
          </p:spPr>
        </p:pic>
        <p:pic>
          <p:nvPicPr>
            <p:cNvPr id="3294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-56824" y="5750137"/>
              <a:ext cx="419376" cy="109411"/>
            </a:xfrm>
            <a:prstGeom prst="rect">
              <a:avLst/>
            </a:prstGeom>
            <a:effectLst/>
          </p:spPr>
        </p:pic>
        <p:pic>
          <p:nvPicPr>
            <p:cNvPr id="3296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272283" y="5868727"/>
              <a:ext cx="295067" cy="276040"/>
            </a:xfrm>
            <a:prstGeom prst="rect">
              <a:avLst/>
            </a:prstGeom>
            <a:effectLst/>
          </p:spPr>
        </p:pic>
        <p:pic>
          <p:nvPicPr>
            <p:cNvPr id="3298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529895" y="5631053"/>
              <a:ext cx="258859" cy="500604"/>
            </a:xfrm>
            <a:prstGeom prst="rect">
              <a:avLst/>
            </a:prstGeom>
            <a:effectLst/>
          </p:spPr>
        </p:pic>
        <p:pic>
          <p:nvPicPr>
            <p:cNvPr id="3300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688205" y="5603378"/>
              <a:ext cx="366233" cy="514821"/>
            </a:xfrm>
            <a:prstGeom prst="rect">
              <a:avLst/>
            </a:prstGeom>
            <a:effectLst/>
          </p:spPr>
        </p:pic>
        <p:pic>
          <p:nvPicPr>
            <p:cNvPr id="3302" name="Linea Linea" descr="Linea Line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839860" y="5678180"/>
              <a:ext cx="159227" cy="92807"/>
            </a:xfrm>
            <a:prstGeom prst="rect">
              <a:avLst/>
            </a:prstGeom>
            <a:effectLst/>
          </p:spPr>
        </p:pic>
        <p:pic>
          <p:nvPicPr>
            <p:cNvPr id="3304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1050582" y="5808111"/>
              <a:ext cx="264005" cy="589826"/>
            </a:xfrm>
            <a:prstGeom prst="rect">
              <a:avLst/>
            </a:prstGeom>
            <a:effectLst/>
          </p:spPr>
        </p:pic>
        <p:pic>
          <p:nvPicPr>
            <p:cNvPr id="3306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1283156" y="5818200"/>
              <a:ext cx="346931" cy="269009"/>
            </a:xfrm>
            <a:prstGeom prst="rect">
              <a:avLst/>
            </a:prstGeom>
            <a:effectLst/>
          </p:spPr>
        </p:pic>
        <p:pic>
          <p:nvPicPr>
            <p:cNvPr id="3308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1568480" y="5814426"/>
              <a:ext cx="260870" cy="282261"/>
            </a:xfrm>
            <a:prstGeom prst="rect">
              <a:avLst/>
            </a:prstGeom>
            <a:effectLst/>
          </p:spPr>
        </p:pic>
        <p:pic>
          <p:nvPicPr>
            <p:cNvPr id="3310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1791895" y="5755671"/>
              <a:ext cx="441517" cy="376908"/>
            </a:xfrm>
            <a:prstGeom prst="rect">
              <a:avLst/>
            </a:prstGeom>
            <a:effectLst/>
          </p:spPr>
        </p:pic>
        <p:pic>
          <p:nvPicPr>
            <p:cNvPr id="3312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1825106" y="5877443"/>
              <a:ext cx="336350" cy="103877"/>
            </a:xfrm>
            <a:prstGeom prst="rect">
              <a:avLst/>
            </a:prstGeom>
            <a:effectLst/>
          </p:spPr>
        </p:pic>
        <p:pic>
          <p:nvPicPr>
            <p:cNvPr id="3314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2143071" y="5786345"/>
              <a:ext cx="350490" cy="311094"/>
            </a:xfrm>
            <a:prstGeom prst="rect">
              <a:avLst/>
            </a:prstGeom>
            <a:effectLst/>
          </p:spPr>
        </p:pic>
        <p:pic>
          <p:nvPicPr>
            <p:cNvPr id="3316" name="Linea Forma" descr="Linea Form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2718100" y="5783347"/>
              <a:ext cx="196128" cy="314210"/>
            </a:xfrm>
            <a:prstGeom prst="rect">
              <a:avLst/>
            </a:prstGeom>
            <a:effectLst/>
          </p:spPr>
        </p:pic>
        <p:pic>
          <p:nvPicPr>
            <p:cNvPr id="3318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2836036" y="5803357"/>
              <a:ext cx="166753" cy="305270"/>
            </a:xfrm>
            <a:prstGeom prst="rect">
              <a:avLst/>
            </a:prstGeom>
            <a:effectLst/>
          </p:spPr>
        </p:pic>
        <p:pic>
          <p:nvPicPr>
            <p:cNvPr id="3320" name="Linea Forma" descr="Linea Form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3203342" y="5787037"/>
              <a:ext cx="265458" cy="317900"/>
            </a:xfrm>
            <a:prstGeom prst="rect">
              <a:avLst/>
            </a:prstGeom>
            <a:effectLst/>
          </p:spPr>
        </p:pic>
        <p:pic>
          <p:nvPicPr>
            <p:cNvPr id="3322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3469615" y="5783726"/>
              <a:ext cx="385578" cy="274277"/>
            </a:xfrm>
            <a:prstGeom prst="rect">
              <a:avLst/>
            </a:prstGeom>
            <a:effectLst/>
          </p:spPr>
        </p:pic>
        <p:pic>
          <p:nvPicPr>
            <p:cNvPr id="3324" name="Linea Forma" descr="Linea Form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3839878" y="5595154"/>
              <a:ext cx="148157" cy="497449"/>
            </a:xfrm>
            <a:prstGeom prst="rect">
              <a:avLst/>
            </a:prstGeom>
            <a:effectLst/>
          </p:spPr>
        </p:pic>
        <p:pic>
          <p:nvPicPr>
            <p:cNvPr id="3326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3729176" y="5744832"/>
              <a:ext cx="668455" cy="335292"/>
            </a:xfrm>
            <a:prstGeom prst="rect">
              <a:avLst/>
            </a:prstGeom>
            <a:effectLst/>
          </p:spPr>
        </p:pic>
        <p:pic>
          <p:nvPicPr>
            <p:cNvPr id="3328" name="Linea Forma" descr="Linea Forma"/>
            <p:cNvPicPr>
              <a:picLocks noChangeAspect="0"/>
            </p:cNvPicPr>
            <p:nvPr/>
          </p:nvPicPr>
          <p:blipFill>
            <a:blip r:embed="rId220">
              <a:extLst/>
            </a:blip>
            <a:stretch>
              <a:fillRect/>
            </a:stretch>
          </p:blipFill>
          <p:spPr>
            <a:xfrm>
              <a:off x="4310360" y="5733619"/>
              <a:ext cx="280999" cy="333573"/>
            </a:xfrm>
            <a:prstGeom prst="rect">
              <a:avLst/>
            </a:prstGeom>
            <a:effectLst/>
          </p:spPr>
        </p:pic>
        <p:pic>
          <p:nvPicPr>
            <p:cNvPr id="3330" name="Linea Forma" descr="Linea Forma"/>
            <p:cNvPicPr>
              <a:picLocks noChangeAspect="0"/>
            </p:cNvPicPr>
            <p:nvPr/>
          </p:nvPicPr>
          <p:blipFill>
            <a:blip r:embed="rId221">
              <a:extLst/>
            </a:blip>
            <a:stretch>
              <a:fillRect/>
            </a:stretch>
          </p:blipFill>
          <p:spPr>
            <a:xfrm>
              <a:off x="4519187" y="5771026"/>
              <a:ext cx="387673" cy="345330"/>
            </a:xfrm>
            <a:prstGeom prst="rect">
              <a:avLst/>
            </a:prstGeom>
            <a:effectLst/>
          </p:spPr>
        </p:pic>
        <p:pic>
          <p:nvPicPr>
            <p:cNvPr id="3332" name="Linea Forma" descr="Linea Forma"/>
            <p:cNvPicPr>
              <a:picLocks noChangeAspect="0"/>
            </p:cNvPicPr>
            <p:nvPr/>
          </p:nvPicPr>
          <p:blipFill>
            <a:blip r:embed="rId222">
              <a:extLst/>
            </a:blip>
            <a:stretch>
              <a:fillRect/>
            </a:stretch>
          </p:blipFill>
          <p:spPr>
            <a:xfrm>
              <a:off x="4808518" y="5567479"/>
              <a:ext cx="175833" cy="498712"/>
            </a:xfrm>
            <a:prstGeom prst="rect">
              <a:avLst/>
            </a:prstGeom>
            <a:effectLst/>
          </p:spPr>
        </p:pic>
        <p:pic>
          <p:nvPicPr>
            <p:cNvPr id="3334" name="Linea Forma" descr="Linea Forma"/>
            <p:cNvPicPr>
              <a:picLocks noChangeAspect="0"/>
            </p:cNvPicPr>
            <p:nvPr/>
          </p:nvPicPr>
          <p:blipFill>
            <a:blip r:embed="rId223">
              <a:extLst/>
            </a:blip>
            <a:stretch>
              <a:fillRect/>
            </a:stretch>
          </p:blipFill>
          <p:spPr>
            <a:xfrm>
              <a:off x="4957965" y="5809102"/>
              <a:ext cx="369561" cy="254097"/>
            </a:xfrm>
            <a:prstGeom prst="rect">
              <a:avLst/>
            </a:prstGeom>
            <a:effectLst/>
          </p:spPr>
        </p:pic>
        <p:pic>
          <p:nvPicPr>
            <p:cNvPr id="3336" name="Linea Forma" descr="Linea Forma"/>
            <p:cNvPicPr>
              <a:picLocks noChangeAspect="0"/>
            </p:cNvPicPr>
            <p:nvPr/>
          </p:nvPicPr>
          <p:blipFill>
            <a:blip r:embed="rId224">
              <a:extLst/>
            </a:blip>
            <a:stretch>
              <a:fillRect/>
            </a:stretch>
          </p:blipFill>
          <p:spPr>
            <a:xfrm>
              <a:off x="5312211" y="5761206"/>
              <a:ext cx="252810" cy="281000"/>
            </a:xfrm>
            <a:prstGeom prst="rect">
              <a:avLst/>
            </a:prstGeom>
            <a:effectLst/>
          </p:spPr>
        </p:pic>
        <p:pic>
          <p:nvPicPr>
            <p:cNvPr id="3338" name="Linea Forma" descr="Linea Forma"/>
            <p:cNvPicPr>
              <a:picLocks noChangeAspect="0"/>
            </p:cNvPicPr>
            <p:nvPr/>
          </p:nvPicPr>
          <p:blipFill>
            <a:blip r:embed="rId225">
              <a:extLst/>
            </a:blip>
            <a:stretch>
              <a:fillRect/>
            </a:stretch>
          </p:blipFill>
          <p:spPr>
            <a:xfrm>
              <a:off x="5417378" y="5733531"/>
              <a:ext cx="275944" cy="364026"/>
            </a:xfrm>
            <a:prstGeom prst="rect">
              <a:avLst/>
            </a:prstGeom>
            <a:effectLst/>
          </p:spPr>
        </p:pic>
        <p:pic>
          <p:nvPicPr>
            <p:cNvPr id="3340" name="Linea Forma" descr="Linea Form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5824496" y="5364148"/>
              <a:ext cx="434243" cy="617172"/>
            </a:xfrm>
            <a:prstGeom prst="rect">
              <a:avLst/>
            </a:prstGeom>
            <a:effectLst/>
          </p:spPr>
        </p:pic>
        <p:pic>
          <p:nvPicPr>
            <p:cNvPr id="3342" name="Linea Forma" descr="Linea Forma"/>
            <p:cNvPicPr>
              <a:picLocks noChangeAspect="0"/>
            </p:cNvPicPr>
            <p:nvPr/>
          </p:nvPicPr>
          <p:blipFill>
            <a:blip r:embed="rId227">
              <a:extLst/>
            </a:blip>
            <a:stretch>
              <a:fillRect/>
            </a:stretch>
          </p:blipFill>
          <p:spPr>
            <a:xfrm>
              <a:off x="6006638" y="6048556"/>
              <a:ext cx="139640" cy="140556"/>
            </a:xfrm>
            <a:prstGeom prst="rect">
              <a:avLst/>
            </a:prstGeom>
            <a:effectLst/>
          </p:spPr>
        </p:pic>
      </p:grpSp>
      <p:pic>
        <p:nvPicPr>
          <p:cNvPr id="3345" name="lcosfilogo-filtered.jpeg" descr="lcosfilogo-filtered.jpeg"/>
          <p:cNvPicPr>
            <a:picLocks noChangeAspect="1"/>
          </p:cNvPicPr>
          <p:nvPr/>
        </p:nvPicPr>
        <p:blipFill>
          <a:blip r:embed="rId228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3346" name="IMG_4269.jpeg" descr="IMG_4269.jpeg"/>
          <p:cNvPicPr>
            <a:picLocks noChangeAspect="1"/>
          </p:cNvPicPr>
          <p:nvPr/>
        </p:nvPicPr>
        <p:blipFill>
          <a:blip r:embed="rId229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" name="Rettangolo"/>
          <p:cNvSpPr/>
          <p:nvPr/>
        </p:nvSpPr>
        <p:spPr>
          <a:xfrm>
            <a:off x="1607465" y="2787835"/>
            <a:ext cx="7629159" cy="5684127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3665" name="Disegno"/>
          <p:cNvGrpSpPr/>
          <p:nvPr/>
        </p:nvGrpSpPr>
        <p:grpSpPr>
          <a:xfrm>
            <a:off x="1910250" y="974821"/>
            <a:ext cx="6945125" cy="7355341"/>
            <a:chOff x="-1033780" y="-259503"/>
            <a:chExt cx="6945123" cy="7355339"/>
          </a:xfrm>
        </p:grpSpPr>
        <p:pic>
          <p:nvPicPr>
            <p:cNvPr id="334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033781" y="-38101"/>
              <a:ext cx="303139" cy="538627"/>
            </a:xfrm>
            <a:prstGeom prst="rect">
              <a:avLst/>
            </a:prstGeom>
            <a:effectLst/>
          </p:spPr>
        </p:pic>
        <p:pic>
          <p:nvPicPr>
            <p:cNvPr id="335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72753" y="165201"/>
              <a:ext cx="313330" cy="347430"/>
            </a:xfrm>
            <a:prstGeom prst="rect">
              <a:avLst/>
            </a:prstGeom>
            <a:effectLst/>
          </p:spPr>
        </p:pic>
        <p:pic>
          <p:nvPicPr>
            <p:cNvPr id="335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3101" y="140219"/>
              <a:ext cx="292654" cy="608369"/>
            </a:xfrm>
            <a:prstGeom prst="rect">
              <a:avLst/>
            </a:prstGeom>
            <a:effectLst/>
          </p:spPr>
        </p:pic>
        <p:pic>
          <p:nvPicPr>
            <p:cNvPr id="335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1798" y="160178"/>
              <a:ext cx="109411" cy="326265"/>
            </a:xfrm>
            <a:prstGeom prst="rect">
              <a:avLst/>
            </a:prstGeom>
            <a:effectLst/>
          </p:spPr>
        </p:pic>
        <p:pic>
          <p:nvPicPr>
            <p:cNvPr id="335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2443" y="393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5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39291" y="150962"/>
              <a:ext cx="291699" cy="312676"/>
            </a:xfrm>
            <a:prstGeom prst="rect">
              <a:avLst/>
            </a:prstGeom>
            <a:effectLst/>
          </p:spPr>
        </p:pic>
        <p:pic>
          <p:nvPicPr>
            <p:cNvPr id="336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43350" y="166698"/>
              <a:ext cx="258859" cy="270915"/>
            </a:xfrm>
            <a:prstGeom prst="rect">
              <a:avLst/>
            </a:prstGeom>
            <a:effectLst/>
          </p:spPr>
        </p:pic>
        <p:pic>
          <p:nvPicPr>
            <p:cNvPr id="336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35324" y="146365"/>
              <a:ext cx="297342" cy="606976"/>
            </a:xfrm>
            <a:prstGeom prst="rect">
              <a:avLst/>
            </a:prstGeom>
            <a:effectLst/>
          </p:spPr>
        </p:pic>
        <p:pic>
          <p:nvPicPr>
            <p:cNvPr id="336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33017" y="-109633"/>
              <a:ext cx="161815" cy="543735"/>
            </a:xfrm>
            <a:prstGeom prst="rect">
              <a:avLst/>
            </a:prstGeom>
            <a:effectLst/>
          </p:spPr>
        </p:pic>
        <p:pic>
          <p:nvPicPr>
            <p:cNvPr id="336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19108" y="120296"/>
              <a:ext cx="329970" cy="314573"/>
            </a:xfrm>
            <a:prstGeom prst="rect">
              <a:avLst/>
            </a:prstGeom>
            <a:effectLst/>
          </p:spPr>
        </p:pic>
        <p:pic>
          <p:nvPicPr>
            <p:cNvPr id="336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59729" y="-54706"/>
              <a:ext cx="497103" cy="472037"/>
            </a:xfrm>
            <a:prstGeom prst="rect">
              <a:avLst/>
            </a:prstGeom>
            <a:effectLst/>
          </p:spPr>
        </p:pic>
        <p:pic>
          <p:nvPicPr>
            <p:cNvPr id="337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81000" y="90074"/>
              <a:ext cx="155815" cy="191570"/>
            </a:xfrm>
            <a:prstGeom prst="rect">
              <a:avLst/>
            </a:prstGeom>
            <a:effectLst/>
          </p:spPr>
        </p:pic>
        <p:pic>
          <p:nvPicPr>
            <p:cNvPr id="337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47052" y="133487"/>
              <a:ext cx="203508" cy="288702"/>
            </a:xfrm>
            <a:prstGeom prst="rect">
              <a:avLst/>
            </a:prstGeom>
            <a:effectLst/>
          </p:spPr>
        </p:pic>
        <p:pic>
          <p:nvPicPr>
            <p:cNvPr id="337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31092" y="338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7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374620" y="46413"/>
              <a:ext cx="339414" cy="322969"/>
            </a:xfrm>
            <a:prstGeom prst="rect">
              <a:avLst/>
            </a:prstGeom>
            <a:effectLst/>
          </p:spPr>
        </p:pic>
        <p:pic>
          <p:nvPicPr>
            <p:cNvPr id="337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65508" y="-93451"/>
              <a:ext cx="286218" cy="481246"/>
            </a:xfrm>
            <a:prstGeom prst="rect">
              <a:avLst/>
            </a:prstGeom>
            <a:effectLst/>
          </p:spPr>
        </p:pic>
        <p:pic>
          <p:nvPicPr>
            <p:cNvPr id="338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928348" y="80530"/>
              <a:ext cx="344730" cy="287573"/>
            </a:xfrm>
            <a:prstGeom prst="rect">
              <a:avLst/>
            </a:prstGeom>
            <a:effectLst/>
          </p:spPr>
        </p:pic>
        <p:pic>
          <p:nvPicPr>
            <p:cNvPr id="338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207947" y="-78691"/>
              <a:ext cx="247789" cy="471498"/>
            </a:xfrm>
            <a:prstGeom prst="rect">
              <a:avLst/>
            </a:prstGeom>
            <a:effectLst/>
          </p:spPr>
        </p:pic>
        <p:pic>
          <p:nvPicPr>
            <p:cNvPr id="338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58131" y="33856"/>
              <a:ext cx="286534" cy="103876"/>
            </a:xfrm>
            <a:prstGeom prst="rect">
              <a:avLst/>
            </a:prstGeom>
            <a:effectLst/>
          </p:spPr>
        </p:pic>
        <p:pic>
          <p:nvPicPr>
            <p:cNvPr id="338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26763" y="-99968"/>
              <a:ext cx="309672" cy="500663"/>
            </a:xfrm>
            <a:prstGeom prst="rect">
              <a:avLst/>
            </a:prstGeom>
            <a:effectLst/>
          </p:spPr>
        </p:pic>
        <p:pic>
          <p:nvPicPr>
            <p:cNvPr id="338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753628" y="82761"/>
              <a:ext cx="250226" cy="294904"/>
            </a:xfrm>
            <a:prstGeom prst="rect">
              <a:avLst/>
            </a:prstGeom>
            <a:effectLst/>
          </p:spPr>
        </p:pic>
        <p:pic>
          <p:nvPicPr>
            <p:cNvPr id="339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24531" y="-65776"/>
              <a:ext cx="217187" cy="418988"/>
            </a:xfrm>
            <a:prstGeom prst="rect">
              <a:avLst/>
            </a:prstGeom>
            <a:effectLst/>
          </p:spPr>
        </p:pic>
        <p:pic>
          <p:nvPicPr>
            <p:cNvPr id="3393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966254" y="55996"/>
              <a:ext cx="247789" cy="87271"/>
            </a:xfrm>
            <a:prstGeom prst="rect">
              <a:avLst/>
            </a:prstGeom>
            <a:effectLst/>
          </p:spPr>
        </p:pic>
        <p:pic>
          <p:nvPicPr>
            <p:cNvPr id="339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114516" y="-242899"/>
              <a:ext cx="106895" cy="281087"/>
            </a:xfrm>
            <a:prstGeom prst="rect">
              <a:avLst/>
            </a:prstGeom>
            <a:effectLst/>
          </p:spPr>
        </p:pic>
        <p:pic>
          <p:nvPicPr>
            <p:cNvPr id="339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206096" y="-259504"/>
              <a:ext cx="87271" cy="286534"/>
            </a:xfrm>
            <a:prstGeom prst="rect">
              <a:avLst/>
            </a:prstGeom>
            <a:effectLst/>
          </p:spPr>
        </p:pic>
        <p:pic>
          <p:nvPicPr>
            <p:cNvPr id="339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403991" y="-149040"/>
              <a:ext cx="108946" cy="264632"/>
            </a:xfrm>
            <a:prstGeom prst="rect">
              <a:avLst/>
            </a:prstGeom>
            <a:effectLst/>
          </p:spPr>
        </p:pic>
        <p:pic>
          <p:nvPicPr>
            <p:cNvPr id="340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492044" y="-172788"/>
              <a:ext cx="103920" cy="310520"/>
            </a:xfrm>
            <a:prstGeom prst="rect">
              <a:avLst/>
            </a:prstGeom>
            <a:effectLst/>
          </p:spPr>
        </p:pic>
        <p:pic>
          <p:nvPicPr>
            <p:cNvPr id="340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945220" y="2015417"/>
              <a:ext cx="92806" cy="435982"/>
            </a:xfrm>
            <a:prstGeom prst="rect">
              <a:avLst/>
            </a:prstGeom>
            <a:effectLst/>
          </p:spPr>
        </p:pic>
        <p:pic>
          <p:nvPicPr>
            <p:cNvPr id="340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934194" y="2187005"/>
              <a:ext cx="281044" cy="131552"/>
            </a:xfrm>
            <a:prstGeom prst="rect">
              <a:avLst/>
            </a:prstGeom>
            <a:effectLst/>
          </p:spPr>
        </p:pic>
        <p:pic>
          <p:nvPicPr>
            <p:cNvPr id="340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729351" y="2030178"/>
              <a:ext cx="87271" cy="398632"/>
            </a:xfrm>
            <a:prstGeom prst="rect">
              <a:avLst/>
            </a:prstGeom>
            <a:effectLst/>
          </p:spPr>
        </p:pic>
        <p:pic>
          <p:nvPicPr>
            <p:cNvPr id="340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596509" y="2042447"/>
              <a:ext cx="81736" cy="403417"/>
            </a:xfrm>
            <a:prstGeom prst="rect">
              <a:avLst/>
            </a:prstGeom>
            <a:effectLst/>
          </p:spPr>
        </p:pic>
        <p:pic>
          <p:nvPicPr>
            <p:cNvPr id="341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463667" y="2032022"/>
              <a:ext cx="341885" cy="402772"/>
            </a:xfrm>
            <a:prstGeom prst="rect">
              <a:avLst/>
            </a:prstGeom>
            <a:effectLst/>
          </p:spPr>
        </p:pic>
        <p:pic>
          <p:nvPicPr>
            <p:cNvPr id="341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419387" y="2020952"/>
              <a:ext cx="258859" cy="441517"/>
            </a:xfrm>
            <a:prstGeom prst="rect">
              <a:avLst/>
            </a:prstGeom>
            <a:effectLst/>
          </p:spPr>
        </p:pic>
        <p:pic>
          <p:nvPicPr>
            <p:cNvPr id="341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20376" y="2491762"/>
              <a:ext cx="359183" cy="458110"/>
            </a:xfrm>
            <a:prstGeom prst="rect">
              <a:avLst/>
            </a:prstGeom>
            <a:effectLst/>
          </p:spPr>
        </p:pic>
        <p:pic>
          <p:nvPicPr>
            <p:cNvPr id="341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47638" y="2497126"/>
              <a:ext cx="81737" cy="410590"/>
            </a:xfrm>
            <a:prstGeom prst="rect">
              <a:avLst/>
            </a:prstGeom>
            <a:effectLst/>
          </p:spPr>
        </p:pic>
        <p:pic>
          <p:nvPicPr>
            <p:cNvPr id="341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36568" y="2630722"/>
              <a:ext cx="269613" cy="314439"/>
            </a:xfrm>
            <a:prstGeom prst="rect">
              <a:avLst/>
            </a:prstGeom>
            <a:effectLst/>
          </p:spPr>
        </p:pic>
        <p:pic>
          <p:nvPicPr>
            <p:cNvPr id="342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76255" y="2627371"/>
              <a:ext cx="390023" cy="287730"/>
            </a:xfrm>
            <a:prstGeom prst="rect">
              <a:avLst/>
            </a:prstGeom>
            <a:effectLst/>
          </p:spPr>
        </p:pic>
        <p:pic>
          <p:nvPicPr>
            <p:cNvPr id="342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140261" y="2491589"/>
              <a:ext cx="275464" cy="452188"/>
            </a:xfrm>
            <a:prstGeom prst="rect">
              <a:avLst/>
            </a:prstGeom>
            <a:effectLst/>
          </p:spPr>
        </p:pic>
        <p:pic>
          <p:nvPicPr>
            <p:cNvPr id="342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123656" y="2636486"/>
              <a:ext cx="319745" cy="81736"/>
            </a:xfrm>
            <a:prstGeom prst="rect">
              <a:avLst/>
            </a:prstGeom>
            <a:effectLst/>
          </p:spPr>
        </p:pic>
        <p:pic>
          <p:nvPicPr>
            <p:cNvPr id="342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457519" y="2456865"/>
              <a:ext cx="323522" cy="483865"/>
            </a:xfrm>
            <a:prstGeom prst="rect">
              <a:avLst/>
            </a:prstGeom>
            <a:effectLst/>
          </p:spPr>
        </p:pic>
        <p:pic>
          <p:nvPicPr>
            <p:cNvPr id="342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527717" y="2706109"/>
              <a:ext cx="275465" cy="256632"/>
            </a:xfrm>
            <a:prstGeom prst="rect">
              <a:avLst/>
            </a:prstGeom>
            <a:effectLst/>
          </p:spPr>
        </p:pic>
        <p:pic>
          <p:nvPicPr>
            <p:cNvPr id="343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804472" y="2509179"/>
              <a:ext cx="109411" cy="426757"/>
            </a:xfrm>
            <a:prstGeom prst="rect">
              <a:avLst/>
            </a:prstGeom>
            <a:effectLst/>
          </p:spPr>
        </p:pic>
        <p:pic>
          <p:nvPicPr>
            <p:cNvPr id="343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741252" y="2471112"/>
              <a:ext cx="292896" cy="257359"/>
            </a:xfrm>
            <a:prstGeom prst="rect">
              <a:avLst/>
            </a:prstGeom>
            <a:effectLst/>
          </p:spPr>
        </p:pic>
        <p:pic>
          <p:nvPicPr>
            <p:cNvPr id="343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14805" y="2485194"/>
              <a:ext cx="349266" cy="100186"/>
            </a:xfrm>
            <a:prstGeom prst="rect">
              <a:avLst/>
            </a:prstGeom>
            <a:effectLst/>
          </p:spPr>
        </p:pic>
        <p:pic>
          <p:nvPicPr>
            <p:cNvPr id="343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147156" y="2509179"/>
              <a:ext cx="93297" cy="386166"/>
            </a:xfrm>
            <a:prstGeom prst="rect">
              <a:avLst/>
            </a:prstGeom>
            <a:effectLst/>
          </p:spPr>
        </p:pic>
        <p:pic>
          <p:nvPicPr>
            <p:cNvPr id="343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440283" y="3617830"/>
              <a:ext cx="339958" cy="501178"/>
            </a:xfrm>
            <a:prstGeom prst="rect">
              <a:avLst/>
            </a:prstGeom>
            <a:effectLst/>
          </p:spPr>
        </p:pic>
        <p:pic>
          <p:nvPicPr>
            <p:cNvPr id="344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111623" y="3707667"/>
              <a:ext cx="278268" cy="305557"/>
            </a:xfrm>
            <a:prstGeom prst="rect">
              <a:avLst/>
            </a:prstGeom>
            <a:effectLst/>
          </p:spPr>
        </p:pic>
        <p:pic>
          <p:nvPicPr>
            <p:cNvPr id="344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63648" y="3723460"/>
              <a:ext cx="249291" cy="293828"/>
            </a:xfrm>
            <a:prstGeom prst="rect">
              <a:avLst/>
            </a:prstGeom>
            <a:effectLst/>
          </p:spPr>
        </p:pic>
        <p:pic>
          <p:nvPicPr>
            <p:cNvPr id="344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19514" y="3713986"/>
              <a:ext cx="294710" cy="490984"/>
            </a:xfrm>
            <a:prstGeom prst="rect">
              <a:avLst/>
            </a:prstGeom>
            <a:effectLst/>
          </p:spPr>
        </p:pic>
        <p:pic>
          <p:nvPicPr>
            <p:cNvPr id="344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87264" y="3530544"/>
              <a:ext cx="131235" cy="471323"/>
            </a:xfrm>
            <a:prstGeom prst="rect">
              <a:avLst/>
            </a:prstGeom>
            <a:effectLst/>
          </p:spPr>
        </p:pic>
        <p:pic>
          <p:nvPicPr>
            <p:cNvPr id="344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792114" y="3716511"/>
              <a:ext cx="308675" cy="297764"/>
            </a:xfrm>
            <a:prstGeom prst="rect">
              <a:avLst/>
            </a:prstGeom>
            <a:effectLst/>
          </p:spPr>
        </p:pic>
        <p:pic>
          <p:nvPicPr>
            <p:cNvPr id="345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346418" y="3569756"/>
              <a:ext cx="108616" cy="426290"/>
            </a:xfrm>
            <a:prstGeom prst="rect">
              <a:avLst/>
            </a:prstGeom>
            <a:effectLst/>
          </p:spPr>
        </p:pic>
        <p:pic>
          <p:nvPicPr>
            <p:cNvPr id="345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39102" y="3532898"/>
              <a:ext cx="303006" cy="438515"/>
            </a:xfrm>
            <a:prstGeom prst="rect">
              <a:avLst/>
            </a:prstGeom>
            <a:effectLst/>
          </p:spPr>
        </p:pic>
        <p:pic>
          <p:nvPicPr>
            <p:cNvPr id="345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650878" y="3545304"/>
              <a:ext cx="338576" cy="436185"/>
            </a:xfrm>
            <a:prstGeom prst="rect">
              <a:avLst/>
            </a:prstGeom>
            <a:effectLst/>
          </p:spPr>
        </p:pic>
        <p:pic>
          <p:nvPicPr>
            <p:cNvPr id="345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932342" y="3572011"/>
              <a:ext cx="131552" cy="413887"/>
            </a:xfrm>
            <a:prstGeom prst="rect">
              <a:avLst/>
            </a:prstGeom>
            <a:effectLst/>
          </p:spPr>
        </p:pic>
        <p:pic>
          <p:nvPicPr>
            <p:cNvPr id="345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958570" y="3494489"/>
              <a:ext cx="602096" cy="535894"/>
            </a:xfrm>
            <a:prstGeom prst="rect">
              <a:avLst/>
            </a:prstGeom>
            <a:effectLst/>
          </p:spPr>
        </p:pic>
        <p:pic>
          <p:nvPicPr>
            <p:cNvPr id="346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806852" y="2009882"/>
              <a:ext cx="394270" cy="432469"/>
            </a:xfrm>
            <a:prstGeom prst="rect">
              <a:avLst/>
            </a:prstGeom>
            <a:effectLst/>
          </p:spPr>
        </p:pic>
        <p:pic>
          <p:nvPicPr>
            <p:cNvPr id="346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208772" y="2028805"/>
              <a:ext cx="288168" cy="421770"/>
            </a:xfrm>
            <a:prstGeom prst="rect">
              <a:avLst/>
            </a:prstGeom>
            <a:effectLst/>
          </p:spPr>
        </p:pic>
        <p:pic>
          <p:nvPicPr>
            <p:cNvPr id="346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766991" y="2002502"/>
              <a:ext cx="87271" cy="430751"/>
            </a:xfrm>
            <a:prstGeom prst="rect">
              <a:avLst/>
            </a:prstGeom>
            <a:effectLst/>
          </p:spPr>
        </p:pic>
        <p:pic>
          <p:nvPicPr>
            <p:cNvPr id="346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761456" y="2041010"/>
              <a:ext cx="343933" cy="450980"/>
            </a:xfrm>
            <a:prstGeom prst="rect">
              <a:avLst/>
            </a:prstGeom>
            <a:effectLst/>
          </p:spPr>
        </p:pic>
        <p:pic>
          <p:nvPicPr>
            <p:cNvPr id="346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093561" y="2170400"/>
              <a:ext cx="114947" cy="303139"/>
            </a:xfrm>
            <a:prstGeom prst="rect">
              <a:avLst/>
            </a:prstGeom>
            <a:effectLst/>
          </p:spPr>
        </p:pic>
        <p:pic>
          <p:nvPicPr>
            <p:cNvPr id="3471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088671" y="20486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7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237473" y="2192540"/>
              <a:ext cx="278860" cy="293054"/>
            </a:xfrm>
            <a:prstGeom prst="rect">
              <a:avLst/>
            </a:prstGeom>
            <a:effectLst/>
          </p:spPr>
        </p:pic>
        <p:pic>
          <p:nvPicPr>
            <p:cNvPr id="347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540253" y="2182962"/>
              <a:ext cx="244584" cy="494222"/>
            </a:xfrm>
            <a:prstGeom prst="rect">
              <a:avLst/>
            </a:prstGeom>
            <a:effectLst/>
          </p:spPr>
        </p:pic>
        <p:pic>
          <p:nvPicPr>
            <p:cNvPr id="347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160048" y="3510302"/>
              <a:ext cx="395199" cy="485918"/>
            </a:xfrm>
            <a:prstGeom prst="rect">
              <a:avLst/>
            </a:prstGeom>
            <a:effectLst/>
          </p:spPr>
        </p:pic>
        <p:pic>
          <p:nvPicPr>
            <p:cNvPr id="347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526015" y="3503508"/>
              <a:ext cx="95653" cy="514993"/>
            </a:xfrm>
            <a:prstGeom prst="rect">
              <a:avLst/>
            </a:prstGeom>
            <a:effectLst/>
          </p:spPr>
        </p:pic>
        <p:pic>
          <p:nvPicPr>
            <p:cNvPr id="348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663200" y="3682855"/>
              <a:ext cx="329319" cy="290072"/>
            </a:xfrm>
            <a:prstGeom prst="rect">
              <a:avLst/>
            </a:prstGeom>
            <a:effectLst/>
          </p:spPr>
        </p:pic>
        <p:pic>
          <p:nvPicPr>
            <p:cNvPr id="348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971669" y="3685700"/>
              <a:ext cx="369560" cy="317466"/>
            </a:xfrm>
            <a:prstGeom prst="rect">
              <a:avLst/>
            </a:prstGeom>
            <a:effectLst/>
          </p:spPr>
        </p:pic>
        <p:pic>
          <p:nvPicPr>
            <p:cNvPr id="348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281634" y="3717947"/>
              <a:ext cx="271032" cy="248872"/>
            </a:xfrm>
            <a:prstGeom prst="rect">
              <a:avLst/>
            </a:prstGeom>
            <a:effectLst/>
          </p:spPr>
        </p:pic>
        <p:pic>
          <p:nvPicPr>
            <p:cNvPr id="348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445045" y="3436622"/>
              <a:ext cx="128658" cy="510783"/>
            </a:xfrm>
            <a:prstGeom prst="rect">
              <a:avLst/>
            </a:prstGeom>
            <a:effectLst/>
          </p:spPr>
        </p:pic>
        <p:pic>
          <p:nvPicPr>
            <p:cNvPr id="348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597133" y="3655015"/>
              <a:ext cx="314210" cy="321261"/>
            </a:xfrm>
            <a:prstGeom prst="rect">
              <a:avLst/>
            </a:prstGeom>
            <a:effectLst/>
          </p:spPr>
        </p:pic>
        <p:pic>
          <p:nvPicPr>
            <p:cNvPr id="349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843061" y="4528347"/>
              <a:ext cx="89818" cy="503389"/>
            </a:xfrm>
            <a:prstGeom prst="rect">
              <a:avLst/>
            </a:prstGeom>
            <a:effectLst/>
          </p:spPr>
        </p:pic>
        <p:pic>
          <p:nvPicPr>
            <p:cNvPr id="349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851123" y="4440612"/>
              <a:ext cx="259951" cy="369791"/>
            </a:xfrm>
            <a:prstGeom prst="rect">
              <a:avLst/>
            </a:prstGeom>
            <a:effectLst/>
          </p:spPr>
        </p:pic>
        <p:pic>
          <p:nvPicPr>
            <p:cNvPr id="349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618219" y="4710020"/>
              <a:ext cx="330384" cy="312301"/>
            </a:xfrm>
            <a:prstGeom prst="rect">
              <a:avLst/>
            </a:prstGeom>
            <a:effectLst/>
          </p:spPr>
        </p:pic>
        <p:pic>
          <p:nvPicPr>
            <p:cNvPr id="349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-292080" y="4733145"/>
              <a:ext cx="109412" cy="287519"/>
            </a:xfrm>
            <a:prstGeom prst="rect">
              <a:avLst/>
            </a:prstGeom>
            <a:effectLst/>
          </p:spPr>
        </p:pic>
        <p:pic>
          <p:nvPicPr>
            <p:cNvPr id="349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-275474" y="4750130"/>
              <a:ext cx="192438" cy="208664"/>
            </a:xfrm>
            <a:prstGeom prst="rect">
              <a:avLst/>
            </a:prstGeom>
            <a:effectLst/>
          </p:spPr>
        </p:pic>
        <p:pic>
          <p:nvPicPr>
            <p:cNvPr id="350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-59606" y="4746905"/>
              <a:ext cx="103877" cy="498068"/>
            </a:xfrm>
            <a:prstGeom prst="rect">
              <a:avLst/>
            </a:prstGeom>
            <a:effectLst/>
          </p:spPr>
        </p:pic>
        <p:pic>
          <p:nvPicPr>
            <p:cNvPr id="350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31930" y="4746863"/>
              <a:ext cx="274298" cy="278351"/>
            </a:xfrm>
            <a:prstGeom prst="rect">
              <a:avLst/>
            </a:prstGeom>
            <a:effectLst/>
          </p:spPr>
        </p:pic>
        <p:pic>
          <p:nvPicPr>
            <p:cNvPr id="350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44824" y="4572628"/>
              <a:ext cx="137087" cy="456071"/>
            </a:xfrm>
            <a:prstGeom prst="rect">
              <a:avLst/>
            </a:prstGeom>
            <a:effectLst/>
          </p:spPr>
        </p:pic>
        <p:pic>
          <p:nvPicPr>
            <p:cNvPr id="350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21947" y="4753618"/>
              <a:ext cx="275464" cy="275492"/>
            </a:xfrm>
            <a:prstGeom prst="rect">
              <a:avLst/>
            </a:prstGeom>
            <a:effectLst/>
          </p:spPr>
        </p:pic>
        <p:pic>
          <p:nvPicPr>
            <p:cNvPr id="350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31912" y="4755286"/>
              <a:ext cx="269108" cy="251836"/>
            </a:xfrm>
            <a:prstGeom prst="rect">
              <a:avLst/>
            </a:prstGeom>
            <a:effectLst/>
          </p:spPr>
        </p:pic>
        <p:pic>
          <p:nvPicPr>
            <p:cNvPr id="351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92798" y="4736835"/>
              <a:ext cx="192438" cy="293915"/>
            </a:xfrm>
            <a:prstGeom prst="rect">
              <a:avLst/>
            </a:prstGeom>
            <a:effectLst/>
          </p:spPr>
        </p:pic>
        <p:pic>
          <p:nvPicPr>
            <p:cNvPr id="351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019736" y="4777426"/>
              <a:ext cx="120482" cy="279984"/>
            </a:xfrm>
            <a:prstGeom prst="rect">
              <a:avLst/>
            </a:prstGeom>
            <a:effectLst/>
          </p:spPr>
        </p:pic>
        <p:pic>
          <p:nvPicPr>
            <p:cNvPr id="3515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81636" y="46556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1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180254" y="4567093"/>
              <a:ext cx="258859" cy="472882"/>
            </a:xfrm>
            <a:prstGeom prst="rect">
              <a:avLst/>
            </a:prstGeom>
            <a:effectLst/>
          </p:spPr>
        </p:pic>
        <p:pic>
          <p:nvPicPr>
            <p:cNvPr id="351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141508" y="4694400"/>
              <a:ext cx="292070" cy="103876"/>
            </a:xfrm>
            <a:prstGeom prst="rect">
              <a:avLst/>
            </a:prstGeom>
            <a:effectLst/>
          </p:spPr>
        </p:pic>
        <p:pic>
          <p:nvPicPr>
            <p:cNvPr id="352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368447" y="4763511"/>
              <a:ext cx="287795" cy="422221"/>
            </a:xfrm>
            <a:prstGeom prst="rect">
              <a:avLst/>
            </a:prstGeom>
            <a:effectLst/>
          </p:spPr>
        </p:pic>
        <p:pic>
          <p:nvPicPr>
            <p:cNvPr id="352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676338" y="4380657"/>
              <a:ext cx="379021" cy="495111"/>
            </a:xfrm>
            <a:prstGeom prst="rect">
              <a:avLst/>
            </a:prstGeom>
            <a:effectLst/>
          </p:spPr>
        </p:pic>
        <p:pic>
          <p:nvPicPr>
            <p:cNvPr id="352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023903" y="4381620"/>
              <a:ext cx="120017" cy="463428"/>
            </a:xfrm>
            <a:prstGeom prst="rect">
              <a:avLst/>
            </a:prstGeom>
            <a:effectLst/>
          </p:spPr>
        </p:pic>
        <p:pic>
          <p:nvPicPr>
            <p:cNvPr id="352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051114" y="4604548"/>
              <a:ext cx="280999" cy="293597"/>
            </a:xfrm>
            <a:prstGeom prst="rect">
              <a:avLst/>
            </a:prstGeom>
            <a:effectLst/>
          </p:spPr>
        </p:pic>
        <p:pic>
          <p:nvPicPr>
            <p:cNvPr id="352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328737" y="4583726"/>
              <a:ext cx="296736" cy="301267"/>
            </a:xfrm>
            <a:prstGeom prst="rect">
              <a:avLst/>
            </a:prstGeom>
            <a:effectLst/>
          </p:spPr>
        </p:pic>
        <p:pic>
          <p:nvPicPr>
            <p:cNvPr id="353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582482" y="4345689"/>
              <a:ext cx="236718" cy="524113"/>
            </a:xfrm>
            <a:prstGeom prst="rect">
              <a:avLst/>
            </a:prstGeom>
            <a:effectLst/>
          </p:spPr>
        </p:pic>
        <p:pic>
          <p:nvPicPr>
            <p:cNvPr id="353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538201" y="4572628"/>
              <a:ext cx="236719" cy="87271"/>
            </a:xfrm>
            <a:prstGeom prst="rect">
              <a:avLst/>
            </a:prstGeom>
            <a:effectLst/>
          </p:spPr>
        </p:pic>
        <p:pic>
          <p:nvPicPr>
            <p:cNvPr id="353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822344" y="4370583"/>
              <a:ext cx="349292" cy="527556"/>
            </a:xfrm>
            <a:prstGeom prst="rect">
              <a:avLst/>
            </a:prstGeom>
            <a:effectLst/>
          </p:spPr>
        </p:pic>
        <p:pic>
          <p:nvPicPr>
            <p:cNvPr id="353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160664" y="4560051"/>
              <a:ext cx="272890" cy="320573"/>
            </a:xfrm>
            <a:prstGeom prst="rect">
              <a:avLst/>
            </a:prstGeom>
            <a:effectLst/>
          </p:spPr>
        </p:pic>
        <p:pic>
          <p:nvPicPr>
            <p:cNvPr id="353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440420" y="4539417"/>
              <a:ext cx="109412" cy="341886"/>
            </a:xfrm>
            <a:prstGeom prst="rect">
              <a:avLst/>
            </a:prstGeom>
            <a:effectLst/>
          </p:spPr>
        </p:pic>
        <p:pic>
          <p:nvPicPr>
            <p:cNvPr id="354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462561" y="4562757"/>
              <a:ext cx="231184" cy="307475"/>
            </a:xfrm>
            <a:prstGeom prst="rect">
              <a:avLst/>
            </a:prstGeom>
            <a:effectLst/>
          </p:spPr>
        </p:pic>
        <p:pic>
          <p:nvPicPr>
            <p:cNvPr id="354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683964" y="4556023"/>
              <a:ext cx="126018" cy="325516"/>
            </a:xfrm>
            <a:prstGeom prst="rect">
              <a:avLst/>
            </a:prstGeom>
            <a:effectLst/>
          </p:spPr>
        </p:pic>
        <p:pic>
          <p:nvPicPr>
            <p:cNvPr id="3545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668005" y="44065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4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845511" y="4553486"/>
              <a:ext cx="235690" cy="302331"/>
            </a:xfrm>
            <a:prstGeom prst="rect">
              <a:avLst/>
            </a:prstGeom>
            <a:effectLst/>
          </p:spPr>
        </p:pic>
        <p:pic>
          <p:nvPicPr>
            <p:cNvPr id="354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565111" y="5618760"/>
              <a:ext cx="349232" cy="536070"/>
            </a:xfrm>
            <a:prstGeom prst="rect">
              <a:avLst/>
            </a:prstGeom>
            <a:effectLst/>
          </p:spPr>
        </p:pic>
        <p:pic>
          <p:nvPicPr>
            <p:cNvPr id="355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-196343" y="5738612"/>
              <a:ext cx="307035" cy="360787"/>
            </a:xfrm>
            <a:prstGeom prst="rect">
              <a:avLst/>
            </a:prstGeom>
            <a:effectLst/>
          </p:spPr>
        </p:pic>
        <p:pic>
          <p:nvPicPr>
            <p:cNvPr id="355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9067" y="5760540"/>
              <a:ext cx="275217" cy="321412"/>
            </a:xfrm>
            <a:prstGeom prst="rect">
              <a:avLst/>
            </a:prstGeom>
            <a:effectLst/>
          </p:spPr>
        </p:pic>
        <p:pic>
          <p:nvPicPr>
            <p:cNvPr id="355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70065" y="5779277"/>
              <a:ext cx="100408" cy="482394"/>
            </a:xfrm>
            <a:prstGeom prst="rect">
              <a:avLst/>
            </a:prstGeom>
            <a:effectLst/>
          </p:spPr>
        </p:pic>
        <p:pic>
          <p:nvPicPr>
            <p:cNvPr id="355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361061" y="5765815"/>
              <a:ext cx="224474" cy="257737"/>
            </a:xfrm>
            <a:prstGeom prst="rect">
              <a:avLst/>
            </a:prstGeom>
            <a:effectLst/>
          </p:spPr>
        </p:pic>
        <p:pic>
          <p:nvPicPr>
            <p:cNvPr id="355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99070" y="5783298"/>
              <a:ext cx="546683" cy="307842"/>
            </a:xfrm>
            <a:prstGeom prst="rect">
              <a:avLst/>
            </a:prstGeom>
            <a:effectLst/>
          </p:spPr>
        </p:pic>
        <p:pic>
          <p:nvPicPr>
            <p:cNvPr id="356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318697" y="5609208"/>
              <a:ext cx="352889" cy="455040"/>
            </a:xfrm>
            <a:prstGeom prst="rect">
              <a:avLst/>
            </a:prstGeom>
            <a:effectLst/>
          </p:spPr>
        </p:pic>
        <p:pic>
          <p:nvPicPr>
            <p:cNvPr id="3563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612785" y="5602154"/>
              <a:ext cx="303411" cy="455433"/>
            </a:xfrm>
            <a:prstGeom prst="rect">
              <a:avLst/>
            </a:prstGeom>
            <a:effectLst/>
          </p:spPr>
        </p:pic>
        <p:pic>
          <p:nvPicPr>
            <p:cNvPr id="3565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878597" y="5797148"/>
              <a:ext cx="335428" cy="267176"/>
            </a:xfrm>
            <a:prstGeom prst="rect">
              <a:avLst/>
            </a:prstGeom>
            <a:effectLst/>
          </p:spPr>
        </p:pic>
        <p:pic>
          <p:nvPicPr>
            <p:cNvPr id="3567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187640" y="5602154"/>
              <a:ext cx="247789" cy="473244"/>
            </a:xfrm>
            <a:prstGeom prst="rect">
              <a:avLst/>
            </a:prstGeom>
            <a:effectLst/>
          </p:spPr>
        </p:pic>
        <p:pic>
          <p:nvPicPr>
            <p:cNvPr id="3569" name="Linea Linea" descr="Linea Line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132289" y="5723926"/>
              <a:ext cx="275464" cy="87271"/>
            </a:xfrm>
            <a:prstGeom prst="rect">
              <a:avLst/>
            </a:prstGeom>
            <a:effectLst/>
          </p:spPr>
        </p:pic>
        <p:pic>
          <p:nvPicPr>
            <p:cNvPr id="357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682114" y="5275588"/>
              <a:ext cx="321085" cy="615223"/>
            </a:xfrm>
            <a:prstGeom prst="rect">
              <a:avLst/>
            </a:prstGeom>
            <a:effectLst/>
          </p:spPr>
        </p:pic>
        <p:pic>
          <p:nvPicPr>
            <p:cNvPr id="357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701260" y="5231066"/>
              <a:ext cx="106871" cy="153929"/>
            </a:xfrm>
            <a:prstGeom prst="rect">
              <a:avLst/>
            </a:prstGeom>
            <a:effectLst/>
          </p:spPr>
        </p:pic>
        <p:pic>
          <p:nvPicPr>
            <p:cNvPr id="3575" name="Linea Linea" descr="Linea Line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903517" y="5198093"/>
              <a:ext cx="87271" cy="186902"/>
            </a:xfrm>
            <a:prstGeom prst="rect">
              <a:avLst/>
            </a:prstGeom>
            <a:effectLst/>
          </p:spPr>
        </p:pic>
        <p:pic>
          <p:nvPicPr>
            <p:cNvPr id="357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3980053" y="5533813"/>
              <a:ext cx="285423" cy="336546"/>
            </a:xfrm>
            <a:prstGeom prst="rect">
              <a:avLst/>
            </a:prstGeom>
            <a:effectLst/>
          </p:spPr>
        </p:pic>
        <p:pic>
          <p:nvPicPr>
            <p:cNvPr id="357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4293501" y="5583704"/>
              <a:ext cx="278471" cy="282778"/>
            </a:xfrm>
            <a:prstGeom prst="rect">
              <a:avLst/>
            </a:prstGeom>
            <a:effectLst/>
          </p:spPr>
        </p:pic>
        <p:pic>
          <p:nvPicPr>
            <p:cNvPr id="358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4592589" y="5316728"/>
              <a:ext cx="377910" cy="511075"/>
            </a:xfrm>
            <a:prstGeom prst="rect">
              <a:avLst/>
            </a:prstGeom>
            <a:effectLst/>
          </p:spPr>
        </p:pic>
        <p:pic>
          <p:nvPicPr>
            <p:cNvPr id="358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4976259" y="5347540"/>
              <a:ext cx="267198" cy="503389"/>
            </a:xfrm>
            <a:prstGeom prst="rect">
              <a:avLst/>
            </a:prstGeom>
            <a:effectLst/>
          </p:spPr>
        </p:pic>
        <p:pic>
          <p:nvPicPr>
            <p:cNvPr id="358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226170" y="5551363"/>
              <a:ext cx="369794" cy="302623"/>
            </a:xfrm>
            <a:prstGeom prst="rect">
              <a:avLst/>
            </a:prstGeom>
            <a:effectLst/>
          </p:spPr>
        </p:pic>
        <p:pic>
          <p:nvPicPr>
            <p:cNvPr id="358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5535888" y="5325400"/>
              <a:ext cx="242734" cy="498021"/>
            </a:xfrm>
            <a:prstGeom prst="rect">
              <a:avLst/>
            </a:prstGeom>
            <a:effectLst/>
          </p:spPr>
        </p:pic>
        <p:pic>
          <p:nvPicPr>
            <p:cNvPr id="3589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5486553" y="5496988"/>
              <a:ext cx="258858" cy="81736"/>
            </a:xfrm>
            <a:prstGeom prst="rect">
              <a:avLst/>
            </a:prstGeom>
            <a:effectLst/>
          </p:spPr>
        </p:pic>
        <p:pic>
          <p:nvPicPr>
            <p:cNvPr id="359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903870" y="6404742"/>
              <a:ext cx="97971" cy="456599"/>
            </a:xfrm>
            <a:prstGeom prst="rect">
              <a:avLst/>
            </a:prstGeom>
            <a:effectLst/>
          </p:spPr>
        </p:pic>
        <p:pic>
          <p:nvPicPr>
            <p:cNvPr id="359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92429" y="6609540"/>
              <a:ext cx="325280" cy="103876"/>
            </a:xfrm>
            <a:prstGeom prst="rect">
              <a:avLst/>
            </a:prstGeom>
            <a:effectLst/>
          </p:spPr>
        </p:pic>
        <p:pic>
          <p:nvPicPr>
            <p:cNvPr id="3595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117034" y="6404742"/>
              <a:ext cx="106210" cy="483076"/>
            </a:xfrm>
            <a:prstGeom prst="rect">
              <a:avLst/>
            </a:prstGeom>
            <a:effectLst/>
          </p:spPr>
        </p:pic>
        <p:pic>
          <p:nvPicPr>
            <p:cNvPr id="3597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241140" y="6570795"/>
              <a:ext cx="275464" cy="339164"/>
            </a:xfrm>
            <a:prstGeom prst="rect">
              <a:avLst/>
            </a:prstGeom>
            <a:effectLst/>
          </p:spPr>
        </p:pic>
        <p:pic>
          <p:nvPicPr>
            <p:cNvPr id="3599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484684" y="6568137"/>
              <a:ext cx="257363" cy="504032"/>
            </a:xfrm>
            <a:prstGeom prst="rect">
              <a:avLst/>
            </a:prstGeom>
            <a:effectLst/>
          </p:spPr>
        </p:pic>
        <p:pic>
          <p:nvPicPr>
            <p:cNvPr id="3601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725633" y="6570374"/>
              <a:ext cx="244065" cy="519907"/>
            </a:xfrm>
            <a:prstGeom prst="rect">
              <a:avLst/>
            </a:prstGeom>
            <a:effectLst/>
          </p:spPr>
        </p:pic>
        <p:pic>
          <p:nvPicPr>
            <p:cNvPr id="3603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988377" y="6598470"/>
              <a:ext cx="114946" cy="303139"/>
            </a:xfrm>
            <a:prstGeom prst="rect">
              <a:avLst/>
            </a:prstGeom>
            <a:effectLst/>
          </p:spPr>
        </p:pic>
        <p:pic>
          <p:nvPicPr>
            <p:cNvPr id="3605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89022" y="65265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0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2143359" y="6590383"/>
              <a:ext cx="241937" cy="347251"/>
            </a:xfrm>
            <a:prstGeom prst="rect">
              <a:avLst/>
            </a:prstGeom>
            <a:effectLst/>
          </p:spPr>
        </p:pic>
        <p:pic>
          <p:nvPicPr>
            <p:cNvPr id="360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2386896" y="6572692"/>
              <a:ext cx="261804" cy="523145"/>
            </a:xfrm>
            <a:prstGeom prst="rect">
              <a:avLst/>
            </a:prstGeom>
            <a:effectLst/>
          </p:spPr>
        </p:pic>
        <p:pic>
          <p:nvPicPr>
            <p:cNvPr id="361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697692" y="6359240"/>
              <a:ext cx="307851" cy="448273"/>
            </a:xfrm>
            <a:prstGeom prst="rect">
              <a:avLst/>
            </a:prstGeom>
            <a:effectLst/>
          </p:spPr>
        </p:pic>
        <p:pic>
          <p:nvPicPr>
            <p:cNvPr id="361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3050048" y="6343856"/>
              <a:ext cx="248855" cy="447290"/>
            </a:xfrm>
            <a:prstGeom prst="rect">
              <a:avLst/>
            </a:prstGeom>
            <a:effectLst/>
          </p:spPr>
        </p:pic>
        <p:pic>
          <p:nvPicPr>
            <p:cNvPr id="361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3317593" y="6508756"/>
              <a:ext cx="346625" cy="294801"/>
            </a:xfrm>
            <a:prstGeom prst="rect">
              <a:avLst/>
            </a:prstGeom>
            <a:effectLst/>
          </p:spPr>
        </p:pic>
        <p:pic>
          <p:nvPicPr>
            <p:cNvPr id="361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648903" y="6371532"/>
              <a:ext cx="264394" cy="412976"/>
            </a:xfrm>
            <a:prstGeom prst="rect">
              <a:avLst/>
            </a:prstGeom>
            <a:effectLst/>
          </p:spPr>
        </p:pic>
        <p:pic>
          <p:nvPicPr>
            <p:cNvPr id="3619" name="Linea Linea" descr="Linea Line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626763" y="6482233"/>
              <a:ext cx="253324" cy="103876"/>
            </a:xfrm>
            <a:prstGeom prst="rect">
              <a:avLst/>
            </a:prstGeom>
            <a:effectLst/>
          </p:spPr>
        </p:pic>
        <p:pic>
          <p:nvPicPr>
            <p:cNvPr id="362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514950" y="1671373"/>
              <a:ext cx="94804" cy="397090"/>
            </a:xfrm>
            <a:prstGeom prst="rect">
              <a:avLst/>
            </a:prstGeom>
            <a:effectLst/>
          </p:spPr>
        </p:pic>
        <p:pic>
          <p:nvPicPr>
            <p:cNvPr id="362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412638" y="1671373"/>
              <a:ext cx="349373" cy="447429"/>
            </a:xfrm>
            <a:prstGeom prst="rect">
              <a:avLst/>
            </a:prstGeom>
            <a:effectLst/>
          </p:spPr>
        </p:pic>
        <p:pic>
          <p:nvPicPr>
            <p:cNvPr id="362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735539" y="1775016"/>
              <a:ext cx="287241" cy="318161"/>
            </a:xfrm>
            <a:prstGeom prst="rect">
              <a:avLst/>
            </a:prstGeom>
            <a:effectLst/>
          </p:spPr>
        </p:pic>
        <p:pic>
          <p:nvPicPr>
            <p:cNvPr id="362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934760" y="1803747"/>
              <a:ext cx="293517" cy="281588"/>
            </a:xfrm>
            <a:prstGeom prst="rect">
              <a:avLst/>
            </a:prstGeom>
            <a:effectLst/>
          </p:spPr>
        </p:pic>
        <p:pic>
          <p:nvPicPr>
            <p:cNvPr id="362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193931" y="1799198"/>
              <a:ext cx="104104" cy="390179"/>
            </a:xfrm>
            <a:prstGeom prst="rect">
              <a:avLst/>
            </a:prstGeom>
            <a:effectLst/>
          </p:spPr>
        </p:pic>
        <p:pic>
          <p:nvPicPr>
            <p:cNvPr id="363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2170678" y="1804310"/>
              <a:ext cx="217268" cy="264669"/>
            </a:xfrm>
            <a:prstGeom prst="rect">
              <a:avLst/>
            </a:prstGeom>
            <a:effectLst/>
          </p:spPr>
        </p:pic>
        <p:pic>
          <p:nvPicPr>
            <p:cNvPr id="363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2417846" y="1664756"/>
              <a:ext cx="280871" cy="413897"/>
            </a:xfrm>
            <a:prstGeom prst="rect">
              <a:avLst/>
            </a:prstGeom>
            <a:effectLst/>
          </p:spPr>
        </p:pic>
        <p:pic>
          <p:nvPicPr>
            <p:cNvPr id="363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667883" y="1783305"/>
              <a:ext cx="268747" cy="292714"/>
            </a:xfrm>
            <a:prstGeom prst="rect">
              <a:avLst/>
            </a:prstGeom>
            <a:effectLst/>
          </p:spPr>
        </p:pic>
        <p:pic>
          <p:nvPicPr>
            <p:cNvPr id="363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903322" y="1781198"/>
              <a:ext cx="292269" cy="288219"/>
            </a:xfrm>
            <a:prstGeom prst="rect">
              <a:avLst/>
            </a:prstGeom>
            <a:effectLst/>
          </p:spPr>
        </p:pic>
        <p:pic>
          <p:nvPicPr>
            <p:cNvPr id="363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3159455" y="1646331"/>
              <a:ext cx="110545" cy="409009"/>
            </a:xfrm>
            <a:prstGeom prst="rect">
              <a:avLst/>
            </a:prstGeom>
            <a:effectLst/>
          </p:spPr>
        </p:pic>
        <p:pic>
          <p:nvPicPr>
            <p:cNvPr id="364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3175197" y="1699277"/>
              <a:ext cx="234320" cy="215717"/>
            </a:xfrm>
            <a:prstGeom prst="rect">
              <a:avLst/>
            </a:prstGeom>
            <a:effectLst/>
          </p:spPr>
        </p:pic>
        <p:pic>
          <p:nvPicPr>
            <p:cNvPr id="364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3198450" y="1796938"/>
              <a:ext cx="234319" cy="252922"/>
            </a:xfrm>
            <a:prstGeom prst="rect">
              <a:avLst/>
            </a:prstGeom>
            <a:effectLst/>
          </p:spPr>
        </p:pic>
        <p:pic>
          <p:nvPicPr>
            <p:cNvPr id="3645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396798" y="2743287"/>
              <a:ext cx="342908" cy="443983"/>
            </a:xfrm>
            <a:prstGeom prst="rect">
              <a:avLst/>
            </a:prstGeom>
            <a:effectLst/>
          </p:spPr>
        </p:pic>
        <p:pic>
          <p:nvPicPr>
            <p:cNvPr id="364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3575071" y="2954925"/>
              <a:ext cx="173197" cy="327331"/>
            </a:xfrm>
            <a:prstGeom prst="rect">
              <a:avLst/>
            </a:prstGeom>
            <a:effectLst/>
          </p:spPr>
        </p:pic>
        <p:pic>
          <p:nvPicPr>
            <p:cNvPr id="3649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3730874" y="2867675"/>
              <a:ext cx="325069" cy="349867"/>
            </a:xfrm>
            <a:prstGeom prst="rect">
              <a:avLst/>
            </a:prstGeom>
            <a:effectLst/>
          </p:spPr>
        </p:pic>
        <p:pic>
          <p:nvPicPr>
            <p:cNvPr id="3651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4070226" y="2845572"/>
              <a:ext cx="362412" cy="332987"/>
            </a:xfrm>
            <a:prstGeom prst="rect">
              <a:avLst/>
            </a:prstGeom>
            <a:effectLst/>
          </p:spPr>
        </p:pic>
        <p:pic>
          <p:nvPicPr>
            <p:cNvPr id="365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4463931" y="2871215"/>
              <a:ext cx="98922" cy="309557"/>
            </a:xfrm>
            <a:prstGeom prst="rect">
              <a:avLst/>
            </a:prstGeom>
            <a:effectLst/>
          </p:spPr>
        </p:pic>
        <p:pic>
          <p:nvPicPr>
            <p:cNvPr id="365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4449248" y="2727049"/>
              <a:ext cx="118256" cy="108754"/>
            </a:xfrm>
            <a:prstGeom prst="rect">
              <a:avLst/>
            </a:prstGeom>
            <a:effectLst/>
          </p:spPr>
        </p:pic>
        <p:pic>
          <p:nvPicPr>
            <p:cNvPr id="365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577132" y="2880517"/>
              <a:ext cx="83383" cy="308728"/>
            </a:xfrm>
            <a:prstGeom prst="rect">
              <a:avLst/>
            </a:prstGeom>
            <a:effectLst/>
          </p:spPr>
        </p:pic>
        <p:pic>
          <p:nvPicPr>
            <p:cNvPr id="365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588964" y="2853352"/>
              <a:ext cx="234320" cy="330512"/>
            </a:xfrm>
            <a:prstGeom prst="rect">
              <a:avLst/>
            </a:prstGeom>
            <a:effectLst/>
          </p:spPr>
        </p:pic>
        <p:pic>
          <p:nvPicPr>
            <p:cNvPr id="3661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4860246" y="2837112"/>
              <a:ext cx="116506" cy="355532"/>
            </a:xfrm>
            <a:prstGeom prst="rect">
              <a:avLst/>
            </a:prstGeom>
            <a:effectLst/>
          </p:spPr>
        </p:pic>
        <p:pic>
          <p:nvPicPr>
            <p:cNvPr id="3663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834548" y="2694495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3666" name="lcosfilogo-filtered.jpeg" descr="lcosfilogo-filtered.jpeg"/>
          <p:cNvPicPr>
            <a:picLocks noChangeAspect="1"/>
          </p:cNvPicPr>
          <p:nvPr/>
        </p:nvPicPr>
        <p:blipFill>
          <a:blip r:embed="rId155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3667" name="IMG_4269.jpeg" descr="IMG_4269.jpeg"/>
          <p:cNvPicPr>
            <a:picLocks noChangeAspect="1"/>
          </p:cNvPicPr>
          <p:nvPr/>
        </p:nvPicPr>
        <p:blipFill>
          <a:blip r:embed="rId156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9" name="Rettangolo"/>
          <p:cNvSpPr/>
          <p:nvPr/>
        </p:nvSpPr>
        <p:spPr>
          <a:xfrm>
            <a:off x="1568719" y="1276756"/>
            <a:ext cx="10462774" cy="3906710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3880" name="Disegno"/>
          <p:cNvGrpSpPr/>
          <p:nvPr/>
        </p:nvGrpSpPr>
        <p:grpSpPr>
          <a:xfrm>
            <a:off x="2367447" y="1789887"/>
            <a:ext cx="8865318" cy="2880448"/>
            <a:chOff x="-70719" y="-80338"/>
            <a:chExt cx="8865318" cy="2880446"/>
          </a:xfrm>
        </p:grpSpPr>
        <p:pic>
          <p:nvPicPr>
            <p:cNvPr id="367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1105" y="-53694"/>
              <a:ext cx="100594" cy="458955"/>
            </a:xfrm>
            <a:prstGeom prst="rect">
              <a:avLst/>
            </a:prstGeom>
            <a:effectLst/>
          </p:spPr>
        </p:pic>
        <p:pic>
          <p:nvPicPr>
            <p:cNvPr id="367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0720" y="-56551"/>
              <a:ext cx="281342" cy="282050"/>
            </a:xfrm>
            <a:prstGeom prst="rect">
              <a:avLst/>
            </a:prstGeom>
            <a:effectLst/>
          </p:spPr>
        </p:pic>
        <p:pic>
          <p:nvPicPr>
            <p:cNvPr id="3674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3698" y="3050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7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0187" y="-80339"/>
              <a:ext cx="300755" cy="460418"/>
            </a:xfrm>
            <a:prstGeom prst="rect">
              <a:avLst/>
            </a:prstGeom>
            <a:effectLst/>
          </p:spPr>
        </p:pic>
        <p:pic>
          <p:nvPicPr>
            <p:cNvPr id="367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81616" y="299540"/>
              <a:ext cx="104356" cy="109650"/>
            </a:xfrm>
            <a:prstGeom prst="rect">
              <a:avLst/>
            </a:prstGeom>
            <a:effectLst/>
          </p:spPr>
        </p:pic>
        <p:pic>
          <p:nvPicPr>
            <p:cNvPr id="368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6057" y="809647"/>
              <a:ext cx="335550" cy="496974"/>
            </a:xfrm>
            <a:prstGeom prst="rect">
              <a:avLst/>
            </a:prstGeom>
            <a:effectLst/>
          </p:spPr>
        </p:pic>
        <p:pic>
          <p:nvPicPr>
            <p:cNvPr id="368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87999" y="814303"/>
              <a:ext cx="126017" cy="397236"/>
            </a:xfrm>
            <a:prstGeom prst="rect">
              <a:avLst/>
            </a:prstGeom>
            <a:effectLst/>
          </p:spPr>
        </p:pic>
        <p:pic>
          <p:nvPicPr>
            <p:cNvPr id="368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19079" y="772571"/>
              <a:ext cx="233628" cy="238511"/>
            </a:xfrm>
            <a:prstGeom prst="rect">
              <a:avLst/>
            </a:prstGeom>
            <a:effectLst/>
          </p:spPr>
        </p:pic>
        <p:pic>
          <p:nvPicPr>
            <p:cNvPr id="368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48057" y="8032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8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14570" y="774489"/>
              <a:ext cx="347657" cy="104945"/>
            </a:xfrm>
            <a:prstGeom prst="rect">
              <a:avLst/>
            </a:prstGeom>
            <a:effectLst/>
          </p:spPr>
        </p:pic>
        <p:pic>
          <p:nvPicPr>
            <p:cNvPr id="369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044399" y="786628"/>
              <a:ext cx="134565" cy="411996"/>
            </a:xfrm>
            <a:prstGeom prst="rect">
              <a:avLst/>
            </a:prstGeom>
            <a:effectLst/>
          </p:spPr>
        </p:pic>
        <p:pic>
          <p:nvPicPr>
            <p:cNvPr id="369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75091" y="887520"/>
              <a:ext cx="271497" cy="300850"/>
            </a:xfrm>
            <a:prstGeom prst="rect">
              <a:avLst/>
            </a:prstGeom>
            <a:effectLst/>
          </p:spPr>
        </p:pic>
        <p:pic>
          <p:nvPicPr>
            <p:cNvPr id="369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43727" y="736812"/>
              <a:ext cx="103877" cy="408306"/>
            </a:xfrm>
            <a:prstGeom prst="rect">
              <a:avLst/>
            </a:prstGeom>
            <a:effectLst/>
          </p:spPr>
        </p:pic>
        <p:pic>
          <p:nvPicPr>
            <p:cNvPr id="369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84283" y="817708"/>
              <a:ext cx="312768" cy="100472"/>
            </a:xfrm>
            <a:prstGeom prst="rect">
              <a:avLst/>
            </a:prstGeom>
            <a:effectLst/>
          </p:spPr>
        </p:pic>
        <p:pic>
          <p:nvPicPr>
            <p:cNvPr id="369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130807" y="920422"/>
              <a:ext cx="398718" cy="236696"/>
            </a:xfrm>
            <a:prstGeom prst="rect">
              <a:avLst/>
            </a:prstGeom>
            <a:effectLst/>
          </p:spPr>
        </p:pic>
        <p:pic>
          <p:nvPicPr>
            <p:cNvPr id="370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64802" y="1024636"/>
              <a:ext cx="143688" cy="142623"/>
            </a:xfrm>
            <a:prstGeom prst="rect">
              <a:avLst/>
            </a:prstGeom>
            <a:effectLst/>
          </p:spPr>
        </p:pic>
        <p:pic>
          <p:nvPicPr>
            <p:cNvPr id="370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04557" y="852064"/>
              <a:ext cx="123494" cy="517304"/>
            </a:xfrm>
            <a:prstGeom prst="rect">
              <a:avLst/>
            </a:prstGeom>
            <a:effectLst/>
          </p:spPr>
        </p:pic>
        <p:pic>
          <p:nvPicPr>
            <p:cNvPr id="370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24175" y="839714"/>
              <a:ext cx="216643" cy="255588"/>
            </a:xfrm>
            <a:prstGeom prst="rect">
              <a:avLst/>
            </a:prstGeom>
            <a:effectLst/>
          </p:spPr>
        </p:pic>
        <p:pic>
          <p:nvPicPr>
            <p:cNvPr id="370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28973" y="850512"/>
              <a:ext cx="308675" cy="262120"/>
            </a:xfrm>
            <a:prstGeom prst="rect">
              <a:avLst/>
            </a:prstGeom>
            <a:effectLst/>
          </p:spPr>
        </p:pic>
        <p:pic>
          <p:nvPicPr>
            <p:cNvPr id="370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94657" y="859491"/>
              <a:ext cx="273959" cy="256844"/>
            </a:xfrm>
            <a:prstGeom prst="rect">
              <a:avLst/>
            </a:prstGeom>
            <a:effectLst/>
          </p:spPr>
        </p:pic>
        <p:pic>
          <p:nvPicPr>
            <p:cNvPr id="371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10224" y="392944"/>
              <a:ext cx="324141" cy="531757"/>
            </a:xfrm>
            <a:prstGeom prst="rect">
              <a:avLst/>
            </a:prstGeom>
            <a:effectLst/>
          </p:spPr>
        </p:pic>
        <p:pic>
          <p:nvPicPr>
            <p:cNvPr id="371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171052" y="454522"/>
              <a:ext cx="291058" cy="92807"/>
            </a:xfrm>
            <a:prstGeom prst="rect">
              <a:avLst/>
            </a:prstGeom>
            <a:effectLst/>
          </p:spPr>
        </p:pic>
        <p:pic>
          <p:nvPicPr>
            <p:cNvPr id="371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171449" y="460058"/>
              <a:ext cx="313813" cy="358852"/>
            </a:xfrm>
            <a:prstGeom prst="rect">
              <a:avLst/>
            </a:prstGeom>
            <a:effectLst/>
          </p:spPr>
        </p:pic>
        <p:pic>
          <p:nvPicPr>
            <p:cNvPr id="371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204262" y="587364"/>
              <a:ext cx="247789" cy="103877"/>
            </a:xfrm>
            <a:prstGeom prst="rect">
              <a:avLst/>
            </a:prstGeom>
            <a:effectLst/>
          </p:spPr>
        </p:pic>
        <p:pic>
          <p:nvPicPr>
            <p:cNvPr id="371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538890" y="460058"/>
              <a:ext cx="123495" cy="373250"/>
            </a:xfrm>
            <a:prstGeom prst="rect">
              <a:avLst/>
            </a:prstGeom>
            <a:effectLst/>
          </p:spPr>
        </p:pic>
        <p:pic>
          <p:nvPicPr>
            <p:cNvPr id="372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541903" y="443452"/>
              <a:ext cx="316404" cy="341885"/>
            </a:xfrm>
            <a:prstGeom prst="rect">
              <a:avLst/>
            </a:prstGeom>
            <a:effectLst/>
          </p:spPr>
        </p:pic>
        <p:pic>
          <p:nvPicPr>
            <p:cNvPr id="372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879544" y="432382"/>
              <a:ext cx="330815" cy="92806"/>
            </a:xfrm>
            <a:prstGeom prst="rect">
              <a:avLst/>
            </a:prstGeom>
            <a:effectLst/>
          </p:spPr>
        </p:pic>
        <p:pic>
          <p:nvPicPr>
            <p:cNvPr id="372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888322" y="448987"/>
              <a:ext cx="288826" cy="344730"/>
            </a:xfrm>
            <a:prstGeom prst="rect">
              <a:avLst/>
            </a:prstGeom>
            <a:effectLst/>
          </p:spPr>
        </p:pic>
        <p:pic>
          <p:nvPicPr>
            <p:cNvPr id="372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918289" y="570759"/>
              <a:ext cx="253324" cy="103877"/>
            </a:xfrm>
            <a:prstGeom prst="rect">
              <a:avLst/>
            </a:prstGeom>
            <a:effectLst/>
          </p:spPr>
        </p:pic>
        <p:pic>
          <p:nvPicPr>
            <p:cNvPr id="372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253361" y="408122"/>
              <a:ext cx="311244" cy="398272"/>
            </a:xfrm>
            <a:prstGeom prst="rect">
              <a:avLst/>
            </a:prstGeom>
            <a:effectLst/>
          </p:spPr>
        </p:pic>
        <p:pic>
          <p:nvPicPr>
            <p:cNvPr id="373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65894" y="389164"/>
              <a:ext cx="354801" cy="423849"/>
            </a:xfrm>
            <a:prstGeom prst="rect">
              <a:avLst/>
            </a:prstGeom>
            <a:effectLst/>
          </p:spPr>
        </p:pic>
        <p:pic>
          <p:nvPicPr>
            <p:cNvPr id="373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610175" y="620575"/>
              <a:ext cx="341886" cy="103876"/>
            </a:xfrm>
            <a:prstGeom prst="rect">
              <a:avLst/>
            </a:prstGeom>
            <a:effectLst/>
          </p:spPr>
        </p:pic>
        <p:pic>
          <p:nvPicPr>
            <p:cNvPr id="373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864789" y="377031"/>
              <a:ext cx="364026" cy="114947"/>
            </a:xfrm>
            <a:prstGeom prst="rect">
              <a:avLst/>
            </a:prstGeom>
            <a:effectLst/>
          </p:spPr>
        </p:pic>
        <p:pic>
          <p:nvPicPr>
            <p:cNvPr id="373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97631" y="388101"/>
              <a:ext cx="98342" cy="389670"/>
            </a:xfrm>
            <a:prstGeom prst="rect">
              <a:avLst/>
            </a:prstGeom>
            <a:effectLst/>
          </p:spPr>
        </p:pic>
        <p:pic>
          <p:nvPicPr>
            <p:cNvPr id="373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187307" y="493268"/>
              <a:ext cx="102393" cy="277309"/>
            </a:xfrm>
            <a:prstGeom prst="rect">
              <a:avLst/>
            </a:prstGeom>
            <a:effectLst/>
          </p:spPr>
        </p:pic>
        <p:pic>
          <p:nvPicPr>
            <p:cNvPr id="374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310672" y="349356"/>
              <a:ext cx="280963" cy="406658"/>
            </a:xfrm>
            <a:prstGeom prst="rect">
              <a:avLst/>
            </a:prstGeom>
            <a:effectLst/>
          </p:spPr>
        </p:pic>
        <p:pic>
          <p:nvPicPr>
            <p:cNvPr id="374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645237" y="407229"/>
              <a:ext cx="369560" cy="101354"/>
            </a:xfrm>
            <a:prstGeom prst="rect">
              <a:avLst/>
            </a:prstGeom>
            <a:effectLst/>
          </p:spPr>
        </p:pic>
        <p:pic>
          <p:nvPicPr>
            <p:cNvPr id="374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675408" y="410242"/>
              <a:ext cx="295109" cy="360616"/>
            </a:xfrm>
            <a:prstGeom prst="rect">
              <a:avLst/>
            </a:prstGeom>
            <a:effectLst/>
          </p:spPr>
        </p:pic>
        <p:pic>
          <p:nvPicPr>
            <p:cNvPr id="374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657319" y="554154"/>
              <a:ext cx="285523" cy="103876"/>
            </a:xfrm>
            <a:prstGeom prst="rect">
              <a:avLst/>
            </a:prstGeom>
            <a:effectLst/>
          </p:spPr>
        </p:pic>
        <p:pic>
          <p:nvPicPr>
            <p:cNvPr id="3748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142189" y="4268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5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929353" y="1027091"/>
              <a:ext cx="90962" cy="433761"/>
            </a:xfrm>
            <a:prstGeom prst="rect">
              <a:avLst/>
            </a:prstGeom>
            <a:effectLst/>
          </p:spPr>
        </p:pic>
        <p:pic>
          <p:nvPicPr>
            <p:cNvPr id="375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921973" y="1019319"/>
              <a:ext cx="224779" cy="244479"/>
            </a:xfrm>
            <a:prstGeom prst="rect">
              <a:avLst/>
            </a:prstGeom>
            <a:effectLst/>
          </p:spPr>
        </p:pic>
        <p:pic>
          <p:nvPicPr>
            <p:cNvPr id="375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165517" y="1063382"/>
              <a:ext cx="103877" cy="352955"/>
            </a:xfrm>
            <a:prstGeom prst="rect">
              <a:avLst/>
            </a:prstGeom>
            <a:effectLst/>
          </p:spPr>
        </p:pic>
        <p:pic>
          <p:nvPicPr>
            <p:cNvPr id="375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204262" y="1041656"/>
              <a:ext cx="297605" cy="407892"/>
            </a:xfrm>
            <a:prstGeom prst="rect">
              <a:avLst/>
            </a:prstGeom>
            <a:effectLst/>
          </p:spPr>
        </p:pic>
        <p:pic>
          <p:nvPicPr>
            <p:cNvPr id="3758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182123" y="1290321"/>
              <a:ext cx="87271" cy="181367"/>
            </a:xfrm>
            <a:prstGeom prst="rect">
              <a:avLst/>
            </a:prstGeom>
            <a:effectLst/>
          </p:spPr>
        </p:pic>
        <p:pic>
          <p:nvPicPr>
            <p:cNvPr id="376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508693" y="1079987"/>
              <a:ext cx="319745" cy="103877"/>
            </a:xfrm>
            <a:prstGeom prst="rect">
              <a:avLst/>
            </a:prstGeom>
            <a:effectLst/>
          </p:spPr>
        </p:pic>
        <p:pic>
          <p:nvPicPr>
            <p:cNvPr id="376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526817" y="1074452"/>
              <a:ext cx="323761" cy="339176"/>
            </a:xfrm>
            <a:prstGeom prst="rect">
              <a:avLst/>
            </a:prstGeom>
            <a:effectLst/>
          </p:spPr>
        </p:pic>
        <p:pic>
          <p:nvPicPr>
            <p:cNvPr id="3764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564689" y="12460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66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901684" y="1218364"/>
              <a:ext cx="203508" cy="92807"/>
            </a:xfrm>
            <a:prstGeom prst="rect">
              <a:avLst/>
            </a:prstGeom>
            <a:effectLst/>
          </p:spPr>
        </p:pic>
        <p:pic>
          <p:nvPicPr>
            <p:cNvPr id="376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161833" y="1008031"/>
              <a:ext cx="380631" cy="87271"/>
            </a:xfrm>
            <a:prstGeom prst="rect">
              <a:avLst/>
            </a:prstGeom>
            <a:effectLst/>
          </p:spPr>
        </p:pic>
        <p:pic>
          <p:nvPicPr>
            <p:cNvPr id="377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311597" y="1019101"/>
              <a:ext cx="92489" cy="382476"/>
            </a:xfrm>
            <a:prstGeom prst="rect">
              <a:avLst/>
            </a:prstGeom>
            <a:effectLst/>
          </p:spPr>
        </p:pic>
        <p:pic>
          <p:nvPicPr>
            <p:cNvPr id="377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488403" y="1056330"/>
              <a:ext cx="114947" cy="337444"/>
            </a:xfrm>
            <a:prstGeom prst="rect">
              <a:avLst/>
            </a:prstGeom>
            <a:effectLst/>
          </p:spPr>
        </p:pic>
        <p:pic>
          <p:nvPicPr>
            <p:cNvPr id="377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526163" y="1021422"/>
              <a:ext cx="274418" cy="350318"/>
            </a:xfrm>
            <a:prstGeom prst="rect">
              <a:avLst/>
            </a:prstGeom>
            <a:effectLst/>
          </p:spPr>
        </p:pic>
        <p:pic>
          <p:nvPicPr>
            <p:cNvPr id="377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803904" y="1007045"/>
              <a:ext cx="337335" cy="420362"/>
            </a:xfrm>
            <a:prstGeom prst="rect">
              <a:avLst/>
            </a:prstGeom>
            <a:effectLst/>
          </p:spPr>
        </p:pic>
        <p:pic>
          <p:nvPicPr>
            <p:cNvPr id="377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853719" y="1185154"/>
              <a:ext cx="325280" cy="109411"/>
            </a:xfrm>
            <a:prstGeom prst="rect">
              <a:avLst/>
            </a:prstGeom>
            <a:effectLst/>
          </p:spPr>
        </p:pic>
        <p:pic>
          <p:nvPicPr>
            <p:cNvPr id="378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125949" y="1040733"/>
              <a:ext cx="113936" cy="342631"/>
            </a:xfrm>
            <a:prstGeom prst="rect">
              <a:avLst/>
            </a:prstGeom>
            <a:effectLst/>
          </p:spPr>
        </p:pic>
        <p:pic>
          <p:nvPicPr>
            <p:cNvPr id="378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263316" y="958677"/>
              <a:ext cx="591949" cy="398619"/>
            </a:xfrm>
            <a:prstGeom prst="rect">
              <a:avLst/>
            </a:prstGeom>
            <a:effectLst/>
          </p:spPr>
        </p:pic>
        <p:pic>
          <p:nvPicPr>
            <p:cNvPr id="378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619593" y="1008031"/>
              <a:ext cx="295572" cy="371729"/>
            </a:xfrm>
            <a:prstGeom prst="rect">
              <a:avLst/>
            </a:prstGeom>
            <a:effectLst/>
          </p:spPr>
        </p:pic>
        <p:pic>
          <p:nvPicPr>
            <p:cNvPr id="378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606491" y="1129803"/>
              <a:ext cx="297605" cy="109412"/>
            </a:xfrm>
            <a:prstGeom prst="rect">
              <a:avLst/>
            </a:prstGeom>
            <a:effectLst/>
          </p:spPr>
        </p:pic>
        <p:pic>
          <p:nvPicPr>
            <p:cNvPr id="378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921991" y="1030171"/>
              <a:ext cx="109412" cy="289025"/>
            </a:xfrm>
            <a:prstGeom prst="rect">
              <a:avLst/>
            </a:prstGeom>
            <a:effectLst/>
          </p:spPr>
        </p:pic>
        <p:pic>
          <p:nvPicPr>
            <p:cNvPr id="379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848189" y="992940"/>
              <a:ext cx="371759" cy="374575"/>
            </a:xfrm>
            <a:prstGeom prst="rect">
              <a:avLst/>
            </a:prstGeom>
            <a:effectLst/>
          </p:spPr>
        </p:pic>
        <p:pic>
          <p:nvPicPr>
            <p:cNvPr id="379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86838" y="9637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9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796511" y="1685157"/>
              <a:ext cx="419377" cy="124172"/>
            </a:xfrm>
            <a:prstGeom prst="rect">
              <a:avLst/>
            </a:prstGeom>
            <a:effectLst/>
          </p:spPr>
        </p:pic>
        <p:pic>
          <p:nvPicPr>
            <p:cNvPr id="379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997545" y="1699917"/>
              <a:ext cx="105796" cy="347420"/>
            </a:xfrm>
            <a:prstGeom prst="rect">
              <a:avLst/>
            </a:prstGeom>
            <a:effectLst/>
          </p:spPr>
        </p:pic>
        <p:pic>
          <p:nvPicPr>
            <p:cNvPr id="379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167861" y="1697723"/>
              <a:ext cx="625556" cy="411485"/>
            </a:xfrm>
            <a:prstGeom prst="rect">
              <a:avLst/>
            </a:prstGeom>
            <a:effectLst/>
          </p:spPr>
        </p:pic>
        <p:pic>
          <p:nvPicPr>
            <p:cNvPr id="380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481017" y="1893645"/>
              <a:ext cx="314210" cy="126017"/>
            </a:xfrm>
            <a:prstGeom prst="rect">
              <a:avLst/>
            </a:prstGeom>
            <a:effectLst/>
          </p:spPr>
        </p:pic>
        <p:pic>
          <p:nvPicPr>
            <p:cNvPr id="380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796517" y="1682326"/>
              <a:ext cx="308042" cy="376082"/>
            </a:xfrm>
            <a:prstGeom prst="rect">
              <a:avLst/>
            </a:prstGeom>
            <a:effectLst/>
          </p:spPr>
        </p:pic>
        <p:pic>
          <p:nvPicPr>
            <p:cNvPr id="380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202035" y="1664196"/>
              <a:ext cx="308218" cy="372537"/>
            </a:xfrm>
            <a:prstGeom prst="rect">
              <a:avLst/>
            </a:prstGeom>
            <a:effectLst/>
          </p:spPr>
        </p:pic>
        <p:pic>
          <p:nvPicPr>
            <p:cNvPr id="380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486431" y="1664031"/>
              <a:ext cx="358618" cy="387973"/>
            </a:xfrm>
            <a:prstGeom prst="rect">
              <a:avLst/>
            </a:prstGeom>
            <a:effectLst/>
          </p:spPr>
        </p:pic>
        <p:pic>
          <p:nvPicPr>
            <p:cNvPr id="380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516079" y="1738840"/>
              <a:ext cx="470200" cy="315493"/>
            </a:xfrm>
            <a:prstGeom prst="rect">
              <a:avLst/>
            </a:prstGeom>
            <a:effectLst/>
          </p:spPr>
        </p:pic>
        <p:pic>
          <p:nvPicPr>
            <p:cNvPr id="381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993942" y="1697932"/>
              <a:ext cx="389855" cy="371546"/>
            </a:xfrm>
            <a:prstGeom prst="rect">
              <a:avLst/>
            </a:prstGeom>
            <a:effectLst/>
          </p:spPr>
        </p:pic>
        <p:pic>
          <p:nvPicPr>
            <p:cNvPr id="381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369175" y="1650101"/>
              <a:ext cx="346727" cy="353193"/>
            </a:xfrm>
            <a:prstGeom prst="rect">
              <a:avLst/>
            </a:prstGeom>
            <a:effectLst/>
          </p:spPr>
        </p:pic>
        <p:pic>
          <p:nvPicPr>
            <p:cNvPr id="381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7767008" y="1669244"/>
              <a:ext cx="358491" cy="101339"/>
            </a:xfrm>
            <a:prstGeom prst="rect">
              <a:avLst/>
            </a:prstGeom>
            <a:effectLst/>
          </p:spPr>
        </p:pic>
        <p:pic>
          <p:nvPicPr>
            <p:cNvPr id="381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778883" y="1666706"/>
              <a:ext cx="363221" cy="357733"/>
            </a:xfrm>
            <a:prstGeom prst="rect">
              <a:avLst/>
            </a:prstGeom>
            <a:effectLst/>
          </p:spPr>
        </p:pic>
        <p:pic>
          <p:nvPicPr>
            <p:cNvPr id="381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794684" y="1799549"/>
              <a:ext cx="303139" cy="92806"/>
            </a:xfrm>
            <a:prstGeom prst="rect">
              <a:avLst/>
            </a:prstGeom>
            <a:effectLst/>
          </p:spPr>
        </p:pic>
        <p:pic>
          <p:nvPicPr>
            <p:cNvPr id="382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8119292" y="1639031"/>
              <a:ext cx="116909" cy="415686"/>
            </a:xfrm>
            <a:prstGeom prst="rect">
              <a:avLst/>
            </a:prstGeom>
            <a:effectLst/>
          </p:spPr>
        </p:pic>
        <p:pic>
          <p:nvPicPr>
            <p:cNvPr id="382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8083991" y="1667355"/>
              <a:ext cx="412359" cy="385518"/>
            </a:xfrm>
            <a:prstGeom prst="rect">
              <a:avLst/>
            </a:prstGeom>
            <a:effectLst/>
          </p:spPr>
        </p:pic>
        <p:pic>
          <p:nvPicPr>
            <p:cNvPr id="382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3420" y="2517737"/>
              <a:ext cx="308675" cy="271534"/>
            </a:xfrm>
            <a:prstGeom prst="rect">
              <a:avLst/>
            </a:prstGeom>
            <a:effectLst/>
          </p:spPr>
        </p:pic>
        <p:pic>
          <p:nvPicPr>
            <p:cNvPr id="382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94573" y="2314312"/>
              <a:ext cx="264829" cy="147113"/>
            </a:xfrm>
            <a:prstGeom prst="rect">
              <a:avLst/>
            </a:prstGeom>
            <a:effectLst/>
          </p:spPr>
        </p:pic>
        <p:pic>
          <p:nvPicPr>
            <p:cNvPr id="382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37815" y="2508040"/>
              <a:ext cx="651850" cy="282844"/>
            </a:xfrm>
            <a:prstGeom prst="rect">
              <a:avLst/>
            </a:prstGeom>
            <a:effectLst/>
          </p:spPr>
        </p:pic>
        <p:pic>
          <p:nvPicPr>
            <p:cNvPr id="383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464027" y="2369663"/>
              <a:ext cx="124217" cy="375095"/>
            </a:xfrm>
            <a:prstGeom prst="rect">
              <a:avLst/>
            </a:prstGeom>
            <a:effectLst/>
          </p:spPr>
        </p:pic>
        <p:pic>
          <p:nvPicPr>
            <p:cNvPr id="383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456964" y="2381723"/>
              <a:ext cx="286974" cy="392228"/>
            </a:xfrm>
            <a:prstGeom prst="rect">
              <a:avLst/>
            </a:prstGeom>
            <a:effectLst/>
          </p:spPr>
        </p:pic>
        <p:pic>
          <p:nvPicPr>
            <p:cNvPr id="383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737169" y="2399414"/>
              <a:ext cx="288568" cy="363003"/>
            </a:xfrm>
            <a:prstGeom prst="rect">
              <a:avLst/>
            </a:prstGeom>
            <a:effectLst/>
          </p:spPr>
        </p:pic>
        <p:pic>
          <p:nvPicPr>
            <p:cNvPr id="383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030813" y="2391803"/>
              <a:ext cx="338424" cy="92490"/>
            </a:xfrm>
            <a:prstGeom prst="rect">
              <a:avLst/>
            </a:prstGeom>
            <a:effectLst/>
          </p:spPr>
        </p:pic>
        <p:pic>
          <p:nvPicPr>
            <p:cNvPr id="383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146750" y="2397338"/>
              <a:ext cx="139231" cy="336350"/>
            </a:xfrm>
            <a:prstGeom prst="rect">
              <a:avLst/>
            </a:prstGeom>
            <a:effectLst/>
          </p:spPr>
        </p:pic>
        <p:pic>
          <p:nvPicPr>
            <p:cNvPr id="384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686622" y="2499864"/>
              <a:ext cx="313386" cy="279401"/>
            </a:xfrm>
            <a:prstGeom prst="rect">
              <a:avLst/>
            </a:prstGeom>
            <a:effectLst/>
          </p:spPr>
        </p:pic>
        <p:pic>
          <p:nvPicPr>
            <p:cNvPr id="384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890596" y="2364127"/>
              <a:ext cx="317229" cy="413842"/>
            </a:xfrm>
            <a:prstGeom prst="rect">
              <a:avLst/>
            </a:prstGeom>
            <a:effectLst/>
          </p:spPr>
        </p:pic>
        <p:pic>
          <p:nvPicPr>
            <p:cNvPr id="384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199575" y="2489438"/>
              <a:ext cx="248775" cy="294789"/>
            </a:xfrm>
            <a:prstGeom prst="rect">
              <a:avLst/>
            </a:prstGeom>
            <a:effectLst/>
          </p:spPr>
        </p:pic>
        <p:pic>
          <p:nvPicPr>
            <p:cNvPr id="384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853701" y="2445640"/>
              <a:ext cx="148158" cy="288286"/>
            </a:xfrm>
            <a:prstGeom prst="rect">
              <a:avLst/>
            </a:prstGeom>
            <a:effectLst/>
          </p:spPr>
        </p:pic>
        <p:pic>
          <p:nvPicPr>
            <p:cNvPr id="384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909052" y="2434344"/>
              <a:ext cx="214578" cy="116686"/>
            </a:xfrm>
            <a:prstGeom prst="rect">
              <a:avLst/>
            </a:prstGeom>
            <a:effectLst/>
          </p:spPr>
        </p:pic>
        <p:pic>
          <p:nvPicPr>
            <p:cNvPr id="385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048411" y="2466296"/>
              <a:ext cx="357509" cy="267509"/>
            </a:xfrm>
            <a:prstGeom prst="rect">
              <a:avLst/>
            </a:prstGeom>
            <a:effectLst/>
          </p:spPr>
        </p:pic>
        <p:pic>
          <p:nvPicPr>
            <p:cNvPr id="385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360431" y="2470733"/>
              <a:ext cx="316708" cy="276368"/>
            </a:xfrm>
            <a:prstGeom prst="rect">
              <a:avLst/>
            </a:prstGeom>
            <a:effectLst/>
          </p:spPr>
        </p:pic>
        <p:pic>
          <p:nvPicPr>
            <p:cNvPr id="385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662141" y="2286636"/>
              <a:ext cx="352639" cy="441575"/>
            </a:xfrm>
            <a:prstGeom prst="rect">
              <a:avLst/>
            </a:prstGeom>
            <a:effectLst/>
          </p:spPr>
        </p:pic>
        <p:pic>
          <p:nvPicPr>
            <p:cNvPr id="385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828523" y="24250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58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043745" y="2436643"/>
              <a:ext cx="314210" cy="308159"/>
            </a:xfrm>
            <a:prstGeom prst="rect">
              <a:avLst/>
            </a:prstGeom>
            <a:effectLst/>
          </p:spPr>
        </p:pic>
        <p:pic>
          <p:nvPicPr>
            <p:cNvPr id="3860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243008" y="2442569"/>
              <a:ext cx="347421" cy="299114"/>
            </a:xfrm>
            <a:prstGeom prst="rect">
              <a:avLst/>
            </a:prstGeom>
            <a:effectLst/>
          </p:spPr>
        </p:pic>
        <p:pic>
          <p:nvPicPr>
            <p:cNvPr id="3862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099096" y="2530180"/>
              <a:ext cx="469193" cy="98342"/>
            </a:xfrm>
            <a:prstGeom prst="rect">
              <a:avLst/>
            </a:prstGeom>
            <a:effectLst/>
          </p:spPr>
        </p:pic>
        <p:pic>
          <p:nvPicPr>
            <p:cNvPr id="386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520910" y="2419512"/>
              <a:ext cx="362879" cy="294882"/>
            </a:xfrm>
            <a:prstGeom prst="rect">
              <a:avLst/>
            </a:prstGeom>
            <a:effectLst/>
          </p:spPr>
        </p:pic>
        <p:pic>
          <p:nvPicPr>
            <p:cNvPr id="3866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135486" y="2467449"/>
              <a:ext cx="595171" cy="271323"/>
            </a:xfrm>
            <a:prstGeom prst="rect">
              <a:avLst/>
            </a:prstGeom>
            <a:effectLst/>
          </p:spPr>
        </p:pic>
        <p:pic>
          <p:nvPicPr>
            <p:cNvPr id="3868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119331" y="2315324"/>
              <a:ext cx="264466" cy="425175"/>
            </a:xfrm>
            <a:prstGeom prst="rect">
              <a:avLst/>
            </a:prstGeom>
            <a:effectLst/>
          </p:spPr>
        </p:pic>
        <p:pic>
          <p:nvPicPr>
            <p:cNvPr id="3870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364960" y="2319847"/>
              <a:ext cx="267916" cy="423799"/>
            </a:xfrm>
            <a:prstGeom prst="rect">
              <a:avLst/>
            </a:prstGeom>
            <a:effectLst/>
          </p:spPr>
        </p:pic>
        <p:pic>
          <p:nvPicPr>
            <p:cNvPr id="3872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644771" y="2308777"/>
              <a:ext cx="414306" cy="491332"/>
            </a:xfrm>
            <a:prstGeom prst="rect">
              <a:avLst/>
            </a:prstGeom>
            <a:effectLst/>
          </p:spPr>
        </p:pic>
        <p:pic>
          <p:nvPicPr>
            <p:cNvPr id="3874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282417" y="26464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7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442935" y="26298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78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42198" y="2624277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3881" name="lcosfilogo-filtered.jpeg" descr="lcosfilogo-filtered.jpeg"/>
          <p:cNvPicPr>
            <a:picLocks noChangeAspect="1"/>
          </p:cNvPicPr>
          <p:nvPr/>
        </p:nvPicPr>
        <p:blipFill>
          <a:blip r:embed="rId99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3882" name="IMG_4269.jpeg" descr="IMG_4269.jpeg"/>
          <p:cNvPicPr>
            <a:picLocks noChangeAspect="1"/>
          </p:cNvPicPr>
          <p:nvPr/>
        </p:nvPicPr>
        <p:blipFill>
          <a:blip r:embed="rId100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4" name="Rettangolo"/>
          <p:cNvSpPr/>
          <p:nvPr/>
        </p:nvSpPr>
        <p:spPr>
          <a:xfrm>
            <a:off x="1977722" y="3479523"/>
            <a:ext cx="9201082" cy="2794554"/>
          </a:xfrm>
          <a:prstGeom prst="rect">
            <a:avLst/>
          </a:prstGeom>
          <a:solidFill>
            <a:srgbClr val="E0E0E0">
              <a:alpha val="61872"/>
            </a:srgbClr>
          </a:solidFill>
          <a:ln w="25400">
            <a:solidFill>
              <a:srgbClr val="000000">
                <a:alpha val="61872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4005" name="Disegno"/>
          <p:cNvGrpSpPr/>
          <p:nvPr/>
        </p:nvGrpSpPr>
        <p:grpSpPr>
          <a:xfrm>
            <a:off x="3258637" y="4038183"/>
            <a:ext cx="6639252" cy="1677234"/>
            <a:chOff x="-165069" y="-121571"/>
            <a:chExt cx="6639250" cy="1677232"/>
          </a:xfrm>
        </p:grpSpPr>
        <p:pic>
          <p:nvPicPr>
            <p:cNvPr id="388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0410" y="-65391"/>
              <a:ext cx="86772" cy="381327"/>
            </a:xfrm>
            <a:prstGeom prst="rect">
              <a:avLst/>
            </a:prstGeom>
            <a:effectLst/>
          </p:spPr>
        </p:pic>
        <p:pic>
          <p:nvPicPr>
            <p:cNvPr id="388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070" y="-46158"/>
              <a:ext cx="363493" cy="408852"/>
            </a:xfrm>
            <a:prstGeom prst="rect">
              <a:avLst/>
            </a:prstGeom>
            <a:effectLst/>
          </p:spPr>
        </p:pic>
        <p:pic>
          <p:nvPicPr>
            <p:cNvPr id="388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9174" y="34976"/>
              <a:ext cx="86595" cy="312549"/>
            </a:xfrm>
            <a:prstGeom prst="rect">
              <a:avLst/>
            </a:prstGeom>
            <a:effectLst/>
          </p:spPr>
        </p:pic>
        <p:pic>
          <p:nvPicPr>
            <p:cNvPr id="389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3275" y="-25374"/>
              <a:ext cx="143064" cy="71532"/>
            </a:xfrm>
            <a:prstGeom prst="rect">
              <a:avLst/>
            </a:prstGeom>
            <a:effectLst/>
          </p:spPr>
        </p:pic>
        <p:pic>
          <p:nvPicPr>
            <p:cNvPr id="389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31281" y="-36872"/>
              <a:ext cx="190039" cy="336668"/>
            </a:xfrm>
            <a:prstGeom prst="rect">
              <a:avLst/>
            </a:prstGeom>
            <a:effectLst/>
          </p:spPr>
        </p:pic>
        <p:pic>
          <p:nvPicPr>
            <p:cNvPr id="389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46779" y="-35333"/>
              <a:ext cx="280296" cy="107471"/>
            </a:xfrm>
            <a:prstGeom prst="rect">
              <a:avLst/>
            </a:prstGeom>
            <a:effectLst/>
          </p:spPr>
        </p:pic>
        <p:pic>
          <p:nvPicPr>
            <p:cNvPr id="389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41584" y="-4590"/>
              <a:ext cx="248196" cy="331338"/>
            </a:xfrm>
            <a:prstGeom prst="rect">
              <a:avLst/>
            </a:prstGeom>
            <a:effectLst/>
          </p:spPr>
        </p:pic>
        <p:pic>
          <p:nvPicPr>
            <p:cNvPr id="389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51975" y="104525"/>
              <a:ext cx="274176" cy="97513"/>
            </a:xfrm>
            <a:prstGeom prst="rect">
              <a:avLst/>
            </a:prstGeom>
            <a:effectLst/>
          </p:spPr>
        </p:pic>
        <p:pic>
          <p:nvPicPr>
            <p:cNvPr id="390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25929" y="-52903"/>
              <a:ext cx="315288" cy="366849"/>
            </a:xfrm>
            <a:prstGeom prst="rect">
              <a:avLst/>
            </a:prstGeom>
            <a:effectLst/>
          </p:spPr>
        </p:pic>
        <p:pic>
          <p:nvPicPr>
            <p:cNvPr id="390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27453" y="125309"/>
              <a:ext cx="154668" cy="248196"/>
            </a:xfrm>
            <a:prstGeom prst="rect">
              <a:avLst/>
            </a:prstGeom>
            <a:effectLst/>
          </p:spPr>
        </p:pic>
        <p:pic>
          <p:nvPicPr>
            <p:cNvPr id="390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48431" y="-20178"/>
              <a:ext cx="236058" cy="304962"/>
            </a:xfrm>
            <a:prstGeom prst="rect">
              <a:avLst/>
            </a:prstGeom>
            <a:effectLst/>
          </p:spPr>
        </p:pic>
        <p:pic>
          <p:nvPicPr>
            <p:cNvPr id="390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696986" y="-43791"/>
              <a:ext cx="246301" cy="84753"/>
            </a:xfrm>
            <a:prstGeom prst="rect">
              <a:avLst/>
            </a:prstGeom>
            <a:effectLst/>
          </p:spPr>
        </p:pic>
        <p:pic>
          <p:nvPicPr>
            <p:cNvPr id="390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701178" y="-20178"/>
              <a:ext cx="200541" cy="313026"/>
            </a:xfrm>
            <a:prstGeom prst="rect">
              <a:avLst/>
            </a:prstGeom>
            <a:effectLst/>
          </p:spPr>
        </p:pic>
        <p:pic>
          <p:nvPicPr>
            <p:cNvPr id="391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674307" y="94133"/>
              <a:ext cx="289764" cy="107905"/>
            </a:xfrm>
            <a:prstGeom prst="rect">
              <a:avLst/>
            </a:prstGeom>
            <a:effectLst/>
          </p:spPr>
        </p:pic>
        <p:pic>
          <p:nvPicPr>
            <p:cNvPr id="391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905615" y="-53086"/>
              <a:ext cx="245511" cy="363519"/>
            </a:xfrm>
            <a:prstGeom prst="rect">
              <a:avLst/>
            </a:prstGeom>
            <a:effectLst/>
          </p:spPr>
        </p:pic>
        <p:pic>
          <p:nvPicPr>
            <p:cNvPr id="391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097706" y="-35766"/>
              <a:ext cx="256063" cy="325722"/>
            </a:xfrm>
            <a:prstGeom prst="rect">
              <a:avLst/>
            </a:prstGeom>
            <a:effectLst/>
          </p:spPr>
        </p:pic>
        <p:pic>
          <p:nvPicPr>
            <p:cNvPr id="391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283812" y="-37957"/>
              <a:ext cx="263623" cy="337941"/>
            </a:xfrm>
            <a:prstGeom prst="rect">
              <a:avLst/>
            </a:prstGeom>
            <a:effectLst/>
          </p:spPr>
        </p:pic>
        <p:pic>
          <p:nvPicPr>
            <p:cNvPr id="391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861393" y="-86708"/>
              <a:ext cx="276969" cy="343377"/>
            </a:xfrm>
            <a:prstGeom prst="rect">
              <a:avLst/>
            </a:prstGeom>
            <a:effectLst/>
          </p:spPr>
        </p:pic>
        <p:pic>
          <p:nvPicPr>
            <p:cNvPr id="392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21794" y="-68674"/>
              <a:ext cx="89312" cy="301888"/>
            </a:xfrm>
            <a:prstGeom prst="rect">
              <a:avLst/>
            </a:prstGeom>
            <a:effectLst/>
          </p:spPr>
        </p:pic>
        <p:pic>
          <p:nvPicPr>
            <p:cNvPr id="392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7614" y="65680"/>
              <a:ext cx="268979" cy="84398"/>
            </a:xfrm>
            <a:prstGeom prst="rect">
              <a:avLst/>
            </a:prstGeom>
            <a:effectLst/>
          </p:spPr>
        </p:pic>
        <p:pic>
          <p:nvPicPr>
            <p:cNvPr id="392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264277" y="-87726"/>
              <a:ext cx="97512" cy="348651"/>
            </a:xfrm>
            <a:prstGeom prst="rect">
              <a:avLst/>
            </a:prstGeom>
            <a:effectLst/>
          </p:spPr>
        </p:pic>
        <p:pic>
          <p:nvPicPr>
            <p:cNvPr id="392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394176" y="-79066"/>
              <a:ext cx="260320" cy="88852"/>
            </a:xfrm>
            <a:prstGeom prst="rect">
              <a:avLst/>
            </a:prstGeom>
            <a:effectLst/>
          </p:spPr>
        </p:pic>
        <p:pic>
          <p:nvPicPr>
            <p:cNvPr id="392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388980" y="-77334"/>
              <a:ext cx="237805" cy="345498"/>
            </a:xfrm>
            <a:prstGeom prst="rect">
              <a:avLst/>
            </a:prstGeom>
            <a:effectLst/>
          </p:spPr>
        </p:pic>
        <p:pic>
          <p:nvPicPr>
            <p:cNvPr id="393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357804" y="52565"/>
              <a:ext cx="258588" cy="79557"/>
            </a:xfrm>
            <a:prstGeom prst="rect">
              <a:avLst/>
            </a:prstGeom>
            <a:effectLst/>
          </p:spPr>
        </p:pic>
        <p:pic>
          <p:nvPicPr>
            <p:cNvPr id="393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834909" y="-121572"/>
              <a:ext cx="350171" cy="390772"/>
            </a:xfrm>
            <a:prstGeom prst="rect">
              <a:avLst/>
            </a:prstGeom>
            <a:effectLst/>
          </p:spPr>
        </p:pic>
        <p:pic>
          <p:nvPicPr>
            <p:cNvPr id="393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142919" y="-87726"/>
              <a:ext cx="281620" cy="315955"/>
            </a:xfrm>
            <a:prstGeom prst="rect">
              <a:avLst/>
            </a:prstGeom>
            <a:effectLst/>
          </p:spPr>
        </p:pic>
        <p:pic>
          <p:nvPicPr>
            <p:cNvPr id="393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178769" y="39724"/>
              <a:ext cx="268980" cy="84374"/>
            </a:xfrm>
            <a:prstGeom prst="rect">
              <a:avLst/>
            </a:prstGeom>
            <a:effectLst/>
          </p:spPr>
        </p:pic>
        <p:pic>
          <p:nvPicPr>
            <p:cNvPr id="393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09131" y="1086993"/>
              <a:ext cx="102709" cy="465999"/>
            </a:xfrm>
            <a:prstGeom prst="rect">
              <a:avLst/>
            </a:prstGeom>
            <a:effectLst/>
          </p:spPr>
        </p:pic>
        <p:pic>
          <p:nvPicPr>
            <p:cNvPr id="394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14327" y="1070977"/>
              <a:ext cx="258240" cy="484684"/>
            </a:xfrm>
            <a:prstGeom prst="rect">
              <a:avLst/>
            </a:prstGeom>
            <a:effectLst/>
          </p:spPr>
        </p:pic>
        <p:pic>
          <p:nvPicPr>
            <p:cNvPr id="394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66957" y="1198099"/>
              <a:ext cx="263232" cy="335089"/>
            </a:xfrm>
            <a:prstGeom prst="rect">
              <a:avLst/>
            </a:prstGeom>
            <a:effectLst/>
          </p:spPr>
        </p:pic>
        <p:pic>
          <p:nvPicPr>
            <p:cNvPr id="394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139121" y="1091761"/>
              <a:ext cx="92317" cy="430056"/>
            </a:xfrm>
            <a:prstGeom prst="rect">
              <a:avLst/>
            </a:prstGeom>
            <a:effectLst/>
          </p:spPr>
        </p:pic>
        <p:pic>
          <p:nvPicPr>
            <p:cNvPr id="394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159905" y="1081369"/>
              <a:ext cx="245411" cy="447638"/>
            </a:xfrm>
            <a:prstGeom prst="rect">
              <a:avLst/>
            </a:prstGeom>
            <a:effectLst/>
          </p:spPr>
        </p:pic>
        <p:pic>
          <p:nvPicPr>
            <p:cNvPr id="394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791538" y="1078700"/>
              <a:ext cx="287842" cy="457198"/>
            </a:xfrm>
            <a:prstGeom prst="rect">
              <a:avLst/>
            </a:prstGeom>
            <a:effectLst/>
          </p:spPr>
        </p:pic>
        <p:pic>
          <p:nvPicPr>
            <p:cNvPr id="395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053614" y="1105617"/>
              <a:ext cx="284135" cy="438715"/>
            </a:xfrm>
            <a:prstGeom prst="rect">
              <a:avLst/>
            </a:prstGeom>
            <a:effectLst/>
          </p:spPr>
        </p:pic>
        <p:pic>
          <p:nvPicPr>
            <p:cNvPr id="395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095182" y="1330777"/>
              <a:ext cx="279371" cy="107904"/>
            </a:xfrm>
            <a:prstGeom prst="rect">
              <a:avLst/>
            </a:prstGeom>
            <a:effectLst/>
          </p:spPr>
        </p:pic>
        <p:pic>
          <p:nvPicPr>
            <p:cNvPr id="395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668141" y="1108741"/>
              <a:ext cx="309153" cy="405262"/>
            </a:xfrm>
            <a:prstGeom prst="rect">
              <a:avLst/>
            </a:prstGeom>
            <a:effectLst/>
          </p:spPr>
        </p:pic>
        <p:pic>
          <p:nvPicPr>
            <p:cNvPr id="395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55071" y="1320384"/>
              <a:ext cx="159864" cy="211825"/>
            </a:xfrm>
            <a:prstGeom prst="rect">
              <a:avLst/>
            </a:prstGeom>
            <a:effectLst/>
          </p:spPr>
        </p:pic>
        <p:pic>
          <p:nvPicPr>
            <p:cNvPr id="395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971302" y="1133329"/>
              <a:ext cx="252645" cy="355359"/>
            </a:xfrm>
            <a:prstGeom prst="rect">
              <a:avLst/>
            </a:prstGeom>
            <a:effectLst/>
          </p:spPr>
        </p:pic>
        <p:pic>
          <p:nvPicPr>
            <p:cNvPr id="396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269473" y="1116009"/>
              <a:ext cx="248196" cy="83657"/>
            </a:xfrm>
            <a:prstGeom prst="rect">
              <a:avLst/>
            </a:prstGeom>
            <a:effectLst/>
          </p:spPr>
        </p:pic>
        <p:pic>
          <p:nvPicPr>
            <p:cNvPr id="396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230984" y="1143721"/>
              <a:ext cx="271097" cy="330287"/>
            </a:xfrm>
            <a:prstGeom prst="rect">
              <a:avLst/>
            </a:prstGeom>
            <a:effectLst/>
          </p:spPr>
        </p:pic>
        <p:pic>
          <p:nvPicPr>
            <p:cNvPr id="3965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259081" y="1294405"/>
              <a:ext cx="206628" cy="87120"/>
            </a:xfrm>
            <a:prstGeom prst="rect">
              <a:avLst/>
            </a:prstGeom>
            <a:effectLst/>
          </p:spPr>
        </p:pic>
        <p:pic>
          <p:nvPicPr>
            <p:cNvPr id="396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506015" y="1138525"/>
              <a:ext cx="219493" cy="359429"/>
            </a:xfrm>
            <a:prstGeom prst="rect">
              <a:avLst/>
            </a:prstGeom>
            <a:effectLst/>
          </p:spPr>
        </p:pic>
        <p:pic>
          <p:nvPicPr>
            <p:cNvPr id="396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674759" y="1112322"/>
              <a:ext cx="227412" cy="385753"/>
            </a:xfrm>
            <a:prstGeom prst="rect">
              <a:avLst/>
            </a:prstGeom>
            <a:effectLst/>
          </p:spPr>
        </p:pic>
        <p:pic>
          <p:nvPicPr>
            <p:cNvPr id="397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838104" y="1104900"/>
              <a:ext cx="261965" cy="390045"/>
            </a:xfrm>
            <a:prstGeom prst="rect">
              <a:avLst/>
            </a:prstGeom>
            <a:effectLst/>
          </p:spPr>
        </p:pic>
        <p:pic>
          <p:nvPicPr>
            <p:cNvPr id="397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414010" y="1087515"/>
              <a:ext cx="335106" cy="379816"/>
            </a:xfrm>
            <a:prstGeom prst="rect">
              <a:avLst/>
            </a:prstGeom>
            <a:effectLst/>
          </p:spPr>
        </p:pic>
        <p:pic>
          <p:nvPicPr>
            <p:cNvPr id="397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03911" y="1102153"/>
              <a:ext cx="91969" cy="349437"/>
            </a:xfrm>
            <a:prstGeom prst="rect">
              <a:avLst/>
            </a:prstGeom>
            <a:effectLst/>
          </p:spPr>
        </p:pic>
        <p:pic>
          <p:nvPicPr>
            <p:cNvPr id="397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682779" y="1258033"/>
              <a:ext cx="274176" cy="97512"/>
            </a:xfrm>
            <a:prstGeom prst="rect">
              <a:avLst/>
            </a:prstGeom>
            <a:effectLst/>
          </p:spPr>
        </p:pic>
        <p:pic>
          <p:nvPicPr>
            <p:cNvPr id="397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38659" y="1107349"/>
              <a:ext cx="118296" cy="320940"/>
            </a:xfrm>
            <a:prstGeom prst="rect">
              <a:avLst/>
            </a:prstGeom>
            <a:effectLst/>
          </p:spPr>
        </p:pic>
        <p:pic>
          <p:nvPicPr>
            <p:cNvPr id="398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911402" y="1096957"/>
              <a:ext cx="300156" cy="87121"/>
            </a:xfrm>
            <a:prstGeom prst="rect">
              <a:avLst/>
            </a:prstGeom>
            <a:effectLst/>
          </p:spPr>
        </p:pic>
        <p:pic>
          <p:nvPicPr>
            <p:cNvPr id="398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948188" y="1096957"/>
              <a:ext cx="273762" cy="359983"/>
            </a:xfrm>
            <a:prstGeom prst="rect">
              <a:avLst/>
            </a:prstGeom>
            <a:effectLst/>
          </p:spPr>
        </p:pic>
        <p:pic>
          <p:nvPicPr>
            <p:cNvPr id="398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937382" y="1263228"/>
              <a:ext cx="248197" cy="92317"/>
            </a:xfrm>
            <a:prstGeom prst="rect">
              <a:avLst/>
            </a:prstGeom>
            <a:effectLst/>
          </p:spPr>
        </p:pic>
        <p:pic>
          <p:nvPicPr>
            <p:cNvPr id="398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547685" y="1079518"/>
              <a:ext cx="110727" cy="363941"/>
            </a:xfrm>
            <a:prstGeom prst="rect">
              <a:avLst/>
            </a:prstGeom>
            <a:effectLst/>
          </p:spPr>
        </p:pic>
        <p:pic>
          <p:nvPicPr>
            <p:cNvPr id="398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462176" y="1081369"/>
              <a:ext cx="365177" cy="403656"/>
            </a:xfrm>
            <a:prstGeom prst="rect">
              <a:avLst/>
            </a:prstGeom>
            <a:effectLst/>
          </p:spPr>
        </p:pic>
        <p:pic>
          <p:nvPicPr>
            <p:cNvPr id="399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804113" y="1143721"/>
              <a:ext cx="93775" cy="319990"/>
            </a:xfrm>
            <a:prstGeom prst="rect">
              <a:avLst/>
            </a:prstGeom>
            <a:effectLst/>
          </p:spPr>
        </p:pic>
        <p:pic>
          <p:nvPicPr>
            <p:cNvPr id="399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753757" y="1060585"/>
              <a:ext cx="143064" cy="71533"/>
            </a:xfrm>
            <a:prstGeom prst="rect">
              <a:avLst/>
            </a:prstGeom>
            <a:effectLst/>
          </p:spPr>
        </p:pic>
        <p:pic>
          <p:nvPicPr>
            <p:cNvPr id="399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915770" y="1083088"/>
              <a:ext cx="288220" cy="349910"/>
            </a:xfrm>
            <a:prstGeom prst="rect">
              <a:avLst/>
            </a:prstGeom>
            <a:effectLst/>
          </p:spPr>
        </p:pic>
        <p:pic>
          <p:nvPicPr>
            <p:cNvPr id="3997" name="Linea Ovale" descr="Linea Ovale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111674" y="1122937"/>
              <a:ext cx="284568" cy="71533"/>
            </a:xfrm>
            <a:prstGeom prst="rect">
              <a:avLst/>
            </a:prstGeom>
            <a:effectLst/>
          </p:spPr>
        </p:pic>
        <p:pic>
          <p:nvPicPr>
            <p:cNvPr id="399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141047" y="1117741"/>
              <a:ext cx="99316" cy="320940"/>
            </a:xfrm>
            <a:prstGeom prst="rect">
              <a:avLst/>
            </a:prstGeom>
            <a:effectLst/>
          </p:spPr>
        </p:pic>
        <p:pic>
          <p:nvPicPr>
            <p:cNvPr id="400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174026" y="1341168"/>
              <a:ext cx="300155" cy="107946"/>
            </a:xfrm>
            <a:prstGeom prst="rect">
              <a:avLst/>
            </a:prstGeom>
            <a:effectLst/>
          </p:spPr>
        </p:pic>
        <p:pic>
          <p:nvPicPr>
            <p:cNvPr id="400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127262" y="1268425"/>
              <a:ext cx="268980" cy="76728"/>
            </a:xfrm>
            <a:prstGeom prst="rect">
              <a:avLst/>
            </a:prstGeom>
            <a:effectLst/>
          </p:spPr>
        </p:pic>
      </p:grpSp>
      <p:pic>
        <p:nvPicPr>
          <p:cNvPr id="4006" name="lcosfilogo-filtered.jpeg" descr="lcosfilogo-filtered.jpeg"/>
          <p:cNvPicPr>
            <a:picLocks noChangeAspect="1"/>
          </p:cNvPicPr>
          <p:nvPr/>
        </p:nvPicPr>
        <p:blipFill>
          <a:blip r:embed="rId6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4007" name="IMG_4269.jpeg" descr="IMG_4269.jpeg"/>
          <p:cNvPicPr>
            <a:picLocks noChangeAspect="1"/>
          </p:cNvPicPr>
          <p:nvPr/>
        </p:nvPicPr>
        <p:blipFill>
          <a:blip r:embed="rId6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9" name="Rettangolo"/>
          <p:cNvSpPr/>
          <p:nvPr/>
        </p:nvSpPr>
        <p:spPr>
          <a:xfrm>
            <a:off x="1541095" y="3143289"/>
            <a:ext cx="10412851" cy="3688426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4416" name="Disegno"/>
          <p:cNvGrpSpPr/>
          <p:nvPr/>
        </p:nvGrpSpPr>
        <p:grpSpPr>
          <a:xfrm>
            <a:off x="1212178" y="1974333"/>
            <a:ext cx="11070685" cy="4040632"/>
            <a:chOff x="-649443" y="-315650"/>
            <a:chExt cx="11070684" cy="4040631"/>
          </a:xfrm>
        </p:grpSpPr>
        <p:pic>
          <p:nvPicPr>
            <p:cNvPr id="401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38" y="-103905"/>
              <a:ext cx="113490" cy="530250"/>
            </a:xfrm>
            <a:prstGeom prst="rect">
              <a:avLst/>
            </a:prstGeom>
            <a:effectLst/>
          </p:spPr>
        </p:pic>
        <p:pic>
          <p:nvPicPr>
            <p:cNvPr id="401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0495" y="-149968"/>
              <a:ext cx="340771" cy="536830"/>
            </a:xfrm>
            <a:prstGeom prst="rect">
              <a:avLst/>
            </a:prstGeom>
            <a:effectLst/>
          </p:spPr>
        </p:pic>
        <p:pic>
          <p:nvPicPr>
            <p:cNvPr id="401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49444" y="-143387"/>
              <a:ext cx="286774" cy="128844"/>
            </a:xfrm>
            <a:prstGeom prst="rect">
              <a:avLst/>
            </a:prstGeom>
            <a:effectLst/>
          </p:spPr>
        </p:pic>
        <p:pic>
          <p:nvPicPr>
            <p:cNvPr id="401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97083" y="369885"/>
              <a:ext cx="300217" cy="106087"/>
            </a:xfrm>
            <a:prstGeom prst="rect">
              <a:avLst/>
            </a:prstGeom>
            <a:effectLst/>
          </p:spPr>
        </p:pic>
        <p:pic>
          <p:nvPicPr>
            <p:cNvPr id="401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5794" y="-222634"/>
              <a:ext cx="140751" cy="629715"/>
            </a:xfrm>
            <a:prstGeom prst="rect">
              <a:avLst/>
            </a:prstGeom>
            <a:effectLst/>
          </p:spPr>
        </p:pic>
        <p:pic>
          <p:nvPicPr>
            <p:cNvPr id="402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28561" y="106669"/>
              <a:ext cx="142005" cy="312570"/>
            </a:xfrm>
            <a:prstGeom prst="rect">
              <a:avLst/>
            </a:prstGeom>
            <a:effectLst/>
          </p:spPr>
        </p:pic>
        <p:pic>
          <p:nvPicPr>
            <p:cNvPr id="402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49125" y="-110767"/>
              <a:ext cx="101700" cy="168609"/>
            </a:xfrm>
            <a:prstGeom prst="rect">
              <a:avLst/>
            </a:prstGeom>
            <a:effectLst/>
          </p:spPr>
        </p:pic>
        <p:pic>
          <p:nvPicPr>
            <p:cNvPr id="402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65456" y="57552"/>
              <a:ext cx="207809" cy="340703"/>
            </a:xfrm>
            <a:prstGeom prst="rect">
              <a:avLst/>
            </a:prstGeom>
            <a:effectLst/>
          </p:spPr>
        </p:pic>
        <p:pic>
          <p:nvPicPr>
            <p:cNvPr id="402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82609" y="73589"/>
              <a:ext cx="273614" cy="322653"/>
            </a:xfrm>
            <a:prstGeom prst="rect">
              <a:avLst/>
            </a:prstGeom>
            <a:effectLst/>
          </p:spPr>
        </p:pic>
        <p:pic>
          <p:nvPicPr>
            <p:cNvPr id="402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40342" y="-196030"/>
              <a:ext cx="180391" cy="587032"/>
            </a:xfrm>
            <a:prstGeom prst="rect">
              <a:avLst/>
            </a:prstGeom>
            <a:effectLst/>
          </p:spPr>
        </p:pic>
        <p:pic>
          <p:nvPicPr>
            <p:cNvPr id="403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81821" y="-189450"/>
              <a:ext cx="163940" cy="551163"/>
            </a:xfrm>
            <a:prstGeom prst="rect">
              <a:avLst/>
            </a:prstGeom>
            <a:effectLst/>
          </p:spPr>
        </p:pic>
        <p:pic>
          <p:nvPicPr>
            <p:cNvPr id="403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62508" y="40864"/>
              <a:ext cx="180665" cy="359730"/>
            </a:xfrm>
            <a:prstGeom prst="rect">
              <a:avLst/>
            </a:prstGeom>
            <a:effectLst/>
          </p:spPr>
        </p:pic>
        <p:pic>
          <p:nvPicPr>
            <p:cNvPr id="403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030166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3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07374" y="-176289"/>
              <a:ext cx="360938" cy="571925"/>
            </a:xfrm>
            <a:prstGeom prst="rect">
              <a:avLst/>
            </a:prstGeom>
            <a:effectLst/>
          </p:spPr>
        </p:pic>
        <p:pic>
          <p:nvPicPr>
            <p:cNvPr id="403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28869" y="40864"/>
              <a:ext cx="177632" cy="351599"/>
            </a:xfrm>
            <a:prstGeom prst="rect">
              <a:avLst/>
            </a:prstGeom>
            <a:effectLst/>
          </p:spPr>
        </p:pic>
        <p:pic>
          <p:nvPicPr>
            <p:cNvPr id="4040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52717" y="-1236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4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2802" y="-18359"/>
              <a:ext cx="259356" cy="381093"/>
            </a:xfrm>
            <a:prstGeom prst="rect">
              <a:avLst/>
            </a:prstGeom>
            <a:effectLst/>
          </p:spPr>
        </p:pic>
        <p:pic>
          <p:nvPicPr>
            <p:cNvPr id="404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10276" y="60606"/>
              <a:ext cx="100329" cy="303318"/>
            </a:xfrm>
            <a:prstGeom prst="rect">
              <a:avLst/>
            </a:prstGeom>
            <a:effectLst/>
          </p:spPr>
        </p:pic>
        <p:pic>
          <p:nvPicPr>
            <p:cNvPr id="4046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09465" y="-710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4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766012" y="-16166"/>
              <a:ext cx="228722" cy="320585"/>
            </a:xfrm>
            <a:prstGeom prst="rect">
              <a:avLst/>
            </a:prstGeom>
            <a:effectLst/>
          </p:spPr>
        </p:pic>
        <p:pic>
          <p:nvPicPr>
            <p:cNvPr id="405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062210" y="-34422"/>
              <a:ext cx="319597" cy="313553"/>
            </a:xfrm>
            <a:prstGeom prst="rect">
              <a:avLst/>
            </a:prstGeom>
            <a:effectLst/>
          </p:spPr>
        </p:pic>
        <p:pic>
          <p:nvPicPr>
            <p:cNvPr id="405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272704" y="-202611"/>
              <a:ext cx="267033" cy="501734"/>
            </a:xfrm>
            <a:prstGeom prst="rect">
              <a:avLst/>
            </a:prstGeom>
            <a:effectLst/>
          </p:spPr>
        </p:pic>
        <p:pic>
          <p:nvPicPr>
            <p:cNvPr id="405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581983" y="-57842"/>
              <a:ext cx="115684" cy="352579"/>
            </a:xfrm>
            <a:prstGeom prst="rect">
              <a:avLst/>
            </a:prstGeom>
            <a:effectLst/>
          </p:spPr>
        </p:pic>
        <p:pic>
          <p:nvPicPr>
            <p:cNvPr id="4056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537303" y="-2223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5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745929" y="-9887"/>
              <a:ext cx="238041" cy="304112"/>
            </a:xfrm>
            <a:prstGeom prst="rect">
              <a:avLst/>
            </a:prstGeom>
            <a:effectLst/>
          </p:spPr>
        </p:pic>
        <p:pic>
          <p:nvPicPr>
            <p:cNvPr id="406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456956" y="172473"/>
              <a:ext cx="115683" cy="148585"/>
            </a:xfrm>
            <a:prstGeom prst="rect">
              <a:avLst/>
            </a:prstGeom>
            <a:effectLst/>
          </p:spPr>
        </p:pic>
        <p:pic>
          <p:nvPicPr>
            <p:cNvPr id="406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5157" y="1260091"/>
              <a:ext cx="224071" cy="436361"/>
            </a:xfrm>
            <a:prstGeom prst="rect">
              <a:avLst/>
            </a:prstGeom>
            <a:effectLst/>
          </p:spPr>
        </p:pic>
        <p:pic>
          <p:nvPicPr>
            <p:cNvPr id="406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16188" y="1342127"/>
              <a:ext cx="220971" cy="336347"/>
            </a:xfrm>
            <a:prstGeom prst="rect">
              <a:avLst/>
            </a:prstGeom>
            <a:effectLst/>
          </p:spPr>
        </p:pic>
        <p:pic>
          <p:nvPicPr>
            <p:cNvPr id="406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59664" y="1365378"/>
              <a:ext cx="109103" cy="359158"/>
            </a:xfrm>
            <a:prstGeom prst="rect">
              <a:avLst/>
            </a:prstGeom>
            <a:effectLst/>
          </p:spPr>
        </p:pic>
        <p:pic>
          <p:nvPicPr>
            <p:cNvPr id="4068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54466" y="1200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7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18142" y="1358798"/>
              <a:ext cx="101974" cy="371623"/>
            </a:xfrm>
            <a:prstGeom prst="rect">
              <a:avLst/>
            </a:prstGeom>
            <a:effectLst/>
          </p:spPr>
        </p:pic>
        <p:pic>
          <p:nvPicPr>
            <p:cNvPr id="407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37335" y="1356464"/>
              <a:ext cx="238517" cy="328590"/>
            </a:xfrm>
            <a:prstGeom prst="rect">
              <a:avLst/>
            </a:prstGeom>
            <a:effectLst/>
          </p:spPr>
        </p:pic>
        <p:pic>
          <p:nvPicPr>
            <p:cNvPr id="407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268594" y="1329942"/>
              <a:ext cx="101578" cy="368273"/>
            </a:xfrm>
            <a:prstGeom prst="rect">
              <a:avLst/>
            </a:prstGeom>
            <a:effectLst/>
          </p:spPr>
        </p:pic>
        <p:pic>
          <p:nvPicPr>
            <p:cNvPr id="4076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269032" y="12337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7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412418" y="1312735"/>
              <a:ext cx="359159" cy="398641"/>
            </a:xfrm>
            <a:prstGeom prst="rect">
              <a:avLst/>
            </a:prstGeom>
            <a:effectLst/>
          </p:spPr>
        </p:pic>
        <p:pic>
          <p:nvPicPr>
            <p:cNvPr id="408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774341" y="1325896"/>
              <a:ext cx="256394" cy="334637"/>
            </a:xfrm>
            <a:prstGeom prst="rect">
              <a:avLst/>
            </a:prstGeom>
            <a:effectLst/>
          </p:spPr>
        </p:pic>
        <p:pic>
          <p:nvPicPr>
            <p:cNvPr id="408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84580" y="1900203"/>
              <a:ext cx="253872" cy="520875"/>
            </a:xfrm>
            <a:prstGeom prst="rect">
              <a:avLst/>
            </a:prstGeom>
            <a:effectLst/>
          </p:spPr>
        </p:pic>
        <p:pic>
          <p:nvPicPr>
            <p:cNvPr id="408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24480" y="2006875"/>
              <a:ext cx="112679" cy="381780"/>
            </a:xfrm>
            <a:prstGeom prst="rect">
              <a:avLst/>
            </a:prstGeom>
            <a:effectLst/>
          </p:spPr>
        </p:pic>
        <p:pic>
          <p:nvPicPr>
            <p:cNvPr id="4086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36018" y="1924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8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57055" y="2036580"/>
              <a:ext cx="111712" cy="359159"/>
            </a:xfrm>
            <a:prstGeom prst="rect">
              <a:avLst/>
            </a:prstGeom>
            <a:effectLst/>
          </p:spPr>
        </p:pic>
        <p:pic>
          <p:nvPicPr>
            <p:cNvPr id="409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72824" y="2048482"/>
              <a:ext cx="267034" cy="337284"/>
            </a:xfrm>
            <a:prstGeom prst="rect">
              <a:avLst/>
            </a:prstGeom>
            <a:effectLst/>
          </p:spPr>
        </p:pic>
        <p:pic>
          <p:nvPicPr>
            <p:cNvPr id="409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57076" y="2060510"/>
              <a:ext cx="207809" cy="315488"/>
            </a:xfrm>
            <a:prstGeom prst="rect">
              <a:avLst/>
            </a:prstGeom>
            <a:effectLst/>
          </p:spPr>
        </p:pic>
        <p:pic>
          <p:nvPicPr>
            <p:cNvPr id="409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307132" y="2049741"/>
              <a:ext cx="102522" cy="327802"/>
            </a:xfrm>
            <a:prstGeom prst="rect">
              <a:avLst/>
            </a:prstGeom>
            <a:effectLst/>
          </p:spPr>
        </p:pic>
        <p:pic>
          <p:nvPicPr>
            <p:cNvPr id="4096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288773" y="19641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9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491759" y="1906148"/>
              <a:ext cx="121888" cy="518106"/>
            </a:xfrm>
            <a:prstGeom prst="rect">
              <a:avLst/>
            </a:prstGeom>
            <a:effectLst/>
          </p:spPr>
        </p:pic>
        <p:pic>
          <p:nvPicPr>
            <p:cNvPr id="410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425579" y="2029999"/>
              <a:ext cx="365739" cy="122265"/>
            </a:xfrm>
            <a:prstGeom prst="rect">
              <a:avLst/>
            </a:prstGeom>
            <a:effectLst/>
          </p:spPr>
        </p:pic>
        <p:pic>
          <p:nvPicPr>
            <p:cNvPr id="410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627378" y="2075469"/>
              <a:ext cx="341611" cy="336098"/>
            </a:xfrm>
            <a:prstGeom prst="rect">
              <a:avLst/>
            </a:prstGeom>
            <a:effectLst/>
          </p:spPr>
        </p:pic>
        <p:pic>
          <p:nvPicPr>
            <p:cNvPr id="410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942300" y="1918133"/>
              <a:ext cx="125396" cy="474820"/>
            </a:xfrm>
            <a:prstGeom prst="rect">
              <a:avLst/>
            </a:prstGeom>
            <a:effectLst/>
          </p:spPr>
        </p:pic>
        <p:pic>
          <p:nvPicPr>
            <p:cNvPr id="410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53306" y="1977356"/>
              <a:ext cx="372319" cy="122264"/>
            </a:xfrm>
            <a:prstGeom prst="rect">
              <a:avLst/>
            </a:prstGeom>
            <a:effectLst/>
          </p:spPr>
        </p:pic>
        <p:pic>
          <p:nvPicPr>
            <p:cNvPr id="410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70459" y="2020060"/>
              <a:ext cx="273402" cy="357150"/>
            </a:xfrm>
            <a:prstGeom prst="rect">
              <a:avLst/>
            </a:prstGeom>
            <a:effectLst/>
          </p:spPr>
        </p:pic>
        <p:pic>
          <p:nvPicPr>
            <p:cNvPr id="411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99504" y="2655139"/>
              <a:ext cx="337655" cy="352646"/>
            </a:xfrm>
            <a:prstGeom prst="rect">
              <a:avLst/>
            </a:prstGeom>
            <a:effectLst/>
          </p:spPr>
        </p:pic>
        <p:pic>
          <p:nvPicPr>
            <p:cNvPr id="411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13017" y="2497209"/>
              <a:ext cx="221554" cy="461454"/>
            </a:xfrm>
            <a:prstGeom prst="rect">
              <a:avLst/>
            </a:prstGeom>
            <a:effectLst/>
          </p:spPr>
        </p:pic>
        <p:pic>
          <p:nvPicPr>
            <p:cNvPr id="411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78776" y="2449342"/>
              <a:ext cx="402637" cy="592518"/>
            </a:xfrm>
            <a:prstGeom prst="rect">
              <a:avLst/>
            </a:prstGeom>
            <a:effectLst/>
          </p:spPr>
        </p:pic>
        <p:pic>
          <p:nvPicPr>
            <p:cNvPr id="411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47041" y="2609076"/>
              <a:ext cx="298103" cy="100329"/>
            </a:xfrm>
            <a:prstGeom prst="rect">
              <a:avLst/>
            </a:prstGeom>
            <a:effectLst/>
          </p:spPr>
        </p:pic>
        <p:pic>
          <p:nvPicPr>
            <p:cNvPr id="411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7482" y="3291245"/>
              <a:ext cx="102523" cy="360320"/>
            </a:xfrm>
            <a:prstGeom prst="rect">
              <a:avLst/>
            </a:prstGeom>
            <a:effectLst/>
          </p:spPr>
        </p:pic>
        <p:pic>
          <p:nvPicPr>
            <p:cNvPr id="412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0037" y="3096529"/>
              <a:ext cx="96548" cy="128341"/>
            </a:xfrm>
            <a:prstGeom prst="rect">
              <a:avLst/>
            </a:prstGeom>
            <a:effectLst/>
          </p:spPr>
        </p:pic>
        <p:pic>
          <p:nvPicPr>
            <p:cNvPr id="412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81993" y="3273697"/>
              <a:ext cx="240711" cy="392343"/>
            </a:xfrm>
            <a:prstGeom prst="rect">
              <a:avLst/>
            </a:prstGeom>
            <a:effectLst/>
          </p:spPr>
        </p:pic>
        <p:pic>
          <p:nvPicPr>
            <p:cNvPr id="412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929521" y="3326960"/>
              <a:ext cx="388007" cy="321250"/>
            </a:xfrm>
            <a:prstGeom prst="rect">
              <a:avLst/>
            </a:prstGeom>
            <a:effectLst/>
          </p:spPr>
        </p:pic>
        <p:pic>
          <p:nvPicPr>
            <p:cNvPr id="412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49214" y="3305199"/>
              <a:ext cx="318370" cy="325154"/>
            </a:xfrm>
            <a:prstGeom prst="rect">
              <a:avLst/>
            </a:prstGeom>
            <a:effectLst/>
          </p:spPr>
        </p:pic>
        <p:pic>
          <p:nvPicPr>
            <p:cNvPr id="412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471362" y="3302212"/>
              <a:ext cx="247571" cy="340670"/>
            </a:xfrm>
            <a:prstGeom prst="rect">
              <a:avLst/>
            </a:prstGeom>
            <a:effectLst/>
          </p:spPr>
        </p:pic>
        <p:pic>
          <p:nvPicPr>
            <p:cNvPr id="413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663519" y="3301782"/>
              <a:ext cx="318631" cy="338705"/>
            </a:xfrm>
            <a:prstGeom prst="rect">
              <a:avLst/>
            </a:prstGeom>
            <a:effectLst/>
          </p:spPr>
        </p:pic>
        <p:pic>
          <p:nvPicPr>
            <p:cNvPr id="413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890595" y="3167265"/>
              <a:ext cx="223163" cy="447145"/>
            </a:xfrm>
            <a:prstGeom prst="rect">
              <a:avLst/>
            </a:prstGeom>
            <a:effectLst/>
          </p:spPr>
        </p:pic>
        <p:pic>
          <p:nvPicPr>
            <p:cNvPr id="413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011235" y="3161830"/>
              <a:ext cx="286775" cy="464333"/>
            </a:xfrm>
            <a:prstGeom prst="rect">
              <a:avLst/>
            </a:prstGeom>
            <a:effectLst/>
          </p:spPr>
        </p:pic>
        <p:pic>
          <p:nvPicPr>
            <p:cNvPr id="413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886208" y="3268880"/>
              <a:ext cx="392061" cy="100759"/>
            </a:xfrm>
            <a:prstGeom prst="rect">
              <a:avLst/>
            </a:prstGeom>
            <a:effectLst/>
          </p:spPr>
        </p:pic>
        <p:pic>
          <p:nvPicPr>
            <p:cNvPr id="413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23182" y="3298596"/>
              <a:ext cx="357785" cy="340494"/>
            </a:xfrm>
            <a:prstGeom prst="rect">
              <a:avLst/>
            </a:prstGeom>
            <a:effectLst/>
          </p:spPr>
        </p:pic>
        <p:pic>
          <p:nvPicPr>
            <p:cNvPr id="414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523924" y="3115767"/>
              <a:ext cx="116267" cy="508556"/>
            </a:xfrm>
            <a:prstGeom prst="rect">
              <a:avLst/>
            </a:prstGeom>
            <a:effectLst/>
          </p:spPr>
        </p:pic>
        <p:pic>
          <p:nvPicPr>
            <p:cNvPr id="4142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504766" y="3300293"/>
              <a:ext cx="289791" cy="359719"/>
            </a:xfrm>
            <a:prstGeom prst="rect">
              <a:avLst/>
            </a:prstGeom>
            <a:effectLst/>
          </p:spPr>
        </p:pic>
        <p:pic>
          <p:nvPicPr>
            <p:cNvPr id="4144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833787" y="3273697"/>
              <a:ext cx="89362" cy="372320"/>
            </a:xfrm>
            <a:prstGeom prst="rect">
              <a:avLst/>
            </a:prstGeom>
            <a:effectLst/>
          </p:spPr>
        </p:pic>
        <p:pic>
          <p:nvPicPr>
            <p:cNvPr id="4146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762785" y="31618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4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979309" y="3102606"/>
              <a:ext cx="200476" cy="516110"/>
            </a:xfrm>
            <a:prstGeom prst="rect">
              <a:avLst/>
            </a:prstGeom>
            <a:effectLst/>
          </p:spPr>
        </p:pic>
        <p:pic>
          <p:nvPicPr>
            <p:cNvPr id="415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090423" y="3264973"/>
              <a:ext cx="372320" cy="346898"/>
            </a:xfrm>
            <a:prstGeom prst="rect">
              <a:avLst/>
            </a:prstGeom>
            <a:effectLst/>
          </p:spPr>
        </p:pic>
        <p:pic>
          <p:nvPicPr>
            <p:cNvPr id="415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311964" y="1128483"/>
              <a:ext cx="203422" cy="536830"/>
            </a:xfrm>
            <a:prstGeom prst="rect">
              <a:avLst/>
            </a:prstGeom>
            <a:effectLst/>
          </p:spPr>
        </p:pic>
        <p:pic>
          <p:nvPicPr>
            <p:cNvPr id="415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585742" y="1262726"/>
              <a:ext cx="298147" cy="343363"/>
            </a:xfrm>
            <a:prstGeom prst="rect">
              <a:avLst/>
            </a:prstGeom>
            <a:effectLst/>
          </p:spPr>
        </p:pic>
        <p:pic>
          <p:nvPicPr>
            <p:cNvPr id="415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866912" y="1298403"/>
              <a:ext cx="240711" cy="248462"/>
            </a:xfrm>
            <a:prstGeom prst="rect">
              <a:avLst/>
            </a:prstGeom>
            <a:effectLst/>
          </p:spPr>
        </p:pic>
        <p:pic>
          <p:nvPicPr>
            <p:cNvPr id="415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110828" y="1166162"/>
              <a:ext cx="207368" cy="418230"/>
            </a:xfrm>
            <a:prstGeom prst="rect">
              <a:avLst/>
            </a:prstGeom>
            <a:effectLst/>
          </p:spPr>
        </p:pic>
        <p:pic>
          <p:nvPicPr>
            <p:cNvPr id="416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051163" y="1280585"/>
              <a:ext cx="358718" cy="332085"/>
            </a:xfrm>
            <a:prstGeom prst="rect">
              <a:avLst/>
            </a:prstGeom>
            <a:effectLst/>
          </p:spPr>
        </p:pic>
        <p:pic>
          <p:nvPicPr>
            <p:cNvPr id="4162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302601" y="11679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6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476357" y="1263714"/>
              <a:ext cx="219531" cy="306468"/>
            </a:xfrm>
            <a:prstGeom prst="rect">
              <a:avLst/>
            </a:prstGeom>
            <a:effectLst/>
          </p:spPr>
        </p:pic>
        <p:pic>
          <p:nvPicPr>
            <p:cNvPr id="416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696043" y="1253511"/>
              <a:ext cx="112663" cy="466978"/>
            </a:xfrm>
            <a:prstGeom prst="rect">
              <a:avLst/>
            </a:prstGeom>
            <a:effectLst/>
          </p:spPr>
        </p:pic>
        <p:pic>
          <p:nvPicPr>
            <p:cNvPr id="416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682883" y="1309040"/>
              <a:ext cx="240057" cy="269796"/>
            </a:xfrm>
            <a:prstGeom prst="rect">
              <a:avLst/>
            </a:prstGeom>
            <a:effectLst/>
          </p:spPr>
        </p:pic>
        <p:pic>
          <p:nvPicPr>
            <p:cNvPr id="417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90074" y="1258451"/>
              <a:ext cx="323058" cy="334478"/>
            </a:xfrm>
            <a:prstGeom prst="rect">
              <a:avLst/>
            </a:prstGeom>
            <a:effectLst/>
          </p:spPr>
        </p:pic>
        <p:pic>
          <p:nvPicPr>
            <p:cNvPr id="417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156672" y="1260120"/>
              <a:ext cx="365739" cy="313067"/>
            </a:xfrm>
            <a:prstGeom prst="rect">
              <a:avLst/>
            </a:prstGeom>
            <a:effectLst/>
          </p:spPr>
        </p:pic>
        <p:pic>
          <p:nvPicPr>
            <p:cNvPr id="4174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572621" y="14575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76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664746" y="145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78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770033" y="14575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8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939741" y="1020830"/>
              <a:ext cx="233616" cy="578679"/>
            </a:xfrm>
            <a:prstGeom prst="rect">
              <a:avLst/>
            </a:prstGeom>
            <a:effectLst/>
          </p:spPr>
        </p:pic>
        <p:pic>
          <p:nvPicPr>
            <p:cNvPr id="418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309375" y="1762093"/>
              <a:ext cx="245493" cy="640226"/>
            </a:xfrm>
            <a:prstGeom prst="rect">
              <a:avLst/>
            </a:prstGeom>
            <a:effectLst/>
          </p:spPr>
        </p:pic>
        <p:pic>
          <p:nvPicPr>
            <p:cNvPr id="418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591905" y="1910593"/>
              <a:ext cx="305145" cy="380594"/>
            </a:xfrm>
            <a:prstGeom prst="rect">
              <a:avLst/>
            </a:prstGeom>
            <a:effectLst/>
          </p:spPr>
        </p:pic>
        <p:pic>
          <p:nvPicPr>
            <p:cNvPr id="418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827805" y="1806265"/>
              <a:ext cx="214014" cy="445875"/>
            </a:xfrm>
            <a:prstGeom prst="rect">
              <a:avLst/>
            </a:prstGeom>
            <a:effectLst/>
          </p:spPr>
        </p:pic>
        <p:pic>
          <p:nvPicPr>
            <p:cNvPr id="418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042835" y="1948019"/>
              <a:ext cx="314843" cy="330536"/>
            </a:xfrm>
            <a:prstGeom prst="rect">
              <a:avLst/>
            </a:prstGeom>
            <a:effectLst/>
          </p:spPr>
        </p:pic>
        <p:pic>
          <p:nvPicPr>
            <p:cNvPr id="419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288006" y="1786524"/>
              <a:ext cx="194700" cy="490698"/>
            </a:xfrm>
            <a:prstGeom prst="rect">
              <a:avLst/>
            </a:prstGeom>
            <a:effectLst/>
          </p:spPr>
        </p:pic>
        <p:pic>
          <p:nvPicPr>
            <p:cNvPr id="419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215674" y="1928519"/>
              <a:ext cx="260452" cy="98717"/>
            </a:xfrm>
            <a:prstGeom prst="rect">
              <a:avLst/>
            </a:prstGeom>
            <a:effectLst/>
          </p:spPr>
        </p:pic>
        <p:pic>
          <p:nvPicPr>
            <p:cNvPr id="419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492051" y="1806265"/>
              <a:ext cx="82781" cy="424963"/>
            </a:xfrm>
            <a:prstGeom prst="rect">
              <a:avLst/>
            </a:prstGeom>
            <a:effectLst/>
          </p:spPr>
        </p:pic>
        <p:pic>
          <p:nvPicPr>
            <p:cNvPr id="419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478890" y="1917632"/>
              <a:ext cx="255673" cy="291427"/>
            </a:xfrm>
            <a:prstGeom prst="rect">
              <a:avLst/>
            </a:prstGeom>
            <a:effectLst/>
          </p:spPr>
        </p:pic>
        <p:pic>
          <p:nvPicPr>
            <p:cNvPr id="419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702624" y="1952040"/>
              <a:ext cx="259927" cy="267094"/>
            </a:xfrm>
            <a:prstGeom prst="rect">
              <a:avLst/>
            </a:prstGeom>
            <a:effectLst/>
          </p:spPr>
        </p:pic>
        <p:pic>
          <p:nvPicPr>
            <p:cNvPr id="420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959260" y="1779944"/>
              <a:ext cx="227551" cy="448729"/>
            </a:xfrm>
            <a:prstGeom prst="rect">
              <a:avLst/>
            </a:prstGeom>
            <a:effectLst/>
          </p:spPr>
        </p:pic>
        <p:pic>
          <p:nvPicPr>
            <p:cNvPr id="420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886875" y="1872070"/>
              <a:ext cx="345998" cy="102522"/>
            </a:xfrm>
            <a:prstGeom prst="rect">
              <a:avLst/>
            </a:prstGeom>
            <a:effectLst/>
          </p:spPr>
        </p:pic>
        <p:pic>
          <p:nvPicPr>
            <p:cNvPr id="4204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223859" y="21287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06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342306" y="21155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08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427852" y="21089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10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518595" y="1812846"/>
              <a:ext cx="257656" cy="681599"/>
            </a:xfrm>
            <a:prstGeom prst="rect">
              <a:avLst/>
            </a:prstGeom>
            <a:effectLst/>
          </p:spPr>
        </p:pic>
        <p:pic>
          <p:nvPicPr>
            <p:cNvPr id="4212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366261" y="2452129"/>
              <a:ext cx="195188" cy="534870"/>
            </a:xfrm>
            <a:prstGeom prst="rect">
              <a:avLst/>
            </a:prstGeom>
            <a:effectLst/>
          </p:spPr>
        </p:pic>
        <p:pic>
          <p:nvPicPr>
            <p:cNvPr id="4214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671692" y="2503603"/>
              <a:ext cx="212197" cy="436183"/>
            </a:xfrm>
            <a:prstGeom prst="rect">
              <a:avLst/>
            </a:prstGeom>
            <a:effectLst/>
          </p:spPr>
        </p:pic>
        <p:pic>
          <p:nvPicPr>
            <p:cNvPr id="4216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637872" y="2600203"/>
              <a:ext cx="469751" cy="306847"/>
            </a:xfrm>
            <a:prstGeom prst="rect">
              <a:avLst/>
            </a:prstGeom>
            <a:effectLst/>
          </p:spPr>
        </p:pic>
        <p:pic>
          <p:nvPicPr>
            <p:cNvPr id="4218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024841" y="2588426"/>
              <a:ext cx="293355" cy="346906"/>
            </a:xfrm>
            <a:prstGeom prst="rect">
              <a:avLst/>
            </a:prstGeom>
            <a:effectLst/>
          </p:spPr>
        </p:pic>
        <p:pic>
          <p:nvPicPr>
            <p:cNvPr id="4220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305606" y="2569029"/>
              <a:ext cx="236324" cy="333401"/>
            </a:xfrm>
            <a:prstGeom prst="rect">
              <a:avLst/>
            </a:prstGeom>
            <a:effectLst/>
          </p:spPr>
        </p:pic>
        <p:pic>
          <p:nvPicPr>
            <p:cNvPr id="4222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544694" y="2606731"/>
              <a:ext cx="128844" cy="453629"/>
            </a:xfrm>
            <a:prstGeom prst="rect">
              <a:avLst/>
            </a:prstGeom>
            <a:effectLst/>
          </p:spPr>
        </p:pic>
        <p:pic>
          <p:nvPicPr>
            <p:cNvPr id="4224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524953" y="2613274"/>
              <a:ext cx="231410" cy="262835"/>
            </a:xfrm>
            <a:prstGeom prst="rect">
              <a:avLst/>
            </a:prstGeom>
            <a:effectLst/>
          </p:spPr>
        </p:pic>
        <p:pic>
          <p:nvPicPr>
            <p:cNvPr id="422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770621" y="2624286"/>
              <a:ext cx="273564" cy="229523"/>
            </a:xfrm>
            <a:prstGeom prst="rect">
              <a:avLst/>
            </a:prstGeom>
            <a:effectLst/>
          </p:spPr>
        </p:pic>
        <p:pic>
          <p:nvPicPr>
            <p:cNvPr id="422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038225" y="2589335"/>
              <a:ext cx="201229" cy="305481"/>
            </a:xfrm>
            <a:prstGeom prst="rect">
              <a:avLst/>
            </a:prstGeom>
            <a:effectLst/>
          </p:spPr>
        </p:pic>
        <p:pic>
          <p:nvPicPr>
            <p:cNvPr id="423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253508" y="2470887"/>
              <a:ext cx="137295" cy="405221"/>
            </a:xfrm>
            <a:prstGeom prst="rect">
              <a:avLst/>
            </a:prstGeom>
            <a:effectLst/>
          </p:spPr>
        </p:pic>
        <p:pic>
          <p:nvPicPr>
            <p:cNvPr id="423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202735" y="2586654"/>
              <a:ext cx="313096" cy="289454"/>
            </a:xfrm>
            <a:prstGeom prst="rect">
              <a:avLst/>
            </a:prstGeom>
            <a:effectLst/>
          </p:spPr>
        </p:pic>
        <p:pic>
          <p:nvPicPr>
            <p:cNvPr id="4234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375208" y="25301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36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538336" y="2734104"/>
              <a:ext cx="142005" cy="194648"/>
            </a:xfrm>
            <a:prstGeom prst="rect">
              <a:avLst/>
            </a:prstGeom>
            <a:effectLst/>
          </p:spPr>
        </p:pic>
        <p:pic>
          <p:nvPicPr>
            <p:cNvPr id="423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808573" y="2464307"/>
              <a:ext cx="95502" cy="358125"/>
            </a:xfrm>
            <a:prstGeom prst="rect">
              <a:avLst/>
            </a:prstGeom>
            <a:effectLst/>
          </p:spPr>
        </p:pic>
        <p:pic>
          <p:nvPicPr>
            <p:cNvPr id="424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913476" y="2473444"/>
              <a:ext cx="201068" cy="365376"/>
            </a:xfrm>
            <a:prstGeom prst="rect">
              <a:avLst/>
            </a:prstGeom>
            <a:effectLst/>
          </p:spPr>
        </p:pic>
        <p:pic>
          <p:nvPicPr>
            <p:cNvPr id="4242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064769" y="2470887"/>
              <a:ext cx="273613" cy="102523"/>
            </a:xfrm>
            <a:prstGeom prst="rect">
              <a:avLst/>
            </a:prstGeom>
            <a:effectLst/>
          </p:spPr>
        </p:pic>
        <p:pic>
          <p:nvPicPr>
            <p:cNvPr id="4244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137153" y="2490628"/>
              <a:ext cx="101770" cy="326257"/>
            </a:xfrm>
            <a:prstGeom prst="rect">
              <a:avLst/>
            </a:prstGeom>
            <a:effectLst/>
          </p:spPr>
        </p:pic>
        <p:pic>
          <p:nvPicPr>
            <p:cNvPr id="424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288503" y="2516950"/>
              <a:ext cx="80588" cy="345998"/>
            </a:xfrm>
            <a:prstGeom prst="rect">
              <a:avLst/>
            </a:prstGeom>
            <a:effectLst/>
          </p:spPr>
        </p:pic>
        <p:pic>
          <p:nvPicPr>
            <p:cNvPr id="424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281914" y="2502526"/>
              <a:ext cx="240720" cy="314359"/>
            </a:xfrm>
            <a:prstGeom prst="rect">
              <a:avLst/>
            </a:prstGeom>
            <a:effectLst/>
          </p:spPr>
        </p:pic>
        <p:pic>
          <p:nvPicPr>
            <p:cNvPr id="425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505656" y="2409131"/>
              <a:ext cx="503928" cy="400042"/>
            </a:xfrm>
            <a:prstGeom prst="rect">
              <a:avLst/>
            </a:prstGeom>
            <a:effectLst/>
          </p:spPr>
        </p:pic>
        <p:pic>
          <p:nvPicPr>
            <p:cNvPr id="425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972865" y="2510370"/>
              <a:ext cx="89363" cy="293354"/>
            </a:xfrm>
            <a:prstGeom prst="rect">
              <a:avLst/>
            </a:prstGeom>
            <a:effectLst/>
          </p:spPr>
        </p:pic>
        <p:pic>
          <p:nvPicPr>
            <p:cNvPr id="4254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954507" y="24116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5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58411" y="2457361"/>
              <a:ext cx="220913" cy="329000"/>
            </a:xfrm>
            <a:prstGeom prst="rect">
              <a:avLst/>
            </a:prstGeom>
            <a:effectLst/>
          </p:spPr>
        </p:pic>
        <p:pic>
          <p:nvPicPr>
            <p:cNvPr id="425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285143" y="2424824"/>
              <a:ext cx="435125" cy="326822"/>
            </a:xfrm>
            <a:prstGeom prst="rect">
              <a:avLst/>
            </a:prstGeom>
            <a:effectLst/>
          </p:spPr>
        </p:pic>
        <p:pic>
          <p:nvPicPr>
            <p:cNvPr id="4260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488331" y="2457726"/>
              <a:ext cx="212196" cy="302470"/>
            </a:xfrm>
            <a:prstGeom prst="rect">
              <a:avLst/>
            </a:prstGeom>
            <a:effectLst/>
          </p:spPr>
        </p:pic>
        <p:pic>
          <p:nvPicPr>
            <p:cNvPr id="4262" name="Linea Linea" descr="Linea Line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7505879" y="2576174"/>
              <a:ext cx="161746" cy="82781"/>
            </a:xfrm>
            <a:prstGeom prst="rect">
              <a:avLst/>
            </a:prstGeom>
            <a:effectLst/>
          </p:spPr>
        </p:pic>
        <p:pic>
          <p:nvPicPr>
            <p:cNvPr id="4264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735971" y="2589335"/>
              <a:ext cx="220970" cy="82781"/>
            </a:xfrm>
            <a:prstGeom prst="rect">
              <a:avLst/>
            </a:prstGeom>
            <a:effectLst/>
          </p:spPr>
        </p:pic>
        <p:pic>
          <p:nvPicPr>
            <p:cNvPr id="4266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665191" y="26946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6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670389" y="2701201"/>
              <a:ext cx="115684" cy="247292"/>
            </a:xfrm>
            <a:prstGeom prst="rect">
              <a:avLst/>
            </a:prstGeom>
            <a:effectLst/>
          </p:spPr>
        </p:pic>
        <p:pic>
          <p:nvPicPr>
            <p:cNvPr id="427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874382" y="2469487"/>
              <a:ext cx="220970" cy="334237"/>
            </a:xfrm>
            <a:prstGeom prst="rect">
              <a:avLst/>
            </a:prstGeom>
            <a:effectLst/>
          </p:spPr>
        </p:pic>
        <p:pic>
          <p:nvPicPr>
            <p:cNvPr id="4272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080039" y="2516209"/>
              <a:ext cx="278529" cy="307257"/>
            </a:xfrm>
            <a:prstGeom prst="rect">
              <a:avLst/>
            </a:prstGeom>
            <a:effectLst/>
          </p:spPr>
        </p:pic>
        <p:pic>
          <p:nvPicPr>
            <p:cNvPr id="4274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361333" y="2543272"/>
              <a:ext cx="234130" cy="299935"/>
            </a:xfrm>
            <a:prstGeom prst="rect">
              <a:avLst/>
            </a:prstGeom>
            <a:effectLst/>
          </p:spPr>
        </p:pic>
        <p:pic>
          <p:nvPicPr>
            <p:cNvPr id="4276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572950" y="2543220"/>
              <a:ext cx="121219" cy="299987"/>
            </a:xfrm>
            <a:prstGeom prst="rect">
              <a:avLst/>
            </a:prstGeom>
            <a:effectLst/>
          </p:spPr>
        </p:pic>
        <p:pic>
          <p:nvPicPr>
            <p:cNvPr id="4278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20645" y="2457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8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716674" y="2385342"/>
              <a:ext cx="109103" cy="438124"/>
            </a:xfrm>
            <a:prstGeom prst="rect">
              <a:avLst/>
            </a:prstGeom>
            <a:effectLst/>
          </p:spPr>
        </p:pic>
        <p:pic>
          <p:nvPicPr>
            <p:cNvPr id="428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648525" y="2490628"/>
              <a:ext cx="322022" cy="168327"/>
            </a:xfrm>
            <a:prstGeom prst="rect">
              <a:avLst/>
            </a:prstGeom>
            <a:effectLst/>
          </p:spPr>
        </p:pic>
        <p:pic>
          <p:nvPicPr>
            <p:cNvPr id="428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876386" y="2524507"/>
              <a:ext cx="284992" cy="280390"/>
            </a:xfrm>
            <a:prstGeom prst="rect">
              <a:avLst/>
            </a:prstGeom>
            <a:effectLst/>
          </p:spPr>
        </p:pic>
        <p:pic>
          <p:nvPicPr>
            <p:cNvPr id="428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933828" y="2332698"/>
              <a:ext cx="220970" cy="143797"/>
            </a:xfrm>
            <a:prstGeom prst="rect">
              <a:avLst/>
            </a:prstGeom>
            <a:effectLst/>
          </p:spPr>
        </p:pic>
        <p:pic>
          <p:nvPicPr>
            <p:cNvPr id="4288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211588" y="266829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90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310294" y="26485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92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409000" y="26353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94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532646" y="2306377"/>
              <a:ext cx="267533" cy="602634"/>
            </a:xfrm>
            <a:prstGeom prst="rect">
              <a:avLst/>
            </a:prstGeom>
            <a:effectLst/>
          </p:spPr>
        </p:pic>
        <p:pic>
          <p:nvPicPr>
            <p:cNvPr id="4296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815767" y="3107682"/>
              <a:ext cx="206311" cy="598826"/>
            </a:xfrm>
            <a:prstGeom prst="rect">
              <a:avLst/>
            </a:prstGeom>
            <a:effectLst/>
          </p:spPr>
        </p:pic>
        <p:pic>
          <p:nvPicPr>
            <p:cNvPr id="4298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104840" y="3135226"/>
              <a:ext cx="274913" cy="466583"/>
            </a:xfrm>
            <a:prstGeom prst="rect">
              <a:avLst/>
            </a:prstGeom>
            <a:effectLst/>
          </p:spPr>
        </p:pic>
        <p:pic>
          <p:nvPicPr>
            <p:cNvPr id="4300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423714" y="3280278"/>
              <a:ext cx="105055" cy="339417"/>
            </a:xfrm>
            <a:prstGeom prst="rect">
              <a:avLst/>
            </a:prstGeom>
            <a:effectLst/>
          </p:spPr>
        </p:pic>
        <p:pic>
          <p:nvPicPr>
            <p:cNvPr id="4302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440790" y="31881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04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564435" y="3302212"/>
              <a:ext cx="194649" cy="297218"/>
            </a:xfrm>
            <a:prstGeom prst="rect">
              <a:avLst/>
            </a:prstGeom>
            <a:effectLst/>
          </p:spPr>
        </p:pic>
        <p:pic>
          <p:nvPicPr>
            <p:cNvPr id="4306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771663" y="3266906"/>
              <a:ext cx="244056" cy="294380"/>
            </a:xfrm>
            <a:prstGeom prst="rect">
              <a:avLst/>
            </a:prstGeom>
            <a:effectLst/>
          </p:spPr>
        </p:pic>
        <p:pic>
          <p:nvPicPr>
            <p:cNvPr id="4308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966785" y="3289825"/>
              <a:ext cx="187123" cy="284978"/>
            </a:xfrm>
            <a:prstGeom prst="rect">
              <a:avLst/>
            </a:prstGeom>
            <a:effectLst/>
          </p:spPr>
        </p:pic>
        <p:pic>
          <p:nvPicPr>
            <p:cNvPr id="4310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136931" y="3306599"/>
              <a:ext cx="109103" cy="286774"/>
            </a:xfrm>
            <a:prstGeom prst="rect">
              <a:avLst/>
            </a:prstGeom>
            <a:effectLst/>
          </p:spPr>
        </p:pic>
        <p:pic>
          <p:nvPicPr>
            <p:cNvPr id="4312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51474" y="31881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14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261959" y="3264057"/>
              <a:ext cx="122332" cy="289834"/>
            </a:xfrm>
            <a:prstGeom prst="rect">
              <a:avLst/>
            </a:prstGeom>
            <a:effectLst/>
          </p:spPr>
        </p:pic>
        <p:pic>
          <p:nvPicPr>
            <p:cNvPr id="4316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321183" y="3254016"/>
              <a:ext cx="264839" cy="288908"/>
            </a:xfrm>
            <a:prstGeom prst="rect">
              <a:avLst/>
            </a:prstGeom>
            <a:effectLst/>
          </p:spPr>
        </p:pic>
        <p:pic>
          <p:nvPicPr>
            <p:cNvPr id="4318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623881" y="3267117"/>
              <a:ext cx="76201" cy="280193"/>
            </a:xfrm>
            <a:prstGeom prst="rect">
              <a:avLst/>
            </a:prstGeom>
            <a:effectLst/>
          </p:spPr>
        </p:pic>
        <p:pic>
          <p:nvPicPr>
            <p:cNvPr id="4320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598942" y="31223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22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5722588" y="3251313"/>
              <a:ext cx="202496" cy="328899"/>
            </a:xfrm>
            <a:prstGeom prst="rect">
              <a:avLst/>
            </a:prstGeom>
            <a:effectLst/>
          </p:spPr>
        </p:pic>
        <p:pic>
          <p:nvPicPr>
            <p:cNvPr id="4324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5901236" y="3236874"/>
              <a:ext cx="292378" cy="316040"/>
            </a:xfrm>
            <a:prstGeom prst="rect">
              <a:avLst/>
            </a:prstGeom>
            <a:effectLst/>
          </p:spPr>
        </p:pic>
        <p:pic>
          <p:nvPicPr>
            <p:cNvPr id="4326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130573" y="3201836"/>
              <a:ext cx="214389" cy="365252"/>
            </a:xfrm>
            <a:prstGeom prst="rect">
              <a:avLst/>
            </a:prstGeom>
            <a:effectLst/>
          </p:spPr>
        </p:pic>
        <p:pic>
          <p:nvPicPr>
            <p:cNvPr id="4328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6156895" y="3293438"/>
              <a:ext cx="319676" cy="253872"/>
            </a:xfrm>
            <a:prstGeom prst="rect">
              <a:avLst/>
            </a:prstGeom>
            <a:effectLst/>
          </p:spPr>
        </p:pic>
        <p:pic>
          <p:nvPicPr>
            <p:cNvPr id="4330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368850" y="31618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32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6464919" y="3256555"/>
              <a:ext cx="229083" cy="284175"/>
            </a:xfrm>
            <a:prstGeom prst="rect">
              <a:avLst/>
            </a:prstGeom>
            <a:effectLst/>
          </p:spPr>
        </p:pic>
        <p:pic>
          <p:nvPicPr>
            <p:cNvPr id="4334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6690283" y="3225841"/>
              <a:ext cx="231562" cy="310502"/>
            </a:xfrm>
            <a:prstGeom prst="rect">
              <a:avLst/>
            </a:prstGeom>
            <a:effectLst/>
          </p:spPr>
        </p:pic>
        <p:pic>
          <p:nvPicPr>
            <p:cNvPr id="4336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6913642" y="3208151"/>
              <a:ext cx="247291" cy="307430"/>
            </a:xfrm>
            <a:prstGeom prst="rect">
              <a:avLst/>
            </a:prstGeom>
            <a:effectLst/>
          </p:spPr>
        </p:pic>
        <p:pic>
          <p:nvPicPr>
            <p:cNvPr id="4338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7249242" y="3444788"/>
              <a:ext cx="127555" cy="194648"/>
            </a:xfrm>
            <a:prstGeom prst="rect">
              <a:avLst/>
            </a:prstGeom>
            <a:effectLst/>
          </p:spPr>
        </p:pic>
        <p:pic>
          <p:nvPicPr>
            <p:cNvPr id="4340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237464" y="34711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42" name="Linea Linea" descr="Linea Line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7222921" y="3556655"/>
              <a:ext cx="115683" cy="168327"/>
            </a:xfrm>
            <a:prstGeom prst="rect">
              <a:avLst/>
            </a:prstGeom>
            <a:effectLst/>
          </p:spPr>
        </p:pic>
        <p:pic>
          <p:nvPicPr>
            <p:cNvPr id="4344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7565102" y="3208396"/>
              <a:ext cx="228134" cy="354269"/>
            </a:xfrm>
            <a:prstGeom prst="rect">
              <a:avLst/>
            </a:prstGeom>
            <a:effectLst/>
          </p:spPr>
        </p:pic>
        <p:pic>
          <p:nvPicPr>
            <p:cNvPr id="4346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7718116" y="3283475"/>
              <a:ext cx="315138" cy="278168"/>
            </a:xfrm>
            <a:prstGeom prst="rect">
              <a:avLst/>
            </a:prstGeom>
            <a:effectLst/>
          </p:spPr>
        </p:pic>
        <p:pic>
          <p:nvPicPr>
            <p:cNvPr id="4348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8058633" y="3122296"/>
              <a:ext cx="122264" cy="425015"/>
            </a:xfrm>
            <a:prstGeom prst="rect">
              <a:avLst/>
            </a:prstGeom>
            <a:effectLst/>
          </p:spPr>
        </p:pic>
        <p:pic>
          <p:nvPicPr>
            <p:cNvPr id="4350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7992777" y="3190345"/>
              <a:ext cx="319728" cy="126651"/>
            </a:xfrm>
            <a:prstGeom prst="rect">
              <a:avLst/>
            </a:prstGeom>
            <a:effectLst/>
          </p:spPr>
        </p:pic>
        <p:pic>
          <p:nvPicPr>
            <p:cNvPr id="4352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8169237" y="3245140"/>
              <a:ext cx="207298" cy="288497"/>
            </a:xfrm>
            <a:prstGeom prst="rect">
              <a:avLst/>
            </a:prstGeom>
            <a:effectLst/>
          </p:spPr>
        </p:pic>
        <p:pic>
          <p:nvPicPr>
            <p:cNvPr id="4354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421938" y="34053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56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53546" y="34184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58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632511" y="34053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6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8762738" y="3128928"/>
              <a:ext cx="225076" cy="596054"/>
            </a:xfrm>
            <a:prstGeom prst="rect">
              <a:avLst/>
            </a:prstGeom>
            <a:effectLst/>
          </p:spPr>
        </p:pic>
        <p:pic>
          <p:nvPicPr>
            <p:cNvPr id="4362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5854196" y="2832810"/>
              <a:ext cx="1833171" cy="128844"/>
            </a:xfrm>
            <a:prstGeom prst="rect">
              <a:avLst/>
            </a:prstGeom>
            <a:effectLst/>
          </p:spPr>
        </p:pic>
        <p:pic>
          <p:nvPicPr>
            <p:cNvPr id="4364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5496661" y="-93135"/>
              <a:ext cx="227550" cy="333115"/>
            </a:xfrm>
            <a:prstGeom prst="rect">
              <a:avLst/>
            </a:prstGeom>
            <a:effectLst/>
          </p:spPr>
        </p:pic>
        <p:pic>
          <p:nvPicPr>
            <p:cNvPr id="4366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5678377" y="-88022"/>
              <a:ext cx="295889" cy="366071"/>
            </a:xfrm>
            <a:prstGeom prst="rect">
              <a:avLst/>
            </a:prstGeom>
            <a:effectLst/>
          </p:spPr>
        </p:pic>
        <p:pic>
          <p:nvPicPr>
            <p:cNvPr id="4368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5940005" y="-65519"/>
              <a:ext cx="291177" cy="597432"/>
            </a:xfrm>
            <a:prstGeom prst="rect">
              <a:avLst/>
            </a:prstGeom>
            <a:effectLst/>
          </p:spPr>
        </p:pic>
        <p:pic>
          <p:nvPicPr>
            <p:cNvPr id="4370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6190644" y="-76601"/>
              <a:ext cx="279635" cy="318569"/>
            </a:xfrm>
            <a:prstGeom prst="rect">
              <a:avLst/>
            </a:prstGeom>
            <a:effectLst/>
          </p:spPr>
        </p:pic>
        <p:pic>
          <p:nvPicPr>
            <p:cNvPr id="4372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6464255" y="-300284"/>
              <a:ext cx="115409" cy="535797"/>
            </a:xfrm>
            <a:prstGeom prst="rect">
              <a:avLst/>
            </a:prstGeom>
            <a:effectLst/>
          </p:spPr>
        </p:pic>
        <p:pic>
          <p:nvPicPr>
            <p:cNvPr id="4374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6584310" y="-119220"/>
              <a:ext cx="278312" cy="374474"/>
            </a:xfrm>
            <a:prstGeom prst="rect">
              <a:avLst/>
            </a:prstGeom>
            <a:effectLst/>
          </p:spPr>
        </p:pic>
        <p:pic>
          <p:nvPicPr>
            <p:cNvPr id="4376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6882446" y="-90744"/>
              <a:ext cx="330205" cy="319676"/>
            </a:xfrm>
            <a:prstGeom prst="rect">
              <a:avLst/>
            </a:prstGeom>
            <a:effectLst/>
          </p:spPr>
        </p:pic>
        <p:pic>
          <p:nvPicPr>
            <p:cNvPr id="4378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7249029" y="-82363"/>
              <a:ext cx="297955" cy="277700"/>
            </a:xfrm>
            <a:prstGeom prst="rect">
              <a:avLst/>
            </a:prstGeom>
            <a:effectLst/>
          </p:spPr>
        </p:pic>
        <p:pic>
          <p:nvPicPr>
            <p:cNvPr id="4380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7497105" y="-105159"/>
              <a:ext cx="273613" cy="301189"/>
            </a:xfrm>
            <a:prstGeom prst="rect">
              <a:avLst/>
            </a:prstGeom>
            <a:effectLst/>
          </p:spPr>
        </p:pic>
        <p:pic>
          <p:nvPicPr>
            <p:cNvPr id="4382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7806384" y="-315651"/>
              <a:ext cx="102523" cy="485360"/>
            </a:xfrm>
            <a:prstGeom prst="rect">
              <a:avLst/>
            </a:prstGeom>
            <a:effectLst/>
          </p:spPr>
        </p:pic>
        <p:pic>
          <p:nvPicPr>
            <p:cNvPr id="4384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7679395" y="-146464"/>
              <a:ext cx="407184" cy="125341"/>
            </a:xfrm>
            <a:prstGeom prst="rect">
              <a:avLst/>
            </a:prstGeom>
            <a:effectLst/>
          </p:spPr>
        </p:pic>
        <p:pic>
          <p:nvPicPr>
            <p:cNvPr id="4386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7950344" y="-99115"/>
              <a:ext cx="273807" cy="305055"/>
            </a:xfrm>
            <a:prstGeom prst="rect">
              <a:avLst/>
            </a:prstGeom>
            <a:effectLst/>
          </p:spPr>
        </p:pic>
        <p:pic>
          <p:nvPicPr>
            <p:cNvPr id="4388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8467874" y="-281858"/>
              <a:ext cx="302627" cy="449373"/>
            </a:xfrm>
            <a:prstGeom prst="rect">
              <a:avLst/>
            </a:prstGeom>
            <a:effectLst/>
          </p:spPr>
        </p:pic>
        <p:pic>
          <p:nvPicPr>
            <p:cNvPr id="4390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8798860" y="-228932"/>
              <a:ext cx="334004" cy="102522"/>
            </a:xfrm>
            <a:prstGeom prst="rect">
              <a:avLst/>
            </a:prstGeom>
            <a:effectLst/>
          </p:spPr>
        </p:pic>
        <p:pic>
          <p:nvPicPr>
            <p:cNvPr id="4392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8827720" y="-215772"/>
              <a:ext cx="298563" cy="428271"/>
            </a:xfrm>
            <a:prstGeom prst="rect">
              <a:avLst/>
            </a:prstGeom>
            <a:effectLst/>
          </p:spPr>
        </p:pic>
        <p:pic>
          <p:nvPicPr>
            <p:cNvPr id="4394" name="Linea Linea" descr="Linea Line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8846089" y="-31520"/>
              <a:ext cx="260453" cy="89362"/>
            </a:xfrm>
            <a:prstGeom prst="rect">
              <a:avLst/>
            </a:prstGeom>
            <a:effectLst/>
          </p:spPr>
        </p:pic>
        <p:pic>
          <p:nvPicPr>
            <p:cNvPr id="4396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9291899" y="-238466"/>
              <a:ext cx="327915" cy="415353"/>
            </a:xfrm>
            <a:prstGeom prst="rect">
              <a:avLst/>
            </a:prstGeom>
            <a:effectLst/>
          </p:spPr>
        </p:pic>
        <p:pic>
          <p:nvPicPr>
            <p:cNvPr id="4398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9583095" y="-98681"/>
              <a:ext cx="299332" cy="274970"/>
            </a:xfrm>
            <a:prstGeom prst="rect">
              <a:avLst/>
            </a:prstGeom>
            <a:effectLst/>
          </p:spPr>
        </p:pic>
        <p:pic>
          <p:nvPicPr>
            <p:cNvPr id="4400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9885795" y="-214675"/>
              <a:ext cx="286457" cy="409755"/>
            </a:xfrm>
            <a:prstGeom prst="rect">
              <a:avLst/>
            </a:prstGeom>
            <a:effectLst/>
          </p:spPr>
        </p:pic>
        <p:pic>
          <p:nvPicPr>
            <p:cNvPr id="4402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-132556" y="1444393"/>
              <a:ext cx="188132" cy="200146"/>
            </a:xfrm>
            <a:prstGeom prst="rect">
              <a:avLst/>
            </a:prstGeom>
            <a:effectLst/>
          </p:spPr>
        </p:pic>
        <p:pic>
          <p:nvPicPr>
            <p:cNvPr id="4404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-70508" y="2086299"/>
              <a:ext cx="196554" cy="237329"/>
            </a:xfrm>
            <a:prstGeom prst="rect">
              <a:avLst/>
            </a:prstGeom>
            <a:effectLst/>
          </p:spPr>
        </p:pic>
        <p:pic>
          <p:nvPicPr>
            <p:cNvPr id="4406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-19918" y="2746024"/>
              <a:ext cx="176866" cy="209049"/>
            </a:xfrm>
            <a:prstGeom prst="rect">
              <a:avLst/>
            </a:prstGeom>
            <a:effectLst/>
          </p:spPr>
        </p:pic>
        <p:pic>
          <p:nvPicPr>
            <p:cNvPr id="4408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2017" y="3361130"/>
              <a:ext cx="176122" cy="243793"/>
            </a:xfrm>
            <a:prstGeom prst="rect">
              <a:avLst/>
            </a:prstGeom>
            <a:effectLst/>
          </p:spPr>
        </p:pic>
        <p:pic>
          <p:nvPicPr>
            <p:cNvPr id="4410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10127326" y="-248674"/>
              <a:ext cx="288719" cy="303486"/>
            </a:xfrm>
            <a:prstGeom prst="rect">
              <a:avLst/>
            </a:prstGeom>
            <a:effectLst/>
          </p:spPr>
        </p:pic>
        <p:pic>
          <p:nvPicPr>
            <p:cNvPr id="4412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10293780" y="-211385"/>
              <a:ext cx="95943" cy="400835"/>
            </a:xfrm>
            <a:prstGeom prst="rect">
              <a:avLst/>
            </a:prstGeom>
            <a:effectLst/>
          </p:spPr>
        </p:pic>
        <p:pic>
          <p:nvPicPr>
            <p:cNvPr id="441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268841" y="-18359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4417" name="lcosfilogo-filtered.jpeg" descr="lcosfilogo-filtered.jpeg"/>
          <p:cNvPicPr>
            <a:picLocks noChangeAspect="1"/>
          </p:cNvPicPr>
          <p:nvPr/>
        </p:nvPicPr>
        <p:blipFill>
          <a:blip r:embed="rId17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4418" name="IMG_4269.jpeg" descr="IMG_4269.jpeg"/>
          <p:cNvPicPr>
            <a:picLocks noChangeAspect="1"/>
          </p:cNvPicPr>
          <p:nvPr/>
        </p:nvPicPr>
        <p:blipFill>
          <a:blip r:embed="rId17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0" name="Rettangolo"/>
          <p:cNvSpPr/>
          <p:nvPr/>
        </p:nvSpPr>
        <p:spPr>
          <a:xfrm>
            <a:off x="1541095" y="3213532"/>
            <a:ext cx="10412851" cy="3688426"/>
          </a:xfrm>
          <a:prstGeom prst="rect">
            <a:avLst/>
          </a:prstGeom>
          <a:solidFill>
            <a:srgbClr val="E0E0E0">
              <a:alpha val="64383"/>
            </a:srgbClr>
          </a:solidFill>
          <a:ln w="25400">
            <a:solidFill>
              <a:srgbClr val="000000">
                <a:alpha val="64383"/>
              </a:srgbClr>
            </a:solidFill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4890" name="Disegno"/>
          <p:cNvGrpSpPr/>
          <p:nvPr/>
        </p:nvGrpSpPr>
        <p:grpSpPr>
          <a:xfrm>
            <a:off x="1212178" y="1974333"/>
            <a:ext cx="11070685" cy="4902620"/>
            <a:chOff x="-649443" y="-315650"/>
            <a:chExt cx="11070684" cy="4902619"/>
          </a:xfrm>
        </p:grpSpPr>
        <p:pic>
          <p:nvPicPr>
            <p:cNvPr id="442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38" y="-103905"/>
              <a:ext cx="113490" cy="530250"/>
            </a:xfrm>
            <a:prstGeom prst="rect">
              <a:avLst/>
            </a:prstGeom>
            <a:effectLst/>
          </p:spPr>
        </p:pic>
        <p:pic>
          <p:nvPicPr>
            <p:cNvPr id="442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0495" y="-149968"/>
              <a:ext cx="340771" cy="536830"/>
            </a:xfrm>
            <a:prstGeom prst="rect">
              <a:avLst/>
            </a:prstGeom>
            <a:effectLst/>
          </p:spPr>
        </p:pic>
        <p:pic>
          <p:nvPicPr>
            <p:cNvPr id="442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49444" y="-143387"/>
              <a:ext cx="286774" cy="128844"/>
            </a:xfrm>
            <a:prstGeom prst="rect">
              <a:avLst/>
            </a:prstGeom>
            <a:effectLst/>
          </p:spPr>
        </p:pic>
        <p:pic>
          <p:nvPicPr>
            <p:cNvPr id="442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97083" y="369885"/>
              <a:ext cx="300217" cy="106087"/>
            </a:xfrm>
            <a:prstGeom prst="rect">
              <a:avLst/>
            </a:prstGeom>
            <a:effectLst/>
          </p:spPr>
        </p:pic>
        <p:pic>
          <p:nvPicPr>
            <p:cNvPr id="442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5794" y="-222634"/>
              <a:ext cx="140751" cy="629715"/>
            </a:xfrm>
            <a:prstGeom prst="rect">
              <a:avLst/>
            </a:prstGeom>
            <a:effectLst/>
          </p:spPr>
        </p:pic>
        <p:pic>
          <p:nvPicPr>
            <p:cNvPr id="443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28561" y="106669"/>
              <a:ext cx="142005" cy="312570"/>
            </a:xfrm>
            <a:prstGeom prst="rect">
              <a:avLst/>
            </a:prstGeom>
            <a:effectLst/>
          </p:spPr>
        </p:pic>
        <p:pic>
          <p:nvPicPr>
            <p:cNvPr id="443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49125" y="-110767"/>
              <a:ext cx="101700" cy="168609"/>
            </a:xfrm>
            <a:prstGeom prst="rect">
              <a:avLst/>
            </a:prstGeom>
            <a:effectLst/>
          </p:spPr>
        </p:pic>
        <p:pic>
          <p:nvPicPr>
            <p:cNvPr id="443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65456" y="57552"/>
              <a:ext cx="207809" cy="340703"/>
            </a:xfrm>
            <a:prstGeom prst="rect">
              <a:avLst/>
            </a:prstGeom>
            <a:effectLst/>
          </p:spPr>
        </p:pic>
        <p:pic>
          <p:nvPicPr>
            <p:cNvPr id="443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82609" y="73589"/>
              <a:ext cx="273614" cy="322653"/>
            </a:xfrm>
            <a:prstGeom prst="rect">
              <a:avLst/>
            </a:prstGeom>
            <a:effectLst/>
          </p:spPr>
        </p:pic>
        <p:pic>
          <p:nvPicPr>
            <p:cNvPr id="443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40342" y="-196030"/>
              <a:ext cx="180391" cy="587032"/>
            </a:xfrm>
            <a:prstGeom prst="rect">
              <a:avLst/>
            </a:prstGeom>
            <a:effectLst/>
          </p:spPr>
        </p:pic>
        <p:pic>
          <p:nvPicPr>
            <p:cNvPr id="444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81821" y="-189450"/>
              <a:ext cx="163940" cy="551163"/>
            </a:xfrm>
            <a:prstGeom prst="rect">
              <a:avLst/>
            </a:prstGeom>
            <a:effectLst/>
          </p:spPr>
        </p:pic>
        <p:pic>
          <p:nvPicPr>
            <p:cNvPr id="444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62508" y="40864"/>
              <a:ext cx="180665" cy="359730"/>
            </a:xfrm>
            <a:prstGeom prst="rect">
              <a:avLst/>
            </a:prstGeom>
            <a:effectLst/>
          </p:spPr>
        </p:pic>
        <p:pic>
          <p:nvPicPr>
            <p:cNvPr id="4445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030166" y="-1368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07374" y="-176289"/>
              <a:ext cx="360938" cy="571925"/>
            </a:xfrm>
            <a:prstGeom prst="rect">
              <a:avLst/>
            </a:prstGeom>
            <a:effectLst/>
          </p:spPr>
        </p:pic>
        <p:pic>
          <p:nvPicPr>
            <p:cNvPr id="444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28869" y="40864"/>
              <a:ext cx="177632" cy="351599"/>
            </a:xfrm>
            <a:prstGeom prst="rect">
              <a:avLst/>
            </a:prstGeom>
            <a:effectLst/>
          </p:spPr>
        </p:pic>
        <p:pic>
          <p:nvPicPr>
            <p:cNvPr id="445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52717" y="-1236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5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2802" y="-18359"/>
              <a:ext cx="259356" cy="381093"/>
            </a:xfrm>
            <a:prstGeom prst="rect">
              <a:avLst/>
            </a:prstGeom>
            <a:effectLst/>
          </p:spPr>
        </p:pic>
        <p:pic>
          <p:nvPicPr>
            <p:cNvPr id="445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10276" y="60606"/>
              <a:ext cx="100329" cy="303318"/>
            </a:xfrm>
            <a:prstGeom prst="rect">
              <a:avLst/>
            </a:prstGeom>
            <a:effectLst/>
          </p:spPr>
        </p:pic>
        <p:pic>
          <p:nvPicPr>
            <p:cNvPr id="445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09465" y="-710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5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766012" y="-16166"/>
              <a:ext cx="228722" cy="320585"/>
            </a:xfrm>
            <a:prstGeom prst="rect">
              <a:avLst/>
            </a:prstGeom>
            <a:effectLst/>
          </p:spPr>
        </p:pic>
        <p:pic>
          <p:nvPicPr>
            <p:cNvPr id="446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062210" y="-34422"/>
              <a:ext cx="319597" cy="313553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272704" y="-202611"/>
              <a:ext cx="267033" cy="501734"/>
            </a:xfrm>
            <a:prstGeom prst="rect">
              <a:avLst/>
            </a:prstGeom>
            <a:effectLst/>
          </p:spPr>
        </p:pic>
        <p:pic>
          <p:nvPicPr>
            <p:cNvPr id="446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581983" y="-57842"/>
              <a:ext cx="115684" cy="352579"/>
            </a:xfrm>
            <a:prstGeom prst="rect">
              <a:avLst/>
            </a:prstGeom>
            <a:effectLst/>
          </p:spPr>
        </p:pic>
        <p:pic>
          <p:nvPicPr>
            <p:cNvPr id="446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537303" y="-2223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6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745929" y="-9887"/>
              <a:ext cx="238041" cy="304112"/>
            </a:xfrm>
            <a:prstGeom prst="rect">
              <a:avLst/>
            </a:prstGeom>
            <a:effectLst/>
          </p:spPr>
        </p:pic>
        <p:pic>
          <p:nvPicPr>
            <p:cNvPr id="447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456956" y="172473"/>
              <a:ext cx="115683" cy="148585"/>
            </a:xfrm>
            <a:prstGeom prst="rect">
              <a:avLst/>
            </a:prstGeom>
            <a:effectLst/>
          </p:spPr>
        </p:pic>
        <p:pic>
          <p:nvPicPr>
            <p:cNvPr id="447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5157" y="1260091"/>
              <a:ext cx="224071" cy="436361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16188" y="1342127"/>
              <a:ext cx="220971" cy="336347"/>
            </a:xfrm>
            <a:prstGeom prst="rect">
              <a:avLst/>
            </a:prstGeom>
            <a:effectLst/>
          </p:spPr>
        </p:pic>
        <p:pic>
          <p:nvPicPr>
            <p:cNvPr id="447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59664" y="1365378"/>
              <a:ext cx="109103" cy="359158"/>
            </a:xfrm>
            <a:prstGeom prst="rect">
              <a:avLst/>
            </a:prstGeom>
            <a:effectLst/>
          </p:spPr>
        </p:pic>
        <p:pic>
          <p:nvPicPr>
            <p:cNvPr id="447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54466" y="1200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18142" y="1358798"/>
              <a:ext cx="101974" cy="371623"/>
            </a:xfrm>
            <a:prstGeom prst="rect">
              <a:avLst/>
            </a:prstGeom>
            <a:effectLst/>
          </p:spPr>
        </p:pic>
        <p:pic>
          <p:nvPicPr>
            <p:cNvPr id="448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37335" y="1356464"/>
              <a:ext cx="238517" cy="328590"/>
            </a:xfrm>
            <a:prstGeom prst="rect">
              <a:avLst/>
            </a:prstGeom>
            <a:effectLst/>
          </p:spPr>
        </p:pic>
        <p:pic>
          <p:nvPicPr>
            <p:cNvPr id="448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268594" y="1329942"/>
              <a:ext cx="101578" cy="368273"/>
            </a:xfrm>
            <a:prstGeom prst="rect">
              <a:avLst/>
            </a:prstGeom>
            <a:effectLst/>
          </p:spPr>
        </p:pic>
        <p:pic>
          <p:nvPicPr>
            <p:cNvPr id="448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269032" y="12337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8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412418" y="1312735"/>
              <a:ext cx="359159" cy="398641"/>
            </a:xfrm>
            <a:prstGeom prst="rect">
              <a:avLst/>
            </a:prstGeom>
            <a:effectLst/>
          </p:spPr>
        </p:pic>
        <p:pic>
          <p:nvPicPr>
            <p:cNvPr id="449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774341" y="1325896"/>
              <a:ext cx="256394" cy="334637"/>
            </a:xfrm>
            <a:prstGeom prst="rect">
              <a:avLst/>
            </a:prstGeom>
            <a:effectLst/>
          </p:spPr>
        </p:pic>
        <p:pic>
          <p:nvPicPr>
            <p:cNvPr id="449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84580" y="1900203"/>
              <a:ext cx="253872" cy="520875"/>
            </a:xfrm>
            <a:prstGeom prst="rect">
              <a:avLst/>
            </a:prstGeom>
            <a:effectLst/>
          </p:spPr>
        </p:pic>
        <p:pic>
          <p:nvPicPr>
            <p:cNvPr id="449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24480" y="2006875"/>
              <a:ext cx="112679" cy="381780"/>
            </a:xfrm>
            <a:prstGeom prst="rect">
              <a:avLst/>
            </a:prstGeom>
            <a:effectLst/>
          </p:spPr>
        </p:pic>
        <p:pic>
          <p:nvPicPr>
            <p:cNvPr id="449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36018" y="1924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9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57055" y="2036580"/>
              <a:ext cx="111712" cy="359159"/>
            </a:xfrm>
            <a:prstGeom prst="rect">
              <a:avLst/>
            </a:prstGeom>
            <a:effectLst/>
          </p:spPr>
        </p:pic>
        <p:pic>
          <p:nvPicPr>
            <p:cNvPr id="450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72824" y="2048482"/>
              <a:ext cx="267034" cy="337284"/>
            </a:xfrm>
            <a:prstGeom prst="rect">
              <a:avLst/>
            </a:prstGeom>
            <a:effectLst/>
          </p:spPr>
        </p:pic>
        <p:pic>
          <p:nvPicPr>
            <p:cNvPr id="450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57076" y="2060510"/>
              <a:ext cx="207809" cy="315488"/>
            </a:xfrm>
            <a:prstGeom prst="rect">
              <a:avLst/>
            </a:prstGeom>
            <a:effectLst/>
          </p:spPr>
        </p:pic>
        <p:pic>
          <p:nvPicPr>
            <p:cNvPr id="450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307132" y="2049741"/>
              <a:ext cx="102522" cy="327802"/>
            </a:xfrm>
            <a:prstGeom prst="rect">
              <a:avLst/>
            </a:prstGeom>
            <a:effectLst/>
          </p:spPr>
        </p:pic>
        <p:pic>
          <p:nvPicPr>
            <p:cNvPr id="450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288773" y="19641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0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491759" y="1906148"/>
              <a:ext cx="121888" cy="518106"/>
            </a:xfrm>
            <a:prstGeom prst="rect">
              <a:avLst/>
            </a:prstGeom>
            <a:effectLst/>
          </p:spPr>
        </p:pic>
        <p:pic>
          <p:nvPicPr>
            <p:cNvPr id="451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425579" y="2029999"/>
              <a:ext cx="365739" cy="122265"/>
            </a:xfrm>
            <a:prstGeom prst="rect">
              <a:avLst/>
            </a:prstGeom>
            <a:effectLst/>
          </p:spPr>
        </p:pic>
        <p:pic>
          <p:nvPicPr>
            <p:cNvPr id="451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627378" y="2075469"/>
              <a:ext cx="341611" cy="336098"/>
            </a:xfrm>
            <a:prstGeom prst="rect">
              <a:avLst/>
            </a:prstGeom>
            <a:effectLst/>
          </p:spPr>
        </p:pic>
        <p:pic>
          <p:nvPicPr>
            <p:cNvPr id="451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942300" y="1918133"/>
              <a:ext cx="125396" cy="474820"/>
            </a:xfrm>
            <a:prstGeom prst="rect">
              <a:avLst/>
            </a:prstGeom>
            <a:effectLst/>
          </p:spPr>
        </p:pic>
        <p:pic>
          <p:nvPicPr>
            <p:cNvPr id="451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53306" y="1977356"/>
              <a:ext cx="372319" cy="122264"/>
            </a:xfrm>
            <a:prstGeom prst="rect">
              <a:avLst/>
            </a:prstGeom>
            <a:effectLst/>
          </p:spPr>
        </p:pic>
        <p:pic>
          <p:nvPicPr>
            <p:cNvPr id="451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70459" y="2020060"/>
              <a:ext cx="273402" cy="357150"/>
            </a:xfrm>
            <a:prstGeom prst="rect">
              <a:avLst/>
            </a:prstGeom>
            <a:effectLst/>
          </p:spPr>
        </p:pic>
        <p:pic>
          <p:nvPicPr>
            <p:cNvPr id="452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99504" y="2655139"/>
              <a:ext cx="337655" cy="352646"/>
            </a:xfrm>
            <a:prstGeom prst="rect">
              <a:avLst/>
            </a:prstGeom>
            <a:effectLst/>
          </p:spPr>
        </p:pic>
        <p:pic>
          <p:nvPicPr>
            <p:cNvPr id="452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13017" y="2497209"/>
              <a:ext cx="221554" cy="461454"/>
            </a:xfrm>
            <a:prstGeom prst="rect">
              <a:avLst/>
            </a:prstGeom>
            <a:effectLst/>
          </p:spPr>
        </p:pic>
        <p:pic>
          <p:nvPicPr>
            <p:cNvPr id="452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78776" y="2449342"/>
              <a:ext cx="402637" cy="592518"/>
            </a:xfrm>
            <a:prstGeom prst="rect">
              <a:avLst/>
            </a:prstGeom>
            <a:effectLst/>
          </p:spPr>
        </p:pic>
        <p:pic>
          <p:nvPicPr>
            <p:cNvPr id="452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47041" y="2609076"/>
              <a:ext cx="298103" cy="100329"/>
            </a:xfrm>
            <a:prstGeom prst="rect">
              <a:avLst/>
            </a:prstGeom>
            <a:effectLst/>
          </p:spPr>
        </p:pic>
        <p:pic>
          <p:nvPicPr>
            <p:cNvPr id="452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7482" y="3291245"/>
              <a:ext cx="102523" cy="360320"/>
            </a:xfrm>
            <a:prstGeom prst="rect">
              <a:avLst/>
            </a:prstGeom>
            <a:effectLst/>
          </p:spPr>
        </p:pic>
        <p:pic>
          <p:nvPicPr>
            <p:cNvPr id="453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0037" y="3096529"/>
              <a:ext cx="96548" cy="128341"/>
            </a:xfrm>
            <a:prstGeom prst="rect">
              <a:avLst/>
            </a:prstGeom>
            <a:effectLst/>
          </p:spPr>
        </p:pic>
        <p:pic>
          <p:nvPicPr>
            <p:cNvPr id="453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81993" y="3273697"/>
              <a:ext cx="240711" cy="392343"/>
            </a:xfrm>
            <a:prstGeom prst="rect">
              <a:avLst/>
            </a:prstGeom>
            <a:effectLst/>
          </p:spPr>
        </p:pic>
        <p:pic>
          <p:nvPicPr>
            <p:cNvPr id="453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929521" y="3326960"/>
              <a:ext cx="388007" cy="321250"/>
            </a:xfrm>
            <a:prstGeom prst="rect">
              <a:avLst/>
            </a:prstGeom>
            <a:effectLst/>
          </p:spPr>
        </p:pic>
        <p:pic>
          <p:nvPicPr>
            <p:cNvPr id="453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49214" y="3305199"/>
              <a:ext cx="318370" cy="325154"/>
            </a:xfrm>
            <a:prstGeom prst="rect">
              <a:avLst/>
            </a:prstGeom>
            <a:effectLst/>
          </p:spPr>
        </p:pic>
        <p:pic>
          <p:nvPicPr>
            <p:cNvPr id="453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471362" y="3302212"/>
              <a:ext cx="247571" cy="340670"/>
            </a:xfrm>
            <a:prstGeom prst="rect">
              <a:avLst/>
            </a:prstGeom>
            <a:effectLst/>
          </p:spPr>
        </p:pic>
        <p:pic>
          <p:nvPicPr>
            <p:cNvPr id="454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663519" y="3301782"/>
              <a:ext cx="318631" cy="338705"/>
            </a:xfrm>
            <a:prstGeom prst="rect">
              <a:avLst/>
            </a:prstGeom>
            <a:effectLst/>
          </p:spPr>
        </p:pic>
        <p:pic>
          <p:nvPicPr>
            <p:cNvPr id="454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890595" y="3167265"/>
              <a:ext cx="223163" cy="447145"/>
            </a:xfrm>
            <a:prstGeom prst="rect">
              <a:avLst/>
            </a:prstGeom>
            <a:effectLst/>
          </p:spPr>
        </p:pic>
        <p:pic>
          <p:nvPicPr>
            <p:cNvPr id="454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011235" y="3161830"/>
              <a:ext cx="286775" cy="464333"/>
            </a:xfrm>
            <a:prstGeom prst="rect">
              <a:avLst/>
            </a:prstGeom>
            <a:effectLst/>
          </p:spPr>
        </p:pic>
        <p:pic>
          <p:nvPicPr>
            <p:cNvPr id="454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886208" y="3268880"/>
              <a:ext cx="392061" cy="100759"/>
            </a:xfrm>
            <a:prstGeom prst="rect">
              <a:avLst/>
            </a:prstGeom>
            <a:effectLst/>
          </p:spPr>
        </p:pic>
        <p:pic>
          <p:nvPicPr>
            <p:cNvPr id="454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23182" y="3298596"/>
              <a:ext cx="357785" cy="340494"/>
            </a:xfrm>
            <a:prstGeom prst="rect">
              <a:avLst/>
            </a:prstGeom>
            <a:effectLst/>
          </p:spPr>
        </p:pic>
        <p:pic>
          <p:nvPicPr>
            <p:cNvPr id="455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523924" y="3115767"/>
              <a:ext cx="116267" cy="508556"/>
            </a:xfrm>
            <a:prstGeom prst="rect">
              <a:avLst/>
            </a:prstGeom>
            <a:effectLst/>
          </p:spPr>
        </p:pic>
        <p:pic>
          <p:nvPicPr>
            <p:cNvPr id="455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504766" y="3300293"/>
              <a:ext cx="289791" cy="359719"/>
            </a:xfrm>
            <a:prstGeom prst="rect">
              <a:avLst/>
            </a:prstGeom>
            <a:effectLst/>
          </p:spPr>
        </p:pic>
        <p:pic>
          <p:nvPicPr>
            <p:cNvPr id="455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833787" y="3273697"/>
              <a:ext cx="89362" cy="372320"/>
            </a:xfrm>
            <a:prstGeom prst="rect">
              <a:avLst/>
            </a:prstGeom>
            <a:effectLst/>
          </p:spPr>
        </p:pic>
        <p:pic>
          <p:nvPicPr>
            <p:cNvPr id="455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762785" y="31618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5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979309" y="3102606"/>
              <a:ext cx="200476" cy="516110"/>
            </a:xfrm>
            <a:prstGeom prst="rect">
              <a:avLst/>
            </a:prstGeom>
            <a:effectLst/>
          </p:spPr>
        </p:pic>
        <p:pic>
          <p:nvPicPr>
            <p:cNvPr id="456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090423" y="3264973"/>
              <a:ext cx="372320" cy="346898"/>
            </a:xfrm>
            <a:prstGeom prst="rect">
              <a:avLst/>
            </a:prstGeom>
            <a:effectLst/>
          </p:spPr>
        </p:pic>
        <p:pic>
          <p:nvPicPr>
            <p:cNvPr id="456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311964" y="1128483"/>
              <a:ext cx="203422" cy="536830"/>
            </a:xfrm>
            <a:prstGeom prst="rect">
              <a:avLst/>
            </a:prstGeom>
            <a:effectLst/>
          </p:spPr>
        </p:pic>
        <p:pic>
          <p:nvPicPr>
            <p:cNvPr id="456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585742" y="1262726"/>
              <a:ext cx="298147" cy="343363"/>
            </a:xfrm>
            <a:prstGeom prst="rect">
              <a:avLst/>
            </a:prstGeom>
            <a:effectLst/>
          </p:spPr>
        </p:pic>
        <p:pic>
          <p:nvPicPr>
            <p:cNvPr id="456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866912" y="1298403"/>
              <a:ext cx="240711" cy="248462"/>
            </a:xfrm>
            <a:prstGeom prst="rect">
              <a:avLst/>
            </a:prstGeom>
            <a:effectLst/>
          </p:spPr>
        </p:pic>
        <p:pic>
          <p:nvPicPr>
            <p:cNvPr id="456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110828" y="1166162"/>
              <a:ext cx="207368" cy="418230"/>
            </a:xfrm>
            <a:prstGeom prst="rect">
              <a:avLst/>
            </a:prstGeom>
            <a:effectLst/>
          </p:spPr>
        </p:pic>
        <p:pic>
          <p:nvPicPr>
            <p:cNvPr id="457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051163" y="1280585"/>
              <a:ext cx="358718" cy="332085"/>
            </a:xfrm>
            <a:prstGeom prst="rect">
              <a:avLst/>
            </a:prstGeom>
            <a:effectLst/>
          </p:spPr>
        </p:pic>
        <p:pic>
          <p:nvPicPr>
            <p:cNvPr id="4573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302601" y="11679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7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476357" y="1263714"/>
              <a:ext cx="219531" cy="306468"/>
            </a:xfrm>
            <a:prstGeom prst="rect">
              <a:avLst/>
            </a:prstGeom>
            <a:effectLst/>
          </p:spPr>
        </p:pic>
        <p:pic>
          <p:nvPicPr>
            <p:cNvPr id="457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696043" y="1253511"/>
              <a:ext cx="112663" cy="466978"/>
            </a:xfrm>
            <a:prstGeom prst="rect">
              <a:avLst/>
            </a:prstGeom>
            <a:effectLst/>
          </p:spPr>
        </p:pic>
        <p:pic>
          <p:nvPicPr>
            <p:cNvPr id="457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682883" y="1309040"/>
              <a:ext cx="240057" cy="269796"/>
            </a:xfrm>
            <a:prstGeom prst="rect">
              <a:avLst/>
            </a:prstGeom>
            <a:effectLst/>
          </p:spPr>
        </p:pic>
        <p:pic>
          <p:nvPicPr>
            <p:cNvPr id="458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90074" y="1258451"/>
              <a:ext cx="323058" cy="334478"/>
            </a:xfrm>
            <a:prstGeom prst="rect">
              <a:avLst/>
            </a:prstGeom>
            <a:effectLst/>
          </p:spPr>
        </p:pic>
        <p:pic>
          <p:nvPicPr>
            <p:cNvPr id="458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156672" y="1260120"/>
              <a:ext cx="365739" cy="313067"/>
            </a:xfrm>
            <a:prstGeom prst="rect">
              <a:avLst/>
            </a:prstGeom>
            <a:effectLst/>
          </p:spPr>
        </p:pic>
        <p:pic>
          <p:nvPicPr>
            <p:cNvPr id="4585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572621" y="14575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87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664746" y="145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89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770033" y="14575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939741" y="1020830"/>
              <a:ext cx="233616" cy="578679"/>
            </a:xfrm>
            <a:prstGeom prst="rect">
              <a:avLst/>
            </a:prstGeom>
            <a:effectLst/>
          </p:spPr>
        </p:pic>
        <p:pic>
          <p:nvPicPr>
            <p:cNvPr id="459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309375" y="1762093"/>
              <a:ext cx="245493" cy="640226"/>
            </a:xfrm>
            <a:prstGeom prst="rect">
              <a:avLst/>
            </a:prstGeom>
            <a:effectLst/>
          </p:spPr>
        </p:pic>
        <p:pic>
          <p:nvPicPr>
            <p:cNvPr id="459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591905" y="1910593"/>
              <a:ext cx="305145" cy="380594"/>
            </a:xfrm>
            <a:prstGeom prst="rect">
              <a:avLst/>
            </a:prstGeom>
            <a:effectLst/>
          </p:spPr>
        </p:pic>
        <p:pic>
          <p:nvPicPr>
            <p:cNvPr id="459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827805" y="1806265"/>
              <a:ext cx="214014" cy="445875"/>
            </a:xfrm>
            <a:prstGeom prst="rect">
              <a:avLst/>
            </a:prstGeom>
            <a:effectLst/>
          </p:spPr>
        </p:pic>
        <p:pic>
          <p:nvPicPr>
            <p:cNvPr id="459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042835" y="1948019"/>
              <a:ext cx="314843" cy="330536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288006" y="1786524"/>
              <a:ext cx="194700" cy="490698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215674" y="1928519"/>
              <a:ext cx="260452" cy="98717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492051" y="1806265"/>
              <a:ext cx="82781" cy="424963"/>
            </a:xfrm>
            <a:prstGeom prst="rect">
              <a:avLst/>
            </a:prstGeom>
            <a:effectLst/>
          </p:spPr>
        </p:pic>
        <p:pic>
          <p:nvPicPr>
            <p:cNvPr id="460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478890" y="1917632"/>
              <a:ext cx="255673" cy="291427"/>
            </a:xfrm>
            <a:prstGeom prst="rect">
              <a:avLst/>
            </a:prstGeom>
            <a:effectLst/>
          </p:spPr>
        </p:pic>
        <p:pic>
          <p:nvPicPr>
            <p:cNvPr id="460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702624" y="1952040"/>
              <a:ext cx="259927" cy="267094"/>
            </a:xfrm>
            <a:prstGeom prst="rect">
              <a:avLst/>
            </a:prstGeom>
            <a:effectLst/>
          </p:spPr>
        </p:pic>
        <p:pic>
          <p:nvPicPr>
            <p:cNvPr id="461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959260" y="1779944"/>
              <a:ext cx="227551" cy="448729"/>
            </a:xfrm>
            <a:prstGeom prst="rect">
              <a:avLst/>
            </a:prstGeom>
            <a:effectLst/>
          </p:spPr>
        </p:pic>
        <p:pic>
          <p:nvPicPr>
            <p:cNvPr id="461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886875" y="1872070"/>
              <a:ext cx="345998" cy="102522"/>
            </a:xfrm>
            <a:prstGeom prst="rect">
              <a:avLst/>
            </a:prstGeom>
            <a:effectLst/>
          </p:spPr>
        </p:pic>
        <p:pic>
          <p:nvPicPr>
            <p:cNvPr id="4615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223859" y="21287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17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342306" y="21155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19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427852" y="21089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2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518595" y="1812846"/>
              <a:ext cx="257656" cy="681599"/>
            </a:xfrm>
            <a:prstGeom prst="rect">
              <a:avLst/>
            </a:prstGeom>
            <a:effectLst/>
          </p:spPr>
        </p:pic>
        <p:pic>
          <p:nvPicPr>
            <p:cNvPr id="462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366261" y="2452129"/>
              <a:ext cx="195188" cy="534870"/>
            </a:xfrm>
            <a:prstGeom prst="rect">
              <a:avLst/>
            </a:prstGeom>
            <a:effectLst/>
          </p:spPr>
        </p:pic>
        <p:pic>
          <p:nvPicPr>
            <p:cNvPr id="462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671692" y="2503603"/>
              <a:ext cx="212197" cy="436183"/>
            </a:xfrm>
            <a:prstGeom prst="rect">
              <a:avLst/>
            </a:prstGeom>
            <a:effectLst/>
          </p:spPr>
        </p:pic>
        <p:pic>
          <p:nvPicPr>
            <p:cNvPr id="462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637872" y="2600203"/>
              <a:ext cx="469751" cy="306847"/>
            </a:xfrm>
            <a:prstGeom prst="rect">
              <a:avLst/>
            </a:prstGeom>
            <a:effectLst/>
          </p:spPr>
        </p:pic>
        <p:pic>
          <p:nvPicPr>
            <p:cNvPr id="462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024841" y="2588426"/>
              <a:ext cx="293355" cy="346906"/>
            </a:xfrm>
            <a:prstGeom prst="rect">
              <a:avLst/>
            </a:prstGeom>
            <a:effectLst/>
          </p:spPr>
        </p:pic>
        <p:pic>
          <p:nvPicPr>
            <p:cNvPr id="463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305606" y="2569029"/>
              <a:ext cx="236324" cy="333401"/>
            </a:xfrm>
            <a:prstGeom prst="rect">
              <a:avLst/>
            </a:prstGeom>
            <a:effectLst/>
          </p:spPr>
        </p:pic>
        <p:pic>
          <p:nvPicPr>
            <p:cNvPr id="463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544694" y="2606731"/>
              <a:ext cx="128844" cy="453629"/>
            </a:xfrm>
            <a:prstGeom prst="rect">
              <a:avLst/>
            </a:prstGeom>
            <a:effectLst/>
          </p:spPr>
        </p:pic>
        <p:pic>
          <p:nvPicPr>
            <p:cNvPr id="463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524953" y="2613274"/>
              <a:ext cx="231410" cy="262835"/>
            </a:xfrm>
            <a:prstGeom prst="rect">
              <a:avLst/>
            </a:prstGeom>
            <a:effectLst/>
          </p:spPr>
        </p:pic>
        <p:pic>
          <p:nvPicPr>
            <p:cNvPr id="463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770621" y="2624286"/>
              <a:ext cx="273564" cy="229523"/>
            </a:xfrm>
            <a:prstGeom prst="rect">
              <a:avLst/>
            </a:prstGeom>
            <a:effectLst/>
          </p:spPr>
        </p:pic>
        <p:pic>
          <p:nvPicPr>
            <p:cNvPr id="463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038225" y="2589335"/>
              <a:ext cx="201229" cy="305481"/>
            </a:xfrm>
            <a:prstGeom prst="rect">
              <a:avLst/>
            </a:prstGeom>
            <a:effectLst/>
          </p:spPr>
        </p:pic>
        <p:pic>
          <p:nvPicPr>
            <p:cNvPr id="464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253508" y="2470887"/>
              <a:ext cx="137295" cy="405221"/>
            </a:xfrm>
            <a:prstGeom prst="rect">
              <a:avLst/>
            </a:prstGeom>
            <a:effectLst/>
          </p:spPr>
        </p:pic>
        <p:pic>
          <p:nvPicPr>
            <p:cNvPr id="464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202735" y="2586654"/>
              <a:ext cx="313096" cy="289454"/>
            </a:xfrm>
            <a:prstGeom prst="rect">
              <a:avLst/>
            </a:prstGeom>
            <a:effectLst/>
          </p:spPr>
        </p:pic>
        <p:pic>
          <p:nvPicPr>
            <p:cNvPr id="4645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375208" y="25301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47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538336" y="2734104"/>
              <a:ext cx="142005" cy="194648"/>
            </a:xfrm>
            <a:prstGeom prst="rect">
              <a:avLst/>
            </a:prstGeom>
            <a:effectLst/>
          </p:spPr>
        </p:pic>
        <p:pic>
          <p:nvPicPr>
            <p:cNvPr id="464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808573" y="2464307"/>
              <a:ext cx="95502" cy="358125"/>
            </a:xfrm>
            <a:prstGeom prst="rect">
              <a:avLst/>
            </a:prstGeom>
            <a:effectLst/>
          </p:spPr>
        </p:pic>
        <p:pic>
          <p:nvPicPr>
            <p:cNvPr id="465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913476" y="2473444"/>
              <a:ext cx="201068" cy="365376"/>
            </a:xfrm>
            <a:prstGeom prst="rect">
              <a:avLst/>
            </a:prstGeom>
            <a:effectLst/>
          </p:spPr>
        </p:pic>
        <p:pic>
          <p:nvPicPr>
            <p:cNvPr id="465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064769" y="2470887"/>
              <a:ext cx="273613" cy="102523"/>
            </a:xfrm>
            <a:prstGeom prst="rect">
              <a:avLst/>
            </a:prstGeom>
            <a:effectLst/>
          </p:spPr>
        </p:pic>
        <p:pic>
          <p:nvPicPr>
            <p:cNvPr id="465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137153" y="2490628"/>
              <a:ext cx="101770" cy="326257"/>
            </a:xfrm>
            <a:prstGeom prst="rect">
              <a:avLst/>
            </a:prstGeom>
            <a:effectLst/>
          </p:spPr>
        </p:pic>
        <p:pic>
          <p:nvPicPr>
            <p:cNvPr id="465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288503" y="2516950"/>
              <a:ext cx="80588" cy="345998"/>
            </a:xfrm>
            <a:prstGeom prst="rect">
              <a:avLst/>
            </a:prstGeom>
            <a:effectLst/>
          </p:spPr>
        </p:pic>
        <p:pic>
          <p:nvPicPr>
            <p:cNvPr id="465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281914" y="2502526"/>
              <a:ext cx="240720" cy="314359"/>
            </a:xfrm>
            <a:prstGeom prst="rect">
              <a:avLst/>
            </a:prstGeom>
            <a:effectLst/>
          </p:spPr>
        </p:pic>
        <p:pic>
          <p:nvPicPr>
            <p:cNvPr id="466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505656" y="2409131"/>
              <a:ext cx="503928" cy="400042"/>
            </a:xfrm>
            <a:prstGeom prst="rect">
              <a:avLst/>
            </a:prstGeom>
            <a:effectLst/>
          </p:spPr>
        </p:pic>
        <p:pic>
          <p:nvPicPr>
            <p:cNvPr id="466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972865" y="2510370"/>
              <a:ext cx="89363" cy="293354"/>
            </a:xfrm>
            <a:prstGeom prst="rect">
              <a:avLst/>
            </a:prstGeom>
            <a:effectLst/>
          </p:spPr>
        </p:pic>
        <p:pic>
          <p:nvPicPr>
            <p:cNvPr id="4665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954507" y="24116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6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58411" y="2457361"/>
              <a:ext cx="220913" cy="329000"/>
            </a:xfrm>
            <a:prstGeom prst="rect">
              <a:avLst/>
            </a:prstGeom>
            <a:effectLst/>
          </p:spPr>
        </p:pic>
        <p:pic>
          <p:nvPicPr>
            <p:cNvPr id="466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285143" y="2424824"/>
              <a:ext cx="435125" cy="326822"/>
            </a:xfrm>
            <a:prstGeom prst="rect">
              <a:avLst/>
            </a:prstGeom>
            <a:effectLst/>
          </p:spPr>
        </p:pic>
        <p:pic>
          <p:nvPicPr>
            <p:cNvPr id="467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488331" y="2457726"/>
              <a:ext cx="212196" cy="302470"/>
            </a:xfrm>
            <a:prstGeom prst="rect">
              <a:avLst/>
            </a:prstGeom>
            <a:effectLst/>
          </p:spPr>
        </p:pic>
        <p:pic>
          <p:nvPicPr>
            <p:cNvPr id="4673" name="Linea Linea" descr="Linea Line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7505879" y="2576174"/>
              <a:ext cx="161746" cy="82781"/>
            </a:xfrm>
            <a:prstGeom prst="rect">
              <a:avLst/>
            </a:prstGeom>
            <a:effectLst/>
          </p:spPr>
        </p:pic>
        <p:pic>
          <p:nvPicPr>
            <p:cNvPr id="4675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735971" y="2589335"/>
              <a:ext cx="220970" cy="82781"/>
            </a:xfrm>
            <a:prstGeom prst="rect">
              <a:avLst/>
            </a:prstGeom>
            <a:effectLst/>
          </p:spPr>
        </p:pic>
        <p:pic>
          <p:nvPicPr>
            <p:cNvPr id="4677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665191" y="26946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7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670389" y="2701201"/>
              <a:ext cx="115684" cy="247292"/>
            </a:xfrm>
            <a:prstGeom prst="rect">
              <a:avLst/>
            </a:prstGeom>
            <a:effectLst/>
          </p:spPr>
        </p:pic>
        <p:pic>
          <p:nvPicPr>
            <p:cNvPr id="4681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874382" y="2469487"/>
              <a:ext cx="220970" cy="334237"/>
            </a:xfrm>
            <a:prstGeom prst="rect">
              <a:avLst/>
            </a:prstGeom>
            <a:effectLst/>
          </p:spPr>
        </p:pic>
        <p:pic>
          <p:nvPicPr>
            <p:cNvPr id="4683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080039" y="2516209"/>
              <a:ext cx="278529" cy="307257"/>
            </a:xfrm>
            <a:prstGeom prst="rect">
              <a:avLst/>
            </a:prstGeom>
            <a:effectLst/>
          </p:spPr>
        </p:pic>
        <p:pic>
          <p:nvPicPr>
            <p:cNvPr id="4685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361333" y="2543272"/>
              <a:ext cx="234130" cy="299935"/>
            </a:xfrm>
            <a:prstGeom prst="rect">
              <a:avLst/>
            </a:prstGeom>
            <a:effectLst/>
          </p:spPr>
        </p:pic>
        <p:pic>
          <p:nvPicPr>
            <p:cNvPr id="4687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572950" y="2543220"/>
              <a:ext cx="121219" cy="299987"/>
            </a:xfrm>
            <a:prstGeom prst="rect">
              <a:avLst/>
            </a:prstGeom>
            <a:effectLst/>
          </p:spPr>
        </p:pic>
        <p:pic>
          <p:nvPicPr>
            <p:cNvPr id="4689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20645" y="2457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9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716674" y="2385342"/>
              <a:ext cx="109103" cy="438124"/>
            </a:xfrm>
            <a:prstGeom prst="rect">
              <a:avLst/>
            </a:prstGeom>
            <a:effectLst/>
          </p:spPr>
        </p:pic>
        <p:pic>
          <p:nvPicPr>
            <p:cNvPr id="469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648525" y="2490628"/>
              <a:ext cx="322022" cy="168327"/>
            </a:xfrm>
            <a:prstGeom prst="rect">
              <a:avLst/>
            </a:prstGeom>
            <a:effectLst/>
          </p:spPr>
        </p:pic>
        <p:pic>
          <p:nvPicPr>
            <p:cNvPr id="4695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876386" y="2524507"/>
              <a:ext cx="284992" cy="280390"/>
            </a:xfrm>
            <a:prstGeom prst="rect">
              <a:avLst/>
            </a:prstGeom>
            <a:effectLst/>
          </p:spPr>
        </p:pic>
        <p:pic>
          <p:nvPicPr>
            <p:cNvPr id="4697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933828" y="2332698"/>
              <a:ext cx="220970" cy="143797"/>
            </a:xfrm>
            <a:prstGeom prst="rect">
              <a:avLst/>
            </a:prstGeom>
            <a:effectLst/>
          </p:spPr>
        </p:pic>
        <p:pic>
          <p:nvPicPr>
            <p:cNvPr id="4699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211588" y="266829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01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310294" y="26485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03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409000" y="26353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0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532646" y="2306377"/>
              <a:ext cx="267533" cy="602634"/>
            </a:xfrm>
            <a:prstGeom prst="rect">
              <a:avLst/>
            </a:prstGeom>
            <a:effectLst/>
          </p:spPr>
        </p:pic>
        <p:pic>
          <p:nvPicPr>
            <p:cNvPr id="470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815767" y="3107682"/>
              <a:ext cx="206311" cy="598826"/>
            </a:xfrm>
            <a:prstGeom prst="rect">
              <a:avLst/>
            </a:prstGeom>
            <a:effectLst/>
          </p:spPr>
        </p:pic>
        <p:pic>
          <p:nvPicPr>
            <p:cNvPr id="4709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104840" y="3135226"/>
              <a:ext cx="274913" cy="466583"/>
            </a:xfrm>
            <a:prstGeom prst="rect">
              <a:avLst/>
            </a:prstGeom>
            <a:effectLst/>
          </p:spPr>
        </p:pic>
        <p:pic>
          <p:nvPicPr>
            <p:cNvPr id="4711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423714" y="3280278"/>
              <a:ext cx="105055" cy="339417"/>
            </a:xfrm>
            <a:prstGeom prst="rect">
              <a:avLst/>
            </a:prstGeom>
            <a:effectLst/>
          </p:spPr>
        </p:pic>
        <p:pic>
          <p:nvPicPr>
            <p:cNvPr id="4713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440790" y="31881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15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564435" y="3302212"/>
              <a:ext cx="194649" cy="297218"/>
            </a:xfrm>
            <a:prstGeom prst="rect">
              <a:avLst/>
            </a:prstGeom>
            <a:effectLst/>
          </p:spPr>
        </p:pic>
        <p:pic>
          <p:nvPicPr>
            <p:cNvPr id="4717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771663" y="3266906"/>
              <a:ext cx="244056" cy="294380"/>
            </a:xfrm>
            <a:prstGeom prst="rect">
              <a:avLst/>
            </a:prstGeom>
            <a:effectLst/>
          </p:spPr>
        </p:pic>
        <p:pic>
          <p:nvPicPr>
            <p:cNvPr id="4719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966785" y="3289825"/>
              <a:ext cx="187123" cy="284978"/>
            </a:xfrm>
            <a:prstGeom prst="rect">
              <a:avLst/>
            </a:prstGeom>
            <a:effectLst/>
          </p:spPr>
        </p:pic>
        <p:pic>
          <p:nvPicPr>
            <p:cNvPr id="4721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136931" y="3306599"/>
              <a:ext cx="109103" cy="286774"/>
            </a:xfrm>
            <a:prstGeom prst="rect">
              <a:avLst/>
            </a:prstGeom>
            <a:effectLst/>
          </p:spPr>
        </p:pic>
        <p:pic>
          <p:nvPicPr>
            <p:cNvPr id="4723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51474" y="31881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25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261959" y="3264057"/>
              <a:ext cx="122332" cy="289834"/>
            </a:xfrm>
            <a:prstGeom prst="rect">
              <a:avLst/>
            </a:prstGeom>
            <a:effectLst/>
          </p:spPr>
        </p:pic>
        <p:pic>
          <p:nvPicPr>
            <p:cNvPr id="4727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321183" y="3254016"/>
              <a:ext cx="264839" cy="288908"/>
            </a:xfrm>
            <a:prstGeom prst="rect">
              <a:avLst/>
            </a:prstGeom>
            <a:effectLst/>
          </p:spPr>
        </p:pic>
        <p:pic>
          <p:nvPicPr>
            <p:cNvPr id="4729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623881" y="3267117"/>
              <a:ext cx="76201" cy="280193"/>
            </a:xfrm>
            <a:prstGeom prst="rect">
              <a:avLst/>
            </a:prstGeom>
            <a:effectLst/>
          </p:spPr>
        </p:pic>
        <p:pic>
          <p:nvPicPr>
            <p:cNvPr id="4731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598942" y="31223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3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5722588" y="3251313"/>
              <a:ext cx="202496" cy="328899"/>
            </a:xfrm>
            <a:prstGeom prst="rect">
              <a:avLst/>
            </a:prstGeom>
            <a:effectLst/>
          </p:spPr>
        </p:pic>
        <p:pic>
          <p:nvPicPr>
            <p:cNvPr id="473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5901236" y="3236874"/>
              <a:ext cx="292378" cy="316040"/>
            </a:xfrm>
            <a:prstGeom prst="rect">
              <a:avLst/>
            </a:prstGeom>
            <a:effectLst/>
          </p:spPr>
        </p:pic>
        <p:pic>
          <p:nvPicPr>
            <p:cNvPr id="473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130573" y="3201836"/>
              <a:ext cx="214389" cy="365252"/>
            </a:xfrm>
            <a:prstGeom prst="rect">
              <a:avLst/>
            </a:prstGeom>
            <a:effectLst/>
          </p:spPr>
        </p:pic>
        <p:pic>
          <p:nvPicPr>
            <p:cNvPr id="473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6156895" y="3293438"/>
              <a:ext cx="319676" cy="253872"/>
            </a:xfrm>
            <a:prstGeom prst="rect">
              <a:avLst/>
            </a:prstGeom>
            <a:effectLst/>
          </p:spPr>
        </p:pic>
        <p:pic>
          <p:nvPicPr>
            <p:cNvPr id="4741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368850" y="31618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43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6464919" y="3256555"/>
              <a:ext cx="229083" cy="284175"/>
            </a:xfrm>
            <a:prstGeom prst="rect">
              <a:avLst/>
            </a:prstGeom>
            <a:effectLst/>
          </p:spPr>
        </p:pic>
        <p:pic>
          <p:nvPicPr>
            <p:cNvPr id="4745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6690283" y="3225841"/>
              <a:ext cx="231562" cy="310502"/>
            </a:xfrm>
            <a:prstGeom prst="rect">
              <a:avLst/>
            </a:prstGeom>
            <a:effectLst/>
          </p:spPr>
        </p:pic>
        <p:pic>
          <p:nvPicPr>
            <p:cNvPr id="4747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6913642" y="3208151"/>
              <a:ext cx="247291" cy="307430"/>
            </a:xfrm>
            <a:prstGeom prst="rect">
              <a:avLst/>
            </a:prstGeom>
            <a:effectLst/>
          </p:spPr>
        </p:pic>
        <p:pic>
          <p:nvPicPr>
            <p:cNvPr id="4749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7249242" y="3444788"/>
              <a:ext cx="127555" cy="194648"/>
            </a:xfrm>
            <a:prstGeom prst="rect">
              <a:avLst/>
            </a:prstGeom>
            <a:effectLst/>
          </p:spPr>
        </p:pic>
        <p:pic>
          <p:nvPicPr>
            <p:cNvPr id="4751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237464" y="34711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53" name="Linea Linea" descr="Linea Line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7222921" y="3556655"/>
              <a:ext cx="115683" cy="168327"/>
            </a:xfrm>
            <a:prstGeom prst="rect">
              <a:avLst/>
            </a:prstGeom>
            <a:effectLst/>
          </p:spPr>
        </p:pic>
        <p:pic>
          <p:nvPicPr>
            <p:cNvPr id="4755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7565102" y="3208396"/>
              <a:ext cx="228134" cy="354269"/>
            </a:xfrm>
            <a:prstGeom prst="rect">
              <a:avLst/>
            </a:prstGeom>
            <a:effectLst/>
          </p:spPr>
        </p:pic>
        <p:pic>
          <p:nvPicPr>
            <p:cNvPr id="4757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7718116" y="3283475"/>
              <a:ext cx="315138" cy="278168"/>
            </a:xfrm>
            <a:prstGeom prst="rect">
              <a:avLst/>
            </a:prstGeom>
            <a:effectLst/>
          </p:spPr>
        </p:pic>
        <p:pic>
          <p:nvPicPr>
            <p:cNvPr id="4759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8058633" y="3122296"/>
              <a:ext cx="122264" cy="425015"/>
            </a:xfrm>
            <a:prstGeom prst="rect">
              <a:avLst/>
            </a:prstGeom>
            <a:effectLst/>
          </p:spPr>
        </p:pic>
        <p:pic>
          <p:nvPicPr>
            <p:cNvPr id="4761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7992777" y="3190345"/>
              <a:ext cx="319728" cy="126651"/>
            </a:xfrm>
            <a:prstGeom prst="rect">
              <a:avLst/>
            </a:prstGeom>
            <a:effectLst/>
          </p:spPr>
        </p:pic>
        <p:pic>
          <p:nvPicPr>
            <p:cNvPr id="4763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8169237" y="3245140"/>
              <a:ext cx="207298" cy="288497"/>
            </a:xfrm>
            <a:prstGeom prst="rect">
              <a:avLst/>
            </a:prstGeom>
            <a:effectLst/>
          </p:spPr>
        </p:pic>
        <p:pic>
          <p:nvPicPr>
            <p:cNvPr id="4765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421938" y="34053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67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53546" y="34184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69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632511" y="34053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71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8762738" y="3128928"/>
              <a:ext cx="225076" cy="596054"/>
            </a:xfrm>
            <a:prstGeom prst="rect">
              <a:avLst/>
            </a:prstGeom>
            <a:effectLst/>
          </p:spPr>
        </p:pic>
        <p:pic>
          <p:nvPicPr>
            <p:cNvPr id="477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5854196" y="2832810"/>
              <a:ext cx="1833171" cy="128844"/>
            </a:xfrm>
            <a:prstGeom prst="rect">
              <a:avLst/>
            </a:prstGeom>
            <a:effectLst/>
          </p:spPr>
        </p:pic>
        <p:pic>
          <p:nvPicPr>
            <p:cNvPr id="477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5496661" y="-93135"/>
              <a:ext cx="227550" cy="333115"/>
            </a:xfrm>
            <a:prstGeom prst="rect">
              <a:avLst/>
            </a:prstGeom>
            <a:effectLst/>
          </p:spPr>
        </p:pic>
        <p:pic>
          <p:nvPicPr>
            <p:cNvPr id="477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5678377" y="-88022"/>
              <a:ext cx="295889" cy="366071"/>
            </a:xfrm>
            <a:prstGeom prst="rect">
              <a:avLst/>
            </a:prstGeom>
            <a:effectLst/>
          </p:spPr>
        </p:pic>
        <p:pic>
          <p:nvPicPr>
            <p:cNvPr id="477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5940005" y="-65519"/>
              <a:ext cx="291177" cy="597432"/>
            </a:xfrm>
            <a:prstGeom prst="rect">
              <a:avLst/>
            </a:prstGeom>
            <a:effectLst/>
          </p:spPr>
        </p:pic>
        <p:pic>
          <p:nvPicPr>
            <p:cNvPr id="4781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6190644" y="-76601"/>
              <a:ext cx="279635" cy="318569"/>
            </a:xfrm>
            <a:prstGeom prst="rect">
              <a:avLst/>
            </a:prstGeom>
            <a:effectLst/>
          </p:spPr>
        </p:pic>
        <p:pic>
          <p:nvPicPr>
            <p:cNvPr id="4783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6464255" y="-300284"/>
              <a:ext cx="115409" cy="535797"/>
            </a:xfrm>
            <a:prstGeom prst="rect">
              <a:avLst/>
            </a:prstGeom>
            <a:effectLst/>
          </p:spPr>
        </p:pic>
        <p:pic>
          <p:nvPicPr>
            <p:cNvPr id="4785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6584310" y="-119220"/>
              <a:ext cx="278312" cy="374474"/>
            </a:xfrm>
            <a:prstGeom prst="rect">
              <a:avLst/>
            </a:prstGeom>
            <a:effectLst/>
          </p:spPr>
        </p:pic>
        <p:pic>
          <p:nvPicPr>
            <p:cNvPr id="4787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6882446" y="-90744"/>
              <a:ext cx="330205" cy="319676"/>
            </a:xfrm>
            <a:prstGeom prst="rect">
              <a:avLst/>
            </a:prstGeom>
            <a:effectLst/>
          </p:spPr>
        </p:pic>
        <p:pic>
          <p:nvPicPr>
            <p:cNvPr id="4789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7249029" y="-82363"/>
              <a:ext cx="297955" cy="277700"/>
            </a:xfrm>
            <a:prstGeom prst="rect">
              <a:avLst/>
            </a:prstGeom>
            <a:effectLst/>
          </p:spPr>
        </p:pic>
        <p:pic>
          <p:nvPicPr>
            <p:cNvPr id="4791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7497105" y="-105159"/>
              <a:ext cx="273613" cy="301189"/>
            </a:xfrm>
            <a:prstGeom prst="rect">
              <a:avLst/>
            </a:prstGeom>
            <a:effectLst/>
          </p:spPr>
        </p:pic>
        <p:pic>
          <p:nvPicPr>
            <p:cNvPr id="4793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7806384" y="-315651"/>
              <a:ext cx="102523" cy="485360"/>
            </a:xfrm>
            <a:prstGeom prst="rect">
              <a:avLst/>
            </a:prstGeom>
            <a:effectLst/>
          </p:spPr>
        </p:pic>
        <p:pic>
          <p:nvPicPr>
            <p:cNvPr id="4795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7679395" y="-146464"/>
              <a:ext cx="407184" cy="125341"/>
            </a:xfrm>
            <a:prstGeom prst="rect">
              <a:avLst/>
            </a:prstGeom>
            <a:effectLst/>
          </p:spPr>
        </p:pic>
        <p:pic>
          <p:nvPicPr>
            <p:cNvPr id="4797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7950344" y="-99115"/>
              <a:ext cx="273807" cy="305055"/>
            </a:xfrm>
            <a:prstGeom prst="rect">
              <a:avLst/>
            </a:prstGeom>
            <a:effectLst/>
          </p:spPr>
        </p:pic>
        <p:pic>
          <p:nvPicPr>
            <p:cNvPr id="4799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8467874" y="-281858"/>
              <a:ext cx="302627" cy="449373"/>
            </a:xfrm>
            <a:prstGeom prst="rect">
              <a:avLst/>
            </a:prstGeom>
            <a:effectLst/>
          </p:spPr>
        </p:pic>
        <p:pic>
          <p:nvPicPr>
            <p:cNvPr id="4801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8798860" y="-228932"/>
              <a:ext cx="334004" cy="102522"/>
            </a:xfrm>
            <a:prstGeom prst="rect">
              <a:avLst/>
            </a:prstGeom>
            <a:effectLst/>
          </p:spPr>
        </p:pic>
        <p:pic>
          <p:nvPicPr>
            <p:cNvPr id="4803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8827720" y="-215772"/>
              <a:ext cx="298563" cy="428271"/>
            </a:xfrm>
            <a:prstGeom prst="rect">
              <a:avLst/>
            </a:prstGeom>
            <a:effectLst/>
          </p:spPr>
        </p:pic>
        <p:pic>
          <p:nvPicPr>
            <p:cNvPr id="4805" name="Linea Linea" descr="Linea Line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8846089" y="-31520"/>
              <a:ext cx="260453" cy="89362"/>
            </a:xfrm>
            <a:prstGeom prst="rect">
              <a:avLst/>
            </a:prstGeom>
            <a:effectLst/>
          </p:spPr>
        </p:pic>
        <p:pic>
          <p:nvPicPr>
            <p:cNvPr id="4807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9291899" y="-238466"/>
              <a:ext cx="327915" cy="415353"/>
            </a:xfrm>
            <a:prstGeom prst="rect">
              <a:avLst/>
            </a:prstGeom>
            <a:effectLst/>
          </p:spPr>
        </p:pic>
        <p:pic>
          <p:nvPicPr>
            <p:cNvPr id="4809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9583095" y="-98681"/>
              <a:ext cx="299332" cy="274970"/>
            </a:xfrm>
            <a:prstGeom prst="rect">
              <a:avLst/>
            </a:prstGeom>
            <a:effectLst/>
          </p:spPr>
        </p:pic>
        <p:pic>
          <p:nvPicPr>
            <p:cNvPr id="4811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9885795" y="-214675"/>
              <a:ext cx="286457" cy="409755"/>
            </a:xfrm>
            <a:prstGeom prst="rect">
              <a:avLst/>
            </a:prstGeom>
            <a:effectLst/>
          </p:spPr>
        </p:pic>
        <p:pic>
          <p:nvPicPr>
            <p:cNvPr id="4813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-132556" y="1444393"/>
              <a:ext cx="188132" cy="200146"/>
            </a:xfrm>
            <a:prstGeom prst="rect">
              <a:avLst/>
            </a:prstGeom>
            <a:effectLst/>
          </p:spPr>
        </p:pic>
        <p:pic>
          <p:nvPicPr>
            <p:cNvPr id="4815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-70508" y="2086299"/>
              <a:ext cx="196554" cy="237329"/>
            </a:xfrm>
            <a:prstGeom prst="rect">
              <a:avLst/>
            </a:prstGeom>
            <a:effectLst/>
          </p:spPr>
        </p:pic>
        <p:pic>
          <p:nvPicPr>
            <p:cNvPr id="4817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-19918" y="2746024"/>
              <a:ext cx="176866" cy="209049"/>
            </a:xfrm>
            <a:prstGeom prst="rect">
              <a:avLst/>
            </a:prstGeom>
            <a:effectLst/>
          </p:spPr>
        </p:pic>
        <p:pic>
          <p:nvPicPr>
            <p:cNvPr id="4819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2017" y="3361130"/>
              <a:ext cx="176122" cy="243793"/>
            </a:xfrm>
            <a:prstGeom prst="rect">
              <a:avLst/>
            </a:prstGeom>
            <a:effectLst/>
          </p:spPr>
        </p:pic>
        <p:pic>
          <p:nvPicPr>
            <p:cNvPr id="4821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10127326" y="-248674"/>
              <a:ext cx="288719" cy="303486"/>
            </a:xfrm>
            <a:prstGeom prst="rect">
              <a:avLst/>
            </a:prstGeom>
            <a:effectLst/>
          </p:spPr>
        </p:pic>
        <p:pic>
          <p:nvPicPr>
            <p:cNvPr id="4823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10293780" y="-211385"/>
              <a:ext cx="95943" cy="400835"/>
            </a:xfrm>
            <a:prstGeom prst="rect">
              <a:avLst/>
            </a:prstGeom>
            <a:effectLst/>
          </p:spPr>
        </p:pic>
        <p:pic>
          <p:nvPicPr>
            <p:cNvPr id="4825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268841" y="-183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27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-4891" y="4015120"/>
              <a:ext cx="194559" cy="228797"/>
            </a:xfrm>
            <a:prstGeom prst="rect">
              <a:avLst/>
            </a:prstGeom>
            <a:effectLst/>
          </p:spPr>
        </p:pic>
        <p:pic>
          <p:nvPicPr>
            <p:cNvPr id="4829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458657" y="3860145"/>
              <a:ext cx="249202" cy="479089"/>
            </a:xfrm>
            <a:prstGeom prst="rect">
              <a:avLst/>
            </a:prstGeom>
            <a:effectLst/>
          </p:spPr>
        </p:pic>
        <p:pic>
          <p:nvPicPr>
            <p:cNvPr id="4831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723910" y="4070478"/>
              <a:ext cx="81736" cy="247789"/>
            </a:xfrm>
            <a:prstGeom prst="rect">
              <a:avLst/>
            </a:prstGeom>
            <a:effectLst/>
          </p:spPr>
        </p:pic>
        <p:pic>
          <p:nvPicPr>
            <p:cNvPr id="4833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24555" y="3954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35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852038" y="4014696"/>
              <a:ext cx="241878" cy="354449"/>
            </a:xfrm>
            <a:prstGeom prst="rect">
              <a:avLst/>
            </a:prstGeom>
            <a:effectLst/>
          </p:spPr>
        </p:pic>
        <p:pic>
          <p:nvPicPr>
            <p:cNvPr id="4837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1068113" y="4067635"/>
              <a:ext cx="268901" cy="278307"/>
            </a:xfrm>
            <a:prstGeom prst="rect">
              <a:avLst/>
            </a:prstGeom>
            <a:effectLst/>
          </p:spPr>
        </p:pic>
        <p:pic>
          <p:nvPicPr>
            <p:cNvPr id="4839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1327646" y="4011180"/>
              <a:ext cx="252912" cy="331073"/>
            </a:xfrm>
            <a:prstGeom prst="rect">
              <a:avLst/>
            </a:prstGeom>
            <a:effectLst/>
          </p:spPr>
        </p:pic>
        <p:pic>
          <p:nvPicPr>
            <p:cNvPr id="4841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1621287" y="3926566"/>
              <a:ext cx="103184" cy="397236"/>
            </a:xfrm>
            <a:prstGeom prst="rect">
              <a:avLst/>
            </a:prstGeom>
            <a:effectLst/>
          </p:spPr>
        </p:pic>
        <p:pic>
          <p:nvPicPr>
            <p:cNvPr id="4843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1526498" y="4042440"/>
              <a:ext cx="447052" cy="289741"/>
            </a:xfrm>
            <a:prstGeom prst="rect">
              <a:avLst/>
            </a:prstGeom>
            <a:effectLst/>
          </p:spPr>
        </p:pic>
        <p:pic>
          <p:nvPicPr>
            <p:cNvPr id="4845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1893645" y="4076013"/>
              <a:ext cx="269840" cy="255518"/>
            </a:xfrm>
            <a:prstGeom prst="rect">
              <a:avLst/>
            </a:prstGeom>
            <a:effectLst/>
          </p:spPr>
        </p:pic>
        <p:pic>
          <p:nvPicPr>
            <p:cNvPr id="4847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2206450" y="4028888"/>
              <a:ext cx="214413" cy="317055"/>
            </a:xfrm>
            <a:prstGeom prst="rect">
              <a:avLst/>
            </a:prstGeom>
            <a:effectLst/>
          </p:spPr>
        </p:pic>
        <p:pic>
          <p:nvPicPr>
            <p:cNvPr id="4849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2401042" y="4063979"/>
              <a:ext cx="274669" cy="273185"/>
            </a:xfrm>
            <a:prstGeom prst="rect">
              <a:avLst/>
            </a:prstGeom>
            <a:effectLst/>
          </p:spPr>
        </p:pic>
        <p:sp>
          <p:nvSpPr>
            <p:cNvPr id="4851" name="Linea"/>
            <p:cNvSpPr/>
            <p:nvPr/>
          </p:nvSpPr>
          <p:spPr>
            <a:xfrm>
              <a:off x="5876432" y="2905991"/>
              <a:ext cx="710455" cy="1180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60" fill="norm" stroke="1" extrusionOk="0">
                  <a:moveTo>
                    <a:pt x="20817" y="735"/>
                  </a:moveTo>
                  <a:cubicBezTo>
                    <a:pt x="21096" y="668"/>
                    <a:pt x="21376" y="600"/>
                    <a:pt x="21488" y="449"/>
                  </a:cubicBezTo>
                  <a:cubicBezTo>
                    <a:pt x="21600" y="297"/>
                    <a:pt x="21544" y="61"/>
                    <a:pt x="21404" y="11"/>
                  </a:cubicBezTo>
                  <a:cubicBezTo>
                    <a:pt x="21264" y="-40"/>
                    <a:pt x="21040" y="95"/>
                    <a:pt x="20537" y="533"/>
                  </a:cubicBezTo>
                  <a:cubicBezTo>
                    <a:pt x="20033" y="971"/>
                    <a:pt x="19250" y="1712"/>
                    <a:pt x="18466" y="2504"/>
                  </a:cubicBezTo>
                  <a:cubicBezTo>
                    <a:pt x="17683" y="3296"/>
                    <a:pt x="16899" y="4138"/>
                    <a:pt x="16144" y="5015"/>
                  </a:cubicBezTo>
                  <a:cubicBezTo>
                    <a:pt x="15389" y="5891"/>
                    <a:pt x="14661" y="6801"/>
                    <a:pt x="13850" y="7677"/>
                  </a:cubicBezTo>
                  <a:cubicBezTo>
                    <a:pt x="13038" y="8553"/>
                    <a:pt x="12143" y="9395"/>
                    <a:pt x="11136" y="10305"/>
                  </a:cubicBezTo>
                  <a:cubicBezTo>
                    <a:pt x="10129" y="11215"/>
                    <a:pt x="9009" y="12192"/>
                    <a:pt x="8002" y="13169"/>
                  </a:cubicBezTo>
                  <a:cubicBezTo>
                    <a:pt x="6995" y="14147"/>
                    <a:pt x="6099" y="15124"/>
                    <a:pt x="5260" y="15983"/>
                  </a:cubicBezTo>
                  <a:cubicBezTo>
                    <a:pt x="4421" y="16842"/>
                    <a:pt x="3637" y="17584"/>
                    <a:pt x="2938" y="18291"/>
                  </a:cubicBezTo>
                  <a:cubicBezTo>
                    <a:pt x="2238" y="18999"/>
                    <a:pt x="1623" y="19673"/>
                    <a:pt x="1147" y="20212"/>
                  </a:cubicBezTo>
                  <a:cubicBezTo>
                    <a:pt x="671" y="20751"/>
                    <a:pt x="336" y="21156"/>
                    <a:pt x="0" y="2156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4852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5760840" y="3876750"/>
              <a:ext cx="341885" cy="266096"/>
            </a:xfrm>
            <a:prstGeom prst="rect">
              <a:avLst/>
            </a:prstGeom>
            <a:effectLst/>
          </p:spPr>
        </p:pic>
        <p:pic>
          <p:nvPicPr>
            <p:cNvPr id="4854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5270739" y="4117095"/>
              <a:ext cx="106890" cy="328479"/>
            </a:xfrm>
            <a:prstGeom prst="rect">
              <a:avLst/>
            </a:prstGeom>
            <a:effectLst/>
          </p:spPr>
        </p:pic>
        <p:pic>
          <p:nvPicPr>
            <p:cNvPr id="4856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5423199" y="4116604"/>
              <a:ext cx="195898" cy="335570"/>
            </a:xfrm>
            <a:prstGeom prst="rect">
              <a:avLst/>
            </a:prstGeom>
            <a:effectLst/>
          </p:spPr>
        </p:pic>
        <p:pic>
          <p:nvPicPr>
            <p:cNvPr id="4858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5633533" y="4120704"/>
              <a:ext cx="275508" cy="97931"/>
            </a:xfrm>
            <a:prstGeom prst="rect">
              <a:avLst/>
            </a:prstGeom>
            <a:effectLst/>
          </p:spPr>
        </p:pic>
        <p:pic>
          <p:nvPicPr>
            <p:cNvPr id="4860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5681337" y="4142434"/>
              <a:ext cx="100353" cy="297605"/>
            </a:xfrm>
            <a:prstGeom prst="rect">
              <a:avLst/>
            </a:prstGeom>
            <a:effectLst/>
          </p:spPr>
        </p:pic>
        <p:pic>
          <p:nvPicPr>
            <p:cNvPr id="4862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5882611" y="4142434"/>
              <a:ext cx="83582" cy="297605"/>
            </a:xfrm>
            <a:prstGeom prst="rect">
              <a:avLst/>
            </a:prstGeom>
            <a:effectLst/>
          </p:spPr>
        </p:pic>
        <p:pic>
          <p:nvPicPr>
            <p:cNvPr id="4864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5888147" y="4144080"/>
              <a:ext cx="209444" cy="279353"/>
            </a:xfrm>
            <a:prstGeom prst="rect">
              <a:avLst/>
            </a:prstGeom>
            <a:effectLst/>
          </p:spPr>
        </p:pic>
        <p:pic>
          <p:nvPicPr>
            <p:cNvPr id="4866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6126770" y="4120294"/>
              <a:ext cx="251590" cy="330727"/>
            </a:xfrm>
            <a:prstGeom prst="rect">
              <a:avLst/>
            </a:prstGeom>
            <a:effectLst/>
          </p:spPr>
        </p:pic>
        <p:pic>
          <p:nvPicPr>
            <p:cNvPr id="4868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6375235" y="4156000"/>
              <a:ext cx="242253" cy="336868"/>
            </a:xfrm>
            <a:prstGeom prst="rect">
              <a:avLst/>
            </a:prstGeom>
            <a:effectLst/>
          </p:spPr>
        </p:pic>
        <p:pic>
          <p:nvPicPr>
            <p:cNvPr id="4870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6369699" y="4226579"/>
              <a:ext cx="314210" cy="257740"/>
            </a:xfrm>
            <a:prstGeom prst="rect">
              <a:avLst/>
            </a:prstGeom>
            <a:effectLst/>
          </p:spPr>
        </p:pic>
        <p:pic>
          <p:nvPicPr>
            <p:cNvPr id="4872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613889" y="40483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74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6652997" y="4166420"/>
              <a:ext cx="289447" cy="284588"/>
            </a:xfrm>
            <a:prstGeom prst="rect">
              <a:avLst/>
            </a:prstGeom>
            <a:effectLst/>
          </p:spPr>
        </p:pic>
        <p:pic>
          <p:nvPicPr>
            <p:cNvPr id="4876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6956735" y="4108337"/>
              <a:ext cx="287787" cy="336209"/>
            </a:xfrm>
            <a:prstGeom prst="rect">
              <a:avLst/>
            </a:prstGeom>
            <a:effectLst/>
          </p:spPr>
        </p:pic>
        <p:pic>
          <p:nvPicPr>
            <p:cNvPr id="4878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7282989" y="4131364"/>
              <a:ext cx="231184" cy="81736"/>
            </a:xfrm>
            <a:prstGeom prst="rect">
              <a:avLst/>
            </a:prstGeom>
            <a:effectLst/>
          </p:spPr>
        </p:pic>
        <p:pic>
          <p:nvPicPr>
            <p:cNvPr id="4880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7261367" y="4159039"/>
              <a:ext cx="258341" cy="299854"/>
            </a:xfrm>
            <a:prstGeom prst="rect">
              <a:avLst/>
            </a:prstGeom>
            <a:effectLst/>
          </p:spPr>
        </p:pic>
        <p:pic>
          <p:nvPicPr>
            <p:cNvPr id="4882" name="Linea Linea" descr="Linea Line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7222104" y="4264206"/>
              <a:ext cx="203508" cy="98342"/>
            </a:xfrm>
            <a:prstGeom prst="rect">
              <a:avLst/>
            </a:prstGeom>
            <a:effectLst/>
          </p:spPr>
        </p:pic>
        <p:pic>
          <p:nvPicPr>
            <p:cNvPr id="4884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4837992" y="3826934"/>
              <a:ext cx="3155316" cy="760036"/>
            </a:xfrm>
            <a:prstGeom prst="rect">
              <a:avLst/>
            </a:prstGeom>
            <a:effectLst/>
          </p:spPr>
        </p:pic>
        <p:pic>
          <p:nvPicPr>
            <p:cNvPr id="4886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8207349" y="3782653"/>
              <a:ext cx="98341" cy="463658"/>
            </a:xfrm>
            <a:prstGeom prst="rect">
              <a:avLst/>
            </a:prstGeom>
            <a:effectLst/>
          </p:spPr>
        </p:pic>
        <p:pic>
          <p:nvPicPr>
            <p:cNvPr id="4888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8143617" y="4303644"/>
              <a:ext cx="145475" cy="119418"/>
            </a:xfrm>
            <a:prstGeom prst="rect">
              <a:avLst/>
            </a:prstGeom>
            <a:effectLst/>
          </p:spPr>
        </p:pic>
      </p:grpSp>
      <p:pic>
        <p:nvPicPr>
          <p:cNvPr id="4891" name="lcosfilogo-filtered.jpeg" descr="lcosfilogo-filtered.jpeg"/>
          <p:cNvPicPr>
            <a:picLocks noChangeAspect="1"/>
          </p:cNvPicPr>
          <p:nvPr/>
        </p:nvPicPr>
        <p:blipFill>
          <a:blip r:embed="rId205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4892" name="IMG_4269.jpeg" descr="IMG_4269.jpeg"/>
          <p:cNvPicPr>
            <a:picLocks noChangeAspect="1"/>
          </p:cNvPicPr>
          <p:nvPr/>
        </p:nvPicPr>
        <p:blipFill>
          <a:blip r:embed="rId206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" name="Immagine 03-11-24 - 14.37.jpeg" descr="Immagine 03-11-24 - 14.3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88" name="Disegno"/>
          <p:cNvGrpSpPr/>
          <p:nvPr/>
        </p:nvGrpSpPr>
        <p:grpSpPr>
          <a:xfrm>
            <a:off x="1413284" y="439637"/>
            <a:ext cx="6795252" cy="2375878"/>
            <a:chOff x="-169116" y="-75126"/>
            <a:chExt cx="6795251" cy="2375877"/>
          </a:xfrm>
        </p:grpSpPr>
        <p:sp>
          <p:nvSpPr>
            <p:cNvPr id="4895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489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489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490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490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490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490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490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491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491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491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491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4918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2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492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492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492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492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493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4932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3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493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493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494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494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494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494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494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495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495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495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495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495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496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496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496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496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4968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7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497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497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7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497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498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498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498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  <p:sp>
          <p:nvSpPr>
            <p:cNvPr id="4986" name="Linea"/>
            <p:cNvSpPr/>
            <p:nvPr/>
          </p:nvSpPr>
          <p:spPr>
            <a:xfrm>
              <a:off x="4877047" y="2009870"/>
              <a:ext cx="1749089" cy="38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7" fill="norm" stroke="1" extrusionOk="0">
                  <a:moveTo>
                    <a:pt x="0" y="11990"/>
                  </a:moveTo>
                  <a:cubicBezTo>
                    <a:pt x="456" y="9933"/>
                    <a:pt x="911" y="7876"/>
                    <a:pt x="1367" y="5818"/>
                  </a:cubicBezTo>
                  <a:cubicBezTo>
                    <a:pt x="1823" y="3761"/>
                    <a:pt x="2278" y="1704"/>
                    <a:pt x="2791" y="676"/>
                  </a:cubicBezTo>
                  <a:cubicBezTo>
                    <a:pt x="3304" y="-353"/>
                    <a:pt x="3873" y="-353"/>
                    <a:pt x="4420" y="1704"/>
                  </a:cubicBezTo>
                  <a:cubicBezTo>
                    <a:pt x="4967" y="3761"/>
                    <a:pt x="5491" y="7876"/>
                    <a:pt x="6027" y="11476"/>
                  </a:cubicBezTo>
                  <a:cubicBezTo>
                    <a:pt x="6562" y="15076"/>
                    <a:pt x="7109" y="18161"/>
                    <a:pt x="7804" y="19704"/>
                  </a:cubicBezTo>
                  <a:cubicBezTo>
                    <a:pt x="8499" y="21247"/>
                    <a:pt x="9342" y="21247"/>
                    <a:pt x="10128" y="21247"/>
                  </a:cubicBezTo>
                  <a:cubicBezTo>
                    <a:pt x="10914" y="21247"/>
                    <a:pt x="11643" y="21247"/>
                    <a:pt x="12235" y="20218"/>
                  </a:cubicBezTo>
                  <a:cubicBezTo>
                    <a:pt x="12828" y="19190"/>
                    <a:pt x="13284" y="17133"/>
                    <a:pt x="13751" y="15590"/>
                  </a:cubicBezTo>
                  <a:cubicBezTo>
                    <a:pt x="14218" y="14047"/>
                    <a:pt x="14696" y="13018"/>
                    <a:pt x="15277" y="11990"/>
                  </a:cubicBezTo>
                  <a:cubicBezTo>
                    <a:pt x="15858" y="10961"/>
                    <a:pt x="16542" y="9933"/>
                    <a:pt x="17271" y="9418"/>
                  </a:cubicBezTo>
                  <a:cubicBezTo>
                    <a:pt x="18000" y="8904"/>
                    <a:pt x="18775" y="8904"/>
                    <a:pt x="19447" y="9418"/>
                  </a:cubicBezTo>
                  <a:cubicBezTo>
                    <a:pt x="20119" y="9933"/>
                    <a:pt x="20689" y="10961"/>
                    <a:pt x="21030" y="10961"/>
                  </a:cubicBezTo>
                  <a:cubicBezTo>
                    <a:pt x="21372" y="10961"/>
                    <a:pt x="21486" y="9933"/>
                    <a:pt x="21600" y="8904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87" name="Linea"/>
            <p:cNvSpPr/>
            <p:nvPr/>
          </p:nvSpPr>
          <p:spPr>
            <a:xfrm>
              <a:off x="205433" y="2274430"/>
              <a:ext cx="1107018" cy="26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43" fill="norm" stroke="1" extrusionOk="0">
                  <a:moveTo>
                    <a:pt x="0" y="13343"/>
                  </a:moveTo>
                  <a:cubicBezTo>
                    <a:pt x="756" y="11903"/>
                    <a:pt x="1512" y="10463"/>
                    <a:pt x="2070" y="11183"/>
                  </a:cubicBezTo>
                  <a:cubicBezTo>
                    <a:pt x="2628" y="11903"/>
                    <a:pt x="2988" y="14783"/>
                    <a:pt x="3528" y="16943"/>
                  </a:cubicBezTo>
                  <a:cubicBezTo>
                    <a:pt x="4068" y="19103"/>
                    <a:pt x="4788" y="20543"/>
                    <a:pt x="5562" y="20543"/>
                  </a:cubicBezTo>
                  <a:cubicBezTo>
                    <a:pt x="6336" y="20543"/>
                    <a:pt x="7164" y="19103"/>
                    <a:pt x="8154" y="18383"/>
                  </a:cubicBezTo>
                  <a:cubicBezTo>
                    <a:pt x="9144" y="17663"/>
                    <a:pt x="10296" y="17663"/>
                    <a:pt x="11322" y="16943"/>
                  </a:cubicBezTo>
                  <a:cubicBezTo>
                    <a:pt x="12348" y="16223"/>
                    <a:pt x="13248" y="14783"/>
                    <a:pt x="14058" y="14063"/>
                  </a:cubicBezTo>
                  <a:cubicBezTo>
                    <a:pt x="14868" y="13343"/>
                    <a:pt x="15588" y="13343"/>
                    <a:pt x="16416" y="13343"/>
                  </a:cubicBezTo>
                  <a:cubicBezTo>
                    <a:pt x="17244" y="13343"/>
                    <a:pt x="18180" y="13343"/>
                    <a:pt x="18918" y="10463"/>
                  </a:cubicBezTo>
                  <a:cubicBezTo>
                    <a:pt x="19656" y="7583"/>
                    <a:pt x="20196" y="1823"/>
                    <a:pt x="20610" y="383"/>
                  </a:cubicBezTo>
                  <a:cubicBezTo>
                    <a:pt x="21024" y="-1057"/>
                    <a:pt x="21312" y="1823"/>
                    <a:pt x="21600" y="4703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4989" name="lcosfilogo-filtered.jpeg" descr="lcosfilogo-filtered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4990" name="IMG_4269.jpeg" descr="IMG_4269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3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4992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499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499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499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499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00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00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00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00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00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01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01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015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1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01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02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02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02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02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029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3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03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03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03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03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04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04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04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04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04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05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05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05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05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05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06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06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065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6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06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071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7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07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07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07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08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084" name="Immagine 03-11-24 - 14.50.jpeg" descr="Immagine 03-11-24 - 14.50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451384" y="3788421"/>
            <a:ext cx="5555319" cy="14487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04" name="Disegno"/>
          <p:cNvGrpSpPr/>
          <p:nvPr/>
        </p:nvGrpSpPr>
        <p:grpSpPr>
          <a:xfrm>
            <a:off x="7517470" y="4156009"/>
            <a:ext cx="2716908" cy="480528"/>
            <a:chOff x="3195201" y="-2976852"/>
            <a:chExt cx="2716907" cy="480527"/>
          </a:xfrm>
        </p:grpSpPr>
        <p:sp>
          <p:nvSpPr>
            <p:cNvPr id="5085" name="Linea"/>
            <p:cNvSpPr/>
            <p:nvPr/>
          </p:nvSpPr>
          <p:spPr>
            <a:xfrm>
              <a:off x="3617737" y="-2976853"/>
              <a:ext cx="417945" cy="46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468" fill="norm" stroke="1" extrusionOk="0">
                  <a:moveTo>
                    <a:pt x="6968" y="3002"/>
                  </a:moveTo>
                  <a:cubicBezTo>
                    <a:pt x="7157" y="2579"/>
                    <a:pt x="7346" y="2155"/>
                    <a:pt x="7204" y="1943"/>
                  </a:cubicBezTo>
                  <a:cubicBezTo>
                    <a:pt x="7062" y="1732"/>
                    <a:pt x="6589" y="1732"/>
                    <a:pt x="5925" y="1986"/>
                  </a:cubicBezTo>
                  <a:cubicBezTo>
                    <a:pt x="5262" y="2240"/>
                    <a:pt x="4410" y="2748"/>
                    <a:pt x="3557" y="3764"/>
                  </a:cubicBezTo>
                  <a:cubicBezTo>
                    <a:pt x="2704" y="4781"/>
                    <a:pt x="1852" y="6306"/>
                    <a:pt x="1189" y="8084"/>
                  </a:cubicBezTo>
                  <a:cubicBezTo>
                    <a:pt x="525" y="9863"/>
                    <a:pt x="52" y="11896"/>
                    <a:pt x="4" y="13548"/>
                  </a:cubicBezTo>
                  <a:cubicBezTo>
                    <a:pt x="-43" y="15200"/>
                    <a:pt x="336" y="16470"/>
                    <a:pt x="999" y="17614"/>
                  </a:cubicBezTo>
                  <a:cubicBezTo>
                    <a:pt x="1662" y="18757"/>
                    <a:pt x="2610" y="19774"/>
                    <a:pt x="3936" y="20452"/>
                  </a:cubicBezTo>
                  <a:cubicBezTo>
                    <a:pt x="5262" y="21129"/>
                    <a:pt x="6968" y="21468"/>
                    <a:pt x="8910" y="21468"/>
                  </a:cubicBezTo>
                  <a:cubicBezTo>
                    <a:pt x="10852" y="21468"/>
                    <a:pt x="13031" y="21129"/>
                    <a:pt x="14689" y="20452"/>
                  </a:cubicBezTo>
                  <a:cubicBezTo>
                    <a:pt x="16346" y="19774"/>
                    <a:pt x="17483" y="18757"/>
                    <a:pt x="18478" y="17402"/>
                  </a:cubicBezTo>
                  <a:cubicBezTo>
                    <a:pt x="19473" y="16047"/>
                    <a:pt x="20325" y="14353"/>
                    <a:pt x="20846" y="12828"/>
                  </a:cubicBezTo>
                  <a:cubicBezTo>
                    <a:pt x="21368" y="11303"/>
                    <a:pt x="21557" y="9948"/>
                    <a:pt x="21415" y="8635"/>
                  </a:cubicBezTo>
                  <a:cubicBezTo>
                    <a:pt x="21273" y="7322"/>
                    <a:pt x="20799" y="6052"/>
                    <a:pt x="20041" y="4908"/>
                  </a:cubicBezTo>
                  <a:cubicBezTo>
                    <a:pt x="19283" y="3764"/>
                    <a:pt x="18241" y="2748"/>
                    <a:pt x="17294" y="1986"/>
                  </a:cubicBezTo>
                  <a:cubicBezTo>
                    <a:pt x="16346" y="1223"/>
                    <a:pt x="15494" y="715"/>
                    <a:pt x="14357" y="376"/>
                  </a:cubicBezTo>
                  <a:cubicBezTo>
                    <a:pt x="13220" y="37"/>
                    <a:pt x="11799" y="-132"/>
                    <a:pt x="10710" y="122"/>
                  </a:cubicBezTo>
                  <a:cubicBezTo>
                    <a:pt x="9620" y="376"/>
                    <a:pt x="8862" y="1054"/>
                    <a:pt x="8104" y="1732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6" name="Linea"/>
            <p:cNvSpPr/>
            <p:nvPr/>
          </p:nvSpPr>
          <p:spPr>
            <a:xfrm>
              <a:off x="3653793" y="-2955965"/>
              <a:ext cx="154983" cy="17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fill="norm" stroke="1" extrusionOk="0">
                  <a:moveTo>
                    <a:pt x="21600" y="6708"/>
                  </a:moveTo>
                  <a:cubicBezTo>
                    <a:pt x="21343" y="5595"/>
                    <a:pt x="21086" y="4481"/>
                    <a:pt x="20700" y="3145"/>
                  </a:cubicBezTo>
                  <a:cubicBezTo>
                    <a:pt x="20314" y="1809"/>
                    <a:pt x="19800" y="250"/>
                    <a:pt x="19286" y="28"/>
                  </a:cubicBezTo>
                  <a:cubicBezTo>
                    <a:pt x="18771" y="-195"/>
                    <a:pt x="18257" y="918"/>
                    <a:pt x="17743" y="3925"/>
                  </a:cubicBezTo>
                  <a:cubicBezTo>
                    <a:pt x="17229" y="6931"/>
                    <a:pt x="16714" y="11830"/>
                    <a:pt x="16586" y="14947"/>
                  </a:cubicBezTo>
                  <a:cubicBezTo>
                    <a:pt x="16457" y="18065"/>
                    <a:pt x="16714" y="19401"/>
                    <a:pt x="16200" y="19846"/>
                  </a:cubicBezTo>
                  <a:cubicBezTo>
                    <a:pt x="15686" y="20292"/>
                    <a:pt x="14400" y="19846"/>
                    <a:pt x="11571" y="19958"/>
                  </a:cubicBezTo>
                  <a:cubicBezTo>
                    <a:pt x="8743" y="20069"/>
                    <a:pt x="4371" y="20737"/>
                    <a:pt x="0" y="21405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7" name="Linea"/>
            <p:cNvSpPr/>
            <p:nvPr/>
          </p:nvSpPr>
          <p:spPr>
            <a:xfrm>
              <a:off x="3660811" y="-2706659"/>
              <a:ext cx="142430" cy="210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600" fill="norm" stroke="1" extrusionOk="0">
                  <a:moveTo>
                    <a:pt x="1439" y="0"/>
                  </a:moveTo>
                  <a:cubicBezTo>
                    <a:pt x="608" y="758"/>
                    <a:pt x="-223" y="1516"/>
                    <a:pt x="54" y="1895"/>
                  </a:cubicBezTo>
                  <a:cubicBezTo>
                    <a:pt x="331" y="2274"/>
                    <a:pt x="1715" y="2274"/>
                    <a:pt x="4485" y="1989"/>
                  </a:cubicBezTo>
                  <a:cubicBezTo>
                    <a:pt x="7254" y="1705"/>
                    <a:pt x="11408" y="1137"/>
                    <a:pt x="14177" y="947"/>
                  </a:cubicBezTo>
                  <a:cubicBezTo>
                    <a:pt x="16946" y="758"/>
                    <a:pt x="18331" y="947"/>
                    <a:pt x="19023" y="1516"/>
                  </a:cubicBezTo>
                  <a:cubicBezTo>
                    <a:pt x="19716" y="2084"/>
                    <a:pt x="19716" y="3032"/>
                    <a:pt x="19854" y="5400"/>
                  </a:cubicBezTo>
                  <a:cubicBezTo>
                    <a:pt x="19992" y="7768"/>
                    <a:pt x="20269" y="11558"/>
                    <a:pt x="20546" y="14400"/>
                  </a:cubicBezTo>
                  <a:cubicBezTo>
                    <a:pt x="20823" y="17242"/>
                    <a:pt x="21100" y="19137"/>
                    <a:pt x="21239" y="20179"/>
                  </a:cubicBezTo>
                  <a:cubicBezTo>
                    <a:pt x="21377" y="21221"/>
                    <a:pt x="21377" y="21411"/>
                    <a:pt x="21377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8" name="Linea"/>
            <p:cNvSpPr/>
            <p:nvPr/>
          </p:nvSpPr>
          <p:spPr>
            <a:xfrm>
              <a:off x="3864082" y="-2713260"/>
              <a:ext cx="155028" cy="17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33" fill="norm" stroke="1" extrusionOk="0">
                  <a:moveTo>
                    <a:pt x="6" y="4095"/>
                  </a:moveTo>
                  <a:cubicBezTo>
                    <a:pt x="514" y="8503"/>
                    <a:pt x="1023" y="12911"/>
                    <a:pt x="1404" y="15997"/>
                  </a:cubicBezTo>
                  <a:cubicBezTo>
                    <a:pt x="1785" y="19082"/>
                    <a:pt x="2039" y="20846"/>
                    <a:pt x="2166" y="21176"/>
                  </a:cubicBezTo>
                  <a:cubicBezTo>
                    <a:pt x="2293" y="21507"/>
                    <a:pt x="2293" y="20405"/>
                    <a:pt x="2039" y="17429"/>
                  </a:cubicBezTo>
                  <a:cubicBezTo>
                    <a:pt x="1785" y="14454"/>
                    <a:pt x="1277" y="9605"/>
                    <a:pt x="768" y="6629"/>
                  </a:cubicBezTo>
                  <a:cubicBezTo>
                    <a:pt x="260" y="3654"/>
                    <a:pt x="-248" y="2552"/>
                    <a:pt x="133" y="2001"/>
                  </a:cubicBezTo>
                  <a:cubicBezTo>
                    <a:pt x="514" y="1450"/>
                    <a:pt x="1785" y="1450"/>
                    <a:pt x="4326" y="1340"/>
                  </a:cubicBezTo>
                  <a:cubicBezTo>
                    <a:pt x="6867" y="1229"/>
                    <a:pt x="10679" y="1009"/>
                    <a:pt x="13220" y="678"/>
                  </a:cubicBezTo>
                  <a:cubicBezTo>
                    <a:pt x="15761" y="348"/>
                    <a:pt x="17032" y="-93"/>
                    <a:pt x="18176" y="17"/>
                  </a:cubicBezTo>
                  <a:cubicBezTo>
                    <a:pt x="19319" y="127"/>
                    <a:pt x="20336" y="789"/>
                    <a:pt x="21352" y="145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9" name="Linea"/>
            <p:cNvSpPr/>
            <p:nvPr/>
          </p:nvSpPr>
          <p:spPr>
            <a:xfrm>
              <a:off x="3886637" y="-2944667"/>
              <a:ext cx="132473" cy="168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493" fill="norm" stroke="1" extrusionOk="0">
                  <a:moveTo>
                    <a:pt x="840" y="0"/>
                  </a:moveTo>
                  <a:cubicBezTo>
                    <a:pt x="540" y="6339"/>
                    <a:pt x="240" y="12678"/>
                    <a:pt x="90" y="16435"/>
                  </a:cubicBezTo>
                  <a:cubicBezTo>
                    <a:pt x="-60" y="20191"/>
                    <a:pt x="-60" y="21365"/>
                    <a:pt x="390" y="21483"/>
                  </a:cubicBezTo>
                  <a:cubicBezTo>
                    <a:pt x="840" y="21600"/>
                    <a:pt x="1740" y="20661"/>
                    <a:pt x="3690" y="19957"/>
                  </a:cubicBezTo>
                  <a:cubicBezTo>
                    <a:pt x="5640" y="19252"/>
                    <a:pt x="8640" y="18783"/>
                    <a:pt x="11790" y="18548"/>
                  </a:cubicBezTo>
                  <a:cubicBezTo>
                    <a:pt x="14940" y="18313"/>
                    <a:pt x="18240" y="18313"/>
                    <a:pt x="21540" y="18313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0" name="Linea"/>
            <p:cNvSpPr/>
            <p:nvPr/>
          </p:nvSpPr>
          <p:spPr>
            <a:xfrm>
              <a:off x="4157248" y="-2723264"/>
              <a:ext cx="769616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fill="norm" stroke="1" extrusionOk="0">
                  <a:moveTo>
                    <a:pt x="472" y="21600"/>
                  </a:moveTo>
                  <a:cubicBezTo>
                    <a:pt x="213" y="19800"/>
                    <a:pt x="-45" y="18000"/>
                    <a:pt x="7" y="16200"/>
                  </a:cubicBezTo>
                  <a:cubicBezTo>
                    <a:pt x="58" y="14400"/>
                    <a:pt x="420" y="12600"/>
                    <a:pt x="1299" y="10800"/>
                  </a:cubicBezTo>
                  <a:cubicBezTo>
                    <a:pt x="2177" y="9000"/>
                    <a:pt x="3572" y="7200"/>
                    <a:pt x="4993" y="7200"/>
                  </a:cubicBezTo>
                  <a:cubicBezTo>
                    <a:pt x="6414" y="7200"/>
                    <a:pt x="7861" y="9000"/>
                    <a:pt x="9308" y="10800"/>
                  </a:cubicBezTo>
                  <a:cubicBezTo>
                    <a:pt x="10755" y="12600"/>
                    <a:pt x="12202" y="14400"/>
                    <a:pt x="13933" y="15300"/>
                  </a:cubicBezTo>
                  <a:cubicBezTo>
                    <a:pt x="15664" y="16200"/>
                    <a:pt x="17679" y="16200"/>
                    <a:pt x="18997" y="13500"/>
                  </a:cubicBezTo>
                  <a:cubicBezTo>
                    <a:pt x="20315" y="10800"/>
                    <a:pt x="20935" y="5400"/>
                    <a:pt x="21555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1" name="Linea"/>
            <p:cNvSpPr/>
            <p:nvPr/>
          </p:nvSpPr>
          <p:spPr>
            <a:xfrm>
              <a:off x="4888676" y="-2846881"/>
              <a:ext cx="169543" cy="241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462" fill="norm" stroke="1" extrusionOk="0">
                  <a:moveTo>
                    <a:pt x="627" y="3600"/>
                  </a:moveTo>
                  <a:cubicBezTo>
                    <a:pt x="627" y="2782"/>
                    <a:pt x="627" y="1964"/>
                    <a:pt x="743" y="1964"/>
                  </a:cubicBezTo>
                  <a:cubicBezTo>
                    <a:pt x="859" y="1964"/>
                    <a:pt x="1091" y="2782"/>
                    <a:pt x="1440" y="4991"/>
                  </a:cubicBezTo>
                  <a:cubicBezTo>
                    <a:pt x="1788" y="7200"/>
                    <a:pt x="2253" y="10800"/>
                    <a:pt x="2369" y="13009"/>
                  </a:cubicBezTo>
                  <a:cubicBezTo>
                    <a:pt x="2485" y="15218"/>
                    <a:pt x="2253" y="16036"/>
                    <a:pt x="1788" y="14318"/>
                  </a:cubicBezTo>
                  <a:cubicBezTo>
                    <a:pt x="1324" y="12600"/>
                    <a:pt x="627" y="8345"/>
                    <a:pt x="278" y="5809"/>
                  </a:cubicBezTo>
                  <a:cubicBezTo>
                    <a:pt x="-70" y="3273"/>
                    <a:pt x="-70" y="2455"/>
                    <a:pt x="162" y="1636"/>
                  </a:cubicBezTo>
                  <a:cubicBezTo>
                    <a:pt x="395" y="818"/>
                    <a:pt x="859" y="0"/>
                    <a:pt x="1207" y="0"/>
                  </a:cubicBezTo>
                  <a:cubicBezTo>
                    <a:pt x="1556" y="0"/>
                    <a:pt x="1788" y="818"/>
                    <a:pt x="1904" y="1718"/>
                  </a:cubicBezTo>
                  <a:cubicBezTo>
                    <a:pt x="2020" y="2618"/>
                    <a:pt x="2020" y="3600"/>
                    <a:pt x="2601" y="4173"/>
                  </a:cubicBezTo>
                  <a:cubicBezTo>
                    <a:pt x="3182" y="4745"/>
                    <a:pt x="4343" y="4909"/>
                    <a:pt x="6782" y="5318"/>
                  </a:cubicBezTo>
                  <a:cubicBezTo>
                    <a:pt x="9220" y="5727"/>
                    <a:pt x="12936" y="6382"/>
                    <a:pt x="15375" y="6791"/>
                  </a:cubicBezTo>
                  <a:cubicBezTo>
                    <a:pt x="17814" y="7200"/>
                    <a:pt x="18975" y="7364"/>
                    <a:pt x="19904" y="7855"/>
                  </a:cubicBezTo>
                  <a:cubicBezTo>
                    <a:pt x="20833" y="8345"/>
                    <a:pt x="21530" y="9164"/>
                    <a:pt x="21298" y="9736"/>
                  </a:cubicBezTo>
                  <a:cubicBezTo>
                    <a:pt x="21065" y="10309"/>
                    <a:pt x="19904" y="10636"/>
                    <a:pt x="17349" y="12027"/>
                  </a:cubicBezTo>
                  <a:cubicBezTo>
                    <a:pt x="14795" y="13418"/>
                    <a:pt x="10846" y="15873"/>
                    <a:pt x="8407" y="17427"/>
                  </a:cubicBezTo>
                  <a:cubicBezTo>
                    <a:pt x="5969" y="18982"/>
                    <a:pt x="5040" y="19636"/>
                    <a:pt x="4111" y="20291"/>
                  </a:cubicBezTo>
                  <a:cubicBezTo>
                    <a:pt x="3182" y="20945"/>
                    <a:pt x="2253" y="21600"/>
                    <a:pt x="2136" y="21436"/>
                  </a:cubicBezTo>
                  <a:cubicBezTo>
                    <a:pt x="2020" y="21273"/>
                    <a:pt x="2717" y="20291"/>
                    <a:pt x="3530" y="17918"/>
                  </a:cubicBezTo>
                  <a:cubicBezTo>
                    <a:pt x="4343" y="15545"/>
                    <a:pt x="5272" y="11782"/>
                    <a:pt x="5736" y="9491"/>
                  </a:cubicBezTo>
                  <a:cubicBezTo>
                    <a:pt x="6201" y="7200"/>
                    <a:pt x="6201" y="6382"/>
                    <a:pt x="5969" y="6464"/>
                  </a:cubicBezTo>
                  <a:cubicBezTo>
                    <a:pt x="5736" y="6545"/>
                    <a:pt x="5272" y="7527"/>
                    <a:pt x="5040" y="8427"/>
                  </a:cubicBezTo>
                  <a:cubicBezTo>
                    <a:pt x="4807" y="9327"/>
                    <a:pt x="4807" y="10145"/>
                    <a:pt x="4924" y="10964"/>
                  </a:cubicBezTo>
                  <a:cubicBezTo>
                    <a:pt x="5040" y="11782"/>
                    <a:pt x="5272" y="12600"/>
                    <a:pt x="6085" y="13009"/>
                  </a:cubicBezTo>
                  <a:cubicBezTo>
                    <a:pt x="6898" y="13418"/>
                    <a:pt x="8291" y="13418"/>
                    <a:pt x="9801" y="12764"/>
                  </a:cubicBezTo>
                  <a:cubicBezTo>
                    <a:pt x="11311" y="12109"/>
                    <a:pt x="12936" y="10800"/>
                    <a:pt x="13866" y="9655"/>
                  </a:cubicBezTo>
                  <a:cubicBezTo>
                    <a:pt x="14795" y="8509"/>
                    <a:pt x="15027" y="7527"/>
                    <a:pt x="14446" y="7200"/>
                  </a:cubicBezTo>
                  <a:cubicBezTo>
                    <a:pt x="13865" y="6873"/>
                    <a:pt x="12472" y="7200"/>
                    <a:pt x="11195" y="7691"/>
                  </a:cubicBezTo>
                  <a:cubicBezTo>
                    <a:pt x="9917" y="8182"/>
                    <a:pt x="8756" y="8836"/>
                    <a:pt x="7827" y="9491"/>
                  </a:cubicBezTo>
                  <a:cubicBezTo>
                    <a:pt x="6898" y="10145"/>
                    <a:pt x="6201" y="10800"/>
                    <a:pt x="6549" y="11209"/>
                  </a:cubicBezTo>
                  <a:cubicBezTo>
                    <a:pt x="6898" y="11618"/>
                    <a:pt x="8291" y="11782"/>
                    <a:pt x="10149" y="11618"/>
                  </a:cubicBezTo>
                  <a:cubicBezTo>
                    <a:pt x="12007" y="11455"/>
                    <a:pt x="14330" y="10964"/>
                    <a:pt x="15956" y="10473"/>
                  </a:cubicBezTo>
                  <a:cubicBezTo>
                    <a:pt x="17582" y="9982"/>
                    <a:pt x="18511" y="9491"/>
                    <a:pt x="18278" y="9245"/>
                  </a:cubicBezTo>
                  <a:cubicBezTo>
                    <a:pt x="18046" y="9000"/>
                    <a:pt x="16653" y="9000"/>
                    <a:pt x="15143" y="9245"/>
                  </a:cubicBezTo>
                  <a:cubicBezTo>
                    <a:pt x="13633" y="9491"/>
                    <a:pt x="12007" y="9982"/>
                    <a:pt x="10614" y="10555"/>
                  </a:cubicBezTo>
                  <a:cubicBezTo>
                    <a:pt x="9220" y="11127"/>
                    <a:pt x="8059" y="11782"/>
                    <a:pt x="7478" y="12518"/>
                  </a:cubicBezTo>
                  <a:cubicBezTo>
                    <a:pt x="6898" y="13255"/>
                    <a:pt x="6898" y="14073"/>
                    <a:pt x="7595" y="14564"/>
                  </a:cubicBezTo>
                  <a:cubicBezTo>
                    <a:pt x="8291" y="15055"/>
                    <a:pt x="9685" y="15218"/>
                    <a:pt x="11775" y="14645"/>
                  </a:cubicBezTo>
                  <a:cubicBezTo>
                    <a:pt x="13866" y="14073"/>
                    <a:pt x="16653" y="12764"/>
                    <a:pt x="18162" y="11618"/>
                  </a:cubicBezTo>
                  <a:cubicBezTo>
                    <a:pt x="19672" y="10473"/>
                    <a:pt x="19904" y="9491"/>
                    <a:pt x="19440" y="9000"/>
                  </a:cubicBezTo>
                  <a:cubicBezTo>
                    <a:pt x="18975" y="8509"/>
                    <a:pt x="17814" y="8509"/>
                    <a:pt x="16653" y="8673"/>
                  </a:cubicBezTo>
                  <a:cubicBezTo>
                    <a:pt x="15491" y="8836"/>
                    <a:pt x="14330" y="9164"/>
                    <a:pt x="13285" y="9573"/>
                  </a:cubicBezTo>
                  <a:cubicBezTo>
                    <a:pt x="12240" y="9982"/>
                    <a:pt x="11311" y="10473"/>
                    <a:pt x="10962" y="11127"/>
                  </a:cubicBezTo>
                  <a:cubicBezTo>
                    <a:pt x="10614" y="11782"/>
                    <a:pt x="10846" y="12600"/>
                    <a:pt x="11078" y="12600"/>
                  </a:cubicBezTo>
                  <a:cubicBezTo>
                    <a:pt x="11311" y="12600"/>
                    <a:pt x="11543" y="11782"/>
                    <a:pt x="11078" y="10555"/>
                  </a:cubicBezTo>
                  <a:cubicBezTo>
                    <a:pt x="10614" y="9327"/>
                    <a:pt x="9453" y="7691"/>
                    <a:pt x="8524" y="6545"/>
                  </a:cubicBezTo>
                  <a:cubicBezTo>
                    <a:pt x="7595" y="5400"/>
                    <a:pt x="6898" y="4745"/>
                    <a:pt x="5969" y="4336"/>
                  </a:cubicBezTo>
                  <a:cubicBezTo>
                    <a:pt x="5040" y="3927"/>
                    <a:pt x="3878" y="3764"/>
                    <a:pt x="3878" y="3927"/>
                  </a:cubicBezTo>
                  <a:cubicBezTo>
                    <a:pt x="3878" y="4091"/>
                    <a:pt x="5040" y="4582"/>
                    <a:pt x="7711" y="5809"/>
                  </a:cubicBezTo>
                  <a:cubicBezTo>
                    <a:pt x="10382" y="7036"/>
                    <a:pt x="14562" y="9000"/>
                    <a:pt x="17233" y="10064"/>
                  </a:cubicBezTo>
                  <a:cubicBezTo>
                    <a:pt x="19904" y="11127"/>
                    <a:pt x="21065" y="11291"/>
                    <a:pt x="21182" y="11127"/>
                  </a:cubicBezTo>
                  <a:cubicBezTo>
                    <a:pt x="21298" y="10964"/>
                    <a:pt x="20369" y="10473"/>
                    <a:pt x="19788" y="10227"/>
                  </a:cubicBezTo>
                  <a:cubicBezTo>
                    <a:pt x="19207" y="9982"/>
                    <a:pt x="18975" y="9982"/>
                    <a:pt x="18743" y="9982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2" name="Linea"/>
            <p:cNvSpPr/>
            <p:nvPr/>
          </p:nvSpPr>
          <p:spPr>
            <a:xfrm>
              <a:off x="3195201" y="-2890834"/>
              <a:ext cx="37926" cy="328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58" fill="norm" stroke="1" extrusionOk="0">
                  <a:moveTo>
                    <a:pt x="21142" y="823"/>
                  </a:moveTo>
                  <a:cubicBezTo>
                    <a:pt x="18056" y="341"/>
                    <a:pt x="14971" y="-142"/>
                    <a:pt x="12913" y="39"/>
                  </a:cubicBezTo>
                  <a:cubicBezTo>
                    <a:pt x="10856" y="220"/>
                    <a:pt x="9828" y="1065"/>
                    <a:pt x="7256" y="3418"/>
                  </a:cubicBezTo>
                  <a:cubicBezTo>
                    <a:pt x="4685" y="5771"/>
                    <a:pt x="571" y="9632"/>
                    <a:pt x="56" y="12890"/>
                  </a:cubicBezTo>
                  <a:cubicBezTo>
                    <a:pt x="-458" y="16149"/>
                    <a:pt x="2628" y="18803"/>
                    <a:pt x="5713" y="21458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3" name="Linea"/>
            <p:cNvSpPr/>
            <p:nvPr/>
          </p:nvSpPr>
          <p:spPr>
            <a:xfrm>
              <a:off x="3369211" y="-2867176"/>
              <a:ext cx="41039" cy="321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0"/>
                  </a:moveTo>
                  <a:cubicBezTo>
                    <a:pt x="1118" y="3600"/>
                    <a:pt x="-1582" y="7200"/>
                    <a:pt x="1118" y="10800"/>
                  </a:cubicBezTo>
                  <a:cubicBezTo>
                    <a:pt x="3818" y="14400"/>
                    <a:pt x="11918" y="18000"/>
                    <a:pt x="20018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4" name="Linea"/>
            <p:cNvSpPr/>
            <p:nvPr/>
          </p:nvSpPr>
          <p:spPr>
            <a:xfrm>
              <a:off x="5253433" y="-2712194"/>
              <a:ext cx="66422" cy="1"/>
            </a:xfrm>
            <a:prstGeom prst="ellipse">
              <a:avLst/>
            </a:pr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5" name="Linea"/>
            <p:cNvSpPr/>
            <p:nvPr/>
          </p:nvSpPr>
          <p:spPr>
            <a:xfrm>
              <a:off x="5441626" y="-2728799"/>
              <a:ext cx="7749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6" name="Linea"/>
            <p:cNvSpPr/>
            <p:nvPr/>
          </p:nvSpPr>
          <p:spPr>
            <a:xfrm>
              <a:off x="5635354" y="-2717728"/>
              <a:ext cx="77492" cy="1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7" name="Linea"/>
            <p:cNvSpPr/>
            <p:nvPr/>
          </p:nvSpPr>
          <p:spPr>
            <a:xfrm>
              <a:off x="5834617" y="-2701123"/>
              <a:ext cx="77492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8" name="Linea"/>
            <p:cNvSpPr/>
            <p:nvPr/>
          </p:nvSpPr>
          <p:spPr>
            <a:xfrm>
              <a:off x="3684466" y="-2934104"/>
              <a:ext cx="109990" cy="13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38" fill="norm" stroke="1" extrusionOk="0">
                  <a:moveTo>
                    <a:pt x="14115" y="6284"/>
                  </a:moveTo>
                  <a:cubicBezTo>
                    <a:pt x="14760" y="5498"/>
                    <a:pt x="15405" y="4713"/>
                    <a:pt x="15324" y="4909"/>
                  </a:cubicBezTo>
                  <a:cubicBezTo>
                    <a:pt x="15244" y="5105"/>
                    <a:pt x="14438" y="6284"/>
                    <a:pt x="12745" y="8182"/>
                  </a:cubicBezTo>
                  <a:cubicBezTo>
                    <a:pt x="11053" y="10080"/>
                    <a:pt x="8473" y="12698"/>
                    <a:pt x="6942" y="14269"/>
                  </a:cubicBezTo>
                  <a:cubicBezTo>
                    <a:pt x="5411" y="15840"/>
                    <a:pt x="4927" y="16364"/>
                    <a:pt x="4605" y="16953"/>
                  </a:cubicBezTo>
                  <a:cubicBezTo>
                    <a:pt x="4282" y="17542"/>
                    <a:pt x="4121" y="18196"/>
                    <a:pt x="4444" y="18458"/>
                  </a:cubicBezTo>
                  <a:cubicBezTo>
                    <a:pt x="4766" y="18720"/>
                    <a:pt x="5572" y="18589"/>
                    <a:pt x="6942" y="17280"/>
                  </a:cubicBezTo>
                  <a:cubicBezTo>
                    <a:pt x="8312" y="15971"/>
                    <a:pt x="10247" y="13484"/>
                    <a:pt x="11456" y="11847"/>
                  </a:cubicBezTo>
                  <a:cubicBezTo>
                    <a:pt x="12665" y="10211"/>
                    <a:pt x="13148" y="9425"/>
                    <a:pt x="12906" y="9294"/>
                  </a:cubicBezTo>
                  <a:cubicBezTo>
                    <a:pt x="12665" y="9164"/>
                    <a:pt x="11697" y="9687"/>
                    <a:pt x="10166" y="10865"/>
                  </a:cubicBezTo>
                  <a:cubicBezTo>
                    <a:pt x="8635" y="12044"/>
                    <a:pt x="6539" y="13876"/>
                    <a:pt x="4927" y="15382"/>
                  </a:cubicBezTo>
                  <a:cubicBezTo>
                    <a:pt x="3315" y="16887"/>
                    <a:pt x="2187" y="18065"/>
                    <a:pt x="1623" y="18982"/>
                  </a:cubicBezTo>
                  <a:cubicBezTo>
                    <a:pt x="1059" y="19898"/>
                    <a:pt x="1059" y="20553"/>
                    <a:pt x="1461" y="20945"/>
                  </a:cubicBezTo>
                  <a:cubicBezTo>
                    <a:pt x="1864" y="21338"/>
                    <a:pt x="2670" y="21469"/>
                    <a:pt x="3638" y="20814"/>
                  </a:cubicBezTo>
                  <a:cubicBezTo>
                    <a:pt x="4605" y="20160"/>
                    <a:pt x="5733" y="18720"/>
                    <a:pt x="7265" y="16429"/>
                  </a:cubicBezTo>
                  <a:cubicBezTo>
                    <a:pt x="8796" y="14138"/>
                    <a:pt x="10730" y="10996"/>
                    <a:pt x="11939" y="9098"/>
                  </a:cubicBezTo>
                  <a:cubicBezTo>
                    <a:pt x="13148" y="7200"/>
                    <a:pt x="13632" y="6545"/>
                    <a:pt x="14035" y="5760"/>
                  </a:cubicBezTo>
                  <a:cubicBezTo>
                    <a:pt x="14438" y="4974"/>
                    <a:pt x="14760" y="4058"/>
                    <a:pt x="14599" y="3927"/>
                  </a:cubicBezTo>
                  <a:cubicBezTo>
                    <a:pt x="14438" y="3796"/>
                    <a:pt x="13793" y="4451"/>
                    <a:pt x="12745" y="5760"/>
                  </a:cubicBezTo>
                  <a:cubicBezTo>
                    <a:pt x="11697" y="7069"/>
                    <a:pt x="10247" y="9033"/>
                    <a:pt x="8635" y="10865"/>
                  </a:cubicBezTo>
                  <a:cubicBezTo>
                    <a:pt x="7023" y="12698"/>
                    <a:pt x="5250" y="14400"/>
                    <a:pt x="4202" y="15578"/>
                  </a:cubicBezTo>
                  <a:cubicBezTo>
                    <a:pt x="3154" y="16756"/>
                    <a:pt x="2832" y="17411"/>
                    <a:pt x="2267" y="18000"/>
                  </a:cubicBezTo>
                  <a:cubicBezTo>
                    <a:pt x="1703" y="18589"/>
                    <a:pt x="897" y="19113"/>
                    <a:pt x="414" y="19047"/>
                  </a:cubicBezTo>
                  <a:cubicBezTo>
                    <a:pt x="-70" y="18982"/>
                    <a:pt x="-231" y="18327"/>
                    <a:pt x="494" y="17084"/>
                  </a:cubicBezTo>
                  <a:cubicBezTo>
                    <a:pt x="1220" y="15840"/>
                    <a:pt x="2832" y="14007"/>
                    <a:pt x="5008" y="11782"/>
                  </a:cubicBezTo>
                  <a:cubicBezTo>
                    <a:pt x="7184" y="9556"/>
                    <a:pt x="9924" y="6938"/>
                    <a:pt x="12181" y="5105"/>
                  </a:cubicBezTo>
                  <a:cubicBezTo>
                    <a:pt x="14438" y="3273"/>
                    <a:pt x="16211" y="2225"/>
                    <a:pt x="16936" y="2029"/>
                  </a:cubicBezTo>
                  <a:cubicBezTo>
                    <a:pt x="17662" y="1833"/>
                    <a:pt x="17339" y="2487"/>
                    <a:pt x="17017" y="3142"/>
                  </a:cubicBezTo>
                  <a:cubicBezTo>
                    <a:pt x="16694" y="3796"/>
                    <a:pt x="16372" y="4451"/>
                    <a:pt x="15969" y="5105"/>
                  </a:cubicBezTo>
                  <a:cubicBezTo>
                    <a:pt x="15566" y="5760"/>
                    <a:pt x="15082" y="6414"/>
                    <a:pt x="14518" y="6414"/>
                  </a:cubicBezTo>
                  <a:cubicBezTo>
                    <a:pt x="13954" y="6414"/>
                    <a:pt x="13309" y="5760"/>
                    <a:pt x="12745" y="5760"/>
                  </a:cubicBezTo>
                  <a:cubicBezTo>
                    <a:pt x="12181" y="5760"/>
                    <a:pt x="11697" y="6414"/>
                    <a:pt x="10408" y="8182"/>
                  </a:cubicBezTo>
                  <a:cubicBezTo>
                    <a:pt x="9118" y="9949"/>
                    <a:pt x="7023" y="12829"/>
                    <a:pt x="5814" y="14596"/>
                  </a:cubicBezTo>
                  <a:cubicBezTo>
                    <a:pt x="4605" y="16364"/>
                    <a:pt x="4282" y="17018"/>
                    <a:pt x="4041" y="17673"/>
                  </a:cubicBezTo>
                  <a:cubicBezTo>
                    <a:pt x="3799" y="18327"/>
                    <a:pt x="3638" y="18982"/>
                    <a:pt x="3960" y="19178"/>
                  </a:cubicBezTo>
                  <a:cubicBezTo>
                    <a:pt x="4282" y="19374"/>
                    <a:pt x="5088" y="19113"/>
                    <a:pt x="6700" y="17934"/>
                  </a:cubicBezTo>
                  <a:cubicBezTo>
                    <a:pt x="8312" y="16756"/>
                    <a:pt x="10730" y="14662"/>
                    <a:pt x="12181" y="13353"/>
                  </a:cubicBezTo>
                  <a:cubicBezTo>
                    <a:pt x="13632" y="12043"/>
                    <a:pt x="14115" y="11520"/>
                    <a:pt x="14679" y="10931"/>
                  </a:cubicBezTo>
                  <a:cubicBezTo>
                    <a:pt x="15244" y="10342"/>
                    <a:pt x="15888" y="9687"/>
                    <a:pt x="15969" y="9622"/>
                  </a:cubicBezTo>
                  <a:cubicBezTo>
                    <a:pt x="16050" y="9556"/>
                    <a:pt x="15566" y="10080"/>
                    <a:pt x="15324" y="11716"/>
                  </a:cubicBezTo>
                  <a:cubicBezTo>
                    <a:pt x="15082" y="13353"/>
                    <a:pt x="15082" y="16102"/>
                    <a:pt x="15082" y="17869"/>
                  </a:cubicBezTo>
                  <a:cubicBezTo>
                    <a:pt x="15082" y="19636"/>
                    <a:pt x="15082" y="20422"/>
                    <a:pt x="15324" y="20487"/>
                  </a:cubicBezTo>
                  <a:cubicBezTo>
                    <a:pt x="15566" y="20553"/>
                    <a:pt x="16050" y="19898"/>
                    <a:pt x="16614" y="18262"/>
                  </a:cubicBezTo>
                  <a:cubicBezTo>
                    <a:pt x="17178" y="16625"/>
                    <a:pt x="17823" y="14007"/>
                    <a:pt x="17823" y="11913"/>
                  </a:cubicBezTo>
                  <a:cubicBezTo>
                    <a:pt x="17823" y="9818"/>
                    <a:pt x="17178" y="8247"/>
                    <a:pt x="16936" y="7134"/>
                  </a:cubicBezTo>
                  <a:cubicBezTo>
                    <a:pt x="16694" y="6022"/>
                    <a:pt x="16856" y="5367"/>
                    <a:pt x="17178" y="4713"/>
                  </a:cubicBezTo>
                  <a:cubicBezTo>
                    <a:pt x="17500" y="4058"/>
                    <a:pt x="17984" y="3404"/>
                    <a:pt x="18387" y="2487"/>
                  </a:cubicBezTo>
                  <a:cubicBezTo>
                    <a:pt x="18790" y="1571"/>
                    <a:pt x="19112" y="393"/>
                    <a:pt x="19273" y="131"/>
                  </a:cubicBezTo>
                  <a:cubicBezTo>
                    <a:pt x="19435" y="-131"/>
                    <a:pt x="19435" y="524"/>
                    <a:pt x="19435" y="3011"/>
                  </a:cubicBezTo>
                  <a:cubicBezTo>
                    <a:pt x="19435" y="5498"/>
                    <a:pt x="19435" y="9818"/>
                    <a:pt x="19596" y="12633"/>
                  </a:cubicBezTo>
                  <a:cubicBezTo>
                    <a:pt x="19757" y="15447"/>
                    <a:pt x="20079" y="16756"/>
                    <a:pt x="20079" y="17738"/>
                  </a:cubicBezTo>
                  <a:cubicBezTo>
                    <a:pt x="20079" y="18720"/>
                    <a:pt x="19757" y="19374"/>
                    <a:pt x="19596" y="20029"/>
                  </a:cubicBezTo>
                  <a:cubicBezTo>
                    <a:pt x="19435" y="20683"/>
                    <a:pt x="19435" y="21338"/>
                    <a:pt x="19515" y="21338"/>
                  </a:cubicBezTo>
                  <a:cubicBezTo>
                    <a:pt x="19596" y="21338"/>
                    <a:pt x="19757" y="20683"/>
                    <a:pt x="19918" y="18589"/>
                  </a:cubicBezTo>
                  <a:cubicBezTo>
                    <a:pt x="20079" y="16494"/>
                    <a:pt x="20241" y="12960"/>
                    <a:pt x="20482" y="9622"/>
                  </a:cubicBezTo>
                  <a:cubicBezTo>
                    <a:pt x="20724" y="6284"/>
                    <a:pt x="21047" y="3142"/>
                    <a:pt x="21369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9" name="Linea"/>
            <p:cNvSpPr/>
            <p:nvPr/>
          </p:nvSpPr>
          <p:spPr>
            <a:xfrm>
              <a:off x="3645784" y="-2698122"/>
              <a:ext cx="141411" cy="15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74" fill="norm" stroke="1" extrusionOk="0">
                  <a:moveTo>
                    <a:pt x="4419" y="4158"/>
                  </a:moveTo>
                  <a:cubicBezTo>
                    <a:pt x="3163" y="3817"/>
                    <a:pt x="1907" y="3476"/>
                    <a:pt x="1091" y="2851"/>
                  </a:cubicBezTo>
                  <a:cubicBezTo>
                    <a:pt x="275" y="2226"/>
                    <a:pt x="-102" y="1316"/>
                    <a:pt x="24" y="748"/>
                  </a:cubicBezTo>
                  <a:cubicBezTo>
                    <a:pt x="149" y="179"/>
                    <a:pt x="777" y="-48"/>
                    <a:pt x="2347" y="9"/>
                  </a:cubicBezTo>
                  <a:cubicBezTo>
                    <a:pt x="3917" y="66"/>
                    <a:pt x="6428" y="407"/>
                    <a:pt x="8438" y="520"/>
                  </a:cubicBezTo>
                  <a:cubicBezTo>
                    <a:pt x="10447" y="634"/>
                    <a:pt x="11954" y="520"/>
                    <a:pt x="13147" y="350"/>
                  </a:cubicBezTo>
                  <a:cubicBezTo>
                    <a:pt x="14340" y="179"/>
                    <a:pt x="15219" y="-48"/>
                    <a:pt x="15910" y="9"/>
                  </a:cubicBezTo>
                  <a:cubicBezTo>
                    <a:pt x="16600" y="66"/>
                    <a:pt x="17103" y="407"/>
                    <a:pt x="17668" y="577"/>
                  </a:cubicBezTo>
                  <a:cubicBezTo>
                    <a:pt x="18233" y="748"/>
                    <a:pt x="18861" y="748"/>
                    <a:pt x="19426" y="577"/>
                  </a:cubicBezTo>
                  <a:cubicBezTo>
                    <a:pt x="19991" y="407"/>
                    <a:pt x="20493" y="66"/>
                    <a:pt x="20431" y="9"/>
                  </a:cubicBezTo>
                  <a:cubicBezTo>
                    <a:pt x="20368" y="-48"/>
                    <a:pt x="19740" y="179"/>
                    <a:pt x="18045" y="577"/>
                  </a:cubicBezTo>
                  <a:cubicBezTo>
                    <a:pt x="16349" y="975"/>
                    <a:pt x="13586" y="1544"/>
                    <a:pt x="11954" y="2055"/>
                  </a:cubicBezTo>
                  <a:cubicBezTo>
                    <a:pt x="10321" y="2567"/>
                    <a:pt x="9819" y="3021"/>
                    <a:pt x="9379" y="3476"/>
                  </a:cubicBezTo>
                  <a:cubicBezTo>
                    <a:pt x="8940" y="3931"/>
                    <a:pt x="8563" y="4386"/>
                    <a:pt x="8124" y="4443"/>
                  </a:cubicBezTo>
                  <a:cubicBezTo>
                    <a:pt x="7684" y="4499"/>
                    <a:pt x="7182" y="4158"/>
                    <a:pt x="6554" y="3931"/>
                  </a:cubicBezTo>
                  <a:cubicBezTo>
                    <a:pt x="5926" y="3704"/>
                    <a:pt x="5172" y="3590"/>
                    <a:pt x="4545" y="3817"/>
                  </a:cubicBezTo>
                  <a:cubicBezTo>
                    <a:pt x="3917" y="4045"/>
                    <a:pt x="3414" y="4613"/>
                    <a:pt x="3100" y="5579"/>
                  </a:cubicBezTo>
                  <a:cubicBezTo>
                    <a:pt x="2786" y="6546"/>
                    <a:pt x="2661" y="7910"/>
                    <a:pt x="2724" y="8876"/>
                  </a:cubicBezTo>
                  <a:cubicBezTo>
                    <a:pt x="2786" y="9843"/>
                    <a:pt x="3038" y="10411"/>
                    <a:pt x="3477" y="10809"/>
                  </a:cubicBezTo>
                  <a:cubicBezTo>
                    <a:pt x="3917" y="11207"/>
                    <a:pt x="4544" y="11434"/>
                    <a:pt x="5235" y="11377"/>
                  </a:cubicBezTo>
                  <a:cubicBezTo>
                    <a:pt x="5926" y="11320"/>
                    <a:pt x="6679" y="10979"/>
                    <a:pt x="7496" y="9899"/>
                  </a:cubicBezTo>
                  <a:cubicBezTo>
                    <a:pt x="8312" y="8819"/>
                    <a:pt x="9191" y="7000"/>
                    <a:pt x="9631" y="5807"/>
                  </a:cubicBezTo>
                  <a:cubicBezTo>
                    <a:pt x="10070" y="4613"/>
                    <a:pt x="10070" y="4045"/>
                    <a:pt x="10007" y="3476"/>
                  </a:cubicBezTo>
                  <a:cubicBezTo>
                    <a:pt x="9945" y="2908"/>
                    <a:pt x="9819" y="2339"/>
                    <a:pt x="9442" y="1998"/>
                  </a:cubicBezTo>
                  <a:cubicBezTo>
                    <a:pt x="9065" y="1657"/>
                    <a:pt x="8438" y="1544"/>
                    <a:pt x="7558" y="2055"/>
                  </a:cubicBezTo>
                  <a:cubicBezTo>
                    <a:pt x="6679" y="2567"/>
                    <a:pt x="5549" y="3704"/>
                    <a:pt x="4670" y="5693"/>
                  </a:cubicBezTo>
                  <a:cubicBezTo>
                    <a:pt x="3791" y="7683"/>
                    <a:pt x="3163" y="10525"/>
                    <a:pt x="3163" y="12344"/>
                  </a:cubicBezTo>
                  <a:cubicBezTo>
                    <a:pt x="3163" y="14162"/>
                    <a:pt x="3791" y="14958"/>
                    <a:pt x="4545" y="15356"/>
                  </a:cubicBezTo>
                  <a:cubicBezTo>
                    <a:pt x="5298" y="15754"/>
                    <a:pt x="6177" y="15754"/>
                    <a:pt x="7433" y="14617"/>
                  </a:cubicBezTo>
                  <a:cubicBezTo>
                    <a:pt x="8689" y="13480"/>
                    <a:pt x="10321" y="11207"/>
                    <a:pt x="11326" y="9501"/>
                  </a:cubicBezTo>
                  <a:cubicBezTo>
                    <a:pt x="12331" y="7796"/>
                    <a:pt x="12707" y="6659"/>
                    <a:pt x="12833" y="5750"/>
                  </a:cubicBezTo>
                  <a:cubicBezTo>
                    <a:pt x="12958" y="4840"/>
                    <a:pt x="12833" y="4158"/>
                    <a:pt x="12456" y="3817"/>
                  </a:cubicBezTo>
                  <a:cubicBezTo>
                    <a:pt x="12079" y="3476"/>
                    <a:pt x="11452" y="3476"/>
                    <a:pt x="10384" y="4215"/>
                  </a:cubicBezTo>
                  <a:cubicBezTo>
                    <a:pt x="9317" y="4954"/>
                    <a:pt x="7810" y="6432"/>
                    <a:pt x="6868" y="7967"/>
                  </a:cubicBezTo>
                  <a:cubicBezTo>
                    <a:pt x="5926" y="9501"/>
                    <a:pt x="5549" y="11093"/>
                    <a:pt x="5800" y="12400"/>
                  </a:cubicBezTo>
                  <a:cubicBezTo>
                    <a:pt x="6051" y="13708"/>
                    <a:pt x="6931" y="14731"/>
                    <a:pt x="8124" y="15413"/>
                  </a:cubicBezTo>
                  <a:cubicBezTo>
                    <a:pt x="9317" y="16095"/>
                    <a:pt x="10824" y="16436"/>
                    <a:pt x="11828" y="16436"/>
                  </a:cubicBezTo>
                  <a:cubicBezTo>
                    <a:pt x="12833" y="16436"/>
                    <a:pt x="13335" y="16095"/>
                    <a:pt x="14151" y="14788"/>
                  </a:cubicBezTo>
                  <a:cubicBezTo>
                    <a:pt x="14968" y="13480"/>
                    <a:pt x="16098" y="11207"/>
                    <a:pt x="16726" y="9047"/>
                  </a:cubicBezTo>
                  <a:cubicBezTo>
                    <a:pt x="17354" y="6887"/>
                    <a:pt x="17479" y="4840"/>
                    <a:pt x="17542" y="3533"/>
                  </a:cubicBezTo>
                  <a:cubicBezTo>
                    <a:pt x="17605" y="2226"/>
                    <a:pt x="17605" y="1657"/>
                    <a:pt x="17354" y="1600"/>
                  </a:cubicBezTo>
                  <a:cubicBezTo>
                    <a:pt x="17103" y="1544"/>
                    <a:pt x="16600" y="1998"/>
                    <a:pt x="15972" y="3647"/>
                  </a:cubicBezTo>
                  <a:cubicBezTo>
                    <a:pt x="15345" y="5295"/>
                    <a:pt x="14591" y="8137"/>
                    <a:pt x="14403" y="10582"/>
                  </a:cubicBezTo>
                  <a:cubicBezTo>
                    <a:pt x="14214" y="13026"/>
                    <a:pt x="14591" y="15072"/>
                    <a:pt x="15156" y="16379"/>
                  </a:cubicBezTo>
                  <a:cubicBezTo>
                    <a:pt x="15721" y="17687"/>
                    <a:pt x="16475" y="18255"/>
                    <a:pt x="16914" y="18255"/>
                  </a:cubicBezTo>
                  <a:cubicBezTo>
                    <a:pt x="17354" y="18255"/>
                    <a:pt x="17479" y="17687"/>
                    <a:pt x="18107" y="15584"/>
                  </a:cubicBezTo>
                  <a:cubicBezTo>
                    <a:pt x="18735" y="13480"/>
                    <a:pt x="19865" y="9843"/>
                    <a:pt x="20556" y="7398"/>
                  </a:cubicBezTo>
                  <a:cubicBezTo>
                    <a:pt x="21247" y="4954"/>
                    <a:pt x="21498" y="3704"/>
                    <a:pt x="21372" y="3249"/>
                  </a:cubicBezTo>
                  <a:cubicBezTo>
                    <a:pt x="21247" y="2794"/>
                    <a:pt x="20745" y="3135"/>
                    <a:pt x="19991" y="4386"/>
                  </a:cubicBezTo>
                  <a:cubicBezTo>
                    <a:pt x="19238" y="5636"/>
                    <a:pt x="18233" y="7796"/>
                    <a:pt x="17982" y="10411"/>
                  </a:cubicBezTo>
                  <a:cubicBezTo>
                    <a:pt x="17731" y="13026"/>
                    <a:pt x="18233" y="16095"/>
                    <a:pt x="18610" y="18085"/>
                  </a:cubicBezTo>
                  <a:cubicBezTo>
                    <a:pt x="18986" y="20074"/>
                    <a:pt x="19238" y="20984"/>
                    <a:pt x="19238" y="21097"/>
                  </a:cubicBezTo>
                  <a:cubicBezTo>
                    <a:pt x="19238" y="21211"/>
                    <a:pt x="18986" y="20529"/>
                    <a:pt x="18296" y="19335"/>
                  </a:cubicBezTo>
                  <a:cubicBezTo>
                    <a:pt x="17605" y="18141"/>
                    <a:pt x="16475" y="16436"/>
                    <a:pt x="15596" y="15356"/>
                  </a:cubicBezTo>
                  <a:cubicBezTo>
                    <a:pt x="14717" y="14276"/>
                    <a:pt x="14089" y="13821"/>
                    <a:pt x="13398" y="13594"/>
                  </a:cubicBezTo>
                  <a:cubicBezTo>
                    <a:pt x="12707" y="13367"/>
                    <a:pt x="11954" y="13367"/>
                    <a:pt x="11012" y="13537"/>
                  </a:cubicBezTo>
                  <a:cubicBezTo>
                    <a:pt x="10070" y="13708"/>
                    <a:pt x="8940" y="14049"/>
                    <a:pt x="8500" y="14504"/>
                  </a:cubicBezTo>
                  <a:cubicBezTo>
                    <a:pt x="8061" y="14958"/>
                    <a:pt x="8312" y="15527"/>
                    <a:pt x="8877" y="16379"/>
                  </a:cubicBezTo>
                  <a:cubicBezTo>
                    <a:pt x="9442" y="17232"/>
                    <a:pt x="10321" y="18369"/>
                    <a:pt x="11263" y="19278"/>
                  </a:cubicBezTo>
                  <a:cubicBezTo>
                    <a:pt x="12205" y="20188"/>
                    <a:pt x="13210" y="20870"/>
                    <a:pt x="14089" y="21211"/>
                  </a:cubicBezTo>
                  <a:cubicBezTo>
                    <a:pt x="14968" y="21552"/>
                    <a:pt x="15721" y="21552"/>
                    <a:pt x="16161" y="21268"/>
                  </a:cubicBezTo>
                  <a:cubicBezTo>
                    <a:pt x="16600" y="20984"/>
                    <a:pt x="16726" y="20415"/>
                    <a:pt x="16475" y="19619"/>
                  </a:cubicBezTo>
                  <a:cubicBezTo>
                    <a:pt x="16224" y="18824"/>
                    <a:pt x="15596" y="17800"/>
                    <a:pt x="14277" y="16834"/>
                  </a:cubicBezTo>
                  <a:cubicBezTo>
                    <a:pt x="12958" y="15868"/>
                    <a:pt x="10949" y="14958"/>
                    <a:pt x="9631" y="14560"/>
                  </a:cubicBezTo>
                  <a:cubicBezTo>
                    <a:pt x="8312" y="14163"/>
                    <a:pt x="7684" y="14276"/>
                    <a:pt x="7244" y="14617"/>
                  </a:cubicBezTo>
                  <a:cubicBezTo>
                    <a:pt x="6805" y="14958"/>
                    <a:pt x="6554" y="15527"/>
                    <a:pt x="6491" y="16095"/>
                  </a:cubicBezTo>
                  <a:cubicBezTo>
                    <a:pt x="6428" y="16664"/>
                    <a:pt x="6554" y="17232"/>
                    <a:pt x="7182" y="17857"/>
                  </a:cubicBezTo>
                  <a:cubicBezTo>
                    <a:pt x="7810" y="18483"/>
                    <a:pt x="8940" y="19165"/>
                    <a:pt x="10447" y="19676"/>
                  </a:cubicBezTo>
                  <a:cubicBezTo>
                    <a:pt x="11954" y="20188"/>
                    <a:pt x="13838" y="20529"/>
                    <a:pt x="15093" y="20586"/>
                  </a:cubicBezTo>
                  <a:cubicBezTo>
                    <a:pt x="16349" y="20643"/>
                    <a:pt x="16977" y="20415"/>
                    <a:pt x="17103" y="19904"/>
                  </a:cubicBezTo>
                  <a:cubicBezTo>
                    <a:pt x="17228" y="19392"/>
                    <a:pt x="16852" y="18596"/>
                    <a:pt x="16098" y="17914"/>
                  </a:cubicBezTo>
                  <a:cubicBezTo>
                    <a:pt x="15345" y="17232"/>
                    <a:pt x="14214" y="16664"/>
                    <a:pt x="13021" y="16379"/>
                  </a:cubicBezTo>
                  <a:cubicBezTo>
                    <a:pt x="11828" y="16095"/>
                    <a:pt x="10572" y="16095"/>
                    <a:pt x="9693" y="16436"/>
                  </a:cubicBezTo>
                  <a:cubicBezTo>
                    <a:pt x="8814" y="16777"/>
                    <a:pt x="8312" y="17459"/>
                    <a:pt x="7810" y="18141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0" name="Linea"/>
            <p:cNvSpPr/>
            <p:nvPr/>
          </p:nvSpPr>
          <p:spPr>
            <a:xfrm>
              <a:off x="3899139" y="-2921269"/>
              <a:ext cx="101744" cy="11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400" fill="norm" stroke="1" extrusionOk="0">
                  <a:moveTo>
                    <a:pt x="6292" y="1804"/>
                  </a:moveTo>
                  <a:cubicBezTo>
                    <a:pt x="5414" y="865"/>
                    <a:pt x="4536" y="-74"/>
                    <a:pt x="4009" y="4"/>
                  </a:cubicBezTo>
                  <a:cubicBezTo>
                    <a:pt x="3482" y="83"/>
                    <a:pt x="3307" y="1178"/>
                    <a:pt x="3043" y="3917"/>
                  </a:cubicBezTo>
                  <a:cubicBezTo>
                    <a:pt x="2780" y="6656"/>
                    <a:pt x="2429" y="11039"/>
                    <a:pt x="2253" y="13622"/>
                  </a:cubicBezTo>
                  <a:cubicBezTo>
                    <a:pt x="2077" y="16204"/>
                    <a:pt x="2077" y="16987"/>
                    <a:pt x="2077" y="17769"/>
                  </a:cubicBezTo>
                  <a:cubicBezTo>
                    <a:pt x="2077" y="18552"/>
                    <a:pt x="2077" y="19335"/>
                    <a:pt x="1990" y="19335"/>
                  </a:cubicBezTo>
                  <a:cubicBezTo>
                    <a:pt x="1902" y="19335"/>
                    <a:pt x="1726" y="18552"/>
                    <a:pt x="1638" y="15735"/>
                  </a:cubicBezTo>
                  <a:cubicBezTo>
                    <a:pt x="1551" y="12917"/>
                    <a:pt x="1551" y="8065"/>
                    <a:pt x="1375" y="5013"/>
                  </a:cubicBezTo>
                  <a:cubicBezTo>
                    <a:pt x="1199" y="1961"/>
                    <a:pt x="848" y="709"/>
                    <a:pt x="585" y="474"/>
                  </a:cubicBezTo>
                  <a:cubicBezTo>
                    <a:pt x="321" y="239"/>
                    <a:pt x="146" y="1022"/>
                    <a:pt x="58" y="3917"/>
                  </a:cubicBezTo>
                  <a:cubicBezTo>
                    <a:pt x="-30" y="6813"/>
                    <a:pt x="-30" y="11822"/>
                    <a:pt x="146" y="15030"/>
                  </a:cubicBezTo>
                  <a:cubicBezTo>
                    <a:pt x="321" y="18239"/>
                    <a:pt x="672" y="19648"/>
                    <a:pt x="1287" y="19882"/>
                  </a:cubicBezTo>
                  <a:cubicBezTo>
                    <a:pt x="1902" y="20117"/>
                    <a:pt x="2780" y="19178"/>
                    <a:pt x="4185" y="16987"/>
                  </a:cubicBezTo>
                  <a:cubicBezTo>
                    <a:pt x="5590" y="14796"/>
                    <a:pt x="7521" y="11352"/>
                    <a:pt x="8575" y="9239"/>
                  </a:cubicBezTo>
                  <a:cubicBezTo>
                    <a:pt x="9629" y="7126"/>
                    <a:pt x="9804" y="6343"/>
                    <a:pt x="9804" y="5561"/>
                  </a:cubicBezTo>
                  <a:cubicBezTo>
                    <a:pt x="9804" y="4778"/>
                    <a:pt x="9629" y="3996"/>
                    <a:pt x="9190" y="3839"/>
                  </a:cubicBezTo>
                  <a:cubicBezTo>
                    <a:pt x="8750" y="3683"/>
                    <a:pt x="8048" y="4152"/>
                    <a:pt x="7258" y="6030"/>
                  </a:cubicBezTo>
                  <a:cubicBezTo>
                    <a:pt x="6468" y="7909"/>
                    <a:pt x="5590" y="11196"/>
                    <a:pt x="5150" y="13543"/>
                  </a:cubicBezTo>
                  <a:cubicBezTo>
                    <a:pt x="4711" y="15891"/>
                    <a:pt x="4711" y="17300"/>
                    <a:pt x="4975" y="18317"/>
                  </a:cubicBezTo>
                  <a:cubicBezTo>
                    <a:pt x="5238" y="19335"/>
                    <a:pt x="5765" y="19961"/>
                    <a:pt x="6468" y="20274"/>
                  </a:cubicBezTo>
                  <a:cubicBezTo>
                    <a:pt x="7170" y="20587"/>
                    <a:pt x="8048" y="20587"/>
                    <a:pt x="8838" y="20274"/>
                  </a:cubicBezTo>
                  <a:cubicBezTo>
                    <a:pt x="9629" y="19961"/>
                    <a:pt x="10331" y="19335"/>
                    <a:pt x="11209" y="18396"/>
                  </a:cubicBezTo>
                  <a:cubicBezTo>
                    <a:pt x="12087" y="17456"/>
                    <a:pt x="13141" y="16204"/>
                    <a:pt x="13492" y="14561"/>
                  </a:cubicBezTo>
                  <a:cubicBezTo>
                    <a:pt x="13843" y="12917"/>
                    <a:pt x="13492" y="10883"/>
                    <a:pt x="13053" y="9552"/>
                  </a:cubicBezTo>
                  <a:cubicBezTo>
                    <a:pt x="12614" y="8222"/>
                    <a:pt x="12087" y="7596"/>
                    <a:pt x="11736" y="7674"/>
                  </a:cubicBezTo>
                  <a:cubicBezTo>
                    <a:pt x="11385" y="7752"/>
                    <a:pt x="11209" y="8535"/>
                    <a:pt x="11297" y="10491"/>
                  </a:cubicBezTo>
                  <a:cubicBezTo>
                    <a:pt x="11385" y="12448"/>
                    <a:pt x="11736" y="15578"/>
                    <a:pt x="12175" y="17456"/>
                  </a:cubicBezTo>
                  <a:cubicBezTo>
                    <a:pt x="12614" y="19335"/>
                    <a:pt x="13141" y="19961"/>
                    <a:pt x="13931" y="20509"/>
                  </a:cubicBezTo>
                  <a:cubicBezTo>
                    <a:pt x="14721" y="21056"/>
                    <a:pt x="15775" y="21526"/>
                    <a:pt x="16565" y="21369"/>
                  </a:cubicBezTo>
                  <a:cubicBezTo>
                    <a:pt x="17355" y="21213"/>
                    <a:pt x="17882" y="20430"/>
                    <a:pt x="18233" y="19178"/>
                  </a:cubicBezTo>
                  <a:cubicBezTo>
                    <a:pt x="18585" y="17926"/>
                    <a:pt x="18760" y="16204"/>
                    <a:pt x="18585" y="14717"/>
                  </a:cubicBezTo>
                  <a:cubicBezTo>
                    <a:pt x="18409" y="13230"/>
                    <a:pt x="17882" y="11978"/>
                    <a:pt x="17180" y="11587"/>
                  </a:cubicBezTo>
                  <a:cubicBezTo>
                    <a:pt x="16477" y="11196"/>
                    <a:pt x="15599" y="11665"/>
                    <a:pt x="15248" y="12761"/>
                  </a:cubicBezTo>
                  <a:cubicBezTo>
                    <a:pt x="14897" y="13856"/>
                    <a:pt x="15072" y="15578"/>
                    <a:pt x="15599" y="16987"/>
                  </a:cubicBezTo>
                  <a:cubicBezTo>
                    <a:pt x="16126" y="18395"/>
                    <a:pt x="17004" y="19491"/>
                    <a:pt x="17970" y="20117"/>
                  </a:cubicBezTo>
                  <a:cubicBezTo>
                    <a:pt x="18936" y="20743"/>
                    <a:pt x="19990" y="20900"/>
                    <a:pt x="20604" y="20587"/>
                  </a:cubicBezTo>
                  <a:cubicBezTo>
                    <a:pt x="21219" y="20274"/>
                    <a:pt x="21394" y="19491"/>
                    <a:pt x="21482" y="18709"/>
                  </a:cubicBezTo>
                  <a:cubicBezTo>
                    <a:pt x="21570" y="17926"/>
                    <a:pt x="21570" y="17143"/>
                    <a:pt x="21307" y="16204"/>
                  </a:cubicBezTo>
                  <a:cubicBezTo>
                    <a:pt x="21043" y="15265"/>
                    <a:pt x="20516" y="14169"/>
                    <a:pt x="19902" y="13856"/>
                  </a:cubicBezTo>
                  <a:cubicBezTo>
                    <a:pt x="19287" y="13543"/>
                    <a:pt x="18585" y="14013"/>
                    <a:pt x="18233" y="14639"/>
                  </a:cubicBezTo>
                  <a:cubicBezTo>
                    <a:pt x="17882" y="15265"/>
                    <a:pt x="17882" y="16048"/>
                    <a:pt x="17882" y="1683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1" name="Linea"/>
            <p:cNvSpPr/>
            <p:nvPr/>
          </p:nvSpPr>
          <p:spPr>
            <a:xfrm>
              <a:off x="3806900" y="-2941571"/>
              <a:ext cx="7469" cy="139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14"/>
                    <a:pt x="7200" y="1029"/>
                    <a:pt x="6000" y="3021"/>
                  </a:cubicBezTo>
                  <a:cubicBezTo>
                    <a:pt x="4800" y="5014"/>
                    <a:pt x="9600" y="8486"/>
                    <a:pt x="9600" y="11829"/>
                  </a:cubicBezTo>
                  <a:cubicBezTo>
                    <a:pt x="9600" y="15171"/>
                    <a:pt x="4800" y="18386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2" name="Linea"/>
            <p:cNvSpPr/>
            <p:nvPr/>
          </p:nvSpPr>
          <p:spPr>
            <a:xfrm>
              <a:off x="3895155" y="-2702721"/>
              <a:ext cx="94613" cy="12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309" fill="norm" stroke="1" extrusionOk="0">
                  <a:moveTo>
                    <a:pt x="1434" y="2067"/>
                  </a:moveTo>
                  <a:cubicBezTo>
                    <a:pt x="1058" y="1110"/>
                    <a:pt x="682" y="153"/>
                    <a:pt x="401" y="17"/>
                  </a:cubicBezTo>
                  <a:cubicBezTo>
                    <a:pt x="119" y="-120"/>
                    <a:pt x="-69" y="564"/>
                    <a:pt x="25" y="2819"/>
                  </a:cubicBezTo>
                  <a:cubicBezTo>
                    <a:pt x="119" y="5075"/>
                    <a:pt x="494" y="8903"/>
                    <a:pt x="776" y="11227"/>
                  </a:cubicBezTo>
                  <a:cubicBezTo>
                    <a:pt x="1058" y="13551"/>
                    <a:pt x="1246" y="14371"/>
                    <a:pt x="1528" y="14234"/>
                  </a:cubicBezTo>
                  <a:cubicBezTo>
                    <a:pt x="1809" y="14098"/>
                    <a:pt x="2185" y="13004"/>
                    <a:pt x="2467" y="11295"/>
                  </a:cubicBezTo>
                  <a:cubicBezTo>
                    <a:pt x="2748" y="9586"/>
                    <a:pt x="2936" y="7262"/>
                    <a:pt x="3124" y="5758"/>
                  </a:cubicBezTo>
                  <a:cubicBezTo>
                    <a:pt x="3312" y="4255"/>
                    <a:pt x="3500" y="3571"/>
                    <a:pt x="3312" y="3571"/>
                  </a:cubicBezTo>
                  <a:cubicBezTo>
                    <a:pt x="3124" y="3571"/>
                    <a:pt x="2561" y="4255"/>
                    <a:pt x="1903" y="5827"/>
                  </a:cubicBezTo>
                  <a:cubicBezTo>
                    <a:pt x="1246" y="7399"/>
                    <a:pt x="494" y="9860"/>
                    <a:pt x="213" y="12184"/>
                  </a:cubicBezTo>
                  <a:cubicBezTo>
                    <a:pt x="-69" y="14508"/>
                    <a:pt x="119" y="16695"/>
                    <a:pt x="588" y="18336"/>
                  </a:cubicBezTo>
                  <a:cubicBezTo>
                    <a:pt x="1058" y="19976"/>
                    <a:pt x="1809" y="21070"/>
                    <a:pt x="2467" y="21275"/>
                  </a:cubicBezTo>
                  <a:cubicBezTo>
                    <a:pt x="3124" y="21480"/>
                    <a:pt x="3688" y="20796"/>
                    <a:pt x="5002" y="17994"/>
                  </a:cubicBezTo>
                  <a:cubicBezTo>
                    <a:pt x="6317" y="15191"/>
                    <a:pt x="8383" y="10270"/>
                    <a:pt x="9510" y="7399"/>
                  </a:cubicBezTo>
                  <a:cubicBezTo>
                    <a:pt x="10637" y="4528"/>
                    <a:pt x="10825" y="3708"/>
                    <a:pt x="11013" y="2956"/>
                  </a:cubicBezTo>
                  <a:cubicBezTo>
                    <a:pt x="11201" y="2204"/>
                    <a:pt x="11388" y="1520"/>
                    <a:pt x="11388" y="1520"/>
                  </a:cubicBezTo>
                  <a:cubicBezTo>
                    <a:pt x="11388" y="1520"/>
                    <a:pt x="11201" y="2204"/>
                    <a:pt x="10168" y="4255"/>
                  </a:cubicBezTo>
                  <a:cubicBezTo>
                    <a:pt x="9134" y="6305"/>
                    <a:pt x="7256" y="9723"/>
                    <a:pt x="6129" y="11774"/>
                  </a:cubicBezTo>
                  <a:cubicBezTo>
                    <a:pt x="5002" y="13824"/>
                    <a:pt x="4627" y="14508"/>
                    <a:pt x="4533" y="15260"/>
                  </a:cubicBezTo>
                  <a:cubicBezTo>
                    <a:pt x="4439" y="16012"/>
                    <a:pt x="4627" y="16832"/>
                    <a:pt x="5190" y="17105"/>
                  </a:cubicBezTo>
                  <a:cubicBezTo>
                    <a:pt x="5754" y="17379"/>
                    <a:pt x="6693" y="17105"/>
                    <a:pt x="8571" y="15328"/>
                  </a:cubicBezTo>
                  <a:cubicBezTo>
                    <a:pt x="10449" y="13551"/>
                    <a:pt x="13267" y="10270"/>
                    <a:pt x="15051" y="8288"/>
                  </a:cubicBezTo>
                  <a:cubicBezTo>
                    <a:pt x="16835" y="6305"/>
                    <a:pt x="17587" y="5622"/>
                    <a:pt x="18244" y="5007"/>
                  </a:cubicBezTo>
                  <a:cubicBezTo>
                    <a:pt x="18901" y="4391"/>
                    <a:pt x="19465" y="3845"/>
                    <a:pt x="19277" y="3776"/>
                  </a:cubicBezTo>
                  <a:cubicBezTo>
                    <a:pt x="19089" y="3708"/>
                    <a:pt x="18150" y="4118"/>
                    <a:pt x="17399" y="4733"/>
                  </a:cubicBezTo>
                  <a:cubicBezTo>
                    <a:pt x="16648" y="5348"/>
                    <a:pt x="16084" y="6169"/>
                    <a:pt x="16084" y="6852"/>
                  </a:cubicBezTo>
                  <a:cubicBezTo>
                    <a:pt x="16084" y="7536"/>
                    <a:pt x="16648" y="8083"/>
                    <a:pt x="17399" y="8288"/>
                  </a:cubicBezTo>
                  <a:cubicBezTo>
                    <a:pt x="18150" y="8493"/>
                    <a:pt x="19089" y="8356"/>
                    <a:pt x="19747" y="7946"/>
                  </a:cubicBezTo>
                  <a:cubicBezTo>
                    <a:pt x="20404" y="7536"/>
                    <a:pt x="20780" y="6852"/>
                    <a:pt x="21061" y="6169"/>
                  </a:cubicBezTo>
                  <a:cubicBezTo>
                    <a:pt x="21343" y="5485"/>
                    <a:pt x="21531" y="4802"/>
                    <a:pt x="21343" y="5075"/>
                  </a:cubicBezTo>
                  <a:cubicBezTo>
                    <a:pt x="21155" y="5348"/>
                    <a:pt x="20592" y="6579"/>
                    <a:pt x="18901" y="8766"/>
                  </a:cubicBezTo>
                  <a:cubicBezTo>
                    <a:pt x="17211" y="10953"/>
                    <a:pt x="14394" y="14098"/>
                    <a:pt x="12609" y="15943"/>
                  </a:cubicBezTo>
                  <a:cubicBezTo>
                    <a:pt x="10825" y="17789"/>
                    <a:pt x="10074" y="18336"/>
                    <a:pt x="9228" y="18746"/>
                  </a:cubicBezTo>
                  <a:cubicBezTo>
                    <a:pt x="8383" y="19156"/>
                    <a:pt x="7444" y="19429"/>
                    <a:pt x="6693" y="19908"/>
                  </a:cubicBezTo>
                  <a:cubicBezTo>
                    <a:pt x="5941" y="20386"/>
                    <a:pt x="5378" y="21070"/>
                    <a:pt x="5566" y="21207"/>
                  </a:cubicBezTo>
                  <a:cubicBezTo>
                    <a:pt x="5754" y="21343"/>
                    <a:pt x="6693" y="20933"/>
                    <a:pt x="8289" y="19908"/>
                  </a:cubicBezTo>
                  <a:cubicBezTo>
                    <a:pt x="9886" y="18882"/>
                    <a:pt x="12140" y="17242"/>
                    <a:pt x="14394" y="15602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3" name="Linea"/>
            <p:cNvSpPr/>
            <p:nvPr/>
          </p:nvSpPr>
          <p:spPr>
            <a:xfrm>
              <a:off x="3635984" y="-2722325"/>
              <a:ext cx="156813" cy="126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5" fill="norm" stroke="1" extrusionOk="0">
                  <a:moveTo>
                    <a:pt x="914" y="3777"/>
                  </a:moveTo>
                  <a:cubicBezTo>
                    <a:pt x="457" y="3353"/>
                    <a:pt x="0" y="2930"/>
                    <a:pt x="0" y="2930"/>
                  </a:cubicBezTo>
                  <a:cubicBezTo>
                    <a:pt x="0" y="2930"/>
                    <a:pt x="457" y="3353"/>
                    <a:pt x="1657" y="3424"/>
                  </a:cubicBezTo>
                  <a:cubicBezTo>
                    <a:pt x="2857" y="3494"/>
                    <a:pt x="4800" y="3212"/>
                    <a:pt x="6629" y="3141"/>
                  </a:cubicBezTo>
                  <a:cubicBezTo>
                    <a:pt x="8457" y="3071"/>
                    <a:pt x="10171" y="3212"/>
                    <a:pt x="11886" y="3283"/>
                  </a:cubicBezTo>
                  <a:cubicBezTo>
                    <a:pt x="13600" y="3353"/>
                    <a:pt x="15314" y="3353"/>
                    <a:pt x="16457" y="3353"/>
                  </a:cubicBezTo>
                  <a:cubicBezTo>
                    <a:pt x="17600" y="3353"/>
                    <a:pt x="18171" y="3353"/>
                    <a:pt x="18743" y="3353"/>
                  </a:cubicBezTo>
                  <a:cubicBezTo>
                    <a:pt x="19314" y="3353"/>
                    <a:pt x="19886" y="3353"/>
                    <a:pt x="20457" y="3353"/>
                  </a:cubicBezTo>
                  <a:cubicBezTo>
                    <a:pt x="21029" y="3353"/>
                    <a:pt x="21600" y="3353"/>
                    <a:pt x="21600" y="3212"/>
                  </a:cubicBezTo>
                  <a:cubicBezTo>
                    <a:pt x="21600" y="3071"/>
                    <a:pt x="21029" y="2789"/>
                    <a:pt x="19257" y="2647"/>
                  </a:cubicBezTo>
                  <a:cubicBezTo>
                    <a:pt x="17486" y="2506"/>
                    <a:pt x="14514" y="2506"/>
                    <a:pt x="12457" y="2436"/>
                  </a:cubicBezTo>
                  <a:cubicBezTo>
                    <a:pt x="10400" y="2365"/>
                    <a:pt x="9257" y="2224"/>
                    <a:pt x="8400" y="2012"/>
                  </a:cubicBezTo>
                  <a:cubicBezTo>
                    <a:pt x="7543" y="1800"/>
                    <a:pt x="6971" y="1518"/>
                    <a:pt x="6971" y="1306"/>
                  </a:cubicBezTo>
                  <a:cubicBezTo>
                    <a:pt x="6971" y="1094"/>
                    <a:pt x="7543" y="953"/>
                    <a:pt x="8800" y="741"/>
                  </a:cubicBezTo>
                  <a:cubicBezTo>
                    <a:pt x="10057" y="530"/>
                    <a:pt x="12000" y="247"/>
                    <a:pt x="13829" y="106"/>
                  </a:cubicBezTo>
                  <a:cubicBezTo>
                    <a:pt x="15657" y="-35"/>
                    <a:pt x="17371" y="-35"/>
                    <a:pt x="18629" y="106"/>
                  </a:cubicBezTo>
                  <a:cubicBezTo>
                    <a:pt x="19886" y="247"/>
                    <a:pt x="20686" y="530"/>
                    <a:pt x="20971" y="1024"/>
                  </a:cubicBezTo>
                  <a:cubicBezTo>
                    <a:pt x="21257" y="1518"/>
                    <a:pt x="21029" y="2224"/>
                    <a:pt x="20571" y="4553"/>
                  </a:cubicBezTo>
                  <a:cubicBezTo>
                    <a:pt x="20114" y="6883"/>
                    <a:pt x="19429" y="10836"/>
                    <a:pt x="19086" y="13941"/>
                  </a:cubicBezTo>
                  <a:cubicBezTo>
                    <a:pt x="18743" y="17047"/>
                    <a:pt x="18743" y="19306"/>
                    <a:pt x="18743" y="21565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5118" name="Disegno"/>
          <p:cNvGrpSpPr/>
          <p:nvPr/>
        </p:nvGrpSpPr>
        <p:grpSpPr>
          <a:xfrm>
            <a:off x="10334009" y="4128448"/>
            <a:ext cx="655104" cy="508089"/>
            <a:chOff x="3343828" y="-2938815"/>
            <a:chExt cx="655103" cy="508088"/>
          </a:xfrm>
        </p:grpSpPr>
        <p:sp>
          <p:nvSpPr>
            <p:cNvPr id="5105" name="Linea"/>
            <p:cNvSpPr/>
            <p:nvPr/>
          </p:nvSpPr>
          <p:spPr>
            <a:xfrm>
              <a:off x="3510345" y="-2938815"/>
              <a:ext cx="488587" cy="508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74" fill="norm" stroke="1" extrusionOk="0">
                  <a:moveTo>
                    <a:pt x="10699" y="1157"/>
                  </a:moveTo>
                  <a:cubicBezTo>
                    <a:pt x="10455" y="845"/>
                    <a:pt x="10212" y="533"/>
                    <a:pt x="9887" y="455"/>
                  </a:cubicBezTo>
                  <a:cubicBezTo>
                    <a:pt x="9562" y="377"/>
                    <a:pt x="9156" y="533"/>
                    <a:pt x="8181" y="1274"/>
                  </a:cubicBezTo>
                  <a:cubicBezTo>
                    <a:pt x="7207" y="2014"/>
                    <a:pt x="5664" y="3340"/>
                    <a:pt x="4446" y="4783"/>
                  </a:cubicBezTo>
                  <a:cubicBezTo>
                    <a:pt x="3228" y="6225"/>
                    <a:pt x="2335" y="7785"/>
                    <a:pt x="1685" y="9188"/>
                  </a:cubicBezTo>
                  <a:cubicBezTo>
                    <a:pt x="1036" y="10592"/>
                    <a:pt x="630" y="11840"/>
                    <a:pt x="386" y="12853"/>
                  </a:cubicBezTo>
                  <a:cubicBezTo>
                    <a:pt x="142" y="13867"/>
                    <a:pt x="61" y="14647"/>
                    <a:pt x="21" y="15232"/>
                  </a:cubicBezTo>
                  <a:cubicBezTo>
                    <a:pt x="-20" y="15817"/>
                    <a:pt x="-20" y="16206"/>
                    <a:pt x="224" y="16752"/>
                  </a:cubicBezTo>
                  <a:cubicBezTo>
                    <a:pt x="467" y="17298"/>
                    <a:pt x="954" y="18000"/>
                    <a:pt x="1685" y="18702"/>
                  </a:cubicBezTo>
                  <a:cubicBezTo>
                    <a:pt x="2416" y="19404"/>
                    <a:pt x="3391" y="20105"/>
                    <a:pt x="4487" y="20612"/>
                  </a:cubicBezTo>
                  <a:cubicBezTo>
                    <a:pt x="5583" y="21119"/>
                    <a:pt x="6801" y="21431"/>
                    <a:pt x="8222" y="21470"/>
                  </a:cubicBezTo>
                  <a:cubicBezTo>
                    <a:pt x="9643" y="21509"/>
                    <a:pt x="11267" y="21275"/>
                    <a:pt x="12648" y="20885"/>
                  </a:cubicBezTo>
                  <a:cubicBezTo>
                    <a:pt x="14028" y="20495"/>
                    <a:pt x="15165" y="19949"/>
                    <a:pt x="16099" y="19443"/>
                  </a:cubicBezTo>
                  <a:cubicBezTo>
                    <a:pt x="17033" y="18936"/>
                    <a:pt x="17763" y="18468"/>
                    <a:pt x="18454" y="17922"/>
                  </a:cubicBezTo>
                  <a:cubicBezTo>
                    <a:pt x="19144" y="17376"/>
                    <a:pt x="19794" y="16752"/>
                    <a:pt x="20281" y="15856"/>
                  </a:cubicBezTo>
                  <a:cubicBezTo>
                    <a:pt x="20768" y="14959"/>
                    <a:pt x="21093" y="13789"/>
                    <a:pt x="21296" y="12619"/>
                  </a:cubicBezTo>
                  <a:cubicBezTo>
                    <a:pt x="21499" y="11450"/>
                    <a:pt x="21580" y="10280"/>
                    <a:pt x="21418" y="9344"/>
                  </a:cubicBezTo>
                  <a:cubicBezTo>
                    <a:pt x="21255" y="8409"/>
                    <a:pt x="20849" y="7707"/>
                    <a:pt x="20037" y="6771"/>
                  </a:cubicBezTo>
                  <a:cubicBezTo>
                    <a:pt x="19225" y="5835"/>
                    <a:pt x="18007" y="4666"/>
                    <a:pt x="16789" y="3691"/>
                  </a:cubicBezTo>
                  <a:cubicBezTo>
                    <a:pt x="15571" y="2716"/>
                    <a:pt x="14353" y="1936"/>
                    <a:pt x="13054" y="1313"/>
                  </a:cubicBezTo>
                  <a:cubicBezTo>
                    <a:pt x="11754" y="689"/>
                    <a:pt x="10374" y="221"/>
                    <a:pt x="9481" y="65"/>
                  </a:cubicBezTo>
                  <a:cubicBezTo>
                    <a:pt x="8588" y="-91"/>
                    <a:pt x="8182" y="65"/>
                    <a:pt x="7776" y="221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6" name="Linea"/>
            <p:cNvSpPr/>
            <p:nvPr/>
          </p:nvSpPr>
          <p:spPr>
            <a:xfrm>
              <a:off x="3543091" y="-2913302"/>
              <a:ext cx="180118" cy="20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fill="norm" stroke="1" extrusionOk="0">
                  <a:moveTo>
                    <a:pt x="21159" y="1929"/>
                  </a:moveTo>
                  <a:cubicBezTo>
                    <a:pt x="20939" y="964"/>
                    <a:pt x="20718" y="0"/>
                    <a:pt x="20498" y="0"/>
                  </a:cubicBezTo>
                  <a:cubicBezTo>
                    <a:pt x="20277" y="0"/>
                    <a:pt x="20057" y="964"/>
                    <a:pt x="20057" y="3279"/>
                  </a:cubicBezTo>
                  <a:cubicBezTo>
                    <a:pt x="20057" y="5593"/>
                    <a:pt x="20277" y="9257"/>
                    <a:pt x="20608" y="12054"/>
                  </a:cubicBezTo>
                  <a:cubicBezTo>
                    <a:pt x="20939" y="14850"/>
                    <a:pt x="21380" y="16779"/>
                    <a:pt x="21490" y="18225"/>
                  </a:cubicBezTo>
                  <a:cubicBezTo>
                    <a:pt x="21600" y="19671"/>
                    <a:pt x="21380" y="20636"/>
                    <a:pt x="20718" y="21021"/>
                  </a:cubicBezTo>
                  <a:cubicBezTo>
                    <a:pt x="20057" y="21407"/>
                    <a:pt x="18955" y="21214"/>
                    <a:pt x="15429" y="21214"/>
                  </a:cubicBezTo>
                  <a:cubicBezTo>
                    <a:pt x="11902" y="21214"/>
                    <a:pt x="5951" y="21407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7" name="Linea"/>
            <p:cNvSpPr/>
            <p:nvPr/>
          </p:nvSpPr>
          <p:spPr>
            <a:xfrm>
              <a:off x="3554161" y="-2656402"/>
              <a:ext cx="188194" cy="22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7" fill="norm" stroke="1" extrusionOk="0">
                  <a:moveTo>
                    <a:pt x="0" y="1577"/>
                  </a:moveTo>
                  <a:cubicBezTo>
                    <a:pt x="4235" y="1217"/>
                    <a:pt x="8471" y="857"/>
                    <a:pt x="11118" y="587"/>
                  </a:cubicBezTo>
                  <a:cubicBezTo>
                    <a:pt x="13765" y="317"/>
                    <a:pt x="14823" y="137"/>
                    <a:pt x="15882" y="47"/>
                  </a:cubicBezTo>
                  <a:cubicBezTo>
                    <a:pt x="16941" y="-43"/>
                    <a:pt x="18000" y="-43"/>
                    <a:pt x="18635" y="407"/>
                  </a:cubicBezTo>
                  <a:cubicBezTo>
                    <a:pt x="19271" y="857"/>
                    <a:pt x="19482" y="1757"/>
                    <a:pt x="19694" y="4007"/>
                  </a:cubicBezTo>
                  <a:cubicBezTo>
                    <a:pt x="19906" y="6257"/>
                    <a:pt x="20118" y="9857"/>
                    <a:pt x="20435" y="13007"/>
                  </a:cubicBezTo>
                  <a:cubicBezTo>
                    <a:pt x="20753" y="16157"/>
                    <a:pt x="21176" y="18857"/>
                    <a:pt x="21600" y="21557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8" name="Linea"/>
            <p:cNvSpPr/>
            <p:nvPr/>
          </p:nvSpPr>
          <p:spPr>
            <a:xfrm>
              <a:off x="3786635" y="-2916992"/>
              <a:ext cx="210334" cy="193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37" y="0"/>
                  </a:moveTo>
                  <a:cubicBezTo>
                    <a:pt x="568" y="823"/>
                    <a:pt x="0" y="1646"/>
                    <a:pt x="0" y="4320"/>
                  </a:cubicBezTo>
                  <a:cubicBezTo>
                    <a:pt x="0" y="6994"/>
                    <a:pt x="568" y="11520"/>
                    <a:pt x="1042" y="14709"/>
                  </a:cubicBezTo>
                  <a:cubicBezTo>
                    <a:pt x="1516" y="17897"/>
                    <a:pt x="1895" y="19749"/>
                    <a:pt x="2558" y="20674"/>
                  </a:cubicBezTo>
                  <a:cubicBezTo>
                    <a:pt x="3221" y="21600"/>
                    <a:pt x="4168" y="21600"/>
                    <a:pt x="6537" y="21600"/>
                  </a:cubicBezTo>
                  <a:cubicBezTo>
                    <a:pt x="8905" y="21600"/>
                    <a:pt x="12695" y="21600"/>
                    <a:pt x="15442" y="21600"/>
                  </a:cubicBezTo>
                  <a:cubicBezTo>
                    <a:pt x="18189" y="21600"/>
                    <a:pt x="19895" y="216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9" name="Linea"/>
            <p:cNvSpPr/>
            <p:nvPr/>
          </p:nvSpPr>
          <p:spPr>
            <a:xfrm>
              <a:off x="3812465" y="-2654320"/>
              <a:ext cx="173433" cy="8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2298" y="20015"/>
                  </a:moveTo>
                  <a:cubicBezTo>
                    <a:pt x="1149" y="15695"/>
                    <a:pt x="0" y="11375"/>
                    <a:pt x="0" y="7055"/>
                  </a:cubicBezTo>
                  <a:cubicBezTo>
                    <a:pt x="0" y="2735"/>
                    <a:pt x="1149" y="-1585"/>
                    <a:pt x="4366" y="575"/>
                  </a:cubicBezTo>
                  <a:cubicBezTo>
                    <a:pt x="7583" y="2735"/>
                    <a:pt x="12868" y="11375"/>
                    <a:pt x="16085" y="15695"/>
                  </a:cubicBezTo>
                  <a:cubicBezTo>
                    <a:pt x="19302" y="20015"/>
                    <a:pt x="20451" y="20015"/>
                    <a:pt x="21600" y="20015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0" name="Linea"/>
            <p:cNvSpPr/>
            <p:nvPr/>
          </p:nvSpPr>
          <p:spPr>
            <a:xfrm>
              <a:off x="3801046" y="-2655355"/>
              <a:ext cx="29871" cy="175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0" h="21419" fill="norm" stroke="1" extrusionOk="0">
                  <a:moveTo>
                    <a:pt x="16758" y="2519"/>
                  </a:moveTo>
                  <a:cubicBezTo>
                    <a:pt x="15487" y="1394"/>
                    <a:pt x="14217" y="269"/>
                    <a:pt x="11040" y="44"/>
                  </a:cubicBezTo>
                  <a:cubicBezTo>
                    <a:pt x="7864" y="-181"/>
                    <a:pt x="2782" y="494"/>
                    <a:pt x="876" y="1394"/>
                  </a:cubicBezTo>
                  <a:cubicBezTo>
                    <a:pt x="-1030" y="2294"/>
                    <a:pt x="240" y="3419"/>
                    <a:pt x="4052" y="6794"/>
                  </a:cubicBezTo>
                  <a:cubicBezTo>
                    <a:pt x="7864" y="10169"/>
                    <a:pt x="14217" y="15794"/>
                    <a:pt x="20570" y="21419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1" name="Linea"/>
            <p:cNvSpPr/>
            <p:nvPr/>
          </p:nvSpPr>
          <p:spPr>
            <a:xfrm>
              <a:off x="3343828" y="-2651307"/>
              <a:ext cx="66422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2" name="Linea"/>
            <p:cNvSpPr/>
            <p:nvPr/>
          </p:nvSpPr>
          <p:spPr>
            <a:xfrm>
              <a:off x="3482205" y="-2640237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3" name="Linea"/>
            <p:cNvSpPr/>
            <p:nvPr/>
          </p:nvSpPr>
          <p:spPr>
            <a:xfrm>
              <a:off x="3518791" y="-2919136"/>
              <a:ext cx="169905" cy="21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600" fill="norm" stroke="1" extrusionOk="0">
                  <a:moveTo>
                    <a:pt x="21037" y="6834"/>
                  </a:moveTo>
                  <a:cubicBezTo>
                    <a:pt x="21142" y="6413"/>
                    <a:pt x="21246" y="5991"/>
                    <a:pt x="21351" y="5527"/>
                  </a:cubicBezTo>
                  <a:cubicBezTo>
                    <a:pt x="21456" y="5063"/>
                    <a:pt x="21561" y="4556"/>
                    <a:pt x="21351" y="4303"/>
                  </a:cubicBezTo>
                  <a:cubicBezTo>
                    <a:pt x="21142" y="4050"/>
                    <a:pt x="20617" y="4050"/>
                    <a:pt x="19726" y="4514"/>
                  </a:cubicBezTo>
                  <a:cubicBezTo>
                    <a:pt x="18835" y="4978"/>
                    <a:pt x="17577" y="5906"/>
                    <a:pt x="15689" y="7425"/>
                  </a:cubicBezTo>
                  <a:cubicBezTo>
                    <a:pt x="13802" y="8944"/>
                    <a:pt x="11285" y="11053"/>
                    <a:pt x="9450" y="12952"/>
                  </a:cubicBezTo>
                  <a:cubicBezTo>
                    <a:pt x="7615" y="14850"/>
                    <a:pt x="6462" y="16537"/>
                    <a:pt x="5885" y="17634"/>
                  </a:cubicBezTo>
                  <a:cubicBezTo>
                    <a:pt x="5309" y="18731"/>
                    <a:pt x="5309" y="19238"/>
                    <a:pt x="5466" y="19659"/>
                  </a:cubicBezTo>
                  <a:cubicBezTo>
                    <a:pt x="5623" y="20081"/>
                    <a:pt x="5938" y="20419"/>
                    <a:pt x="5938" y="20419"/>
                  </a:cubicBezTo>
                  <a:cubicBezTo>
                    <a:pt x="5938" y="20419"/>
                    <a:pt x="5623" y="20081"/>
                    <a:pt x="5623" y="19406"/>
                  </a:cubicBezTo>
                  <a:cubicBezTo>
                    <a:pt x="5623" y="18731"/>
                    <a:pt x="5938" y="17719"/>
                    <a:pt x="6619" y="16200"/>
                  </a:cubicBezTo>
                  <a:cubicBezTo>
                    <a:pt x="7301" y="14681"/>
                    <a:pt x="8349" y="12656"/>
                    <a:pt x="9712" y="10927"/>
                  </a:cubicBezTo>
                  <a:cubicBezTo>
                    <a:pt x="11076" y="9197"/>
                    <a:pt x="12753" y="7763"/>
                    <a:pt x="13907" y="6623"/>
                  </a:cubicBezTo>
                  <a:cubicBezTo>
                    <a:pt x="15060" y="5484"/>
                    <a:pt x="15689" y="4641"/>
                    <a:pt x="16685" y="3881"/>
                  </a:cubicBezTo>
                  <a:cubicBezTo>
                    <a:pt x="17681" y="3122"/>
                    <a:pt x="19045" y="2447"/>
                    <a:pt x="19988" y="1814"/>
                  </a:cubicBezTo>
                  <a:cubicBezTo>
                    <a:pt x="20932" y="1181"/>
                    <a:pt x="21456" y="591"/>
                    <a:pt x="21456" y="295"/>
                  </a:cubicBezTo>
                  <a:cubicBezTo>
                    <a:pt x="21456" y="0"/>
                    <a:pt x="20932" y="0"/>
                    <a:pt x="19883" y="0"/>
                  </a:cubicBezTo>
                  <a:cubicBezTo>
                    <a:pt x="18835" y="0"/>
                    <a:pt x="17262" y="0"/>
                    <a:pt x="15899" y="422"/>
                  </a:cubicBezTo>
                  <a:cubicBezTo>
                    <a:pt x="14536" y="844"/>
                    <a:pt x="13382" y="1687"/>
                    <a:pt x="12124" y="2869"/>
                  </a:cubicBezTo>
                  <a:cubicBezTo>
                    <a:pt x="10866" y="4050"/>
                    <a:pt x="9503" y="5569"/>
                    <a:pt x="8192" y="7172"/>
                  </a:cubicBezTo>
                  <a:cubicBezTo>
                    <a:pt x="6881" y="8775"/>
                    <a:pt x="5623" y="10463"/>
                    <a:pt x="4575" y="12023"/>
                  </a:cubicBezTo>
                  <a:cubicBezTo>
                    <a:pt x="3526" y="13584"/>
                    <a:pt x="2687" y="15019"/>
                    <a:pt x="2058" y="16116"/>
                  </a:cubicBezTo>
                  <a:cubicBezTo>
                    <a:pt x="1429" y="17212"/>
                    <a:pt x="1010" y="17972"/>
                    <a:pt x="695" y="18562"/>
                  </a:cubicBezTo>
                  <a:cubicBezTo>
                    <a:pt x="380" y="19153"/>
                    <a:pt x="171" y="19575"/>
                    <a:pt x="66" y="19997"/>
                  </a:cubicBezTo>
                  <a:cubicBezTo>
                    <a:pt x="-39" y="20419"/>
                    <a:pt x="-39" y="20841"/>
                    <a:pt x="223" y="21136"/>
                  </a:cubicBezTo>
                  <a:cubicBezTo>
                    <a:pt x="485" y="21431"/>
                    <a:pt x="1010" y="21600"/>
                    <a:pt x="1586" y="21600"/>
                  </a:cubicBezTo>
                  <a:cubicBezTo>
                    <a:pt x="2163" y="21600"/>
                    <a:pt x="2792" y="21431"/>
                    <a:pt x="3107" y="21262"/>
                  </a:cubicBezTo>
                  <a:cubicBezTo>
                    <a:pt x="3421" y="21094"/>
                    <a:pt x="3421" y="20925"/>
                    <a:pt x="3421" y="20756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4" name="Linea"/>
            <p:cNvSpPr/>
            <p:nvPr/>
          </p:nvSpPr>
          <p:spPr>
            <a:xfrm>
              <a:off x="3595825" y="-2844740"/>
              <a:ext cx="113747" cy="11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343" fill="norm" stroke="1" extrusionOk="0">
                  <a:moveTo>
                    <a:pt x="10222" y="2829"/>
                  </a:moveTo>
                  <a:cubicBezTo>
                    <a:pt x="10066" y="1594"/>
                    <a:pt x="9911" y="360"/>
                    <a:pt x="9678" y="129"/>
                  </a:cubicBezTo>
                  <a:cubicBezTo>
                    <a:pt x="9445" y="-103"/>
                    <a:pt x="9134" y="669"/>
                    <a:pt x="7968" y="3292"/>
                  </a:cubicBezTo>
                  <a:cubicBezTo>
                    <a:pt x="6803" y="5914"/>
                    <a:pt x="4783" y="10389"/>
                    <a:pt x="3540" y="13012"/>
                  </a:cubicBezTo>
                  <a:cubicBezTo>
                    <a:pt x="2296" y="15634"/>
                    <a:pt x="1830" y="16406"/>
                    <a:pt x="2141" y="16329"/>
                  </a:cubicBezTo>
                  <a:cubicBezTo>
                    <a:pt x="2452" y="16252"/>
                    <a:pt x="3539" y="15326"/>
                    <a:pt x="5404" y="13474"/>
                  </a:cubicBezTo>
                  <a:cubicBezTo>
                    <a:pt x="7269" y="11623"/>
                    <a:pt x="9911" y="8846"/>
                    <a:pt x="11465" y="6994"/>
                  </a:cubicBezTo>
                  <a:cubicBezTo>
                    <a:pt x="13019" y="5143"/>
                    <a:pt x="13485" y="4217"/>
                    <a:pt x="13796" y="3137"/>
                  </a:cubicBezTo>
                  <a:cubicBezTo>
                    <a:pt x="14106" y="2057"/>
                    <a:pt x="14262" y="823"/>
                    <a:pt x="13873" y="283"/>
                  </a:cubicBezTo>
                  <a:cubicBezTo>
                    <a:pt x="13485" y="-257"/>
                    <a:pt x="12552" y="-103"/>
                    <a:pt x="11154" y="1440"/>
                  </a:cubicBezTo>
                  <a:cubicBezTo>
                    <a:pt x="9755" y="2983"/>
                    <a:pt x="7891" y="5914"/>
                    <a:pt x="6725" y="8692"/>
                  </a:cubicBezTo>
                  <a:cubicBezTo>
                    <a:pt x="5560" y="11469"/>
                    <a:pt x="5093" y="14092"/>
                    <a:pt x="5171" y="16020"/>
                  </a:cubicBezTo>
                  <a:cubicBezTo>
                    <a:pt x="5249" y="17949"/>
                    <a:pt x="5870" y="19183"/>
                    <a:pt x="6570" y="19800"/>
                  </a:cubicBezTo>
                  <a:cubicBezTo>
                    <a:pt x="7269" y="20417"/>
                    <a:pt x="8046" y="20417"/>
                    <a:pt x="9911" y="18566"/>
                  </a:cubicBezTo>
                  <a:cubicBezTo>
                    <a:pt x="11775" y="16714"/>
                    <a:pt x="14728" y="13012"/>
                    <a:pt x="16282" y="10157"/>
                  </a:cubicBezTo>
                  <a:cubicBezTo>
                    <a:pt x="17836" y="7303"/>
                    <a:pt x="17991" y="5297"/>
                    <a:pt x="17836" y="3986"/>
                  </a:cubicBezTo>
                  <a:cubicBezTo>
                    <a:pt x="17681" y="2674"/>
                    <a:pt x="17214" y="2057"/>
                    <a:pt x="16593" y="1672"/>
                  </a:cubicBezTo>
                  <a:cubicBezTo>
                    <a:pt x="15971" y="1286"/>
                    <a:pt x="15194" y="1132"/>
                    <a:pt x="14650" y="1440"/>
                  </a:cubicBezTo>
                  <a:cubicBezTo>
                    <a:pt x="14106" y="1749"/>
                    <a:pt x="13796" y="2520"/>
                    <a:pt x="13873" y="3754"/>
                  </a:cubicBezTo>
                  <a:cubicBezTo>
                    <a:pt x="13951" y="4989"/>
                    <a:pt x="14417" y="6686"/>
                    <a:pt x="14806" y="9154"/>
                  </a:cubicBezTo>
                  <a:cubicBezTo>
                    <a:pt x="15194" y="11623"/>
                    <a:pt x="15505" y="14863"/>
                    <a:pt x="15816" y="16946"/>
                  </a:cubicBezTo>
                  <a:cubicBezTo>
                    <a:pt x="16127" y="19029"/>
                    <a:pt x="16437" y="19954"/>
                    <a:pt x="16904" y="20186"/>
                  </a:cubicBezTo>
                  <a:cubicBezTo>
                    <a:pt x="17370" y="20417"/>
                    <a:pt x="17991" y="19954"/>
                    <a:pt x="18768" y="18489"/>
                  </a:cubicBezTo>
                  <a:cubicBezTo>
                    <a:pt x="19545" y="17023"/>
                    <a:pt x="20478" y="14554"/>
                    <a:pt x="20944" y="12703"/>
                  </a:cubicBezTo>
                  <a:cubicBezTo>
                    <a:pt x="21410" y="10851"/>
                    <a:pt x="21410" y="9617"/>
                    <a:pt x="21022" y="9000"/>
                  </a:cubicBezTo>
                  <a:cubicBezTo>
                    <a:pt x="20633" y="8383"/>
                    <a:pt x="19856" y="8383"/>
                    <a:pt x="18924" y="9000"/>
                  </a:cubicBezTo>
                  <a:cubicBezTo>
                    <a:pt x="17991" y="9617"/>
                    <a:pt x="16904" y="10851"/>
                    <a:pt x="15816" y="12626"/>
                  </a:cubicBezTo>
                  <a:cubicBezTo>
                    <a:pt x="14728" y="14400"/>
                    <a:pt x="13640" y="16714"/>
                    <a:pt x="12863" y="18180"/>
                  </a:cubicBezTo>
                  <a:cubicBezTo>
                    <a:pt x="12086" y="19646"/>
                    <a:pt x="11620" y="20263"/>
                    <a:pt x="10999" y="20494"/>
                  </a:cubicBezTo>
                  <a:cubicBezTo>
                    <a:pt x="10377" y="20726"/>
                    <a:pt x="9600" y="20572"/>
                    <a:pt x="8201" y="20109"/>
                  </a:cubicBezTo>
                  <a:cubicBezTo>
                    <a:pt x="6803" y="19646"/>
                    <a:pt x="4783" y="18874"/>
                    <a:pt x="3306" y="18489"/>
                  </a:cubicBezTo>
                  <a:cubicBezTo>
                    <a:pt x="1830" y="18103"/>
                    <a:pt x="898" y="18103"/>
                    <a:pt x="665" y="18412"/>
                  </a:cubicBezTo>
                  <a:cubicBezTo>
                    <a:pt x="432" y="18720"/>
                    <a:pt x="898" y="19337"/>
                    <a:pt x="742" y="19877"/>
                  </a:cubicBezTo>
                  <a:cubicBezTo>
                    <a:pt x="587" y="20417"/>
                    <a:pt x="-190" y="20880"/>
                    <a:pt x="43" y="21112"/>
                  </a:cubicBezTo>
                  <a:cubicBezTo>
                    <a:pt x="276" y="21343"/>
                    <a:pt x="1519" y="21343"/>
                    <a:pt x="2763" y="21343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5" name="Linea"/>
            <p:cNvSpPr/>
            <p:nvPr/>
          </p:nvSpPr>
          <p:spPr>
            <a:xfrm>
              <a:off x="3548660" y="-2628576"/>
              <a:ext cx="183512" cy="17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49" fill="norm" stroke="1" extrusionOk="0">
                  <a:moveTo>
                    <a:pt x="2882" y="2503"/>
                  </a:moveTo>
                  <a:cubicBezTo>
                    <a:pt x="2395" y="2402"/>
                    <a:pt x="1909" y="2301"/>
                    <a:pt x="1422" y="2150"/>
                  </a:cubicBezTo>
                  <a:cubicBezTo>
                    <a:pt x="936" y="1999"/>
                    <a:pt x="450" y="1797"/>
                    <a:pt x="206" y="2049"/>
                  </a:cubicBezTo>
                  <a:cubicBezTo>
                    <a:pt x="-37" y="2301"/>
                    <a:pt x="-37" y="3008"/>
                    <a:pt x="60" y="4522"/>
                  </a:cubicBezTo>
                  <a:cubicBezTo>
                    <a:pt x="158" y="6036"/>
                    <a:pt x="352" y="8357"/>
                    <a:pt x="498" y="9821"/>
                  </a:cubicBezTo>
                  <a:cubicBezTo>
                    <a:pt x="644" y="11285"/>
                    <a:pt x="741" y="11890"/>
                    <a:pt x="985" y="12344"/>
                  </a:cubicBezTo>
                  <a:cubicBezTo>
                    <a:pt x="1228" y="12799"/>
                    <a:pt x="1617" y="13101"/>
                    <a:pt x="1909" y="13000"/>
                  </a:cubicBezTo>
                  <a:cubicBezTo>
                    <a:pt x="2201" y="12900"/>
                    <a:pt x="2395" y="12395"/>
                    <a:pt x="2833" y="10931"/>
                  </a:cubicBezTo>
                  <a:cubicBezTo>
                    <a:pt x="3271" y="9468"/>
                    <a:pt x="3952" y="7045"/>
                    <a:pt x="4390" y="5531"/>
                  </a:cubicBezTo>
                  <a:cubicBezTo>
                    <a:pt x="4828" y="4017"/>
                    <a:pt x="5022" y="3412"/>
                    <a:pt x="5022" y="3361"/>
                  </a:cubicBezTo>
                  <a:cubicBezTo>
                    <a:pt x="5022" y="3311"/>
                    <a:pt x="4828" y="3815"/>
                    <a:pt x="4439" y="5329"/>
                  </a:cubicBezTo>
                  <a:cubicBezTo>
                    <a:pt x="4050" y="6843"/>
                    <a:pt x="3466" y="9367"/>
                    <a:pt x="3514" y="10982"/>
                  </a:cubicBezTo>
                  <a:cubicBezTo>
                    <a:pt x="3563" y="12597"/>
                    <a:pt x="4244" y="13303"/>
                    <a:pt x="4828" y="13757"/>
                  </a:cubicBezTo>
                  <a:cubicBezTo>
                    <a:pt x="5412" y="14212"/>
                    <a:pt x="5898" y="14414"/>
                    <a:pt x="6433" y="14514"/>
                  </a:cubicBezTo>
                  <a:cubicBezTo>
                    <a:pt x="6968" y="14615"/>
                    <a:pt x="7552" y="14615"/>
                    <a:pt x="8136" y="14111"/>
                  </a:cubicBezTo>
                  <a:cubicBezTo>
                    <a:pt x="8720" y="13606"/>
                    <a:pt x="9304" y="12597"/>
                    <a:pt x="9644" y="10780"/>
                  </a:cubicBezTo>
                  <a:cubicBezTo>
                    <a:pt x="9985" y="8963"/>
                    <a:pt x="10082" y="6339"/>
                    <a:pt x="10082" y="4623"/>
                  </a:cubicBezTo>
                  <a:cubicBezTo>
                    <a:pt x="10082" y="2907"/>
                    <a:pt x="9985" y="2100"/>
                    <a:pt x="9741" y="1948"/>
                  </a:cubicBezTo>
                  <a:cubicBezTo>
                    <a:pt x="9498" y="1797"/>
                    <a:pt x="9109" y="2301"/>
                    <a:pt x="8768" y="4017"/>
                  </a:cubicBezTo>
                  <a:cubicBezTo>
                    <a:pt x="8428" y="5733"/>
                    <a:pt x="8136" y="8660"/>
                    <a:pt x="8185" y="10629"/>
                  </a:cubicBezTo>
                  <a:cubicBezTo>
                    <a:pt x="8233" y="12597"/>
                    <a:pt x="8623" y="13606"/>
                    <a:pt x="9012" y="14262"/>
                  </a:cubicBezTo>
                  <a:cubicBezTo>
                    <a:pt x="9401" y="14918"/>
                    <a:pt x="9790" y="15221"/>
                    <a:pt x="10277" y="15423"/>
                  </a:cubicBezTo>
                  <a:cubicBezTo>
                    <a:pt x="10763" y="15625"/>
                    <a:pt x="11347" y="15726"/>
                    <a:pt x="11833" y="14615"/>
                  </a:cubicBezTo>
                  <a:cubicBezTo>
                    <a:pt x="12320" y="13505"/>
                    <a:pt x="12709" y="11184"/>
                    <a:pt x="13001" y="8812"/>
                  </a:cubicBezTo>
                  <a:cubicBezTo>
                    <a:pt x="13293" y="6440"/>
                    <a:pt x="13487" y="4017"/>
                    <a:pt x="13536" y="2453"/>
                  </a:cubicBezTo>
                  <a:cubicBezTo>
                    <a:pt x="13585" y="888"/>
                    <a:pt x="13487" y="182"/>
                    <a:pt x="13244" y="30"/>
                  </a:cubicBezTo>
                  <a:cubicBezTo>
                    <a:pt x="13001" y="-121"/>
                    <a:pt x="12612" y="283"/>
                    <a:pt x="11931" y="1595"/>
                  </a:cubicBezTo>
                  <a:cubicBezTo>
                    <a:pt x="11250" y="2907"/>
                    <a:pt x="10277" y="5128"/>
                    <a:pt x="9693" y="6490"/>
                  </a:cubicBezTo>
                  <a:cubicBezTo>
                    <a:pt x="9109" y="7853"/>
                    <a:pt x="8914" y="8357"/>
                    <a:pt x="8866" y="8357"/>
                  </a:cubicBezTo>
                  <a:cubicBezTo>
                    <a:pt x="8817" y="8357"/>
                    <a:pt x="8914" y="7853"/>
                    <a:pt x="9206" y="7146"/>
                  </a:cubicBezTo>
                  <a:cubicBezTo>
                    <a:pt x="9498" y="6440"/>
                    <a:pt x="9985" y="5531"/>
                    <a:pt x="10277" y="4825"/>
                  </a:cubicBezTo>
                  <a:cubicBezTo>
                    <a:pt x="10568" y="4118"/>
                    <a:pt x="10666" y="3614"/>
                    <a:pt x="10471" y="3311"/>
                  </a:cubicBezTo>
                  <a:cubicBezTo>
                    <a:pt x="10277" y="3008"/>
                    <a:pt x="9790" y="2907"/>
                    <a:pt x="9304" y="2957"/>
                  </a:cubicBezTo>
                  <a:cubicBezTo>
                    <a:pt x="8817" y="3008"/>
                    <a:pt x="8331" y="3210"/>
                    <a:pt x="7650" y="3159"/>
                  </a:cubicBezTo>
                  <a:cubicBezTo>
                    <a:pt x="6968" y="3109"/>
                    <a:pt x="6093" y="2806"/>
                    <a:pt x="5509" y="2453"/>
                  </a:cubicBezTo>
                  <a:cubicBezTo>
                    <a:pt x="4925" y="2100"/>
                    <a:pt x="4633" y="1696"/>
                    <a:pt x="4682" y="1645"/>
                  </a:cubicBezTo>
                  <a:cubicBezTo>
                    <a:pt x="4731" y="1595"/>
                    <a:pt x="5120" y="1898"/>
                    <a:pt x="5558" y="1948"/>
                  </a:cubicBezTo>
                  <a:cubicBezTo>
                    <a:pt x="5995" y="1999"/>
                    <a:pt x="6482" y="1797"/>
                    <a:pt x="8282" y="1645"/>
                  </a:cubicBezTo>
                  <a:cubicBezTo>
                    <a:pt x="10082" y="1494"/>
                    <a:pt x="13195" y="1393"/>
                    <a:pt x="15239" y="1292"/>
                  </a:cubicBezTo>
                  <a:cubicBezTo>
                    <a:pt x="17282" y="1191"/>
                    <a:pt x="18255" y="1090"/>
                    <a:pt x="18498" y="1040"/>
                  </a:cubicBezTo>
                  <a:cubicBezTo>
                    <a:pt x="18741" y="989"/>
                    <a:pt x="18255" y="989"/>
                    <a:pt x="17914" y="1242"/>
                  </a:cubicBezTo>
                  <a:cubicBezTo>
                    <a:pt x="17574" y="1494"/>
                    <a:pt x="17379" y="1999"/>
                    <a:pt x="17282" y="3866"/>
                  </a:cubicBezTo>
                  <a:cubicBezTo>
                    <a:pt x="17185" y="5733"/>
                    <a:pt x="17185" y="8963"/>
                    <a:pt x="17185" y="10881"/>
                  </a:cubicBezTo>
                  <a:cubicBezTo>
                    <a:pt x="17185" y="12799"/>
                    <a:pt x="17185" y="13404"/>
                    <a:pt x="17185" y="14161"/>
                  </a:cubicBezTo>
                  <a:cubicBezTo>
                    <a:pt x="17185" y="14918"/>
                    <a:pt x="17185" y="15827"/>
                    <a:pt x="17282" y="15776"/>
                  </a:cubicBezTo>
                  <a:cubicBezTo>
                    <a:pt x="17379" y="15726"/>
                    <a:pt x="17574" y="14716"/>
                    <a:pt x="17720" y="12597"/>
                  </a:cubicBezTo>
                  <a:cubicBezTo>
                    <a:pt x="17866" y="10477"/>
                    <a:pt x="17963" y="7247"/>
                    <a:pt x="18060" y="5380"/>
                  </a:cubicBezTo>
                  <a:cubicBezTo>
                    <a:pt x="18158" y="3513"/>
                    <a:pt x="18255" y="3008"/>
                    <a:pt x="18352" y="2453"/>
                  </a:cubicBezTo>
                  <a:cubicBezTo>
                    <a:pt x="18449" y="1898"/>
                    <a:pt x="18547" y="1292"/>
                    <a:pt x="18595" y="1343"/>
                  </a:cubicBezTo>
                  <a:cubicBezTo>
                    <a:pt x="18644" y="1393"/>
                    <a:pt x="18644" y="2100"/>
                    <a:pt x="18595" y="3311"/>
                  </a:cubicBezTo>
                  <a:cubicBezTo>
                    <a:pt x="18547" y="4522"/>
                    <a:pt x="18449" y="6238"/>
                    <a:pt x="18595" y="8206"/>
                  </a:cubicBezTo>
                  <a:cubicBezTo>
                    <a:pt x="18741" y="10174"/>
                    <a:pt x="19131" y="12395"/>
                    <a:pt x="19228" y="14010"/>
                  </a:cubicBezTo>
                  <a:cubicBezTo>
                    <a:pt x="19325" y="15625"/>
                    <a:pt x="19131" y="16634"/>
                    <a:pt x="18839" y="16937"/>
                  </a:cubicBezTo>
                  <a:cubicBezTo>
                    <a:pt x="18547" y="17240"/>
                    <a:pt x="18158" y="16836"/>
                    <a:pt x="16893" y="15928"/>
                  </a:cubicBezTo>
                  <a:cubicBezTo>
                    <a:pt x="15628" y="15019"/>
                    <a:pt x="13487" y="13606"/>
                    <a:pt x="11590" y="12799"/>
                  </a:cubicBezTo>
                  <a:cubicBezTo>
                    <a:pt x="9693" y="11991"/>
                    <a:pt x="8039" y="11789"/>
                    <a:pt x="7017" y="11840"/>
                  </a:cubicBezTo>
                  <a:cubicBezTo>
                    <a:pt x="5995" y="11890"/>
                    <a:pt x="5606" y="12193"/>
                    <a:pt x="5412" y="12597"/>
                  </a:cubicBezTo>
                  <a:cubicBezTo>
                    <a:pt x="5217" y="13000"/>
                    <a:pt x="5217" y="13505"/>
                    <a:pt x="5412" y="13909"/>
                  </a:cubicBezTo>
                  <a:cubicBezTo>
                    <a:pt x="5606" y="14313"/>
                    <a:pt x="5995" y="14615"/>
                    <a:pt x="6725" y="15473"/>
                  </a:cubicBezTo>
                  <a:cubicBezTo>
                    <a:pt x="7455" y="16331"/>
                    <a:pt x="8525" y="17744"/>
                    <a:pt x="9741" y="18754"/>
                  </a:cubicBezTo>
                  <a:cubicBezTo>
                    <a:pt x="10958" y="19763"/>
                    <a:pt x="12320" y="20369"/>
                    <a:pt x="13244" y="20621"/>
                  </a:cubicBezTo>
                  <a:cubicBezTo>
                    <a:pt x="14168" y="20873"/>
                    <a:pt x="14655" y="20772"/>
                    <a:pt x="15141" y="20470"/>
                  </a:cubicBezTo>
                  <a:cubicBezTo>
                    <a:pt x="15628" y="20167"/>
                    <a:pt x="16114" y="19662"/>
                    <a:pt x="16017" y="19258"/>
                  </a:cubicBezTo>
                  <a:cubicBezTo>
                    <a:pt x="15920" y="18855"/>
                    <a:pt x="15239" y="18552"/>
                    <a:pt x="14217" y="18148"/>
                  </a:cubicBezTo>
                  <a:cubicBezTo>
                    <a:pt x="13195" y="17744"/>
                    <a:pt x="11833" y="17240"/>
                    <a:pt x="10909" y="16937"/>
                  </a:cubicBezTo>
                  <a:cubicBezTo>
                    <a:pt x="9985" y="16634"/>
                    <a:pt x="9498" y="16533"/>
                    <a:pt x="9352" y="16735"/>
                  </a:cubicBezTo>
                  <a:cubicBezTo>
                    <a:pt x="9206" y="16937"/>
                    <a:pt x="9401" y="17442"/>
                    <a:pt x="9985" y="17997"/>
                  </a:cubicBezTo>
                  <a:cubicBezTo>
                    <a:pt x="10568" y="18552"/>
                    <a:pt x="11541" y="19157"/>
                    <a:pt x="12660" y="19763"/>
                  </a:cubicBezTo>
                  <a:cubicBezTo>
                    <a:pt x="13779" y="20369"/>
                    <a:pt x="15044" y="20974"/>
                    <a:pt x="15920" y="21227"/>
                  </a:cubicBezTo>
                  <a:cubicBezTo>
                    <a:pt x="16795" y="21479"/>
                    <a:pt x="17282" y="21378"/>
                    <a:pt x="18012" y="20571"/>
                  </a:cubicBezTo>
                  <a:cubicBezTo>
                    <a:pt x="18741" y="19763"/>
                    <a:pt x="19714" y="18249"/>
                    <a:pt x="20395" y="16281"/>
                  </a:cubicBezTo>
                  <a:cubicBezTo>
                    <a:pt x="21077" y="14313"/>
                    <a:pt x="21466" y="11890"/>
                    <a:pt x="21514" y="10477"/>
                  </a:cubicBezTo>
                  <a:cubicBezTo>
                    <a:pt x="21563" y="9064"/>
                    <a:pt x="21271" y="8660"/>
                    <a:pt x="20931" y="8610"/>
                  </a:cubicBezTo>
                  <a:cubicBezTo>
                    <a:pt x="20590" y="8559"/>
                    <a:pt x="20201" y="8862"/>
                    <a:pt x="19714" y="9569"/>
                  </a:cubicBezTo>
                  <a:cubicBezTo>
                    <a:pt x="19228" y="10275"/>
                    <a:pt x="18644" y="11385"/>
                    <a:pt x="18255" y="12344"/>
                  </a:cubicBezTo>
                  <a:cubicBezTo>
                    <a:pt x="17866" y="13303"/>
                    <a:pt x="17671" y="14111"/>
                    <a:pt x="17817" y="14666"/>
                  </a:cubicBezTo>
                  <a:cubicBezTo>
                    <a:pt x="17963" y="15221"/>
                    <a:pt x="18449" y="15524"/>
                    <a:pt x="18839" y="15877"/>
                  </a:cubicBezTo>
                  <a:cubicBezTo>
                    <a:pt x="19228" y="16230"/>
                    <a:pt x="19520" y="16634"/>
                    <a:pt x="19763" y="17088"/>
                  </a:cubicBezTo>
                  <a:cubicBezTo>
                    <a:pt x="20006" y="17543"/>
                    <a:pt x="20201" y="18047"/>
                    <a:pt x="20201" y="18703"/>
                  </a:cubicBezTo>
                  <a:cubicBezTo>
                    <a:pt x="20201" y="19359"/>
                    <a:pt x="20006" y="20167"/>
                    <a:pt x="19763" y="20369"/>
                  </a:cubicBezTo>
                  <a:cubicBezTo>
                    <a:pt x="19520" y="20571"/>
                    <a:pt x="19228" y="20167"/>
                    <a:pt x="19082" y="19662"/>
                  </a:cubicBezTo>
                  <a:cubicBezTo>
                    <a:pt x="18936" y="19157"/>
                    <a:pt x="18936" y="18552"/>
                    <a:pt x="18936" y="17946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6" name="Linea"/>
            <p:cNvSpPr/>
            <p:nvPr/>
          </p:nvSpPr>
          <p:spPr>
            <a:xfrm>
              <a:off x="3833247" y="-2643735"/>
              <a:ext cx="133268" cy="15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90" fill="norm" stroke="1" extrusionOk="0">
                  <a:moveTo>
                    <a:pt x="2230" y="126"/>
                  </a:moveTo>
                  <a:cubicBezTo>
                    <a:pt x="1559" y="8"/>
                    <a:pt x="888" y="-110"/>
                    <a:pt x="486" y="185"/>
                  </a:cubicBezTo>
                  <a:cubicBezTo>
                    <a:pt x="83" y="480"/>
                    <a:pt x="-51" y="1188"/>
                    <a:pt x="16" y="3431"/>
                  </a:cubicBezTo>
                  <a:cubicBezTo>
                    <a:pt x="83" y="5674"/>
                    <a:pt x="351" y="9451"/>
                    <a:pt x="620" y="12047"/>
                  </a:cubicBezTo>
                  <a:cubicBezTo>
                    <a:pt x="888" y="14644"/>
                    <a:pt x="1156" y="16061"/>
                    <a:pt x="1425" y="17182"/>
                  </a:cubicBezTo>
                  <a:cubicBezTo>
                    <a:pt x="1693" y="18303"/>
                    <a:pt x="1961" y="19129"/>
                    <a:pt x="2096" y="19188"/>
                  </a:cubicBezTo>
                  <a:cubicBezTo>
                    <a:pt x="2230" y="19247"/>
                    <a:pt x="2230" y="18539"/>
                    <a:pt x="2498" y="16710"/>
                  </a:cubicBezTo>
                  <a:cubicBezTo>
                    <a:pt x="2766" y="14880"/>
                    <a:pt x="3303" y="11929"/>
                    <a:pt x="3638" y="9746"/>
                  </a:cubicBezTo>
                  <a:cubicBezTo>
                    <a:pt x="3974" y="7562"/>
                    <a:pt x="4108" y="6146"/>
                    <a:pt x="4242" y="4906"/>
                  </a:cubicBezTo>
                  <a:cubicBezTo>
                    <a:pt x="4376" y="3667"/>
                    <a:pt x="4510" y="2605"/>
                    <a:pt x="4443" y="2428"/>
                  </a:cubicBezTo>
                  <a:cubicBezTo>
                    <a:pt x="4376" y="2251"/>
                    <a:pt x="4108" y="2959"/>
                    <a:pt x="3907" y="4847"/>
                  </a:cubicBezTo>
                  <a:cubicBezTo>
                    <a:pt x="3706" y="6736"/>
                    <a:pt x="3571" y="9805"/>
                    <a:pt x="4242" y="12579"/>
                  </a:cubicBezTo>
                  <a:cubicBezTo>
                    <a:pt x="4913" y="15352"/>
                    <a:pt x="6389" y="17831"/>
                    <a:pt x="7261" y="19365"/>
                  </a:cubicBezTo>
                  <a:cubicBezTo>
                    <a:pt x="8133" y="20900"/>
                    <a:pt x="8401" y="21490"/>
                    <a:pt x="8535" y="21490"/>
                  </a:cubicBezTo>
                  <a:cubicBezTo>
                    <a:pt x="8669" y="21490"/>
                    <a:pt x="8669" y="20900"/>
                    <a:pt x="9072" y="18775"/>
                  </a:cubicBezTo>
                  <a:cubicBezTo>
                    <a:pt x="9474" y="16651"/>
                    <a:pt x="10279" y="12992"/>
                    <a:pt x="10749" y="10749"/>
                  </a:cubicBezTo>
                  <a:cubicBezTo>
                    <a:pt x="11219" y="8506"/>
                    <a:pt x="11353" y="7680"/>
                    <a:pt x="11554" y="6736"/>
                  </a:cubicBezTo>
                  <a:cubicBezTo>
                    <a:pt x="11755" y="5792"/>
                    <a:pt x="12023" y="4729"/>
                    <a:pt x="12091" y="4493"/>
                  </a:cubicBezTo>
                  <a:cubicBezTo>
                    <a:pt x="12158" y="4257"/>
                    <a:pt x="12023" y="4847"/>
                    <a:pt x="11420" y="6205"/>
                  </a:cubicBezTo>
                  <a:cubicBezTo>
                    <a:pt x="10816" y="7562"/>
                    <a:pt x="9743" y="9687"/>
                    <a:pt x="9542" y="11398"/>
                  </a:cubicBezTo>
                  <a:cubicBezTo>
                    <a:pt x="9340" y="13110"/>
                    <a:pt x="10011" y="14408"/>
                    <a:pt x="10615" y="15234"/>
                  </a:cubicBezTo>
                  <a:cubicBezTo>
                    <a:pt x="11219" y="16060"/>
                    <a:pt x="11755" y="16415"/>
                    <a:pt x="12359" y="16592"/>
                  </a:cubicBezTo>
                  <a:cubicBezTo>
                    <a:pt x="12963" y="16769"/>
                    <a:pt x="13633" y="16769"/>
                    <a:pt x="14438" y="16238"/>
                  </a:cubicBezTo>
                  <a:cubicBezTo>
                    <a:pt x="15243" y="15706"/>
                    <a:pt x="16182" y="14644"/>
                    <a:pt x="16853" y="12992"/>
                  </a:cubicBezTo>
                  <a:cubicBezTo>
                    <a:pt x="17524" y="11339"/>
                    <a:pt x="17927" y="9097"/>
                    <a:pt x="18128" y="7621"/>
                  </a:cubicBezTo>
                  <a:cubicBezTo>
                    <a:pt x="18329" y="6146"/>
                    <a:pt x="18329" y="5438"/>
                    <a:pt x="18061" y="4906"/>
                  </a:cubicBezTo>
                  <a:cubicBezTo>
                    <a:pt x="17792" y="4375"/>
                    <a:pt x="17256" y="4021"/>
                    <a:pt x="16920" y="4139"/>
                  </a:cubicBezTo>
                  <a:cubicBezTo>
                    <a:pt x="16585" y="4257"/>
                    <a:pt x="16451" y="4847"/>
                    <a:pt x="16182" y="5733"/>
                  </a:cubicBezTo>
                  <a:cubicBezTo>
                    <a:pt x="15914" y="6618"/>
                    <a:pt x="15512" y="7798"/>
                    <a:pt x="15243" y="8742"/>
                  </a:cubicBezTo>
                  <a:cubicBezTo>
                    <a:pt x="14975" y="9687"/>
                    <a:pt x="14841" y="10395"/>
                    <a:pt x="15109" y="10808"/>
                  </a:cubicBezTo>
                  <a:cubicBezTo>
                    <a:pt x="15378" y="11221"/>
                    <a:pt x="16048" y="11339"/>
                    <a:pt x="16719" y="11044"/>
                  </a:cubicBezTo>
                  <a:cubicBezTo>
                    <a:pt x="17390" y="10749"/>
                    <a:pt x="18061" y="10041"/>
                    <a:pt x="18597" y="9038"/>
                  </a:cubicBezTo>
                  <a:cubicBezTo>
                    <a:pt x="19134" y="8034"/>
                    <a:pt x="19537" y="6736"/>
                    <a:pt x="19671" y="5733"/>
                  </a:cubicBezTo>
                  <a:cubicBezTo>
                    <a:pt x="19805" y="4729"/>
                    <a:pt x="19671" y="4021"/>
                    <a:pt x="19201" y="3549"/>
                  </a:cubicBezTo>
                  <a:cubicBezTo>
                    <a:pt x="18732" y="3077"/>
                    <a:pt x="17927" y="2841"/>
                    <a:pt x="16719" y="2959"/>
                  </a:cubicBezTo>
                  <a:cubicBezTo>
                    <a:pt x="15512" y="3077"/>
                    <a:pt x="13902" y="3549"/>
                    <a:pt x="12828" y="4021"/>
                  </a:cubicBezTo>
                  <a:cubicBezTo>
                    <a:pt x="11755" y="4493"/>
                    <a:pt x="11219" y="4965"/>
                    <a:pt x="10816" y="5497"/>
                  </a:cubicBezTo>
                  <a:cubicBezTo>
                    <a:pt x="10414" y="6028"/>
                    <a:pt x="10145" y="6618"/>
                    <a:pt x="10011" y="6618"/>
                  </a:cubicBezTo>
                  <a:cubicBezTo>
                    <a:pt x="9877" y="6618"/>
                    <a:pt x="9877" y="6028"/>
                    <a:pt x="9474" y="5615"/>
                  </a:cubicBezTo>
                  <a:cubicBezTo>
                    <a:pt x="9072" y="5202"/>
                    <a:pt x="8267" y="4965"/>
                    <a:pt x="8267" y="4670"/>
                  </a:cubicBezTo>
                  <a:cubicBezTo>
                    <a:pt x="8267" y="4375"/>
                    <a:pt x="9072" y="4021"/>
                    <a:pt x="10682" y="3608"/>
                  </a:cubicBezTo>
                  <a:cubicBezTo>
                    <a:pt x="12292" y="3195"/>
                    <a:pt x="14707" y="2723"/>
                    <a:pt x="16652" y="3018"/>
                  </a:cubicBezTo>
                  <a:cubicBezTo>
                    <a:pt x="18597" y="3313"/>
                    <a:pt x="20073" y="4375"/>
                    <a:pt x="21549" y="5438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7" name="Linea"/>
            <p:cNvSpPr/>
            <p:nvPr/>
          </p:nvSpPr>
          <p:spPr>
            <a:xfrm>
              <a:off x="3813021" y="-2866122"/>
              <a:ext cx="146026" cy="127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2823" y="2383"/>
                  </a:moveTo>
                  <a:cubicBezTo>
                    <a:pt x="2455" y="1269"/>
                    <a:pt x="2086" y="154"/>
                    <a:pt x="1780" y="14"/>
                  </a:cubicBezTo>
                  <a:cubicBezTo>
                    <a:pt x="1473" y="-125"/>
                    <a:pt x="1227" y="711"/>
                    <a:pt x="859" y="3498"/>
                  </a:cubicBezTo>
                  <a:cubicBezTo>
                    <a:pt x="491" y="6285"/>
                    <a:pt x="0" y="11023"/>
                    <a:pt x="0" y="14298"/>
                  </a:cubicBezTo>
                  <a:cubicBezTo>
                    <a:pt x="0" y="17573"/>
                    <a:pt x="491" y="19385"/>
                    <a:pt x="1043" y="20360"/>
                  </a:cubicBezTo>
                  <a:cubicBezTo>
                    <a:pt x="1595" y="21336"/>
                    <a:pt x="2209" y="21475"/>
                    <a:pt x="2761" y="21336"/>
                  </a:cubicBezTo>
                  <a:cubicBezTo>
                    <a:pt x="3314" y="21196"/>
                    <a:pt x="3805" y="20778"/>
                    <a:pt x="4234" y="18967"/>
                  </a:cubicBezTo>
                  <a:cubicBezTo>
                    <a:pt x="4664" y="17155"/>
                    <a:pt x="5032" y="13950"/>
                    <a:pt x="4848" y="11093"/>
                  </a:cubicBezTo>
                  <a:cubicBezTo>
                    <a:pt x="4664" y="8236"/>
                    <a:pt x="3927" y="5728"/>
                    <a:pt x="3252" y="4265"/>
                  </a:cubicBezTo>
                  <a:cubicBezTo>
                    <a:pt x="2577" y="2802"/>
                    <a:pt x="1964" y="2383"/>
                    <a:pt x="1657" y="2523"/>
                  </a:cubicBezTo>
                  <a:cubicBezTo>
                    <a:pt x="1350" y="2662"/>
                    <a:pt x="1350" y="3359"/>
                    <a:pt x="1595" y="5380"/>
                  </a:cubicBezTo>
                  <a:cubicBezTo>
                    <a:pt x="1841" y="7400"/>
                    <a:pt x="2332" y="10745"/>
                    <a:pt x="2945" y="13253"/>
                  </a:cubicBezTo>
                  <a:cubicBezTo>
                    <a:pt x="3559" y="15761"/>
                    <a:pt x="4295" y="17434"/>
                    <a:pt x="4970" y="18409"/>
                  </a:cubicBezTo>
                  <a:cubicBezTo>
                    <a:pt x="5645" y="19385"/>
                    <a:pt x="6259" y="19663"/>
                    <a:pt x="6750" y="19454"/>
                  </a:cubicBezTo>
                  <a:cubicBezTo>
                    <a:pt x="7241" y="19245"/>
                    <a:pt x="7609" y="18549"/>
                    <a:pt x="8100" y="16737"/>
                  </a:cubicBezTo>
                  <a:cubicBezTo>
                    <a:pt x="8591" y="14925"/>
                    <a:pt x="9205" y="11999"/>
                    <a:pt x="9450" y="9630"/>
                  </a:cubicBezTo>
                  <a:cubicBezTo>
                    <a:pt x="9695" y="7261"/>
                    <a:pt x="9573" y="5449"/>
                    <a:pt x="9205" y="4334"/>
                  </a:cubicBezTo>
                  <a:cubicBezTo>
                    <a:pt x="8836" y="3220"/>
                    <a:pt x="8223" y="2801"/>
                    <a:pt x="7670" y="2801"/>
                  </a:cubicBezTo>
                  <a:cubicBezTo>
                    <a:pt x="7118" y="2801"/>
                    <a:pt x="6627" y="3220"/>
                    <a:pt x="6136" y="4613"/>
                  </a:cubicBezTo>
                  <a:cubicBezTo>
                    <a:pt x="5645" y="6007"/>
                    <a:pt x="5155" y="8376"/>
                    <a:pt x="5216" y="10605"/>
                  </a:cubicBezTo>
                  <a:cubicBezTo>
                    <a:pt x="5277" y="12835"/>
                    <a:pt x="5891" y="14925"/>
                    <a:pt x="6995" y="16249"/>
                  </a:cubicBezTo>
                  <a:cubicBezTo>
                    <a:pt x="8100" y="17573"/>
                    <a:pt x="9695" y="18131"/>
                    <a:pt x="10800" y="18479"/>
                  </a:cubicBezTo>
                  <a:cubicBezTo>
                    <a:pt x="11905" y="18827"/>
                    <a:pt x="12518" y="18967"/>
                    <a:pt x="13009" y="18688"/>
                  </a:cubicBezTo>
                  <a:cubicBezTo>
                    <a:pt x="13500" y="18409"/>
                    <a:pt x="13868" y="17712"/>
                    <a:pt x="13745" y="16249"/>
                  </a:cubicBezTo>
                  <a:cubicBezTo>
                    <a:pt x="13623" y="14786"/>
                    <a:pt x="13009" y="12556"/>
                    <a:pt x="12395" y="11093"/>
                  </a:cubicBezTo>
                  <a:cubicBezTo>
                    <a:pt x="11782" y="9630"/>
                    <a:pt x="11168" y="8933"/>
                    <a:pt x="10800" y="9003"/>
                  </a:cubicBezTo>
                  <a:cubicBezTo>
                    <a:pt x="10432" y="9072"/>
                    <a:pt x="10309" y="9909"/>
                    <a:pt x="10493" y="11720"/>
                  </a:cubicBezTo>
                  <a:cubicBezTo>
                    <a:pt x="10677" y="13532"/>
                    <a:pt x="11168" y="16319"/>
                    <a:pt x="11659" y="17991"/>
                  </a:cubicBezTo>
                  <a:cubicBezTo>
                    <a:pt x="12150" y="19663"/>
                    <a:pt x="12641" y="20221"/>
                    <a:pt x="13193" y="20500"/>
                  </a:cubicBezTo>
                  <a:cubicBezTo>
                    <a:pt x="13745" y="20778"/>
                    <a:pt x="14359" y="20778"/>
                    <a:pt x="15218" y="20151"/>
                  </a:cubicBezTo>
                  <a:cubicBezTo>
                    <a:pt x="16077" y="19524"/>
                    <a:pt x="17182" y="18270"/>
                    <a:pt x="17795" y="17294"/>
                  </a:cubicBezTo>
                  <a:cubicBezTo>
                    <a:pt x="18409" y="16319"/>
                    <a:pt x="18532" y="15622"/>
                    <a:pt x="18593" y="14925"/>
                  </a:cubicBezTo>
                  <a:cubicBezTo>
                    <a:pt x="18655" y="14229"/>
                    <a:pt x="18655" y="13532"/>
                    <a:pt x="18348" y="13044"/>
                  </a:cubicBezTo>
                  <a:cubicBezTo>
                    <a:pt x="18041" y="12556"/>
                    <a:pt x="17427" y="12278"/>
                    <a:pt x="16936" y="12417"/>
                  </a:cubicBezTo>
                  <a:cubicBezTo>
                    <a:pt x="16445" y="12556"/>
                    <a:pt x="16077" y="13114"/>
                    <a:pt x="15770" y="13741"/>
                  </a:cubicBezTo>
                  <a:cubicBezTo>
                    <a:pt x="15464" y="14368"/>
                    <a:pt x="15218" y="15065"/>
                    <a:pt x="15095" y="15761"/>
                  </a:cubicBezTo>
                  <a:cubicBezTo>
                    <a:pt x="14973" y="16458"/>
                    <a:pt x="14973" y="17155"/>
                    <a:pt x="15280" y="17712"/>
                  </a:cubicBezTo>
                  <a:cubicBezTo>
                    <a:pt x="15586" y="18270"/>
                    <a:pt x="16200" y="18688"/>
                    <a:pt x="16814" y="18897"/>
                  </a:cubicBezTo>
                  <a:cubicBezTo>
                    <a:pt x="17427" y="19106"/>
                    <a:pt x="18041" y="19106"/>
                    <a:pt x="18655" y="19106"/>
                  </a:cubicBezTo>
                  <a:cubicBezTo>
                    <a:pt x="19268" y="19106"/>
                    <a:pt x="19882" y="19106"/>
                    <a:pt x="20189" y="18758"/>
                  </a:cubicBezTo>
                  <a:cubicBezTo>
                    <a:pt x="20495" y="18409"/>
                    <a:pt x="20495" y="17712"/>
                    <a:pt x="20311" y="17085"/>
                  </a:cubicBezTo>
                  <a:cubicBezTo>
                    <a:pt x="20127" y="16458"/>
                    <a:pt x="19759" y="15901"/>
                    <a:pt x="19636" y="16110"/>
                  </a:cubicBezTo>
                  <a:cubicBezTo>
                    <a:pt x="19514" y="16319"/>
                    <a:pt x="19636" y="17294"/>
                    <a:pt x="20005" y="17921"/>
                  </a:cubicBezTo>
                  <a:cubicBezTo>
                    <a:pt x="20373" y="18549"/>
                    <a:pt x="20986" y="18827"/>
                    <a:pt x="21600" y="19106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5119" name="Immagine 03-11-24 - 14.37.jpeg" descr="Immagine 03-11-24 - 14.37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0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121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14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123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12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12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12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13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13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13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13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13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14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14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14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14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4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15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15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15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15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15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160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6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16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16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16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17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17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17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17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17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18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18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18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18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18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19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19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19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19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9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20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20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0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20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20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21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21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215" name="Immagine 03-11-24 - 14.37.jpeg" descr="Immagine 03-11-24 - 14.37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216" name="Immagine 03-11-24 - 14.50.jpeg" descr="Immagine 03-11-24 - 14.50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451384" y="3788421"/>
            <a:ext cx="5555319" cy="14487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36" name="Disegno"/>
          <p:cNvGrpSpPr/>
          <p:nvPr/>
        </p:nvGrpSpPr>
        <p:grpSpPr>
          <a:xfrm>
            <a:off x="7517470" y="4156009"/>
            <a:ext cx="2716908" cy="480528"/>
            <a:chOff x="3195201" y="-2976852"/>
            <a:chExt cx="2716907" cy="480527"/>
          </a:xfrm>
        </p:grpSpPr>
        <p:sp>
          <p:nvSpPr>
            <p:cNvPr id="5217" name="Linea"/>
            <p:cNvSpPr/>
            <p:nvPr/>
          </p:nvSpPr>
          <p:spPr>
            <a:xfrm>
              <a:off x="3617737" y="-2976853"/>
              <a:ext cx="417945" cy="46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468" fill="norm" stroke="1" extrusionOk="0">
                  <a:moveTo>
                    <a:pt x="6968" y="3002"/>
                  </a:moveTo>
                  <a:cubicBezTo>
                    <a:pt x="7157" y="2579"/>
                    <a:pt x="7346" y="2155"/>
                    <a:pt x="7204" y="1943"/>
                  </a:cubicBezTo>
                  <a:cubicBezTo>
                    <a:pt x="7062" y="1732"/>
                    <a:pt x="6589" y="1732"/>
                    <a:pt x="5925" y="1986"/>
                  </a:cubicBezTo>
                  <a:cubicBezTo>
                    <a:pt x="5262" y="2240"/>
                    <a:pt x="4410" y="2748"/>
                    <a:pt x="3557" y="3764"/>
                  </a:cubicBezTo>
                  <a:cubicBezTo>
                    <a:pt x="2704" y="4781"/>
                    <a:pt x="1852" y="6306"/>
                    <a:pt x="1189" y="8084"/>
                  </a:cubicBezTo>
                  <a:cubicBezTo>
                    <a:pt x="525" y="9863"/>
                    <a:pt x="52" y="11896"/>
                    <a:pt x="4" y="13548"/>
                  </a:cubicBezTo>
                  <a:cubicBezTo>
                    <a:pt x="-43" y="15200"/>
                    <a:pt x="336" y="16470"/>
                    <a:pt x="999" y="17614"/>
                  </a:cubicBezTo>
                  <a:cubicBezTo>
                    <a:pt x="1662" y="18757"/>
                    <a:pt x="2610" y="19774"/>
                    <a:pt x="3936" y="20452"/>
                  </a:cubicBezTo>
                  <a:cubicBezTo>
                    <a:pt x="5262" y="21129"/>
                    <a:pt x="6968" y="21468"/>
                    <a:pt x="8910" y="21468"/>
                  </a:cubicBezTo>
                  <a:cubicBezTo>
                    <a:pt x="10852" y="21468"/>
                    <a:pt x="13031" y="21129"/>
                    <a:pt x="14689" y="20452"/>
                  </a:cubicBezTo>
                  <a:cubicBezTo>
                    <a:pt x="16346" y="19774"/>
                    <a:pt x="17483" y="18757"/>
                    <a:pt x="18478" y="17402"/>
                  </a:cubicBezTo>
                  <a:cubicBezTo>
                    <a:pt x="19473" y="16047"/>
                    <a:pt x="20325" y="14353"/>
                    <a:pt x="20846" y="12828"/>
                  </a:cubicBezTo>
                  <a:cubicBezTo>
                    <a:pt x="21368" y="11303"/>
                    <a:pt x="21557" y="9948"/>
                    <a:pt x="21415" y="8635"/>
                  </a:cubicBezTo>
                  <a:cubicBezTo>
                    <a:pt x="21273" y="7322"/>
                    <a:pt x="20799" y="6052"/>
                    <a:pt x="20041" y="4908"/>
                  </a:cubicBezTo>
                  <a:cubicBezTo>
                    <a:pt x="19283" y="3764"/>
                    <a:pt x="18241" y="2748"/>
                    <a:pt x="17294" y="1986"/>
                  </a:cubicBezTo>
                  <a:cubicBezTo>
                    <a:pt x="16346" y="1223"/>
                    <a:pt x="15494" y="715"/>
                    <a:pt x="14357" y="376"/>
                  </a:cubicBezTo>
                  <a:cubicBezTo>
                    <a:pt x="13220" y="37"/>
                    <a:pt x="11799" y="-132"/>
                    <a:pt x="10710" y="122"/>
                  </a:cubicBezTo>
                  <a:cubicBezTo>
                    <a:pt x="9620" y="376"/>
                    <a:pt x="8862" y="1054"/>
                    <a:pt x="8104" y="1732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18" name="Linea"/>
            <p:cNvSpPr/>
            <p:nvPr/>
          </p:nvSpPr>
          <p:spPr>
            <a:xfrm>
              <a:off x="3653793" y="-2955965"/>
              <a:ext cx="154983" cy="17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fill="norm" stroke="1" extrusionOk="0">
                  <a:moveTo>
                    <a:pt x="21600" y="6708"/>
                  </a:moveTo>
                  <a:cubicBezTo>
                    <a:pt x="21343" y="5595"/>
                    <a:pt x="21086" y="4481"/>
                    <a:pt x="20700" y="3145"/>
                  </a:cubicBezTo>
                  <a:cubicBezTo>
                    <a:pt x="20314" y="1809"/>
                    <a:pt x="19800" y="250"/>
                    <a:pt x="19286" y="28"/>
                  </a:cubicBezTo>
                  <a:cubicBezTo>
                    <a:pt x="18771" y="-195"/>
                    <a:pt x="18257" y="918"/>
                    <a:pt x="17743" y="3925"/>
                  </a:cubicBezTo>
                  <a:cubicBezTo>
                    <a:pt x="17229" y="6931"/>
                    <a:pt x="16714" y="11830"/>
                    <a:pt x="16586" y="14947"/>
                  </a:cubicBezTo>
                  <a:cubicBezTo>
                    <a:pt x="16457" y="18065"/>
                    <a:pt x="16714" y="19401"/>
                    <a:pt x="16200" y="19846"/>
                  </a:cubicBezTo>
                  <a:cubicBezTo>
                    <a:pt x="15686" y="20292"/>
                    <a:pt x="14400" y="19846"/>
                    <a:pt x="11571" y="19958"/>
                  </a:cubicBezTo>
                  <a:cubicBezTo>
                    <a:pt x="8743" y="20069"/>
                    <a:pt x="4371" y="20737"/>
                    <a:pt x="0" y="21405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19" name="Linea"/>
            <p:cNvSpPr/>
            <p:nvPr/>
          </p:nvSpPr>
          <p:spPr>
            <a:xfrm>
              <a:off x="3660811" y="-2706659"/>
              <a:ext cx="142430" cy="210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600" fill="norm" stroke="1" extrusionOk="0">
                  <a:moveTo>
                    <a:pt x="1439" y="0"/>
                  </a:moveTo>
                  <a:cubicBezTo>
                    <a:pt x="608" y="758"/>
                    <a:pt x="-223" y="1516"/>
                    <a:pt x="54" y="1895"/>
                  </a:cubicBezTo>
                  <a:cubicBezTo>
                    <a:pt x="331" y="2274"/>
                    <a:pt x="1715" y="2274"/>
                    <a:pt x="4485" y="1989"/>
                  </a:cubicBezTo>
                  <a:cubicBezTo>
                    <a:pt x="7254" y="1705"/>
                    <a:pt x="11408" y="1137"/>
                    <a:pt x="14177" y="947"/>
                  </a:cubicBezTo>
                  <a:cubicBezTo>
                    <a:pt x="16946" y="758"/>
                    <a:pt x="18331" y="947"/>
                    <a:pt x="19023" y="1516"/>
                  </a:cubicBezTo>
                  <a:cubicBezTo>
                    <a:pt x="19716" y="2084"/>
                    <a:pt x="19716" y="3032"/>
                    <a:pt x="19854" y="5400"/>
                  </a:cubicBezTo>
                  <a:cubicBezTo>
                    <a:pt x="19992" y="7768"/>
                    <a:pt x="20269" y="11558"/>
                    <a:pt x="20546" y="14400"/>
                  </a:cubicBezTo>
                  <a:cubicBezTo>
                    <a:pt x="20823" y="17242"/>
                    <a:pt x="21100" y="19137"/>
                    <a:pt x="21239" y="20179"/>
                  </a:cubicBezTo>
                  <a:cubicBezTo>
                    <a:pt x="21377" y="21221"/>
                    <a:pt x="21377" y="21411"/>
                    <a:pt x="21377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0" name="Linea"/>
            <p:cNvSpPr/>
            <p:nvPr/>
          </p:nvSpPr>
          <p:spPr>
            <a:xfrm>
              <a:off x="3864082" y="-2713260"/>
              <a:ext cx="155028" cy="17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33" fill="norm" stroke="1" extrusionOk="0">
                  <a:moveTo>
                    <a:pt x="6" y="4095"/>
                  </a:moveTo>
                  <a:cubicBezTo>
                    <a:pt x="514" y="8503"/>
                    <a:pt x="1023" y="12911"/>
                    <a:pt x="1404" y="15997"/>
                  </a:cubicBezTo>
                  <a:cubicBezTo>
                    <a:pt x="1785" y="19082"/>
                    <a:pt x="2039" y="20846"/>
                    <a:pt x="2166" y="21176"/>
                  </a:cubicBezTo>
                  <a:cubicBezTo>
                    <a:pt x="2293" y="21507"/>
                    <a:pt x="2293" y="20405"/>
                    <a:pt x="2039" y="17429"/>
                  </a:cubicBezTo>
                  <a:cubicBezTo>
                    <a:pt x="1785" y="14454"/>
                    <a:pt x="1277" y="9605"/>
                    <a:pt x="768" y="6629"/>
                  </a:cubicBezTo>
                  <a:cubicBezTo>
                    <a:pt x="260" y="3654"/>
                    <a:pt x="-248" y="2552"/>
                    <a:pt x="133" y="2001"/>
                  </a:cubicBezTo>
                  <a:cubicBezTo>
                    <a:pt x="514" y="1450"/>
                    <a:pt x="1785" y="1450"/>
                    <a:pt x="4326" y="1340"/>
                  </a:cubicBezTo>
                  <a:cubicBezTo>
                    <a:pt x="6867" y="1229"/>
                    <a:pt x="10679" y="1009"/>
                    <a:pt x="13220" y="678"/>
                  </a:cubicBezTo>
                  <a:cubicBezTo>
                    <a:pt x="15761" y="348"/>
                    <a:pt x="17032" y="-93"/>
                    <a:pt x="18176" y="17"/>
                  </a:cubicBezTo>
                  <a:cubicBezTo>
                    <a:pt x="19319" y="127"/>
                    <a:pt x="20336" y="789"/>
                    <a:pt x="21352" y="145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1" name="Linea"/>
            <p:cNvSpPr/>
            <p:nvPr/>
          </p:nvSpPr>
          <p:spPr>
            <a:xfrm>
              <a:off x="3886637" y="-2944667"/>
              <a:ext cx="132473" cy="168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493" fill="norm" stroke="1" extrusionOk="0">
                  <a:moveTo>
                    <a:pt x="840" y="0"/>
                  </a:moveTo>
                  <a:cubicBezTo>
                    <a:pt x="540" y="6339"/>
                    <a:pt x="240" y="12678"/>
                    <a:pt x="90" y="16435"/>
                  </a:cubicBezTo>
                  <a:cubicBezTo>
                    <a:pt x="-60" y="20191"/>
                    <a:pt x="-60" y="21365"/>
                    <a:pt x="390" y="21483"/>
                  </a:cubicBezTo>
                  <a:cubicBezTo>
                    <a:pt x="840" y="21600"/>
                    <a:pt x="1740" y="20661"/>
                    <a:pt x="3690" y="19957"/>
                  </a:cubicBezTo>
                  <a:cubicBezTo>
                    <a:pt x="5640" y="19252"/>
                    <a:pt x="8640" y="18783"/>
                    <a:pt x="11790" y="18548"/>
                  </a:cubicBezTo>
                  <a:cubicBezTo>
                    <a:pt x="14940" y="18313"/>
                    <a:pt x="18240" y="18313"/>
                    <a:pt x="21540" y="18313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2" name="Linea"/>
            <p:cNvSpPr/>
            <p:nvPr/>
          </p:nvSpPr>
          <p:spPr>
            <a:xfrm>
              <a:off x="4157248" y="-2723264"/>
              <a:ext cx="769616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fill="norm" stroke="1" extrusionOk="0">
                  <a:moveTo>
                    <a:pt x="472" y="21600"/>
                  </a:moveTo>
                  <a:cubicBezTo>
                    <a:pt x="213" y="19800"/>
                    <a:pt x="-45" y="18000"/>
                    <a:pt x="7" y="16200"/>
                  </a:cubicBezTo>
                  <a:cubicBezTo>
                    <a:pt x="58" y="14400"/>
                    <a:pt x="420" y="12600"/>
                    <a:pt x="1299" y="10800"/>
                  </a:cubicBezTo>
                  <a:cubicBezTo>
                    <a:pt x="2177" y="9000"/>
                    <a:pt x="3572" y="7200"/>
                    <a:pt x="4993" y="7200"/>
                  </a:cubicBezTo>
                  <a:cubicBezTo>
                    <a:pt x="6414" y="7200"/>
                    <a:pt x="7861" y="9000"/>
                    <a:pt x="9308" y="10800"/>
                  </a:cubicBezTo>
                  <a:cubicBezTo>
                    <a:pt x="10755" y="12600"/>
                    <a:pt x="12202" y="14400"/>
                    <a:pt x="13933" y="15300"/>
                  </a:cubicBezTo>
                  <a:cubicBezTo>
                    <a:pt x="15664" y="16200"/>
                    <a:pt x="17679" y="16200"/>
                    <a:pt x="18997" y="13500"/>
                  </a:cubicBezTo>
                  <a:cubicBezTo>
                    <a:pt x="20315" y="10800"/>
                    <a:pt x="20935" y="5400"/>
                    <a:pt x="21555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3" name="Linea"/>
            <p:cNvSpPr/>
            <p:nvPr/>
          </p:nvSpPr>
          <p:spPr>
            <a:xfrm>
              <a:off x="4888676" y="-2846881"/>
              <a:ext cx="169543" cy="241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462" fill="norm" stroke="1" extrusionOk="0">
                  <a:moveTo>
                    <a:pt x="627" y="3600"/>
                  </a:moveTo>
                  <a:cubicBezTo>
                    <a:pt x="627" y="2782"/>
                    <a:pt x="627" y="1964"/>
                    <a:pt x="743" y="1964"/>
                  </a:cubicBezTo>
                  <a:cubicBezTo>
                    <a:pt x="859" y="1964"/>
                    <a:pt x="1091" y="2782"/>
                    <a:pt x="1440" y="4991"/>
                  </a:cubicBezTo>
                  <a:cubicBezTo>
                    <a:pt x="1788" y="7200"/>
                    <a:pt x="2253" y="10800"/>
                    <a:pt x="2369" y="13009"/>
                  </a:cubicBezTo>
                  <a:cubicBezTo>
                    <a:pt x="2485" y="15218"/>
                    <a:pt x="2253" y="16036"/>
                    <a:pt x="1788" y="14318"/>
                  </a:cubicBezTo>
                  <a:cubicBezTo>
                    <a:pt x="1324" y="12600"/>
                    <a:pt x="627" y="8345"/>
                    <a:pt x="278" y="5809"/>
                  </a:cubicBezTo>
                  <a:cubicBezTo>
                    <a:pt x="-70" y="3273"/>
                    <a:pt x="-70" y="2455"/>
                    <a:pt x="162" y="1636"/>
                  </a:cubicBezTo>
                  <a:cubicBezTo>
                    <a:pt x="395" y="818"/>
                    <a:pt x="859" y="0"/>
                    <a:pt x="1207" y="0"/>
                  </a:cubicBezTo>
                  <a:cubicBezTo>
                    <a:pt x="1556" y="0"/>
                    <a:pt x="1788" y="818"/>
                    <a:pt x="1904" y="1718"/>
                  </a:cubicBezTo>
                  <a:cubicBezTo>
                    <a:pt x="2020" y="2618"/>
                    <a:pt x="2020" y="3600"/>
                    <a:pt x="2601" y="4173"/>
                  </a:cubicBezTo>
                  <a:cubicBezTo>
                    <a:pt x="3182" y="4745"/>
                    <a:pt x="4343" y="4909"/>
                    <a:pt x="6782" y="5318"/>
                  </a:cubicBezTo>
                  <a:cubicBezTo>
                    <a:pt x="9220" y="5727"/>
                    <a:pt x="12936" y="6382"/>
                    <a:pt x="15375" y="6791"/>
                  </a:cubicBezTo>
                  <a:cubicBezTo>
                    <a:pt x="17814" y="7200"/>
                    <a:pt x="18975" y="7364"/>
                    <a:pt x="19904" y="7855"/>
                  </a:cubicBezTo>
                  <a:cubicBezTo>
                    <a:pt x="20833" y="8345"/>
                    <a:pt x="21530" y="9164"/>
                    <a:pt x="21298" y="9736"/>
                  </a:cubicBezTo>
                  <a:cubicBezTo>
                    <a:pt x="21065" y="10309"/>
                    <a:pt x="19904" y="10636"/>
                    <a:pt x="17349" y="12027"/>
                  </a:cubicBezTo>
                  <a:cubicBezTo>
                    <a:pt x="14795" y="13418"/>
                    <a:pt x="10846" y="15873"/>
                    <a:pt x="8407" y="17427"/>
                  </a:cubicBezTo>
                  <a:cubicBezTo>
                    <a:pt x="5969" y="18982"/>
                    <a:pt x="5040" y="19636"/>
                    <a:pt x="4111" y="20291"/>
                  </a:cubicBezTo>
                  <a:cubicBezTo>
                    <a:pt x="3182" y="20945"/>
                    <a:pt x="2253" y="21600"/>
                    <a:pt x="2136" y="21436"/>
                  </a:cubicBezTo>
                  <a:cubicBezTo>
                    <a:pt x="2020" y="21273"/>
                    <a:pt x="2717" y="20291"/>
                    <a:pt x="3530" y="17918"/>
                  </a:cubicBezTo>
                  <a:cubicBezTo>
                    <a:pt x="4343" y="15545"/>
                    <a:pt x="5272" y="11782"/>
                    <a:pt x="5736" y="9491"/>
                  </a:cubicBezTo>
                  <a:cubicBezTo>
                    <a:pt x="6201" y="7200"/>
                    <a:pt x="6201" y="6382"/>
                    <a:pt x="5969" y="6464"/>
                  </a:cubicBezTo>
                  <a:cubicBezTo>
                    <a:pt x="5736" y="6545"/>
                    <a:pt x="5272" y="7527"/>
                    <a:pt x="5040" y="8427"/>
                  </a:cubicBezTo>
                  <a:cubicBezTo>
                    <a:pt x="4807" y="9327"/>
                    <a:pt x="4807" y="10145"/>
                    <a:pt x="4924" y="10964"/>
                  </a:cubicBezTo>
                  <a:cubicBezTo>
                    <a:pt x="5040" y="11782"/>
                    <a:pt x="5272" y="12600"/>
                    <a:pt x="6085" y="13009"/>
                  </a:cubicBezTo>
                  <a:cubicBezTo>
                    <a:pt x="6898" y="13418"/>
                    <a:pt x="8291" y="13418"/>
                    <a:pt x="9801" y="12764"/>
                  </a:cubicBezTo>
                  <a:cubicBezTo>
                    <a:pt x="11311" y="12109"/>
                    <a:pt x="12936" y="10800"/>
                    <a:pt x="13866" y="9655"/>
                  </a:cubicBezTo>
                  <a:cubicBezTo>
                    <a:pt x="14795" y="8509"/>
                    <a:pt x="15027" y="7527"/>
                    <a:pt x="14446" y="7200"/>
                  </a:cubicBezTo>
                  <a:cubicBezTo>
                    <a:pt x="13865" y="6873"/>
                    <a:pt x="12472" y="7200"/>
                    <a:pt x="11195" y="7691"/>
                  </a:cubicBezTo>
                  <a:cubicBezTo>
                    <a:pt x="9917" y="8182"/>
                    <a:pt x="8756" y="8836"/>
                    <a:pt x="7827" y="9491"/>
                  </a:cubicBezTo>
                  <a:cubicBezTo>
                    <a:pt x="6898" y="10145"/>
                    <a:pt x="6201" y="10800"/>
                    <a:pt x="6549" y="11209"/>
                  </a:cubicBezTo>
                  <a:cubicBezTo>
                    <a:pt x="6898" y="11618"/>
                    <a:pt x="8291" y="11782"/>
                    <a:pt x="10149" y="11618"/>
                  </a:cubicBezTo>
                  <a:cubicBezTo>
                    <a:pt x="12007" y="11455"/>
                    <a:pt x="14330" y="10964"/>
                    <a:pt x="15956" y="10473"/>
                  </a:cubicBezTo>
                  <a:cubicBezTo>
                    <a:pt x="17582" y="9982"/>
                    <a:pt x="18511" y="9491"/>
                    <a:pt x="18278" y="9245"/>
                  </a:cubicBezTo>
                  <a:cubicBezTo>
                    <a:pt x="18046" y="9000"/>
                    <a:pt x="16653" y="9000"/>
                    <a:pt x="15143" y="9245"/>
                  </a:cubicBezTo>
                  <a:cubicBezTo>
                    <a:pt x="13633" y="9491"/>
                    <a:pt x="12007" y="9982"/>
                    <a:pt x="10614" y="10555"/>
                  </a:cubicBezTo>
                  <a:cubicBezTo>
                    <a:pt x="9220" y="11127"/>
                    <a:pt x="8059" y="11782"/>
                    <a:pt x="7478" y="12518"/>
                  </a:cubicBezTo>
                  <a:cubicBezTo>
                    <a:pt x="6898" y="13255"/>
                    <a:pt x="6898" y="14073"/>
                    <a:pt x="7595" y="14564"/>
                  </a:cubicBezTo>
                  <a:cubicBezTo>
                    <a:pt x="8291" y="15055"/>
                    <a:pt x="9685" y="15218"/>
                    <a:pt x="11775" y="14645"/>
                  </a:cubicBezTo>
                  <a:cubicBezTo>
                    <a:pt x="13866" y="14073"/>
                    <a:pt x="16653" y="12764"/>
                    <a:pt x="18162" y="11618"/>
                  </a:cubicBezTo>
                  <a:cubicBezTo>
                    <a:pt x="19672" y="10473"/>
                    <a:pt x="19904" y="9491"/>
                    <a:pt x="19440" y="9000"/>
                  </a:cubicBezTo>
                  <a:cubicBezTo>
                    <a:pt x="18975" y="8509"/>
                    <a:pt x="17814" y="8509"/>
                    <a:pt x="16653" y="8673"/>
                  </a:cubicBezTo>
                  <a:cubicBezTo>
                    <a:pt x="15491" y="8836"/>
                    <a:pt x="14330" y="9164"/>
                    <a:pt x="13285" y="9573"/>
                  </a:cubicBezTo>
                  <a:cubicBezTo>
                    <a:pt x="12240" y="9982"/>
                    <a:pt x="11311" y="10473"/>
                    <a:pt x="10962" y="11127"/>
                  </a:cubicBezTo>
                  <a:cubicBezTo>
                    <a:pt x="10614" y="11782"/>
                    <a:pt x="10846" y="12600"/>
                    <a:pt x="11078" y="12600"/>
                  </a:cubicBezTo>
                  <a:cubicBezTo>
                    <a:pt x="11311" y="12600"/>
                    <a:pt x="11543" y="11782"/>
                    <a:pt x="11078" y="10555"/>
                  </a:cubicBezTo>
                  <a:cubicBezTo>
                    <a:pt x="10614" y="9327"/>
                    <a:pt x="9453" y="7691"/>
                    <a:pt x="8524" y="6545"/>
                  </a:cubicBezTo>
                  <a:cubicBezTo>
                    <a:pt x="7595" y="5400"/>
                    <a:pt x="6898" y="4745"/>
                    <a:pt x="5969" y="4336"/>
                  </a:cubicBezTo>
                  <a:cubicBezTo>
                    <a:pt x="5040" y="3927"/>
                    <a:pt x="3878" y="3764"/>
                    <a:pt x="3878" y="3927"/>
                  </a:cubicBezTo>
                  <a:cubicBezTo>
                    <a:pt x="3878" y="4091"/>
                    <a:pt x="5040" y="4582"/>
                    <a:pt x="7711" y="5809"/>
                  </a:cubicBezTo>
                  <a:cubicBezTo>
                    <a:pt x="10382" y="7036"/>
                    <a:pt x="14562" y="9000"/>
                    <a:pt x="17233" y="10064"/>
                  </a:cubicBezTo>
                  <a:cubicBezTo>
                    <a:pt x="19904" y="11127"/>
                    <a:pt x="21065" y="11291"/>
                    <a:pt x="21182" y="11127"/>
                  </a:cubicBezTo>
                  <a:cubicBezTo>
                    <a:pt x="21298" y="10964"/>
                    <a:pt x="20369" y="10473"/>
                    <a:pt x="19788" y="10227"/>
                  </a:cubicBezTo>
                  <a:cubicBezTo>
                    <a:pt x="19207" y="9982"/>
                    <a:pt x="18975" y="9982"/>
                    <a:pt x="18743" y="9982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4" name="Linea"/>
            <p:cNvSpPr/>
            <p:nvPr/>
          </p:nvSpPr>
          <p:spPr>
            <a:xfrm>
              <a:off x="3195201" y="-2890834"/>
              <a:ext cx="37926" cy="328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58" fill="norm" stroke="1" extrusionOk="0">
                  <a:moveTo>
                    <a:pt x="21142" y="823"/>
                  </a:moveTo>
                  <a:cubicBezTo>
                    <a:pt x="18056" y="341"/>
                    <a:pt x="14971" y="-142"/>
                    <a:pt x="12913" y="39"/>
                  </a:cubicBezTo>
                  <a:cubicBezTo>
                    <a:pt x="10856" y="220"/>
                    <a:pt x="9828" y="1065"/>
                    <a:pt x="7256" y="3418"/>
                  </a:cubicBezTo>
                  <a:cubicBezTo>
                    <a:pt x="4685" y="5771"/>
                    <a:pt x="571" y="9632"/>
                    <a:pt x="56" y="12890"/>
                  </a:cubicBezTo>
                  <a:cubicBezTo>
                    <a:pt x="-458" y="16149"/>
                    <a:pt x="2628" y="18803"/>
                    <a:pt x="5713" y="21458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5" name="Linea"/>
            <p:cNvSpPr/>
            <p:nvPr/>
          </p:nvSpPr>
          <p:spPr>
            <a:xfrm>
              <a:off x="3369211" y="-2867176"/>
              <a:ext cx="41039" cy="321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0"/>
                  </a:moveTo>
                  <a:cubicBezTo>
                    <a:pt x="1118" y="3600"/>
                    <a:pt x="-1582" y="7200"/>
                    <a:pt x="1118" y="10800"/>
                  </a:cubicBezTo>
                  <a:cubicBezTo>
                    <a:pt x="3818" y="14400"/>
                    <a:pt x="11918" y="18000"/>
                    <a:pt x="20018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6" name="Linea"/>
            <p:cNvSpPr/>
            <p:nvPr/>
          </p:nvSpPr>
          <p:spPr>
            <a:xfrm>
              <a:off x="5253433" y="-2712194"/>
              <a:ext cx="66422" cy="1"/>
            </a:xfrm>
            <a:prstGeom prst="ellipse">
              <a:avLst/>
            </a:pr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7" name="Linea"/>
            <p:cNvSpPr/>
            <p:nvPr/>
          </p:nvSpPr>
          <p:spPr>
            <a:xfrm>
              <a:off x="5441626" y="-2728799"/>
              <a:ext cx="7749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8" name="Linea"/>
            <p:cNvSpPr/>
            <p:nvPr/>
          </p:nvSpPr>
          <p:spPr>
            <a:xfrm>
              <a:off x="5635354" y="-2717728"/>
              <a:ext cx="77492" cy="1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9" name="Linea"/>
            <p:cNvSpPr/>
            <p:nvPr/>
          </p:nvSpPr>
          <p:spPr>
            <a:xfrm>
              <a:off x="5834617" y="-2701123"/>
              <a:ext cx="77492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0" name="Linea"/>
            <p:cNvSpPr/>
            <p:nvPr/>
          </p:nvSpPr>
          <p:spPr>
            <a:xfrm>
              <a:off x="3684466" y="-2934104"/>
              <a:ext cx="109990" cy="13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38" fill="norm" stroke="1" extrusionOk="0">
                  <a:moveTo>
                    <a:pt x="14115" y="6284"/>
                  </a:moveTo>
                  <a:cubicBezTo>
                    <a:pt x="14760" y="5498"/>
                    <a:pt x="15405" y="4713"/>
                    <a:pt x="15324" y="4909"/>
                  </a:cubicBezTo>
                  <a:cubicBezTo>
                    <a:pt x="15244" y="5105"/>
                    <a:pt x="14438" y="6284"/>
                    <a:pt x="12745" y="8182"/>
                  </a:cubicBezTo>
                  <a:cubicBezTo>
                    <a:pt x="11053" y="10080"/>
                    <a:pt x="8473" y="12698"/>
                    <a:pt x="6942" y="14269"/>
                  </a:cubicBezTo>
                  <a:cubicBezTo>
                    <a:pt x="5411" y="15840"/>
                    <a:pt x="4927" y="16364"/>
                    <a:pt x="4605" y="16953"/>
                  </a:cubicBezTo>
                  <a:cubicBezTo>
                    <a:pt x="4282" y="17542"/>
                    <a:pt x="4121" y="18196"/>
                    <a:pt x="4444" y="18458"/>
                  </a:cubicBezTo>
                  <a:cubicBezTo>
                    <a:pt x="4766" y="18720"/>
                    <a:pt x="5572" y="18589"/>
                    <a:pt x="6942" y="17280"/>
                  </a:cubicBezTo>
                  <a:cubicBezTo>
                    <a:pt x="8312" y="15971"/>
                    <a:pt x="10247" y="13484"/>
                    <a:pt x="11456" y="11847"/>
                  </a:cubicBezTo>
                  <a:cubicBezTo>
                    <a:pt x="12665" y="10211"/>
                    <a:pt x="13148" y="9425"/>
                    <a:pt x="12906" y="9294"/>
                  </a:cubicBezTo>
                  <a:cubicBezTo>
                    <a:pt x="12665" y="9164"/>
                    <a:pt x="11697" y="9687"/>
                    <a:pt x="10166" y="10865"/>
                  </a:cubicBezTo>
                  <a:cubicBezTo>
                    <a:pt x="8635" y="12044"/>
                    <a:pt x="6539" y="13876"/>
                    <a:pt x="4927" y="15382"/>
                  </a:cubicBezTo>
                  <a:cubicBezTo>
                    <a:pt x="3315" y="16887"/>
                    <a:pt x="2187" y="18065"/>
                    <a:pt x="1623" y="18982"/>
                  </a:cubicBezTo>
                  <a:cubicBezTo>
                    <a:pt x="1059" y="19898"/>
                    <a:pt x="1059" y="20553"/>
                    <a:pt x="1461" y="20945"/>
                  </a:cubicBezTo>
                  <a:cubicBezTo>
                    <a:pt x="1864" y="21338"/>
                    <a:pt x="2670" y="21469"/>
                    <a:pt x="3638" y="20814"/>
                  </a:cubicBezTo>
                  <a:cubicBezTo>
                    <a:pt x="4605" y="20160"/>
                    <a:pt x="5733" y="18720"/>
                    <a:pt x="7265" y="16429"/>
                  </a:cubicBezTo>
                  <a:cubicBezTo>
                    <a:pt x="8796" y="14138"/>
                    <a:pt x="10730" y="10996"/>
                    <a:pt x="11939" y="9098"/>
                  </a:cubicBezTo>
                  <a:cubicBezTo>
                    <a:pt x="13148" y="7200"/>
                    <a:pt x="13632" y="6545"/>
                    <a:pt x="14035" y="5760"/>
                  </a:cubicBezTo>
                  <a:cubicBezTo>
                    <a:pt x="14438" y="4974"/>
                    <a:pt x="14760" y="4058"/>
                    <a:pt x="14599" y="3927"/>
                  </a:cubicBezTo>
                  <a:cubicBezTo>
                    <a:pt x="14438" y="3796"/>
                    <a:pt x="13793" y="4451"/>
                    <a:pt x="12745" y="5760"/>
                  </a:cubicBezTo>
                  <a:cubicBezTo>
                    <a:pt x="11697" y="7069"/>
                    <a:pt x="10247" y="9033"/>
                    <a:pt x="8635" y="10865"/>
                  </a:cubicBezTo>
                  <a:cubicBezTo>
                    <a:pt x="7023" y="12698"/>
                    <a:pt x="5250" y="14400"/>
                    <a:pt x="4202" y="15578"/>
                  </a:cubicBezTo>
                  <a:cubicBezTo>
                    <a:pt x="3154" y="16756"/>
                    <a:pt x="2832" y="17411"/>
                    <a:pt x="2267" y="18000"/>
                  </a:cubicBezTo>
                  <a:cubicBezTo>
                    <a:pt x="1703" y="18589"/>
                    <a:pt x="897" y="19113"/>
                    <a:pt x="414" y="19047"/>
                  </a:cubicBezTo>
                  <a:cubicBezTo>
                    <a:pt x="-70" y="18982"/>
                    <a:pt x="-231" y="18327"/>
                    <a:pt x="494" y="17084"/>
                  </a:cubicBezTo>
                  <a:cubicBezTo>
                    <a:pt x="1220" y="15840"/>
                    <a:pt x="2832" y="14007"/>
                    <a:pt x="5008" y="11782"/>
                  </a:cubicBezTo>
                  <a:cubicBezTo>
                    <a:pt x="7184" y="9556"/>
                    <a:pt x="9924" y="6938"/>
                    <a:pt x="12181" y="5105"/>
                  </a:cubicBezTo>
                  <a:cubicBezTo>
                    <a:pt x="14438" y="3273"/>
                    <a:pt x="16211" y="2225"/>
                    <a:pt x="16936" y="2029"/>
                  </a:cubicBezTo>
                  <a:cubicBezTo>
                    <a:pt x="17662" y="1833"/>
                    <a:pt x="17339" y="2487"/>
                    <a:pt x="17017" y="3142"/>
                  </a:cubicBezTo>
                  <a:cubicBezTo>
                    <a:pt x="16694" y="3796"/>
                    <a:pt x="16372" y="4451"/>
                    <a:pt x="15969" y="5105"/>
                  </a:cubicBezTo>
                  <a:cubicBezTo>
                    <a:pt x="15566" y="5760"/>
                    <a:pt x="15082" y="6414"/>
                    <a:pt x="14518" y="6414"/>
                  </a:cubicBezTo>
                  <a:cubicBezTo>
                    <a:pt x="13954" y="6414"/>
                    <a:pt x="13309" y="5760"/>
                    <a:pt x="12745" y="5760"/>
                  </a:cubicBezTo>
                  <a:cubicBezTo>
                    <a:pt x="12181" y="5760"/>
                    <a:pt x="11697" y="6414"/>
                    <a:pt x="10408" y="8182"/>
                  </a:cubicBezTo>
                  <a:cubicBezTo>
                    <a:pt x="9118" y="9949"/>
                    <a:pt x="7023" y="12829"/>
                    <a:pt x="5814" y="14596"/>
                  </a:cubicBezTo>
                  <a:cubicBezTo>
                    <a:pt x="4605" y="16364"/>
                    <a:pt x="4282" y="17018"/>
                    <a:pt x="4041" y="17673"/>
                  </a:cubicBezTo>
                  <a:cubicBezTo>
                    <a:pt x="3799" y="18327"/>
                    <a:pt x="3638" y="18982"/>
                    <a:pt x="3960" y="19178"/>
                  </a:cubicBezTo>
                  <a:cubicBezTo>
                    <a:pt x="4282" y="19374"/>
                    <a:pt x="5088" y="19113"/>
                    <a:pt x="6700" y="17934"/>
                  </a:cubicBezTo>
                  <a:cubicBezTo>
                    <a:pt x="8312" y="16756"/>
                    <a:pt x="10730" y="14662"/>
                    <a:pt x="12181" y="13353"/>
                  </a:cubicBezTo>
                  <a:cubicBezTo>
                    <a:pt x="13632" y="12043"/>
                    <a:pt x="14115" y="11520"/>
                    <a:pt x="14679" y="10931"/>
                  </a:cubicBezTo>
                  <a:cubicBezTo>
                    <a:pt x="15244" y="10342"/>
                    <a:pt x="15888" y="9687"/>
                    <a:pt x="15969" y="9622"/>
                  </a:cubicBezTo>
                  <a:cubicBezTo>
                    <a:pt x="16050" y="9556"/>
                    <a:pt x="15566" y="10080"/>
                    <a:pt x="15324" y="11716"/>
                  </a:cubicBezTo>
                  <a:cubicBezTo>
                    <a:pt x="15082" y="13353"/>
                    <a:pt x="15082" y="16102"/>
                    <a:pt x="15082" y="17869"/>
                  </a:cubicBezTo>
                  <a:cubicBezTo>
                    <a:pt x="15082" y="19636"/>
                    <a:pt x="15082" y="20422"/>
                    <a:pt x="15324" y="20487"/>
                  </a:cubicBezTo>
                  <a:cubicBezTo>
                    <a:pt x="15566" y="20553"/>
                    <a:pt x="16050" y="19898"/>
                    <a:pt x="16614" y="18262"/>
                  </a:cubicBezTo>
                  <a:cubicBezTo>
                    <a:pt x="17178" y="16625"/>
                    <a:pt x="17823" y="14007"/>
                    <a:pt x="17823" y="11913"/>
                  </a:cubicBezTo>
                  <a:cubicBezTo>
                    <a:pt x="17823" y="9818"/>
                    <a:pt x="17178" y="8247"/>
                    <a:pt x="16936" y="7134"/>
                  </a:cubicBezTo>
                  <a:cubicBezTo>
                    <a:pt x="16694" y="6022"/>
                    <a:pt x="16856" y="5367"/>
                    <a:pt x="17178" y="4713"/>
                  </a:cubicBezTo>
                  <a:cubicBezTo>
                    <a:pt x="17500" y="4058"/>
                    <a:pt x="17984" y="3404"/>
                    <a:pt x="18387" y="2487"/>
                  </a:cubicBezTo>
                  <a:cubicBezTo>
                    <a:pt x="18790" y="1571"/>
                    <a:pt x="19112" y="393"/>
                    <a:pt x="19273" y="131"/>
                  </a:cubicBezTo>
                  <a:cubicBezTo>
                    <a:pt x="19435" y="-131"/>
                    <a:pt x="19435" y="524"/>
                    <a:pt x="19435" y="3011"/>
                  </a:cubicBezTo>
                  <a:cubicBezTo>
                    <a:pt x="19435" y="5498"/>
                    <a:pt x="19435" y="9818"/>
                    <a:pt x="19596" y="12633"/>
                  </a:cubicBezTo>
                  <a:cubicBezTo>
                    <a:pt x="19757" y="15447"/>
                    <a:pt x="20079" y="16756"/>
                    <a:pt x="20079" y="17738"/>
                  </a:cubicBezTo>
                  <a:cubicBezTo>
                    <a:pt x="20079" y="18720"/>
                    <a:pt x="19757" y="19374"/>
                    <a:pt x="19596" y="20029"/>
                  </a:cubicBezTo>
                  <a:cubicBezTo>
                    <a:pt x="19435" y="20683"/>
                    <a:pt x="19435" y="21338"/>
                    <a:pt x="19515" y="21338"/>
                  </a:cubicBezTo>
                  <a:cubicBezTo>
                    <a:pt x="19596" y="21338"/>
                    <a:pt x="19757" y="20683"/>
                    <a:pt x="19918" y="18589"/>
                  </a:cubicBezTo>
                  <a:cubicBezTo>
                    <a:pt x="20079" y="16494"/>
                    <a:pt x="20241" y="12960"/>
                    <a:pt x="20482" y="9622"/>
                  </a:cubicBezTo>
                  <a:cubicBezTo>
                    <a:pt x="20724" y="6284"/>
                    <a:pt x="21047" y="3142"/>
                    <a:pt x="21369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1" name="Linea"/>
            <p:cNvSpPr/>
            <p:nvPr/>
          </p:nvSpPr>
          <p:spPr>
            <a:xfrm>
              <a:off x="3645784" y="-2698122"/>
              <a:ext cx="141411" cy="15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74" fill="norm" stroke="1" extrusionOk="0">
                  <a:moveTo>
                    <a:pt x="4419" y="4158"/>
                  </a:moveTo>
                  <a:cubicBezTo>
                    <a:pt x="3163" y="3817"/>
                    <a:pt x="1907" y="3476"/>
                    <a:pt x="1091" y="2851"/>
                  </a:cubicBezTo>
                  <a:cubicBezTo>
                    <a:pt x="275" y="2226"/>
                    <a:pt x="-102" y="1316"/>
                    <a:pt x="24" y="748"/>
                  </a:cubicBezTo>
                  <a:cubicBezTo>
                    <a:pt x="149" y="179"/>
                    <a:pt x="777" y="-48"/>
                    <a:pt x="2347" y="9"/>
                  </a:cubicBezTo>
                  <a:cubicBezTo>
                    <a:pt x="3917" y="66"/>
                    <a:pt x="6428" y="407"/>
                    <a:pt x="8438" y="520"/>
                  </a:cubicBezTo>
                  <a:cubicBezTo>
                    <a:pt x="10447" y="634"/>
                    <a:pt x="11954" y="520"/>
                    <a:pt x="13147" y="350"/>
                  </a:cubicBezTo>
                  <a:cubicBezTo>
                    <a:pt x="14340" y="179"/>
                    <a:pt x="15219" y="-48"/>
                    <a:pt x="15910" y="9"/>
                  </a:cubicBezTo>
                  <a:cubicBezTo>
                    <a:pt x="16600" y="66"/>
                    <a:pt x="17103" y="407"/>
                    <a:pt x="17668" y="577"/>
                  </a:cubicBezTo>
                  <a:cubicBezTo>
                    <a:pt x="18233" y="748"/>
                    <a:pt x="18861" y="748"/>
                    <a:pt x="19426" y="577"/>
                  </a:cubicBezTo>
                  <a:cubicBezTo>
                    <a:pt x="19991" y="407"/>
                    <a:pt x="20493" y="66"/>
                    <a:pt x="20431" y="9"/>
                  </a:cubicBezTo>
                  <a:cubicBezTo>
                    <a:pt x="20368" y="-48"/>
                    <a:pt x="19740" y="179"/>
                    <a:pt x="18045" y="577"/>
                  </a:cubicBezTo>
                  <a:cubicBezTo>
                    <a:pt x="16349" y="975"/>
                    <a:pt x="13586" y="1544"/>
                    <a:pt x="11954" y="2055"/>
                  </a:cubicBezTo>
                  <a:cubicBezTo>
                    <a:pt x="10321" y="2567"/>
                    <a:pt x="9819" y="3021"/>
                    <a:pt x="9379" y="3476"/>
                  </a:cubicBezTo>
                  <a:cubicBezTo>
                    <a:pt x="8940" y="3931"/>
                    <a:pt x="8563" y="4386"/>
                    <a:pt x="8124" y="4443"/>
                  </a:cubicBezTo>
                  <a:cubicBezTo>
                    <a:pt x="7684" y="4499"/>
                    <a:pt x="7182" y="4158"/>
                    <a:pt x="6554" y="3931"/>
                  </a:cubicBezTo>
                  <a:cubicBezTo>
                    <a:pt x="5926" y="3704"/>
                    <a:pt x="5172" y="3590"/>
                    <a:pt x="4545" y="3817"/>
                  </a:cubicBezTo>
                  <a:cubicBezTo>
                    <a:pt x="3917" y="4045"/>
                    <a:pt x="3414" y="4613"/>
                    <a:pt x="3100" y="5579"/>
                  </a:cubicBezTo>
                  <a:cubicBezTo>
                    <a:pt x="2786" y="6546"/>
                    <a:pt x="2661" y="7910"/>
                    <a:pt x="2724" y="8876"/>
                  </a:cubicBezTo>
                  <a:cubicBezTo>
                    <a:pt x="2786" y="9843"/>
                    <a:pt x="3038" y="10411"/>
                    <a:pt x="3477" y="10809"/>
                  </a:cubicBezTo>
                  <a:cubicBezTo>
                    <a:pt x="3917" y="11207"/>
                    <a:pt x="4544" y="11434"/>
                    <a:pt x="5235" y="11377"/>
                  </a:cubicBezTo>
                  <a:cubicBezTo>
                    <a:pt x="5926" y="11320"/>
                    <a:pt x="6679" y="10979"/>
                    <a:pt x="7496" y="9899"/>
                  </a:cubicBezTo>
                  <a:cubicBezTo>
                    <a:pt x="8312" y="8819"/>
                    <a:pt x="9191" y="7000"/>
                    <a:pt x="9631" y="5807"/>
                  </a:cubicBezTo>
                  <a:cubicBezTo>
                    <a:pt x="10070" y="4613"/>
                    <a:pt x="10070" y="4045"/>
                    <a:pt x="10007" y="3476"/>
                  </a:cubicBezTo>
                  <a:cubicBezTo>
                    <a:pt x="9945" y="2908"/>
                    <a:pt x="9819" y="2339"/>
                    <a:pt x="9442" y="1998"/>
                  </a:cubicBezTo>
                  <a:cubicBezTo>
                    <a:pt x="9065" y="1657"/>
                    <a:pt x="8438" y="1544"/>
                    <a:pt x="7558" y="2055"/>
                  </a:cubicBezTo>
                  <a:cubicBezTo>
                    <a:pt x="6679" y="2567"/>
                    <a:pt x="5549" y="3704"/>
                    <a:pt x="4670" y="5693"/>
                  </a:cubicBezTo>
                  <a:cubicBezTo>
                    <a:pt x="3791" y="7683"/>
                    <a:pt x="3163" y="10525"/>
                    <a:pt x="3163" y="12344"/>
                  </a:cubicBezTo>
                  <a:cubicBezTo>
                    <a:pt x="3163" y="14162"/>
                    <a:pt x="3791" y="14958"/>
                    <a:pt x="4545" y="15356"/>
                  </a:cubicBezTo>
                  <a:cubicBezTo>
                    <a:pt x="5298" y="15754"/>
                    <a:pt x="6177" y="15754"/>
                    <a:pt x="7433" y="14617"/>
                  </a:cubicBezTo>
                  <a:cubicBezTo>
                    <a:pt x="8689" y="13480"/>
                    <a:pt x="10321" y="11207"/>
                    <a:pt x="11326" y="9501"/>
                  </a:cubicBezTo>
                  <a:cubicBezTo>
                    <a:pt x="12331" y="7796"/>
                    <a:pt x="12707" y="6659"/>
                    <a:pt x="12833" y="5750"/>
                  </a:cubicBezTo>
                  <a:cubicBezTo>
                    <a:pt x="12958" y="4840"/>
                    <a:pt x="12833" y="4158"/>
                    <a:pt x="12456" y="3817"/>
                  </a:cubicBezTo>
                  <a:cubicBezTo>
                    <a:pt x="12079" y="3476"/>
                    <a:pt x="11452" y="3476"/>
                    <a:pt x="10384" y="4215"/>
                  </a:cubicBezTo>
                  <a:cubicBezTo>
                    <a:pt x="9317" y="4954"/>
                    <a:pt x="7810" y="6432"/>
                    <a:pt x="6868" y="7967"/>
                  </a:cubicBezTo>
                  <a:cubicBezTo>
                    <a:pt x="5926" y="9501"/>
                    <a:pt x="5549" y="11093"/>
                    <a:pt x="5800" y="12400"/>
                  </a:cubicBezTo>
                  <a:cubicBezTo>
                    <a:pt x="6051" y="13708"/>
                    <a:pt x="6931" y="14731"/>
                    <a:pt x="8124" y="15413"/>
                  </a:cubicBezTo>
                  <a:cubicBezTo>
                    <a:pt x="9317" y="16095"/>
                    <a:pt x="10824" y="16436"/>
                    <a:pt x="11828" y="16436"/>
                  </a:cubicBezTo>
                  <a:cubicBezTo>
                    <a:pt x="12833" y="16436"/>
                    <a:pt x="13335" y="16095"/>
                    <a:pt x="14151" y="14788"/>
                  </a:cubicBezTo>
                  <a:cubicBezTo>
                    <a:pt x="14968" y="13480"/>
                    <a:pt x="16098" y="11207"/>
                    <a:pt x="16726" y="9047"/>
                  </a:cubicBezTo>
                  <a:cubicBezTo>
                    <a:pt x="17354" y="6887"/>
                    <a:pt x="17479" y="4840"/>
                    <a:pt x="17542" y="3533"/>
                  </a:cubicBezTo>
                  <a:cubicBezTo>
                    <a:pt x="17605" y="2226"/>
                    <a:pt x="17605" y="1657"/>
                    <a:pt x="17354" y="1600"/>
                  </a:cubicBezTo>
                  <a:cubicBezTo>
                    <a:pt x="17103" y="1544"/>
                    <a:pt x="16600" y="1998"/>
                    <a:pt x="15972" y="3647"/>
                  </a:cubicBezTo>
                  <a:cubicBezTo>
                    <a:pt x="15345" y="5295"/>
                    <a:pt x="14591" y="8137"/>
                    <a:pt x="14403" y="10582"/>
                  </a:cubicBezTo>
                  <a:cubicBezTo>
                    <a:pt x="14214" y="13026"/>
                    <a:pt x="14591" y="15072"/>
                    <a:pt x="15156" y="16379"/>
                  </a:cubicBezTo>
                  <a:cubicBezTo>
                    <a:pt x="15721" y="17687"/>
                    <a:pt x="16475" y="18255"/>
                    <a:pt x="16914" y="18255"/>
                  </a:cubicBezTo>
                  <a:cubicBezTo>
                    <a:pt x="17354" y="18255"/>
                    <a:pt x="17479" y="17687"/>
                    <a:pt x="18107" y="15584"/>
                  </a:cubicBezTo>
                  <a:cubicBezTo>
                    <a:pt x="18735" y="13480"/>
                    <a:pt x="19865" y="9843"/>
                    <a:pt x="20556" y="7398"/>
                  </a:cubicBezTo>
                  <a:cubicBezTo>
                    <a:pt x="21247" y="4954"/>
                    <a:pt x="21498" y="3704"/>
                    <a:pt x="21372" y="3249"/>
                  </a:cubicBezTo>
                  <a:cubicBezTo>
                    <a:pt x="21247" y="2794"/>
                    <a:pt x="20745" y="3135"/>
                    <a:pt x="19991" y="4386"/>
                  </a:cubicBezTo>
                  <a:cubicBezTo>
                    <a:pt x="19238" y="5636"/>
                    <a:pt x="18233" y="7796"/>
                    <a:pt x="17982" y="10411"/>
                  </a:cubicBezTo>
                  <a:cubicBezTo>
                    <a:pt x="17731" y="13026"/>
                    <a:pt x="18233" y="16095"/>
                    <a:pt x="18610" y="18085"/>
                  </a:cubicBezTo>
                  <a:cubicBezTo>
                    <a:pt x="18986" y="20074"/>
                    <a:pt x="19238" y="20984"/>
                    <a:pt x="19238" y="21097"/>
                  </a:cubicBezTo>
                  <a:cubicBezTo>
                    <a:pt x="19238" y="21211"/>
                    <a:pt x="18986" y="20529"/>
                    <a:pt x="18296" y="19335"/>
                  </a:cubicBezTo>
                  <a:cubicBezTo>
                    <a:pt x="17605" y="18141"/>
                    <a:pt x="16475" y="16436"/>
                    <a:pt x="15596" y="15356"/>
                  </a:cubicBezTo>
                  <a:cubicBezTo>
                    <a:pt x="14717" y="14276"/>
                    <a:pt x="14089" y="13821"/>
                    <a:pt x="13398" y="13594"/>
                  </a:cubicBezTo>
                  <a:cubicBezTo>
                    <a:pt x="12707" y="13367"/>
                    <a:pt x="11954" y="13367"/>
                    <a:pt x="11012" y="13537"/>
                  </a:cubicBezTo>
                  <a:cubicBezTo>
                    <a:pt x="10070" y="13708"/>
                    <a:pt x="8940" y="14049"/>
                    <a:pt x="8500" y="14504"/>
                  </a:cubicBezTo>
                  <a:cubicBezTo>
                    <a:pt x="8061" y="14958"/>
                    <a:pt x="8312" y="15527"/>
                    <a:pt x="8877" y="16379"/>
                  </a:cubicBezTo>
                  <a:cubicBezTo>
                    <a:pt x="9442" y="17232"/>
                    <a:pt x="10321" y="18369"/>
                    <a:pt x="11263" y="19278"/>
                  </a:cubicBezTo>
                  <a:cubicBezTo>
                    <a:pt x="12205" y="20188"/>
                    <a:pt x="13210" y="20870"/>
                    <a:pt x="14089" y="21211"/>
                  </a:cubicBezTo>
                  <a:cubicBezTo>
                    <a:pt x="14968" y="21552"/>
                    <a:pt x="15721" y="21552"/>
                    <a:pt x="16161" y="21268"/>
                  </a:cubicBezTo>
                  <a:cubicBezTo>
                    <a:pt x="16600" y="20984"/>
                    <a:pt x="16726" y="20415"/>
                    <a:pt x="16475" y="19619"/>
                  </a:cubicBezTo>
                  <a:cubicBezTo>
                    <a:pt x="16224" y="18824"/>
                    <a:pt x="15596" y="17800"/>
                    <a:pt x="14277" y="16834"/>
                  </a:cubicBezTo>
                  <a:cubicBezTo>
                    <a:pt x="12958" y="15868"/>
                    <a:pt x="10949" y="14958"/>
                    <a:pt x="9631" y="14560"/>
                  </a:cubicBezTo>
                  <a:cubicBezTo>
                    <a:pt x="8312" y="14163"/>
                    <a:pt x="7684" y="14276"/>
                    <a:pt x="7244" y="14617"/>
                  </a:cubicBezTo>
                  <a:cubicBezTo>
                    <a:pt x="6805" y="14958"/>
                    <a:pt x="6554" y="15527"/>
                    <a:pt x="6491" y="16095"/>
                  </a:cubicBezTo>
                  <a:cubicBezTo>
                    <a:pt x="6428" y="16664"/>
                    <a:pt x="6554" y="17232"/>
                    <a:pt x="7182" y="17857"/>
                  </a:cubicBezTo>
                  <a:cubicBezTo>
                    <a:pt x="7810" y="18483"/>
                    <a:pt x="8940" y="19165"/>
                    <a:pt x="10447" y="19676"/>
                  </a:cubicBezTo>
                  <a:cubicBezTo>
                    <a:pt x="11954" y="20188"/>
                    <a:pt x="13838" y="20529"/>
                    <a:pt x="15093" y="20586"/>
                  </a:cubicBezTo>
                  <a:cubicBezTo>
                    <a:pt x="16349" y="20643"/>
                    <a:pt x="16977" y="20415"/>
                    <a:pt x="17103" y="19904"/>
                  </a:cubicBezTo>
                  <a:cubicBezTo>
                    <a:pt x="17228" y="19392"/>
                    <a:pt x="16852" y="18596"/>
                    <a:pt x="16098" y="17914"/>
                  </a:cubicBezTo>
                  <a:cubicBezTo>
                    <a:pt x="15345" y="17232"/>
                    <a:pt x="14214" y="16664"/>
                    <a:pt x="13021" y="16379"/>
                  </a:cubicBezTo>
                  <a:cubicBezTo>
                    <a:pt x="11828" y="16095"/>
                    <a:pt x="10572" y="16095"/>
                    <a:pt x="9693" y="16436"/>
                  </a:cubicBezTo>
                  <a:cubicBezTo>
                    <a:pt x="8814" y="16777"/>
                    <a:pt x="8312" y="17459"/>
                    <a:pt x="7810" y="18141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2" name="Linea"/>
            <p:cNvSpPr/>
            <p:nvPr/>
          </p:nvSpPr>
          <p:spPr>
            <a:xfrm>
              <a:off x="3899139" y="-2921269"/>
              <a:ext cx="101744" cy="11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400" fill="norm" stroke="1" extrusionOk="0">
                  <a:moveTo>
                    <a:pt x="6292" y="1804"/>
                  </a:moveTo>
                  <a:cubicBezTo>
                    <a:pt x="5414" y="865"/>
                    <a:pt x="4536" y="-74"/>
                    <a:pt x="4009" y="4"/>
                  </a:cubicBezTo>
                  <a:cubicBezTo>
                    <a:pt x="3482" y="83"/>
                    <a:pt x="3307" y="1178"/>
                    <a:pt x="3043" y="3917"/>
                  </a:cubicBezTo>
                  <a:cubicBezTo>
                    <a:pt x="2780" y="6656"/>
                    <a:pt x="2429" y="11039"/>
                    <a:pt x="2253" y="13622"/>
                  </a:cubicBezTo>
                  <a:cubicBezTo>
                    <a:pt x="2077" y="16204"/>
                    <a:pt x="2077" y="16987"/>
                    <a:pt x="2077" y="17769"/>
                  </a:cubicBezTo>
                  <a:cubicBezTo>
                    <a:pt x="2077" y="18552"/>
                    <a:pt x="2077" y="19335"/>
                    <a:pt x="1990" y="19335"/>
                  </a:cubicBezTo>
                  <a:cubicBezTo>
                    <a:pt x="1902" y="19335"/>
                    <a:pt x="1726" y="18552"/>
                    <a:pt x="1638" y="15735"/>
                  </a:cubicBezTo>
                  <a:cubicBezTo>
                    <a:pt x="1551" y="12917"/>
                    <a:pt x="1551" y="8065"/>
                    <a:pt x="1375" y="5013"/>
                  </a:cubicBezTo>
                  <a:cubicBezTo>
                    <a:pt x="1199" y="1961"/>
                    <a:pt x="848" y="709"/>
                    <a:pt x="585" y="474"/>
                  </a:cubicBezTo>
                  <a:cubicBezTo>
                    <a:pt x="321" y="239"/>
                    <a:pt x="146" y="1022"/>
                    <a:pt x="58" y="3917"/>
                  </a:cubicBezTo>
                  <a:cubicBezTo>
                    <a:pt x="-30" y="6813"/>
                    <a:pt x="-30" y="11822"/>
                    <a:pt x="146" y="15030"/>
                  </a:cubicBezTo>
                  <a:cubicBezTo>
                    <a:pt x="321" y="18239"/>
                    <a:pt x="672" y="19648"/>
                    <a:pt x="1287" y="19882"/>
                  </a:cubicBezTo>
                  <a:cubicBezTo>
                    <a:pt x="1902" y="20117"/>
                    <a:pt x="2780" y="19178"/>
                    <a:pt x="4185" y="16987"/>
                  </a:cubicBezTo>
                  <a:cubicBezTo>
                    <a:pt x="5590" y="14796"/>
                    <a:pt x="7521" y="11352"/>
                    <a:pt x="8575" y="9239"/>
                  </a:cubicBezTo>
                  <a:cubicBezTo>
                    <a:pt x="9629" y="7126"/>
                    <a:pt x="9804" y="6343"/>
                    <a:pt x="9804" y="5561"/>
                  </a:cubicBezTo>
                  <a:cubicBezTo>
                    <a:pt x="9804" y="4778"/>
                    <a:pt x="9629" y="3996"/>
                    <a:pt x="9190" y="3839"/>
                  </a:cubicBezTo>
                  <a:cubicBezTo>
                    <a:pt x="8750" y="3683"/>
                    <a:pt x="8048" y="4152"/>
                    <a:pt x="7258" y="6030"/>
                  </a:cubicBezTo>
                  <a:cubicBezTo>
                    <a:pt x="6468" y="7909"/>
                    <a:pt x="5590" y="11196"/>
                    <a:pt x="5150" y="13543"/>
                  </a:cubicBezTo>
                  <a:cubicBezTo>
                    <a:pt x="4711" y="15891"/>
                    <a:pt x="4711" y="17300"/>
                    <a:pt x="4975" y="18317"/>
                  </a:cubicBezTo>
                  <a:cubicBezTo>
                    <a:pt x="5238" y="19335"/>
                    <a:pt x="5765" y="19961"/>
                    <a:pt x="6468" y="20274"/>
                  </a:cubicBezTo>
                  <a:cubicBezTo>
                    <a:pt x="7170" y="20587"/>
                    <a:pt x="8048" y="20587"/>
                    <a:pt x="8838" y="20274"/>
                  </a:cubicBezTo>
                  <a:cubicBezTo>
                    <a:pt x="9629" y="19961"/>
                    <a:pt x="10331" y="19335"/>
                    <a:pt x="11209" y="18396"/>
                  </a:cubicBezTo>
                  <a:cubicBezTo>
                    <a:pt x="12087" y="17456"/>
                    <a:pt x="13141" y="16204"/>
                    <a:pt x="13492" y="14561"/>
                  </a:cubicBezTo>
                  <a:cubicBezTo>
                    <a:pt x="13843" y="12917"/>
                    <a:pt x="13492" y="10883"/>
                    <a:pt x="13053" y="9552"/>
                  </a:cubicBezTo>
                  <a:cubicBezTo>
                    <a:pt x="12614" y="8222"/>
                    <a:pt x="12087" y="7596"/>
                    <a:pt x="11736" y="7674"/>
                  </a:cubicBezTo>
                  <a:cubicBezTo>
                    <a:pt x="11385" y="7752"/>
                    <a:pt x="11209" y="8535"/>
                    <a:pt x="11297" y="10491"/>
                  </a:cubicBezTo>
                  <a:cubicBezTo>
                    <a:pt x="11385" y="12448"/>
                    <a:pt x="11736" y="15578"/>
                    <a:pt x="12175" y="17456"/>
                  </a:cubicBezTo>
                  <a:cubicBezTo>
                    <a:pt x="12614" y="19335"/>
                    <a:pt x="13141" y="19961"/>
                    <a:pt x="13931" y="20509"/>
                  </a:cubicBezTo>
                  <a:cubicBezTo>
                    <a:pt x="14721" y="21056"/>
                    <a:pt x="15775" y="21526"/>
                    <a:pt x="16565" y="21369"/>
                  </a:cubicBezTo>
                  <a:cubicBezTo>
                    <a:pt x="17355" y="21213"/>
                    <a:pt x="17882" y="20430"/>
                    <a:pt x="18233" y="19178"/>
                  </a:cubicBezTo>
                  <a:cubicBezTo>
                    <a:pt x="18585" y="17926"/>
                    <a:pt x="18760" y="16204"/>
                    <a:pt x="18585" y="14717"/>
                  </a:cubicBezTo>
                  <a:cubicBezTo>
                    <a:pt x="18409" y="13230"/>
                    <a:pt x="17882" y="11978"/>
                    <a:pt x="17180" y="11587"/>
                  </a:cubicBezTo>
                  <a:cubicBezTo>
                    <a:pt x="16477" y="11196"/>
                    <a:pt x="15599" y="11665"/>
                    <a:pt x="15248" y="12761"/>
                  </a:cubicBezTo>
                  <a:cubicBezTo>
                    <a:pt x="14897" y="13856"/>
                    <a:pt x="15072" y="15578"/>
                    <a:pt x="15599" y="16987"/>
                  </a:cubicBezTo>
                  <a:cubicBezTo>
                    <a:pt x="16126" y="18395"/>
                    <a:pt x="17004" y="19491"/>
                    <a:pt x="17970" y="20117"/>
                  </a:cubicBezTo>
                  <a:cubicBezTo>
                    <a:pt x="18936" y="20743"/>
                    <a:pt x="19990" y="20900"/>
                    <a:pt x="20604" y="20587"/>
                  </a:cubicBezTo>
                  <a:cubicBezTo>
                    <a:pt x="21219" y="20274"/>
                    <a:pt x="21394" y="19491"/>
                    <a:pt x="21482" y="18709"/>
                  </a:cubicBezTo>
                  <a:cubicBezTo>
                    <a:pt x="21570" y="17926"/>
                    <a:pt x="21570" y="17143"/>
                    <a:pt x="21307" y="16204"/>
                  </a:cubicBezTo>
                  <a:cubicBezTo>
                    <a:pt x="21043" y="15265"/>
                    <a:pt x="20516" y="14169"/>
                    <a:pt x="19902" y="13856"/>
                  </a:cubicBezTo>
                  <a:cubicBezTo>
                    <a:pt x="19287" y="13543"/>
                    <a:pt x="18585" y="14013"/>
                    <a:pt x="18233" y="14639"/>
                  </a:cubicBezTo>
                  <a:cubicBezTo>
                    <a:pt x="17882" y="15265"/>
                    <a:pt x="17882" y="16048"/>
                    <a:pt x="17882" y="1683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3" name="Linea"/>
            <p:cNvSpPr/>
            <p:nvPr/>
          </p:nvSpPr>
          <p:spPr>
            <a:xfrm>
              <a:off x="3806900" y="-2941571"/>
              <a:ext cx="7469" cy="139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14"/>
                    <a:pt x="7200" y="1029"/>
                    <a:pt x="6000" y="3021"/>
                  </a:cubicBezTo>
                  <a:cubicBezTo>
                    <a:pt x="4800" y="5014"/>
                    <a:pt x="9600" y="8486"/>
                    <a:pt x="9600" y="11829"/>
                  </a:cubicBezTo>
                  <a:cubicBezTo>
                    <a:pt x="9600" y="15171"/>
                    <a:pt x="4800" y="18386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4" name="Linea"/>
            <p:cNvSpPr/>
            <p:nvPr/>
          </p:nvSpPr>
          <p:spPr>
            <a:xfrm>
              <a:off x="3895155" y="-2702721"/>
              <a:ext cx="94613" cy="12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309" fill="norm" stroke="1" extrusionOk="0">
                  <a:moveTo>
                    <a:pt x="1434" y="2067"/>
                  </a:moveTo>
                  <a:cubicBezTo>
                    <a:pt x="1058" y="1110"/>
                    <a:pt x="682" y="153"/>
                    <a:pt x="401" y="17"/>
                  </a:cubicBezTo>
                  <a:cubicBezTo>
                    <a:pt x="119" y="-120"/>
                    <a:pt x="-69" y="564"/>
                    <a:pt x="25" y="2819"/>
                  </a:cubicBezTo>
                  <a:cubicBezTo>
                    <a:pt x="119" y="5075"/>
                    <a:pt x="494" y="8903"/>
                    <a:pt x="776" y="11227"/>
                  </a:cubicBezTo>
                  <a:cubicBezTo>
                    <a:pt x="1058" y="13551"/>
                    <a:pt x="1246" y="14371"/>
                    <a:pt x="1528" y="14234"/>
                  </a:cubicBezTo>
                  <a:cubicBezTo>
                    <a:pt x="1809" y="14098"/>
                    <a:pt x="2185" y="13004"/>
                    <a:pt x="2467" y="11295"/>
                  </a:cubicBezTo>
                  <a:cubicBezTo>
                    <a:pt x="2748" y="9586"/>
                    <a:pt x="2936" y="7262"/>
                    <a:pt x="3124" y="5758"/>
                  </a:cubicBezTo>
                  <a:cubicBezTo>
                    <a:pt x="3312" y="4255"/>
                    <a:pt x="3500" y="3571"/>
                    <a:pt x="3312" y="3571"/>
                  </a:cubicBezTo>
                  <a:cubicBezTo>
                    <a:pt x="3124" y="3571"/>
                    <a:pt x="2561" y="4255"/>
                    <a:pt x="1903" y="5827"/>
                  </a:cubicBezTo>
                  <a:cubicBezTo>
                    <a:pt x="1246" y="7399"/>
                    <a:pt x="494" y="9860"/>
                    <a:pt x="213" y="12184"/>
                  </a:cubicBezTo>
                  <a:cubicBezTo>
                    <a:pt x="-69" y="14508"/>
                    <a:pt x="119" y="16695"/>
                    <a:pt x="588" y="18336"/>
                  </a:cubicBezTo>
                  <a:cubicBezTo>
                    <a:pt x="1058" y="19976"/>
                    <a:pt x="1809" y="21070"/>
                    <a:pt x="2467" y="21275"/>
                  </a:cubicBezTo>
                  <a:cubicBezTo>
                    <a:pt x="3124" y="21480"/>
                    <a:pt x="3688" y="20796"/>
                    <a:pt x="5002" y="17994"/>
                  </a:cubicBezTo>
                  <a:cubicBezTo>
                    <a:pt x="6317" y="15191"/>
                    <a:pt x="8383" y="10270"/>
                    <a:pt x="9510" y="7399"/>
                  </a:cubicBezTo>
                  <a:cubicBezTo>
                    <a:pt x="10637" y="4528"/>
                    <a:pt x="10825" y="3708"/>
                    <a:pt x="11013" y="2956"/>
                  </a:cubicBezTo>
                  <a:cubicBezTo>
                    <a:pt x="11201" y="2204"/>
                    <a:pt x="11388" y="1520"/>
                    <a:pt x="11388" y="1520"/>
                  </a:cubicBezTo>
                  <a:cubicBezTo>
                    <a:pt x="11388" y="1520"/>
                    <a:pt x="11201" y="2204"/>
                    <a:pt x="10168" y="4255"/>
                  </a:cubicBezTo>
                  <a:cubicBezTo>
                    <a:pt x="9134" y="6305"/>
                    <a:pt x="7256" y="9723"/>
                    <a:pt x="6129" y="11774"/>
                  </a:cubicBezTo>
                  <a:cubicBezTo>
                    <a:pt x="5002" y="13824"/>
                    <a:pt x="4627" y="14508"/>
                    <a:pt x="4533" y="15260"/>
                  </a:cubicBezTo>
                  <a:cubicBezTo>
                    <a:pt x="4439" y="16012"/>
                    <a:pt x="4627" y="16832"/>
                    <a:pt x="5190" y="17105"/>
                  </a:cubicBezTo>
                  <a:cubicBezTo>
                    <a:pt x="5754" y="17379"/>
                    <a:pt x="6693" y="17105"/>
                    <a:pt x="8571" y="15328"/>
                  </a:cubicBezTo>
                  <a:cubicBezTo>
                    <a:pt x="10449" y="13551"/>
                    <a:pt x="13267" y="10270"/>
                    <a:pt x="15051" y="8288"/>
                  </a:cubicBezTo>
                  <a:cubicBezTo>
                    <a:pt x="16835" y="6305"/>
                    <a:pt x="17587" y="5622"/>
                    <a:pt x="18244" y="5007"/>
                  </a:cubicBezTo>
                  <a:cubicBezTo>
                    <a:pt x="18901" y="4391"/>
                    <a:pt x="19465" y="3845"/>
                    <a:pt x="19277" y="3776"/>
                  </a:cubicBezTo>
                  <a:cubicBezTo>
                    <a:pt x="19089" y="3708"/>
                    <a:pt x="18150" y="4118"/>
                    <a:pt x="17399" y="4733"/>
                  </a:cubicBezTo>
                  <a:cubicBezTo>
                    <a:pt x="16648" y="5348"/>
                    <a:pt x="16084" y="6169"/>
                    <a:pt x="16084" y="6852"/>
                  </a:cubicBezTo>
                  <a:cubicBezTo>
                    <a:pt x="16084" y="7536"/>
                    <a:pt x="16648" y="8083"/>
                    <a:pt x="17399" y="8288"/>
                  </a:cubicBezTo>
                  <a:cubicBezTo>
                    <a:pt x="18150" y="8493"/>
                    <a:pt x="19089" y="8356"/>
                    <a:pt x="19747" y="7946"/>
                  </a:cubicBezTo>
                  <a:cubicBezTo>
                    <a:pt x="20404" y="7536"/>
                    <a:pt x="20780" y="6852"/>
                    <a:pt x="21061" y="6169"/>
                  </a:cubicBezTo>
                  <a:cubicBezTo>
                    <a:pt x="21343" y="5485"/>
                    <a:pt x="21531" y="4802"/>
                    <a:pt x="21343" y="5075"/>
                  </a:cubicBezTo>
                  <a:cubicBezTo>
                    <a:pt x="21155" y="5348"/>
                    <a:pt x="20592" y="6579"/>
                    <a:pt x="18901" y="8766"/>
                  </a:cubicBezTo>
                  <a:cubicBezTo>
                    <a:pt x="17211" y="10953"/>
                    <a:pt x="14394" y="14098"/>
                    <a:pt x="12609" y="15943"/>
                  </a:cubicBezTo>
                  <a:cubicBezTo>
                    <a:pt x="10825" y="17789"/>
                    <a:pt x="10074" y="18336"/>
                    <a:pt x="9228" y="18746"/>
                  </a:cubicBezTo>
                  <a:cubicBezTo>
                    <a:pt x="8383" y="19156"/>
                    <a:pt x="7444" y="19429"/>
                    <a:pt x="6693" y="19908"/>
                  </a:cubicBezTo>
                  <a:cubicBezTo>
                    <a:pt x="5941" y="20386"/>
                    <a:pt x="5378" y="21070"/>
                    <a:pt x="5566" y="21207"/>
                  </a:cubicBezTo>
                  <a:cubicBezTo>
                    <a:pt x="5754" y="21343"/>
                    <a:pt x="6693" y="20933"/>
                    <a:pt x="8289" y="19908"/>
                  </a:cubicBezTo>
                  <a:cubicBezTo>
                    <a:pt x="9886" y="18882"/>
                    <a:pt x="12140" y="17242"/>
                    <a:pt x="14394" y="15602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5" name="Linea"/>
            <p:cNvSpPr/>
            <p:nvPr/>
          </p:nvSpPr>
          <p:spPr>
            <a:xfrm>
              <a:off x="3635984" y="-2722325"/>
              <a:ext cx="156813" cy="126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5" fill="norm" stroke="1" extrusionOk="0">
                  <a:moveTo>
                    <a:pt x="914" y="3777"/>
                  </a:moveTo>
                  <a:cubicBezTo>
                    <a:pt x="457" y="3353"/>
                    <a:pt x="0" y="2930"/>
                    <a:pt x="0" y="2930"/>
                  </a:cubicBezTo>
                  <a:cubicBezTo>
                    <a:pt x="0" y="2930"/>
                    <a:pt x="457" y="3353"/>
                    <a:pt x="1657" y="3424"/>
                  </a:cubicBezTo>
                  <a:cubicBezTo>
                    <a:pt x="2857" y="3494"/>
                    <a:pt x="4800" y="3212"/>
                    <a:pt x="6629" y="3141"/>
                  </a:cubicBezTo>
                  <a:cubicBezTo>
                    <a:pt x="8457" y="3071"/>
                    <a:pt x="10171" y="3212"/>
                    <a:pt x="11886" y="3283"/>
                  </a:cubicBezTo>
                  <a:cubicBezTo>
                    <a:pt x="13600" y="3353"/>
                    <a:pt x="15314" y="3353"/>
                    <a:pt x="16457" y="3353"/>
                  </a:cubicBezTo>
                  <a:cubicBezTo>
                    <a:pt x="17600" y="3353"/>
                    <a:pt x="18171" y="3353"/>
                    <a:pt x="18743" y="3353"/>
                  </a:cubicBezTo>
                  <a:cubicBezTo>
                    <a:pt x="19314" y="3353"/>
                    <a:pt x="19886" y="3353"/>
                    <a:pt x="20457" y="3353"/>
                  </a:cubicBezTo>
                  <a:cubicBezTo>
                    <a:pt x="21029" y="3353"/>
                    <a:pt x="21600" y="3353"/>
                    <a:pt x="21600" y="3212"/>
                  </a:cubicBezTo>
                  <a:cubicBezTo>
                    <a:pt x="21600" y="3071"/>
                    <a:pt x="21029" y="2789"/>
                    <a:pt x="19257" y="2647"/>
                  </a:cubicBezTo>
                  <a:cubicBezTo>
                    <a:pt x="17486" y="2506"/>
                    <a:pt x="14514" y="2506"/>
                    <a:pt x="12457" y="2436"/>
                  </a:cubicBezTo>
                  <a:cubicBezTo>
                    <a:pt x="10400" y="2365"/>
                    <a:pt x="9257" y="2224"/>
                    <a:pt x="8400" y="2012"/>
                  </a:cubicBezTo>
                  <a:cubicBezTo>
                    <a:pt x="7543" y="1800"/>
                    <a:pt x="6971" y="1518"/>
                    <a:pt x="6971" y="1306"/>
                  </a:cubicBezTo>
                  <a:cubicBezTo>
                    <a:pt x="6971" y="1094"/>
                    <a:pt x="7543" y="953"/>
                    <a:pt x="8800" y="741"/>
                  </a:cubicBezTo>
                  <a:cubicBezTo>
                    <a:pt x="10057" y="530"/>
                    <a:pt x="12000" y="247"/>
                    <a:pt x="13829" y="106"/>
                  </a:cubicBezTo>
                  <a:cubicBezTo>
                    <a:pt x="15657" y="-35"/>
                    <a:pt x="17371" y="-35"/>
                    <a:pt x="18629" y="106"/>
                  </a:cubicBezTo>
                  <a:cubicBezTo>
                    <a:pt x="19886" y="247"/>
                    <a:pt x="20686" y="530"/>
                    <a:pt x="20971" y="1024"/>
                  </a:cubicBezTo>
                  <a:cubicBezTo>
                    <a:pt x="21257" y="1518"/>
                    <a:pt x="21029" y="2224"/>
                    <a:pt x="20571" y="4553"/>
                  </a:cubicBezTo>
                  <a:cubicBezTo>
                    <a:pt x="20114" y="6883"/>
                    <a:pt x="19429" y="10836"/>
                    <a:pt x="19086" y="13941"/>
                  </a:cubicBezTo>
                  <a:cubicBezTo>
                    <a:pt x="18743" y="17047"/>
                    <a:pt x="18743" y="19306"/>
                    <a:pt x="18743" y="21565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5250" name="Disegno"/>
          <p:cNvGrpSpPr/>
          <p:nvPr/>
        </p:nvGrpSpPr>
        <p:grpSpPr>
          <a:xfrm>
            <a:off x="10334009" y="4128448"/>
            <a:ext cx="655104" cy="508089"/>
            <a:chOff x="3343828" y="-2938815"/>
            <a:chExt cx="655103" cy="508088"/>
          </a:xfrm>
        </p:grpSpPr>
        <p:sp>
          <p:nvSpPr>
            <p:cNvPr id="5237" name="Linea"/>
            <p:cNvSpPr/>
            <p:nvPr/>
          </p:nvSpPr>
          <p:spPr>
            <a:xfrm>
              <a:off x="3510345" y="-2938815"/>
              <a:ext cx="488587" cy="508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74" fill="norm" stroke="1" extrusionOk="0">
                  <a:moveTo>
                    <a:pt x="10699" y="1157"/>
                  </a:moveTo>
                  <a:cubicBezTo>
                    <a:pt x="10455" y="845"/>
                    <a:pt x="10212" y="533"/>
                    <a:pt x="9887" y="455"/>
                  </a:cubicBezTo>
                  <a:cubicBezTo>
                    <a:pt x="9562" y="377"/>
                    <a:pt x="9156" y="533"/>
                    <a:pt x="8181" y="1274"/>
                  </a:cubicBezTo>
                  <a:cubicBezTo>
                    <a:pt x="7207" y="2014"/>
                    <a:pt x="5664" y="3340"/>
                    <a:pt x="4446" y="4783"/>
                  </a:cubicBezTo>
                  <a:cubicBezTo>
                    <a:pt x="3228" y="6225"/>
                    <a:pt x="2335" y="7785"/>
                    <a:pt x="1685" y="9188"/>
                  </a:cubicBezTo>
                  <a:cubicBezTo>
                    <a:pt x="1036" y="10592"/>
                    <a:pt x="630" y="11840"/>
                    <a:pt x="386" y="12853"/>
                  </a:cubicBezTo>
                  <a:cubicBezTo>
                    <a:pt x="142" y="13867"/>
                    <a:pt x="61" y="14647"/>
                    <a:pt x="21" y="15232"/>
                  </a:cubicBezTo>
                  <a:cubicBezTo>
                    <a:pt x="-20" y="15817"/>
                    <a:pt x="-20" y="16206"/>
                    <a:pt x="224" y="16752"/>
                  </a:cubicBezTo>
                  <a:cubicBezTo>
                    <a:pt x="467" y="17298"/>
                    <a:pt x="954" y="18000"/>
                    <a:pt x="1685" y="18702"/>
                  </a:cubicBezTo>
                  <a:cubicBezTo>
                    <a:pt x="2416" y="19404"/>
                    <a:pt x="3391" y="20105"/>
                    <a:pt x="4487" y="20612"/>
                  </a:cubicBezTo>
                  <a:cubicBezTo>
                    <a:pt x="5583" y="21119"/>
                    <a:pt x="6801" y="21431"/>
                    <a:pt x="8222" y="21470"/>
                  </a:cubicBezTo>
                  <a:cubicBezTo>
                    <a:pt x="9643" y="21509"/>
                    <a:pt x="11267" y="21275"/>
                    <a:pt x="12648" y="20885"/>
                  </a:cubicBezTo>
                  <a:cubicBezTo>
                    <a:pt x="14028" y="20495"/>
                    <a:pt x="15165" y="19949"/>
                    <a:pt x="16099" y="19443"/>
                  </a:cubicBezTo>
                  <a:cubicBezTo>
                    <a:pt x="17033" y="18936"/>
                    <a:pt x="17763" y="18468"/>
                    <a:pt x="18454" y="17922"/>
                  </a:cubicBezTo>
                  <a:cubicBezTo>
                    <a:pt x="19144" y="17376"/>
                    <a:pt x="19794" y="16752"/>
                    <a:pt x="20281" y="15856"/>
                  </a:cubicBezTo>
                  <a:cubicBezTo>
                    <a:pt x="20768" y="14959"/>
                    <a:pt x="21093" y="13789"/>
                    <a:pt x="21296" y="12619"/>
                  </a:cubicBezTo>
                  <a:cubicBezTo>
                    <a:pt x="21499" y="11450"/>
                    <a:pt x="21580" y="10280"/>
                    <a:pt x="21418" y="9344"/>
                  </a:cubicBezTo>
                  <a:cubicBezTo>
                    <a:pt x="21255" y="8409"/>
                    <a:pt x="20849" y="7707"/>
                    <a:pt x="20037" y="6771"/>
                  </a:cubicBezTo>
                  <a:cubicBezTo>
                    <a:pt x="19225" y="5835"/>
                    <a:pt x="18007" y="4666"/>
                    <a:pt x="16789" y="3691"/>
                  </a:cubicBezTo>
                  <a:cubicBezTo>
                    <a:pt x="15571" y="2716"/>
                    <a:pt x="14353" y="1936"/>
                    <a:pt x="13054" y="1313"/>
                  </a:cubicBezTo>
                  <a:cubicBezTo>
                    <a:pt x="11754" y="689"/>
                    <a:pt x="10374" y="221"/>
                    <a:pt x="9481" y="65"/>
                  </a:cubicBezTo>
                  <a:cubicBezTo>
                    <a:pt x="8588" y="-91"/>
                    <a:pt x="8182" y="65"/>
                    <a:pt x="7776" y="221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8" name="Linea"/>
            <p:cNvSpPr/>
            <p:nvPr/>
          </p:nvSpPr>
          <p:spPr>
            <a:xfrm>
              <a:off x="3543091" y="-2913302"/>
              <a:ext cx="180118" cy="20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fill="norm" stroke="1" extrusionOk="0">
                  <a:moveTo>
                    <a:pt x="21159" y="1929"/>
                  </a:moveTo>
                  <a:cubicBezTo>
                    <a:pt x="20939" y="964"/>
                    <a:pt x="20718" y="0"/>
                    <a:pt x="20498" y="0"/>
                  </a:cubicBezTo>
                  <a:cubicBezTo>
                    <a:pt x="20277" y="0"/>
                    <a:pt x="20057" y="964"/>
                    <a:pt x="20057" y="3279"/>
                  </a:cubicBezTo>
                  <a:cubicBezTo>
                    <a:pt x="20057" y="5593"/>
                    <a:pt x="20277" y="9257"/>
                    <a:pt x="20608" y="12054"/>
                  </a:cubicBezTo>
                  <a:cubicBezTo>
                    <a:pt x="20939" y="14850"/>
                    <a:pt x="21380" y="16779"/>
                    <a:pt x="21490" y="18225"/>
                  </a:cubicBezTo>
                  <a:cubicBezTo>
                    <a:pt x="21600" y="19671"/>
                    <a:pt x="21380" y="20636"/>
                    <a:pt x="20718" y="21021"/>
                  </a:cubicBezTo>
                  <a:cubicBezTo>
                    <a:pt x="20057" y="21407"/>
                    <a:pt x="18955" y="21214"/>
                    <a:pt x="15429" y="21214"/>
                  </a:cubicBezTo>
                  <a:cubicBezTo>
                    <a:pt x="11902" y="21214"/>
                    <a:pt x="5951" y="21407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9" name="Linea"/>
            <p:cNvSpPr/>
            <p:nvPr/>
          </p:nvSpPr>
          <p:spPr>
            <a:xfrm>
              <a:off x="3554161" y="-2656402"/>
              <a:ext cx="188194" cy="22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7" fill="norm" stroke="1" extrusionOk="0">
                  <a:moveTo>
                    <a:pt x="0" y="1577"/>
                  </a:moveTo>
                  <a:cubicBezTo>
                    <a:pt x="4235" y="1217"/>
                    <a:pt x="8471" y="857"/>
                    <a:pt x="11118" y="587"/>
                  </a:cubicBezTo>
                  <a:cubicBezTo>
                    <a:pt x="13765" y="317"/>
                    <a:pt x="14823" y="137"/>
                    <a:pt x="15882" y="47"/>
                  </a:cubicBezTo>
                  <a:cubicBezTo>
                    <a:pt x="16941" y="-43"/>
                    <a:pt x="18000" y="-43"/>
                    <a:pt x="18635" y="407"/>
                  </a:cubicBezTo>
                  <a:cubicBezTo>
                    <a:pt x="19271" y="857"/>
                    <a:pt x="19482" y="1757"/>
                    <a:pt x="19694" y="4007"/>
                  </a:cubicBezTo>
                  <a:cubicBezTo>
                    <a:pt x="19906" y="6257"/>
                    <a:pt x="20118" y="9857"/>
                    <a:pt x="20435" y="13007"/>
                  </a:cubicBezTo>
                  <a:cubicBezTo>
                    <a:pt x="20753" y="16157"/>
                    <a:pt x="21176" y="18857"/>
                    <a:pt x="21600" y="21557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0" name="Linea"/>
            <p:cNvSpPr/>
            <p:nvPr/>
          </p:nvSpPr>
          <p:spPr>
            <a:xfrm>
              <a:off x="3786635" y="-2916992"/>
              <a:ext cx="210334" cy="193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37" y="0"/>
                  </a:moveTo>
                  <a:cubicBezTo>
                    <a:pt x="568" y="823"/>
                    <a:pt x="0" y="1646"/>
                    <a:pt x="0" y="4320"/>
                  </a:cubicBezTo>
                  <a:cubicBezTo>
                    <a:pt x="0" y="6994"/>
                    <a:pt x="568" y="11520"/>
                    <a:pt x="1042" y="14709"/>
                  </a:cubicBezTo>
                  <a:cubicBezTo>
                    <a:pt x="1516" y="17897"/>
                    <a:pt x="1895" y="19749"/>
                    <a:pt x="2558" y="20674"/>
                  </a:cubicBezTo>
                  <a:cubicBezTo>
                    <a:pt x="3221" y="21600"/>
                    <a:pt x="4168" y="21600"/>
                    <a:pt x="6537" y="21600"/>
                  </a:cubicBezTo>
                  <a:cubicBezTo>
                    <a:pt x="8905" y="21600"/>
                    <a:pt x="12695" y="21600"/>
                    <a:pt x="15442" y="21600"/>
                  </a:cubicBezTo>
                  <a:cubicBezTo>
                    <a:pt x="18189" y="21600"/>
                    <a:pt x="19895" y="216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1" name="Linea"/>
            <p:cNvSpPr/>
            <p:nvPr/>
          </p:nvSpPr>
          <p:spPr>
            <a:xfrm>
              <a:off x="3812465" y="-2654320"/>
              <a:ext cx="173433" cy="8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2298" y="20015"/>
                  </a:moveTo>
                  <a:cubicBezTo>
                    <a:pt x="1149" y="15695"/>
                    <a:pt x="0" y="11375"/>
                    <a:pt x="0" y="7055"/>
                  </a:cubicBezTo>
                  <a:cubicBezTo>
                    <a:pt x="0" y="2735"/>
                    <a:pt x="1149" y="-1585"/>
                    <a:pt x="4366" y="575"/>
                  </a:cubicBezTo>
                  <a:cubicBezTo>
                    <a:pt x="7583" y="2735"/>
                    <a:pt x="12868" y="11375"/>
                    <a:pt x="16085" y="15695"/>
                  </a:cubicBezTo>
                  <a:cubicBezTo>
                    <a:pt x="19302" y="20015"/>
                    <a:pt x="20451" y="20015"/>
                    <a:pt x="21600" y="20015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2" name="Linea"/>
            <p:cNvSpPr/>
            <p:nvPr/>
          </p:nvSpPr>
          <p:spPr>
            <a:xfrm>
              <a:off x="3801046" y="-2655355"/>
              <a:ext cx="29871" cy="175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0" h="21419" fill="norm" stroke="1" extrusionOk="0">
                  <a:moveTo>
                    <a:pt x="16758" y="2519"/>
                  </a:moveTo>
                  <a:cubicBezTo>
                    <a:pt x="15487" y="1394"/>
                    <a:pt x="14217" y="269"/>
                    <a:pt x="11040" y="44"/>
                  </a:cubicBezTo>
                  <a:cubicBezTo>
                    <a:pt x="7864" y="-181"/>
                    <a:pt x="2782" y="494"/>
                    <a:pt x="876" y="1394"/>
                  </a:cubicBezTo>
                  <a:cubicBezTo>
                    <a:pt x="-1030" y="2294"/>
                    <a:pt x="240" y="3419"/>
                    <a:pt x="4052" y="6794"/>
                  </a:cubicBezTo>
                  <a:cubicBezTo>
                    <a:pt x="7864" y="10169"/>
                    <a:pt x="14217" y="15794"/>
                    <a:pt x="20570" y="21419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3" name="Linea"/>
            <p:cNvSpPr/>
            <p:nvPr/>
          </p:nvSpPr>
          <p:spPr>
            <a:xfrm>
              <a:off x="3343828" y="-2651307"/>
              <a:ext cx="66422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4" name="Linea"/>
            <p:cNvSpPr/>
            <p:nvPr/>
          </p:nvSpPr>
          <p:spPr>
            <a:xfrm>
              <a:off x="3482205" y="-2640237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5" name="Linea"/>
            <p:cNvSpPr/>
            <p:nvPr/>
          </p:nvSpPr>
          <p:spPr>
            <a:xfrm>
              <a:off x="3518791" y="-2919136"/>
              <a:ext cx="169905" cy="21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600" fill="norm" stroke="1" extrusionOk="0">
                  <a:moveTo>
                    <a:pt x="21037" y="6834"/>
                  </a:moveTo>
                  <a:cubicBezTo>
                    <a:pt x="21142" y="6413"/>
                    <a:pt x="21246" y="5991"/>
                    <a:pt x="21351" y="5527"/>
                  </a:cubicBezTo>
                  <a:cubicBezTo>
                    <a:pt x="21456" y="5063"/>
                    <a:pt x="21561" y="4556"/>
                    <a:pt x="21351" y="4303"/>
                  </a:cubicBezTo>
                  <a:cubicBezTo>
                    <a:pt x="21142" y="4050"/>
                    <a:pt x="20617" y="4050"/>
                    <a:pt x="19726" y="4514"/>
                  </a:cubicBezTo>
                  <a:cubicBezTo>
                    <a:pt x="18835" y="4978"/>
                    <a:pt x="17577" y="5906"/>
                    <a:pt x="15689" y="7425"/>
                  </a:cubicBezTo>
                  <a:cubicBezTo>
                    <a:pt x="13802" y="8944"/>
                    <a:pt x="11285" y="11053"/>
                    <a:pt x="9450" y="12952"/>
                  </a:cubicBezTo>
                  <a:cubicBezTo>
                    <a:pt x="7615" y="14850"/>
                    <a:pt x="6462" y="16537"/>
                    <a:pt x="5885" y="17634"/>
                  </a:cubicBezTo>
                  <a:cubicBezTo>
                    <a:pt x="5309" y="18731"/>
                    <a:pt x="5309" y="19238"/>
                    <a:pt x="5466" y="19659"/>
                  </a:cubicBezTo>
                  <a:cubicBezTo>
                    <a:pt x="5623" y="20081"/>
                    <a:pt x="5938" y="20419"/>
                    <a:pt x="5938" y="20419"/>
                  </a:cubicBezTo>
                  <a:cubicBezTo>
                    <a:pt x="5938" y="20419"/>
                    <a:pt x="5623" y="20081"/>
                    <a:pt x="5623" y="19406"/>
                  </a:cubicBezTo>
                  <a:cubicBezTo>
                    <a:pt x="5623" y="18731"/>
                    <a:pt x="5938" y="17719"/>
                    <a:pt x="6619" y="16200"/>
                  </a:cubicBezTo>
                  <a:cubicBezTo>
                    <a:pt x="7301" y="14681"/>
                    <a:pt x="8349" y="12656"/>
                    <a:pt x="9712" y="10927"/>
                  </a:cubicBezTo>
                  <a:cubicBezTo>
                    <a:pt x="11076" y="9197"/>
                    <a:pt x="12753" y="7763"/>
                    <a:pt x="13907" y="6623"/>
                  </a:cubicBezTo>
                  <a:cubicBezTo>
                    <a:pt x="15060" y="5484"/>
                    <a:pt x="15689" y="4641"/>
                    <a:pt x="16685" y="3881"/>
                  </a:cubicBezTo>
                  <a:cubicBezTo>
                    <a:pt x="17681" y="3122"/>
                    <a:pt x="19045" y="2447"/>
                    <a:pt x="19988" y="1814"/>
                  </a:cubicBezTo>
                  <a:cubicBezTo>
                    <a:pt x="20932" y="1181"/>
                    <a:pt x="21456" y="591"/>
                    <a:pt x="21456" y="295"/>
                  </a:cubicBezTo>
                  <a:cubicBezTo>
                    <a:pt x="21456" y="0"/>
                    <a:pt x="20932" y="0"/>
                    <a:pt x="19883" y="0"/>
                  </a:cubicBezTo>
                  <a:cubicBezTo>
                    <a:pt x="18835" y="0"/>
                    <a:pt x="17262" y="0"/>
                    <a:pt x="15899" y="422"/>
                  </a:cubicBezTo>
                  <a:cubicBezTo>
                    <a:pt x="14536" y="844"/>
                    <a:pt x="13382" y="1687"/>
                    <a:pt x="12124" y="2869"/>
                  </a:cubicBezTo>
                  <a:cubicBezTo>
                    <a:pt x="10866" y="4050"/>
                    <a:pt x="9503" y="5569"/>
                    <a:pt x="8192" y="7172"/>
                  </a:cubicBezTo>
                  <a:cubicBezTo>
                    <a:pt x="6881" y="8775"/>
                    <a:pt x="5623" y="10463"/>
                    <a:pt x="4575" y="12023"/>
                  </a:cubicBezTo>
                  <a:cubicBezTo>
                    <a:pt x="3526" y="13584"/>
                    <a:pt x="2687" y="15019"/>
                    <a:pt x="2058" y="16116"/>
                  </a:cubicBezTo>
                  <a:cubicBezTo>
                    <a:pt x="1429" y="17212"/>
                    <a:pt x="1010" y="17972"/>
                    <a:pt x="695" y="18562"/>
                  </a:cubicBezTo>
                  <a:cubicBezTo>
                    <a:pt x="380" y="19153"/>
                    <a:pt x="171" y="19575"/>
                    <a:pt x="66" y="19997"/>
                  </a:cubicBezTo>
                  <a:cubicBezTo>
                    <a:pt x="-39" y="20419"/>
                    <a:pt x="-39" y="20841"/>
                    <a:pt x="223" y="21136"/>
                  </a:cubicBezTo>
                  <a:cubicBezTo>
                    <a:pt x="485" y="21431"/>
                    <a:pt x="1010" y="21600"/>
                    <a:pt x="1586" y="21600"/>
                  </a:cubicBezTo>
                  <a:cubicBezTo>
                    <a:pt x="2163" y="21600"/>
                    <a:pt x="2792" y="21431"/>
                    <a:pt x="3107" y="21262"/>
                  </a:cubicBezTo>
                  <a:cubicBezTo>
                    <a:pt x="3421" y="21094"/>
                    <a:pt x="3421" y="20925"/>
                    <a:pt x="3421" y="20756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6" name="Linea"/>
            <p:cNvSpPr/>
            <p:nvPr/>
          </p:nvSpPr>
          <p:spPr>
            <a:xfrm>
              <a:off x="3595825" y="-2844740"/>
              <a:ext cx="113747" cy="11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343" fill="norm" stroke="1" extrusionOk="0">
                  <a:moveTo>
                    <a:pt x="10222" y="2829"/>
                  </a:moveTo>
                  <a:cubicBezTo>
                    <a:pt x="10066" y="1594"/>
                    <a:pt x="9911" y="360"/>
                    <a:pt x="9678" y="129"/>
                  </a:cubicBezTo>
                  <a:cubicBezTo>
                    <a:pt x="9445" y="-103"/>
                    <a:pt x="9134" y="669"/>
                    <a:pt x="7968" y="3292"/>
                  </a:cubicBezTo>
                  <a:cubicBezTo>
                    <a:pt x="6803" y="5914"/>
                    <a:pt x="4783" y="10389"/>
                    <a:pt x="3540" y="13012"/>
                  </a:cubicBezTo>
                  <a:cubicBezTo>
                    <a:pt x="2296" y="15634"/>
                    <a:pt x="1830" y="16406"/>
                    <a:pt x="2141" y="16329"/>
                  </a:cubicBezTo>
                  <a:cubicBezTo>
                    <a:pt x="2452" y="16252"/>
                    <a:pt x="3539" y="15326"/>
                    <a:pt x="5404" y="13474"/>
                  </a:cubicBezTo>
                  <a:cubicBezTo>
                    <a:pt x="7269" y="11623"/>
                    <a:pt x="9911" y="8846"/>
                    <a:pt x="11465" y="6994"/>
                  </a:cubicBezTo>
                  <a:cubicBezTo>
                    <a:pt x="13019" y="5143"/>
                    <a:pt x="13485" y="4217"/>
                    <a:pt x="13796" y="3137"/>
                  </a:cubicBezTo>
                  <a:cubicBezTo>
                    <a:pt x="14106" y="2057"/>
                    <a:pt x="14262" y="823"/>
                    <a:pt x="13873" y="283"/>
                  </a:cubicBezTo>
                  <a:cubicBezTo>
                    <a:pt x="13485" y="-257"/>
                    <a:pt x="12552" y="-103"/>
                    <a:pt x="11154" y="1440"/>
                  </a:cubicBezTo>
                  <a:cubicBezTo>
                    <a:pt x="9755" y="2983"/>
                    <a:pt x="7891" y="5914"/>
                    <a:pt x="6725" y="8692"/>
                  </a:cubicBezTo>
                  <a:cubicBezTo>
                    <a:pt x="5560" y="11469"/>
                    <a:pt x="5093" y="14092"/>
                    <a:pt x="5171" y="16020"/>
                  </a:cubicBezTo>
                  <a:cubicBezTo>
                    <a:pt x="5249" y="17949"/>
                    <a:pt x="5870" y="19183"/>
                    <a:pt x="6570" y="19800"/>
                  </a:cubicBezTo>
                  <a:cubicBezTo>
                    <a:pt x="7269" y="20417"/>
                    <a:pt x="8046" y="20417"/>
                    <a:pt x="9911" y="18566"/>
                  </a:cubicBezTo>
                  <a:cubicBezTo>
                    <a:pt x="11775" y="16714"/>
                    <a:pt x="14728" y="13012"/>
                    <a:pt x="16282" y="10157"/>
                  </a:cubicBezTo>
                  <a:cubicBezTo>
                    <a:pt x="17836" y="7303"/>
                    <a:pt x="17991" y="5297"/>
                    <a:pt x="17836" y="3986"/>
                  </a:cubicBezTo>
                  <a:cubicBezTo>
                    <a:pt x="17681" y="2674"/>
                    <a:pt x="17214" y="2057"/>
                    <a:pt x="16593" y="1672"/>
                  </a:cubicBezTo>
                  <a:cubicBezTo>
                    <a:pt x="15971" y="1286"/>
                    <a:pt x="15194" y="1132"/>
                    <a:pt x="14650" y="1440"/>
                  </a:cubicBezTo>
                  <a:cubicBezTo>
                    <a:pt x="14106" y="1749"/>
                    <a:pt x="13796" y="2520"/>
                    <a:pt x="13873" y="3754"/>
                  </a:cubicBezTo>
                  <a:cubicBezTo>
                    <a:pt x="13951" y="4989"/>
                    <a:pt x="14417" y="6686"/>
                    <a:pt x="14806" y="9154"/>
                  </a:cubicBezTo>
                  <a:cubicBezTo>
                    <a:pt x="15194" y="11623"/>
                    <a:pt x="15505" y="14863"/>
                    <a:pt x="15816" y="16946"/>
                  </a:cubicBezTo>
                  <a:cubicBezTo>
                    <a:pt x="16127" y="19029"/>
                    <a:pt x="16437" y="19954"/>
                    <a:pt x="16904" y="20186"/>
                  </a:cubicBezTo>
                  <a:cubicBezTo>
                    <a:pt x="17370" y="20417"/>
                    <a:pt x="17991" y="19954"/>
                    <a:pt x="18768" y="18489"/>
                  </a:cubicBezTo>
                  <a:cubicBezTo>
                    <a:pt x="19545" y="17023"/>
                    <a:pt x="20478" y="14554"/>
                    <a:pt x="20944" y="12703"/>
                  </a:cubicBezTo>
                  <a:cubicBezTo>
                    <a:pt x="21410" y="10851"/>
                    <a:pt x="21410" y="9617"/>
                    <a:pt x="21022" y="9000"/>
                  </a:cubicBezTo>
                  <a:cubicBezTo>
                    <a:pt x="20633" y="8383"/>
                    <a:pt x="19856" y="8383"/>
                    <a:pt x="18924" y="9000"/>
                  </a:cubicBezTo>
                  <a:cubicBezTo>
                    <a:pt x="17991" y="9617"/>
                    <a:pt x="16904" y="10851"/>
                    <a:pt x="15816" y="12626"/>
                  </a:cubicBezTo>
                  <a:cubicBezTo>
                    <a:pt x="14728" y="14400"/>
                    <a:pt x="13640" y="16714"/>
                    <a:pt x="12863" y="18180"/>
                  </a:cubicBezTo>
                  <a:cubicBezTo>
                    <a:pt x="12086" y="19646"/>
                    <a:pt x="11620" y="20263"/>
                    <a:pt x="10999" y="20494"/>
                  </a:cubicBezTo>
                  <a:cubicBezTo>
                    <a:pt x="10377" y="20726"/>
                    <a:pt x="9600" y="20572"/>
                    <a:pt x="8201" y="20109"/>
                  </a:cubicBezTo>
                  <a:cubicBezTo>
                    <a:pt x="6803" y="19646"/>
                    <a:pt x="4783" y="18874"/>
                    <a:pt x="3306" y="18489"/>
                  </a:cubicBezTo>
                  <a:cubicBezTo>
                    <a:pt x="1830" y="18103"/>
                    <a:pt x="898" y="18103"/>
                    <a:pt x="665" y="18412"/>
                  </a:cubicBezTo>
                  <a:cubicBezTo>
                    <a:pt x="432" y="18720"/>
                    <a:pt x="898" y="19337"/>
                    <a:pt x="742" y="19877"/>
                  </a:cubicBezTo>
                  <a:cubicBezTo>
                    <a:pt x="587" y="20417"/>
                    <a:pt x="-190" y="20880"/>
                    <a:pt x="43" y="21112"/>
                  </a:cubicBezTo>
                  <a:cubicBezTo>
                    <a:pt x="276" y="21343"/>
                    <a:pt x="1519" y="21343"/>
                    <a:pt x="2763" y="21343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7" name="Linea"/>
            <p:cNvSpPr/>
            <p:nvPr/>
          </p:nvSpPr>
          <p:spPr>
            <a:xfrm>
              <a:off x="3548660" y="-2628576"/>
              <a:ext cx="183512" cy="17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49" fill="norm" stroke="1" extrusionOk="0">
                  <a:moveTo>
                    <a:pt x="2882" y="2503"/>
                  </a:moveTo>
                  <a:cubicBezTo>
                    <a:pt x="2395" y="2402"/>
                    <a:pt x="1909" y="2301"/>
                    <a:pt x="1422" y="2150"/>
                  </a:cubicBezTo>
                  <a:cubicBezTo>
                    <a:pt x="936" y="1999"/>
                    <a:pt x="450" y="1797"/>
                    <a:pt x="206" y="2049"/>
                  </a:cubicBezTo>
                  <a:cubicBezTo>
                    <a:pt x="-37" y="2301"/>
                    <a:pt x="-37" y="3008"/>
                    <a:pt x="60" y="4522"/>
                  </a:cubicBezTo>
                  <a:cubicBezTo>
                    <a:pt x="158" y="6036"/>
                    <a:pt x="352" y="8357"/>
                    <a:pt x="498" y="9821"/>
                  </a:cubicBezTo>
                  <a:cubicBezTo>
                    <a:pt x="644" y="11285"/>
                    <a:pt x="741" y="11890"/>
                    <a:pt x="985" y="12344"/>
                  </a:cubicBezTo>
                  <a:cubicBezTo>
                    <a:pt x="1228" y="12799"/>
                    <a:pt x="1617" y="13101"/>
                    <a:pt x="1909" y="13000"/>
                  </a:cubicBezTo>
                  <a:cubicBezTo>
                    <a:pt x="2201" y="12900"/>
                    <a:pt x="2395" y="12395"/>
                    <a:pt x="2833" y="10931"/>
                  </a:cubicBezTo>
                  <a:cubicBezTo>
                    <a:pt x="3271" y="9468"/>
                    <a:pt x="3952" y="7045"/>
                    <a:pt x="4390" y="5531"/>
                  </a:cubicBezTo>
                  <a:cubicBezTo>
                    <a:pt x="4828" y="4017"/>
                    <a:pt x="5022" y="3412"/>
                    <a:pt x="5022" y="3361"/>
                  </a:cubicBezTo>
                  <a:cubicBezTo>
                    <a:pt x="5022" y="3311"/>
                    <a:pt x="4828" y="3815"/>
                    <a:pt x="4439" y="5329"/>
                  </a:cubicBezTo>
                  <a:cubicBezTo>
                    <a:pt x="4050" y="6843"/>
                    <a:pt x="3466" y="9367"/>
                    <a:pt x="3514" y="10982"/>
                  </a:cubicBezTo>
                  <a:cubicBezTo>
                    <a:pt x="3563" y="12597"/>
                    <a:pt x="4244" y="13303"/>
                    <a:pt x="4828" y="13757"/>
                  </a:cubicBezTo>
                  <a:cubicBezTo>
                    <a:pt x="5412" y="14212"/>
                    <a:pt x="5898" y="14414"/>
                    <a:pt x="6433" y="14514"/>
                  </a:cubicBezTo>
                  <a:cubicBezTo>
                    <a:pt x="6968" y="14615"/>
                    <a:pt x="7552" y="14615"/>
                    <a:pt x="8136" y="14111"/>
                  </a:cubicBezTo>
                  <a:cubicBezTo>
                    <a:pt x="8720" y="13606"/>
                    <a:pt x="9304" y="12597"/>
                    <a:pt x="9644" y="10780"/>
                  </a:cubicBezTo>
                  <a:cubicBezTo>
                    <a:pt x="9985" y="8963"/>
                    <a:pt x="10082" y="6339"/>
                    <a:pt x="10082" y="4623"/>
                  </a:cubicBezTo>
                  <a:cubicBezTo>
                    <a:pt x="10082" y="2907"/>
                    <a:pt x="9985" y="2100"/>
                    <a:pt x="9741" y="1948"/>
                  </a:cubicBezTo>
                  <a:cubicBezTo>
                    <a:pt x="9498" y="1797"/>
                    <a:pt x="9109" y="2301"/>
                    <a:pt x="8768" y="4017"/>
                  </a:cubicBezTo>
                  <a:cubicBezTo>
                    <a:pt x="8428" y="5733"/>
                    <a:pt x="8136" y="8660"/>
                    <a:pt x="8185" y="10629"/>
                  </a:cubicBezTo>
                  <a:cubicBezTo>
                    <a:pt x="8233" y="12597"/>
                    <a:pt x="8623" y="13606"/>
                    <a:pt x="9012" y="14262"/>
                  </a:cubicBezTo>
                  <a:cubicBezTo>
                    <a:pt x="9401" y="14918"/>
                    <a:pt x="9790" y="15221"/>
                    <a:pt x="10277" y="15423"/>
                  </a:cubicBezTo>
                  <a:cubicBezTo>
                    <a:pt x="10763" y="15625"/>
                    <a:pt x="11347" y="15726"/>
                    <a:pt x="11833" y="14615"/>
                  </a:cubicBezTo>
                  <a:cubicBezTo>
                    <a:pt x="12320" y="13505"/>
                    <a:pt x="12709" y="11184"/>
                    <a:pt x="13001" y="8812"/>
                  </a:cubicBezTo>
                  <a:cubicBezTo>
                    <a:pt x="13293" y="6440"/>
                    <a:pt x="13487" y="4017"/>
                    <a:pt x="13536" y="2453"/>
                  </a:cubicBezTo>
                  <a:cubicBezTo>
                    <a:pt x="13585" y="888"/>
                    <a:pt x="13487" y="182"/>
                    <a:pt x="13244" y="30"/>
                  </a:cubicBezTo>
                  <a:cubicBezTo>
                    <a:pt x="13001" y="-121"/>
                    <a:pt x="12612" y="283"/>
                    <a:pt x="11931" y="1595"/>
                  </a:cubicBezTo>
                  <a:cubicBezTo>
                    <a:pt x="11250" y="2907"/>
                    <a:pt x="10277" y="5128"/>
                    <a:pt x="9693" y="6490"/>
                  </a:cubicBezTo>
                  <a:cubicBezTo>
                    <a:pt x="9109" y="7853"/>
                    <a:pt x="8914" y="8357"/>
                    <a:pt x="8866" y="8357"/>
                  </a:cubicBezTo>
                  <a:cubicBezTo>
                    <a:pt x="8817" y="8357"/>
                    <a:pt x="8914" y="7853"/>
                    <a:pt x="9206" y="7146"/>
                  </a:cubicBezTo>
                  <a:cubicBezTo>
                    <a:pt x="9498" y="6440"/>
                    <a:pt x="9985" y="5531"/>
                    <a:pt x="10277" y="4825"/>
                  </a:cubicBezTo>
                  <a:cubicBezTo>
                    <a:pt x="10568" y="4118"/>
                    <a:pt x="10666" y="3614"/>
                    <a:pt x="10471" y="3311"/>
                  </a:cubicBezTo>
                  <a:cubicBezTo>
                    <a:pt x="10277" y="3008"/>
                    <a:pt x="9790" y="2907"/>
                    <a:pt x="9304" y="2957"/>
                  </a:cubicBezTo>
                  <a:cubicBezTo>
                    <a:pt x="8817" y="3008"/>
                    <a:pt x="8331" y="3210"/>
                    <a:pt x="7650" y="3159"/>
                  </a:cubicBezTo>
                  <a:cubicBezTo>
                    <a:pt x="6968" y="3109"/>
                    <a:pt x="6093" y="2806"/>
                    <a:pt x="5509" y="2453"/>
                  </a:cubicBezTo>
                  <a:cubicBezTo>
                    <a:pt x="4925" y="2100"/>
                    <a:pt x="4633" y="1696"/>
                    <a:pt x="4682" y="1645"/>
                  </a:cubicBezTo>
                  <a:cubicBezTo>
                    <a:pt x="4731" y="1595"/>
                    <a:pt x="5120" y="1898"/>
                    <a:pt x="5558" y="1948"/>
                  </a:cubicBezTo>
                  <a:cubicBezTo>
                    <a:pt x="5995" y="1999"/>
                    <a:pt x="6482" y="1797"/>
                    <a:pt x="8282" y="1645"/>
                  </a:cubicBezTo>
                  <a:cubicBezTo>
                    <a:pt x="10082" y="1494"/>
                    <a:pt x="13195" y="1393"/>
                    <a:pt x="15239" y="1292"/>
                  </a:cubicBezTo>
                  <a:cubicBezTo>
                    <a:pt x="17282" y="1191"/>
                    <a:pt x="18255" y="1090"/>
                    <a:pt x="18498" y="1040"/>
                  </a:cubicBezTo>
                  <a:cubicBezTo>
                    <a:pt x="18741" y="989"/>
                    <a:pt x="18255" y="989"/>
                    <a:pt x="17914" y="1242"/>
                  </a:cubicBezTo>
                  <a:cubicBezTo>
                    <a:pt x="17574" y="1494"/>
                    <a:pt x="17379" y="1999"/>
                    <a:pt x="17282" y="3866"/>
                  </a:cubicBezTo>
                  <a:cubicBezTo>
                    <a:pt x="17185" y="5733"/>
                    <a:pt x="17185" y="8963"/>
                    <a:pt x="17185" y="10881"/>
                  </a:cubicBezTo>
                  <a:cubicBezTo>
                    <a:pt x="17185" y="12799"/>
                    <a:pt x="17185" y="13404"/>
                    <a:pt x="17185" y="14161"/>
                  </a:cubicBezTo>
                  <a:cubicBezTo>
                    <a:pt x="17185" y="14918"/>
                    <a:pt x="17185" y="15827"/>
                    <a:pt x="17282" y="15776"/>
                  </a:cubicBezTo>
                  <a:cubicBezTo>
                    <a:pt x="17379" y="15726"/>
                    <a:pt x="17574" y="14716"/>
                    <a:pt x="17720" y="12597"/>
                  </a:cubicBezTo>
                  <a:cubicBezTo>
                    <a:pt x="17866" y="10477"/>
                    <a:pt x="17963" y="7247"/>
                    <a:pt x="18060" y="5380"/>
                  </a:cubicBezTo>
                  <a:cubicBezTo>
                    <a:pt x="18158" y="3513"/>
                    <a:pt x="18255" y="3008"/>
                    <a:pt x="18352" y="2453"/>
                  </a:cubicBezTo>
                  <a:cubicBezTo>
                    <a:pt x="18449" y="1898"/>
                    <a:pt x="18547" y="1292"/>
                    <a:pt x="18595" y="1343"/>
                  </a:cubicBezTo>
                  <a:cubicBezTo>
                    <a:pt x="18644" y="1393"/>
                    <a:pt x="18644" y="2100"/>
                    <a:pt x="18595" y="3311"/>
                  </a:cubicBezTo>
                  <a:cubicBezTo>
                    <a:pt x="18547" y="4522"/>
                    <a:pt x="18449" y="6238"/>
                    <a:pt x="18595" y="8206"/>
                  </a:cubicBezTo>
                  <a:cubicBezTo>
                    <a:pt x="18741" y="10174"/>
                    <a:pt x="19131" y="12395"/>
                    <a:pt x="19228" y="14010"/>
                  </a:cubicBezTo>
                  <a:cubicBezTo>
                    <a:pt x="19325" y="15625"/>
                    <a:pt x="19131" y="16634"/>
                    <a:pt x="18839" y="16937"/>
                  </a:cubicBezTo>
                  <a:cubicBezTo>
                    <a:pt x="18547" y="17240"/>
                    <a:pt x="18158" y="16836"/>
                    <a:pt x="16893" y="15928"/>
                  </a:cubicBezTo>
                  <a:cubicBezTo>
                    <a:pt x="15628" y="15019"/>
                    <a:pt x="13487" y="13606"/>
                    <a:pt x="11590" y="12799"/>
                  </a:cubicBezTo>
                  <a:cubicBezTo>
                    <a:pt x="9693" y="11991"/>
                    <a:pt x="8039" y="11789"/>
                    <a:pt x="7017" y="11840"/>
                  </a:cubicBezTo>
                  <a:cubicBezTo>
                    <a:pt x="5995" y="11890"/>
                    <a:pt x="5606" y="12193"/>
                    <a:pt x="5412" y="12597"/>
                  </a:cubicBezTo>
                  <a:cubicBezTo>
                    <a:pt x="5217" y="13000"/>
                    <a:pt x="5217" y="13505"/>
                    <a:pt x="5412" y="13909"/>
                  </a:cubicBezTo>
                  <a:cubicBezTo>
                    <a:pt x="5606" y="14313"/>
                    <a:pt x="5995" y="14615"/>
                    <a:pt x="6725" y="15473"/>
                  </a:cubicBezTo>
                  <a:cubicBezTo>
                    <a:pt x="7455" y="16331"/>
                    <a:pt x="8525" y="17744"/>
                    <a:pt x="9741" y="18754"/>
                  </a:cubicBezTo>
                  <a:cubicBezTo>
                    <a:pt x="10958" y="19763"/>
                    <a:pt x="12320" y="20369"/>
                    <a:pt x="13244" y="20621"/>
                  </a:cubicBezTo>
                  <a:cubicBezTo>
                    <a:pt x="14168" y="20873"/>
                    <a:pt x="14655" y="20772"/>
                    <a:pt x="15141" y="20470"/>
                  </a:cubicBezTo>
                  <a:cubicBezTo>
                    <a:pt x="15628" y="20167"/>
                    <a:pt x="16114" y="19662"/>
                    <a:pt x="16017" y="19258"/>
                  </a:cubicBezTo>
                  <a:cubicBezTo>
                    <a:pt x="15920" y="18855"/>
                    <a:pt x="15239" y="18552"/>
                    <a:pt x="14217" y="18148"/>
                  </a:cubicBezTo>
                  <a:cubicBezTo>
                    <a:pt x="13195" y="17744"/>
                    <a:pt x="11833" y="17240"/>
                    <a:pt x="10909" y="16937"/>
                  </a:cubicBezTo>
                  <a:cubicBezTo>
                    <a:pt x="9985" y="16634"/>
                    <a:pt x="9498" y="16533"/>
                    <a:pt x="9352" y="16735"/>
                  </a:cubicBezTo>
                  <a:cubicBezTo>
                    <a:pt x="9206" y="16937"/>
                    <a:pt x="9401" y="17442"/>
                    <a:pt x="9985" y="17997"/>
                  </a:cubicBezTo>
                  <a:cubicBezTo>
                    <a:pt x="10568" y="18552"/>
                    <a:pt x="11541" y="19157"/>
                    <a:pt x="12660" y="19763"/>
                  </a:cubicBezTo>
                  <a:cubicBezTo>
                    <a:pt x="13779" y="20369"/>
                    <a:pt x="15044" y="20974"/>
                    <a:pt x="15920" y="21227"/>
                  </a:cubicBezTo>
                  <a:cubicBezTo>
                    <a:pt x="16795" y="21479"/>
                    <a:pt x="17282" y="21378"/>
                    <a:pt x="18012" y="20571"/>
                  </a:cubicBezTo>
                  <a:cubicBezTo>
                    <a:pt x="18741" y="19763"/>
                    <a:pt x="19714" y="18249"/>
                    <a:pt x="20395" y="16281"/>
                  </a:cubicBezTo>
                  <a:cubicBezTo>
                    <a:pt x="21077" y="14313"/>
                    <a:pt x="21466" y="11890"/>
                    <a:pt x="21514" y="10477"/>
                  </a:cubicBezTo>
                  <a:cubicBezTo>
                    <a:pt x="21563" y="9064"/>
                    <a:pt x="21271" y="8660"/>
                    <a:pt x="20931" y="8610"/>
                  </a:cubicBezTo>
                  <a:cubicBezTo>
                    <a:pt x="20590" y="8559"/>
                    <a:pt x="20201" y="8862"/>
                    <a:pt x="19714" y="9569"/>
                  </a:cubicBezTo>
                  <a:cubicBezTo>
                    <a:pt x="19228" y="10275"/>
                    <a:pt x="18644" y="11385"/>
                    <a:pt x="18255" y="12344"/>
                  </a:cubicBezTo>
                  <a:cubicBezTo>
                    <a:pt x="17866" y="13303"/>
                    <a:pt x="17671" y="14111"/>
                    <a:pt x="17817" y="14666"/>
                  </a:cubicBezTo>
                  <a:cubicBezTo>
                    <a:pt x="17963" y="15221"/>
                    <a:pt x="18449" y="15524"/>
                    <a:pt x="18839" y="15877"/>
                  </a:cubicBezTo>
                  <a:cubicBezTo>
                    <a:pt x="19228" y="16230"/>
                    <a:pt x="19520" y="16634"/>
                    <a:pt x="19763" y="17088"/>
                  </a:cubicBezTo>
                  <a:cubicBezTo>
                    <a:pt x="20006" y="17543"/>
                    <a:pt x="20201" y="18047"/>
                    <a:pt x="20201" y="18703"/>
                  </a:cubicBezTo>
                  <a:cubicBezTo>
                    <a:pt x="20201" y="19359"/>
                    <a:pt x="20006" y="20167"/>
                    <a:pt x="19763" y="20369"/>
                  </a:cubicBezTo>
                  <a:cubicBezTo>
                    <a:pt x="19520" y="20571"/>
                    <a:pt x="19228" y="20167"/>
                    <a:pt x="19082" y="19662"/>
                  </a:cubicBezTo>
                  <a:cubicBezTo>
                    <a:pt x="18936" y="19157"/>
                    <a:pt x="18936" y="18552"/>
                    <a:pt x="18936" y="17946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8" name="Linea"/>
            <p:cNvSpPr/>
            <p:nvPr/>
          </p:nvSpPr>
          <p:spPr>
            <a:xfrm>
              <a:off x="3833247" y="-2643735"/>
              <a:ext cx="133268" cy="15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90" fill="norm" stroke="1" extrusionOk="0">
                  <a:moveTo>
                    <a:pt x="2230" y="126"/>
                  </a:moveTo>
                  <a:cubicBezTo>
                    <a:pt x="1559" y="8"/>
                    <a:pt x="888" y="-110"/>
                    <a:pt x="486" y="185"/>
                  </a:cubicBezTo>
                  <a:cubicBezTo>
                    <a:pt x="83" y="480"/>
                    <a:pt x="-51" y="1188"/>
                    <a:pt x="16" y="3431"/>
                  </a:cubicBezTo>
                  <a:cubicBezTo>
                    <a:pt x="83" y="5674"/>
                    <a:pt x="351" y="9451"/>
                    <a:pt x="620" y="12047"/>
                  </a:cubicBezTo>
                  <a:cubicBezTo>
                    <a:pt x="888" y="14644"/>
                    <a:pt x="1156" y="16061"/>
                    <a:pt x="1425" y="17182"/>
                  </a:cubicBezTo>
                  <a:cubicBezTo>
                    <a:pt x="1693" y="18303"/>
                    <a:pt x="1961" y="19129"/>
                    <a:pt x="2096" y="19188"/>
                  </a:cubicBezTo>
                  <a:cubicBezTo>
                    <a:pt x="2230" y="19247"/>
                    <a:pt x="2230" y="18539"/>
                    <a:pt x="2498" y="16710"/>
                  </a:cubicBezTo>
                  <a:cubicBezTo>
                    <a:pt x="2766" y="14880"/>
                    <a:pt x="3303" y="11929"/>
                    <a:pt x="3638" y="9746"/>
                  </a:cubicBezTo>
                  <a:cubicBezTo>
                    <a:pt x="3974" y="7562"/>
                    <a:pt x="4108" y="6146"/>
                    <a:pt x="4242" y="4906"/>
                  </a:cubicBezTo>
                  <a:cubicBezTo>
                    <a:pt x="4376" y="3667"/>
                    <a:pt x="4510" y="2605"/>
                    <a:pt x="4443" y="2428"/>
                  </a:cubicBezTo>
                  <a:cubicBezTo>
                    <a:pt x="4376" y="2251"/>
                    <a:pt x="4108" y="2959"/>
                    <a:pt x="3907" y="4847"/>
                  </a:cubicBezTo>
                  <a:cubicBezTo>
                    <a:pt x="3706" y="6736"/>
                    <a:pt x="3571" y="9805"/>
                    <a:pt x="4242" y="12579"/>
                  </a:cubicBezTo>
                  <a:cubicBezTo>
                    <a:pt x="4913" y="15352"/>
                    <a:pt x="6389" y="17831"/>
                    <a:pt x="7261" y="19365"/>
                  </a:cubicBezTo>
                  <a:cubicBezTo>
                    <a:pt x="8133" y="20900"/>
                    <a:pt x="8401" y="21490"/>
                    <a:pt x="8535" y="21490"/>
                  </a:cubicBezTo>
                  <a:cubicBezTo>
                    <a:pt x="8669" y="21490"/>
                    <a:pt x="8669" y="20900"/>
                    <a:pt x="9072" y="18775"/>
                  </a:cubicBezTo>
                  <a:cubicBezTo>
                    <a:pt x="9474" y="16651"/>
                    <a:pt x="10279" y="12992"/>
                    <a:pt x="10749" y="10749"/>
                  </a:cubicBezTo>
                  <a:cubicBezTo>
                    <a:pt x="11219" y="8506"/>
                    <a:pt x="11353" y="7680"/>
                    <a:pt x="11554" y="6736"/>
                  </a:cubicBezTo>
                  <a:cubicBezTo>
                    <a:pt x="11755" y="5792"/>
                    <a:pt x="12023" y="4729"/>
                    <a:pt x="12091" y="4493"/>
                  </a:cubicBezTo>
                  <a:cubicBezTo>
                    <a:pt x="12158" y="4257"/>
                    <a:pt x="12023" y="4847"/>
                    <a:pt x="11420" y="6205"/>
                  </a:cubicBezTo>
                  <a:cubicBezTo>
                    <a:pt x="10816" y="7562"/>
                    <a:pt x="9743" y="9687"/>
                    <a:pt x="9542" y="11398"/>
                  </a:cubicBezTo>
                  <a:cubicBezTo>
                    <a:pt x="9340" y="13110"/>
                    <a:pt x="10011" y="14408"/>
                    <a:pt x="10615" y="15234"/>
                  </a:cubicBezTo>
                  <a:cubicBezTo>
                    <a:pt x="11219" y="16060"/>
                    <a:pt x="11755" y="16415"/>
                    <a:pt x="12359" y="16592"/>
                  </a:cubicBezTo>
                  <a:cubicBezTo>
                    <a:pt x="12963" y="16769"/>
                    <a:pt x="13633" y="16769"/>
                    <a:pt x="14438" y="16238"/>
                  </a:cubicBezTo>
                  <a:cubicBezTo>
                    <a:pt x="15243" y="15706"/>
                    <a:pt x="16182" y="14644"/>
                    <a:pt x="16853" y="12992"/>
                  </a:cubicBezTo>
                  <a:cubicBezTo>
                    <a:pt x="17524" y="11339"/>
                    <a:pt x="17927" y="9097"/>
                    <a:pt x="18128" y="7621"/>
                  </a:cubicBezTo>
                  <a:cubicBezTo>
                    <a:pt x="18329" y="6146"/>
                    <a:pt x="18329" y="5438"/>
                    <a:pt x="18061" y="4906"/>
                  </a:cubicBezTo>
                  <a:cubicBezTo>
                    <a:pt x="17792" y="4375"/>
                    <a:pt x="17256" y="4021"/>
                    <a:pt x="16920" y="4139"/>
                  </a:cubicBezTo>
                  <a:cubicBezTo>
                    <a:pt x="16585" y="4257"/>
                    <a:pt x="16451" y="4847"/>
                    <a:pt x="16182" y="5733"/>
                  </a:cubicBezTo>
                  <a:cubicBezTo>
                    <a:pt x="15914" y="6618"/>
                    <a:pt x="15512" y="7798"/>
                    <a:pt x="15243" y="8742"/>
                  </a:cubicBezTo>
                  <a:cubicBezTo>
                    <a:pt x="14975" y="9687"/>
                    <a:pt x="14841" y="10395"/>
                    <a:pt x="15109" y="10808"/>
                  </a:cubicBezTo>
                  <a:cubicBezTo>
                    <a:pt x="15378" y="11221"/>
                    <a:pt x="16048" y="11339"/>
                    <a:pt x="16719" y="11044"/>
                  </a:cubicBezTo>
                  <a:cubicBezTo>
                    <a:pt x="17390" y="10749"/>
                    <a:pt x="18061" y="10041"/>
                    <a:pt x="18597" y="9038"/>
                  </a:cubicBezTo>
                  <a:cubicBezTo>
                    <a:pt x="19134" y="8034"/>
                    <a:pt x="19537" y="6736"/>
                    <a:pt x="19671" y="5733"/>
                  </a:cubicBezTo>
                  <a:cubicBezTo>
                    <a:pt x="19805" y="4729"/>
                    <a:pt x="19671" y="4021"/>
                    <a:pt x="19201" y="3549"/>
                  </a:cubicBezTo>
                  <a:cubicBezTo>
                    <a:pt x="18732" y="3077"/>
                    <a:pt x="17927" y="2841"/>
                    <a:pt x="16719" y="2959"/>
                  </a:cubicBezTo>
                  <a:cubicBezTo>
                    <a:pt x="15512" y="3077"/>
                    <a:pt x="13902" y="3549"/>
                    <a:pt x="12828" y="4021"/>
                  </a:cubicBezTo>
                  <a:cubicBezTo>
                    <a:pt x="11755" y="4493"/>
                    <a:pt x="11219" y="4965"/>
                    <a:pt x="10816" y="5497"/>
                  </a:cubicBezTo>
                  <a:cubicBezTo>
                    <a:pt x="10414" y="6028"/>
                    <a:pt x="10145" y="6618"/>
                    <a:pt x="10011" y="6618"/>
                  </a:cubicBezTo>
                  <a:cubicBezTo>
                    <a:pt x="9877" y="6618"/>
                    <a:pt x="9877" y="6028"/>
                    <a:pt x="9474" y="5615"/>
                  </a:cubicBezTo>
                  <a:cubicBezTo>
                    <a:pt x="9072" y="5202"/>
                    <a:pt x="8267" y="4965"/>
                    <a:pt x="8267" y="4670"/>
                  </a:cubicBezTo>
                  <a:cubicBezTo>
                    <a:pt x="8267" y="4375"/>
                    <a:pt x="9072" y="4021"/>
                    <a:pt x="10682" y="3608"/>
                  </a:cubicBezTo>
                  <a:cubicBezTo>
                    <a:pt x="12292" y="3195"/>
                    <a:pt x="14707" y="2723"/>
                    <a:pt x="16652" y="3018"/>
                  </a:cubicBezTo>
                  <a:cubicBezTo>
                    <a:pt x="18597" y="3313"/>
                    <a:pt x="20073" y="4375"/>
                    <a:pt x="21549" y="5438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9" name="Linea"/>
            <p:cNvSpPr/>
            <p:nvPr/>
          </p:nvSpPr>
          <p:spPr>
            <a:xfrm>
              <a:off x="3813021" y="-2866122"/>
              <a:ext cx="146026" cy="127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2823" y="2383"/>
                  </a:moveTo>
                  <a:cubicBezTo>
                    <a:pt x="2455" y="1269"/>
                    <a:pt x="2086" y="154"/>
                    <a:pt x="1780" y="14"/>
                  </a:cubicBezTo>
                  <a:cubicBezTo>
                    <a:pt x="1473" y="-125"/>
                    <a:pt x="1227" y="711"/>
                    <a:pt x="859" y="3498"/>
                  </a:cubicBezTo>
                  <a:cubicBezTo>
                    <a:pt x="491" y="6285"/>
                    <a:pt x="0" y="11023"/>
                    <a:pt x="0" y="14298"/>
                  </a:cubicBezTo>
                  <a:cubicBezTo>
                    <a:pt x="0" y="17573"/>
                    <a:pt x="491" y="19385"/>
                    <a:pt x="1043" y="20360"/>
                  </a:cubicBezTo>
                  <a:cubicBezTo>
                    <a:pt x="1595" y="21336"/>
                    <a:pt x="2209" y="21475"/>
                    <a:pt x="2761" y="21336"/>
                  </a:cubicBezTo>
                  <a:cubicBezTo>
                    <a:pt x="3314" y="21196"/>
                    <a:pt x="3805" y="20778"/>
                    <a:pt x="4234" y="18967"/>
                  </a:cubicBezTo>
                  <a:cubicBezTo>
                    <a:pt x="4664" y="17155"/>
                    <a:pt x="5032" y="13950"/>
                    <a:pt x="4848" y="11093"/>
                  </a:cubicBezTo>
                  <a:cubicBezTo>
                    <a:pt x="4664" y="8236"/>
                    <a:pt x="3927" y="5728"/>
                    <a:pt x="3252" y="4265"/>
                  </a:cubicBezTo>
                  <a:cubicBezTo>
                    <a:pt x="2577" y="2802"/>
                    <a:pt x="1964" y="2383"/>
                    <a:pt x="1657" y="2523"/>
                  </a:cubicBezTo>
                  <a:cubicBezTo>
                    <a:pt x="1350" y="2662"/>
                    <a:pt x="1350" y="3359"/>
                    <a:pt x="1595" y="5380"/>
                  </a:cubicBezTo>
                  <a:cubicBezTo>
                    <a:pt x="1841" y="7400"/>
                    <a:pt x="2332" y="10745"/>
                    <a:pt x="2945" y="13253"/>
                  </a:cubicBezTo>
                  <a:cubicBezTo>
                    <a:pt x="3559" y="15761"/>
                    <a:pt x="4295" y="17434"/>
                    <a:pt x="4970" y="18409"/>
                  </a:cubicBezTo>
                  <a:cubicBezTo>
                    <a:pt x="5645" y="19385"/>
                    <a:pt x="6259" y="19663"/>
                    <a:pt x="6750" y="19454"/>
                  </a:cubicBezTo>
                  <a:cubicBezTo>
                    <a:pt x="7241" y="19245"/>
                    <a:pt x="7609" y="18549"/>
                    <a:pt x="8100" y="16737"/>
                  </a:cubicBezTo>
                  <a:cubicBezTo>
                    <a:pt x="8591" y="14925"/>
                    <a:pt x="9205" y="11999"/>
                    <a:pt x="9450" y="9630"/>
                  </a:cubicBezTo>
                  <a:cubicBezTo>
                    <a:pt x="9695" y="7261"/>
                    <a:pt x="9573" y="5449"/>
                    <a:pt x="9205" y="4334"/>
                  </a:cubicBezTo>
                  <a:cubicBezTo>
                    <a:pt x="8836" y="3220"/>
                    <a:pt x="8223" y="2801"/>
                    <a:pt x="7670" y="2801"/>
                  </a:cubicBezTo>
                  <a:cubicBezTo>
                    <a:pt x="7118" y="2801"/>
                    <a:pt x="6627" y="3220"/>
                    <a:pt x="6136" y="4613"/>
                  </a:cubicBezTo>
                  <a:cubicBezTo>
                    <a:pt x="5645" y="6007"/>
                    <a:pt x="5155" y="8376"/>
                    <a:pt x="5216" y="10605"/>
                  </a:cubicBezTo>
                  <a:cubicBezTo>
                    <a:pt x="5277" y="12835"/>
                    <a:pt x="5891" y="14925"/>
                    <a:pt x="6995" y="16249"/>
                  </a:cubicBezTo>
                  <a:cubicBezTo>
                    <a:pt x="8100" y="17573"/>
                    <a:pt x="9695" y="18131"/>
                    <a:pt x="10800" y="18479"/>
                  </a:cubicBezTo>
                  <a:cubicBezTo>
                    <a:pt x="11905" y="18827"/>
                    <a:pt x="12518" y="18967"/>
                    <a:pt x="13009" y="18688"/>
                  </a:cubicBezTo>
                  <a:cubicBezTo>
                    <a:pt x="13500" y="18409"/>
                    <a:pt x="13868" y="17712"/>
                    <a:pt x="13745" y="16249"/>
                  </a:cubicBezTo>
                  <a:cubicBezTo>
                    <a:pt x="13623" y="14786"/>
                    <a:pt x="13009" y="12556"/>
                    <a:pt x="12395" y="11093"/>
                  </a:cubicBezTo>
                  <a:cubicBezTo>
                    <a:pt x="11782" y="9630"/>
                    <a:pt x="11168" y="8933"/>
                    <a:pt x="10800" y="9003"/>
                  </a:cubicBezTo>
                  <a:cubicBezTo>
                    <a:pt x="10432" y="9072"/>
                    <a:pt x="10309" y="9909"/>
                    <a:pt x="10493" y="11720"/>
                  </a:cubicBezTo>
                  <a:cubicBezTo>
                    <a:pt x="10677" y="13532"/>
                    <a:pt x="11168" y="16319"/>
                    <a:pt x="11659" y="17991"/>
                  </a:cubicBezTo>
                  <a:cubicBezTo>
                    <a:pt x="12150" y="19663"/>
                    <a:pt x="12641" y="20221"/>
                    <a:pt x="13193" y="20500"/>
                  </a:cubicBezTo>
                  <a:cubicBezTo>
                    <a:pt x="13745" y="20778"/>
                    <a:pt x="14359" y="20778"/>
                    <a:pt x="15218" y="20151"/>
                  </a:cubicBezTo>
                  <a:cubicBezTo>
                    <a:pt x="16077" y="19524"/>
                    <a:pt x="17182" y="18270"/>
                    <a:pt x="17795" y="17294"/>
                  </a:cubicBezTo>
                  <a:cubicBezTo>
                    <a:pt x="18409" y="16319"/>
                    <a:pt x="18532" y="15622"/>
                    <a:pt x="18593" y="14925"/>
                  </a:cubicBezTo>
                  <a:cubicBezTo>
                    <a:pt x="18655" y="14229"/>
                    <a:pt x="18655" y="13532"/>
                    <a:pt x="18348" y="13044"/>
                  </a:cubicBezTo>
                  <a:cubicBezTo>
                    <a:pt x="18041" y="12556"/>
                    <a:pt x="17427" y="12278"/>
                    <a:pt x="16936" y="12417"/>
                  </a:cubicBezTo>
                  <a:cubicBezTo>
                    <a:pt x="16445" y="12556"/>
                    <a:pt x="16077" y="13114"/>
                    <a:pt x="15770" y="13741"/>
                  </a:cubicBezTo>
                  <a:cubicBezTo>
                    <a:pt x="15464" y="14368"/>
                    <a:pt x="15218" y="15065"/>
                    <a:pt x="15095" y="15761"/>
                  </a:cubicBezTo>
                  <a:cubicBezTo>
                    <a:pt x="14973" y="16458"/>
                    <a:pt x="14973" y="17155"/>
                    <a:pt x="15280" y="17712"/>
                  </a:cubicBezTo>
                  <a:cubicBezTo>
                    <a:pt x="15586" y="18270"/>
                    <a:pt x="16200" y="18688"/>
                    <a:pt x="16814" y="18897"/>
                  </a:cubicBezTo>
                  <a:cubicBezTo>
                    <a:pt x="17427" y="19106"/>
                    <a:pt x="18041" y="19106"/>
                    <a:pt x="18655" y="19106"/>
                  </a:cubicBezTo>
                  <a:cubicBezTo>
                    <a:pt x="19268" y="19106"/>
                    <a:pt x="19882" y="19106"/>
                    <a:pt x="20189" y="18758"/>
                  </a:cubicBezTo>
                  <a:cubicBezTo>
                    <a:pt x="20495" y="18409"/>
                    <a:pt x="20495" y="17712"/>
                    <a:pt x="20311" y="17085"/>
                  </a:cubicBezTo>
                  <a:cubicBezTo>
                    <a:pt x="20127" y="16458"/>
                    <a:pt x="19759" y="15901"/>
                    <a:pt x="19636" y="16110"/>
                  </a:cubicBezTo>
                  <a:cubicBezTo>
                    <a:pt x="19514" y="16319"/>
                    <a:pt x="19636" y="17294"/>
                    <a:pt x="20005" y="17921"/>
                  </a:cubicBezTo>
                  <a:cubicBezTo>
                    <a:pt x="20373" y="18549"/>
                    <a:pt x="20986" y="18827"/>
                    <a:pt x="21600" y="19106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5251" name="Immagine 03-11-24 - 14.54.jpeg" descr="Immagine 03-11-24 - 14.54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693736" y="5329308"/>
            <a:ext cx="6963793" cy="4117636"/>
          </a:xfrm>
          <a:prstGeom prst="rect">
            <a:avLst/>
          </a:prstGeom>
          <a:ln w="12700">
            <a:miter lim="400000"/>
          </a:ln>
        </p:spPr>
      </p:pic>
      <p:sp>
        <p:nvSpPr>
          <p:cNvPr id="5252" name="Disegno"/>
          <p:cNvSpPr/>
          <p:nvPr/>
        </p:nvSpPr>
        <p:spPr>
          <a:xfrm>
            <a:off x="1710342" y="5906255"/>
            <a:ext cx="3298913" cy="38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fill="norm" stroke="1" extrusionOk="0">
                <a:moveTo>
                  <a:pt x="0" y="21424"/>
                </a:moveTo>
                <a:cubicBezTo>
                  <a:pt x="350" y="17310"/>
                  <a:pt x="701" y="13196"/>
                  <a:pt x="1099" y="11138"/>
                </a:cubicBezTo>
                <a:cubicBezTo>
                  <a:pt x="1498" y="9081"/>
                  <a:pt x="1945" y="9081"/>
                  <a:pt x="2326" y="8567"/>
                </a:cubicBezTo>
                <a:cubicBezTo>
                  <a:pt x="2706" y="8053"/>
                  <a:pt x="3020" y="7024"/>
                  <a:pt x="3340" y="5481"/>
                </a:cubicBezTo>
                <a:cubicBezTo>
                  <a:pt x="3660" y="3938"/>
                  <a:pt x="3987" y="1881"/>
                  <a:pt x="4337" y="853"/>
                </a:cubicBezTo>
                <a:cubicBezTo>
                  <a:pt x="4687" y="-176"/>
                  <a:pt x="5062" y="-176"/>
                  <a:pt x="5394" y="338"/>
                </a:cubicBezTo>
                <a:cubicBezTo>
                  <a:pt x="5726" y="853"/>
                  <a:pt x="6016" y="1881"/>
                  <a:pt x="6300" y="2910"/>
                </a:cubicBezTo>
                <a:cubicBezTo>
                  <a:pt x="6584" y="3938"/>
                  <a:pt x="6862" y="4967"/>
                  <a:pt x="7152" y="5995"/>
                </a:cubicBezTo>
                <a:cubicBezTo>
                  <a:pt x="7442" y="7024"/>
                  <a:pt x="7744" y="8053"/>
                  <a:pt x="8052" y="7538"/>
                </a:cubicBezTo>
                <a:cubicBezTo>
                  <a:pt x="8360" y="7024"/>
                  <a:pt x="8674" y="4967"/>
                  <a:pt x="8988" y="3424"/>
                </a:cubicBezTo>
                <a:cubicBezTo>
                  <a:pt x="9302" y="1881"/>
                  <a:pt x="9616" y="853"/>
                  <a:pt x="9972" y="853"/>
                </a:cubicBezTo>
                <a:cubicBezTo>
                  <a:pt x="10329" y="853"/>
                  <a:pt x="10728" y="1881"/>
                  <a:pt x="11048" y="2910"/>
                </a:cubicBezTo>
                <a:cubicBezTo>
                  <a:pt x="11368" y="3938"/>
                  <a:pt x="11609" y="4967"/>
                  <a:pt x="11978" y="5481"/>
                </a:cubicBezTo>
                <a:cubicBezTo>
                  <a:pt x="12346" y="5995"/>
                  <a:pt x="12842" y="5995"/>
                  <a:pt x="13289" y="5481"/>
                </a:cubicBezTo>
                <a:cubicBezTo>
                  <a:pt x="13736" y="4967"/>
                  <a:pt x="14134" y="3938"/>
                  <a:pt x="14466" y="3938"/>
                </a:cubicBezTo>
                <a:cubicBezTo>
                  <a:pt x="14799" y="3938"/>
                  <a:pt x="15064" y="4967"/>
                  <a:pt x="15366" y="5995"/>
                </a:cubicBezTo>
                <a:cubicBezTo>
                  <a:pt x="15668" y="7024"/>
                  <a:pt x="16007" y="8053"/>
                  <a:pt x="16381" y="8567"/>
                </a:cubicBezTo>
                <a:cubicBezTo>
                  <a:pt x="16756" y="9081"/>
                  <a:pt x="17166" y="9081"/>
                  <a:pt x="17565" y="8567"/>
                </a:cubicBezTo>
                <a:cubicBezTo>
                  <a:pt x="17964" y="8053"/>
                  <a:pt x="18350" y="7024"/>
                  <a:pt x="18737" y="5995"/>
                </a:cubicBezTo>
                <a:cubicBezTo>
                  <a:pt x="19123" y="4967"/>
                  <a:pt x="19510" y="3938"/>
                  <a:pt x="19854" y="3938"/>
                </a:cubicBezTo>
                <a:cubicBezTo>
                  <a:pt x="20199" y="3938"/>
                  <a:pt x="20501" y="4967"/>
                  <a:pt x="20785" y="5995"/>
                </a:cubicBezTo>
                <a:cubicBezTo>
                  <a:pt x="21068" y="7024"/>
                  <a:pt x="21334" y="8053"/>
                  <a:pt x="21600" y="9081"/>
                </a:cubicBezTo>
              </a:path>
            </a:pathLst>
          </a:custGeom>
          <a:ln w="88900" cap="rnd">
            <a:solidFill>
              <a:srgbClr val="FC3142">
                <a:alpha val="29166"/>
              </a:srgbClr>
            </a:solidFill>
          </a:ln>
        </p:spPr>
        <p:txBody>
          <a:bodyPr lIns="0" tIns="0" rIns="0" bIns="0"/>
          <a:lstStyle/>
          <a:p>
            <a:pPr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53" name="Disegno"/>
          <p:cNvSpPr/>
          <p:nvPr/>
        </p:nvSpPr>
        <p:spPr>
          <a:xfrm>
            <a:off x="5092280" y="8848760"/>
            <a:ext cx="2369019" cy="45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2" fill="norm" stroke="1" extrusionOk="0">
                <a:moveTo>
                  <a:pt x="0" y="16416"/>
                </a:moveTo>
                <a:cubicBezTo>
                  <a:pt x="303" y="17280"/>
                  <a:pt x="606" y="18144"/>
                  <a:pt x="976" y="19008"/>
                </a:cubicBezTo>
                <a:cubicBezTo>
                  <a:pt x="1346" y="19872"/>
                  <a:pt x="1783" y="20736"/>
                  <a:pt x="2263" y="21168"/>
                </a:cubicBezTo>
                <a:cubicBezTo>
                  <a:pt x="2742" y="21600"/>
                  <a:pt x="3264" y="21600"/>
                  <a:pt x="3693" y="21168"/>
                </a:cubicBezTo>
                <a:cubicBezTo>
                  <a:pt x="4121" y="20736"/>
                  <a:pt x="4458" y="19872"/>
                  <a:pt x="4820" y="18576"/>
                </a:cubicBezTo>
                <a:cubicBezTo>
                  <a:pt x="5181" y="17280"/>
                  <a:pt x="5568" y="15552"/>
                  <a:pt x="5930" y="14256"/>
                </a:cubicBezTo>
                <a:cubicBezTo>
                  <a:pt x="6292" y="12960"/>
                  <a:pt x="6628" y="12096"/>
                  <a:pt x="7015" y="11232"/>
                </a:cubicBezTo>
                <a:cubicBezTo>
                  <a:pt x="7402" y="10368"/>
                  <a:pt x="7839" y="9504"/>
                  <a:pt x="8369" y="9072"/>
                </a:cubicBezTo>
                <a:cubicBezTo>
                  <a:pt x="8899" y="8640"/>
                  <a:pt x="9521" y="8640"/>
                  <a:pt x="10043" y="8208"/>
                </a:cubicBezTo>
                <a:cubicBezTo>
                  <a:pt x="10564" y="7776"/>
                  <a:pt x="10985" y="6912"/>
                  <a:pt x="11380" y="6048"/>
                </a:cubicBezTo>
                <a:cubicBezTo>
                  <a:pt x="11776" y="5184"/>
                  <a:pt x="12146" y="4320"/>
                  <a:pt x="12566" y="3024"/>
                </a:cubicBezTo>
                <a:cubicBezTo>
                  <a:pt x="12987" y="1728"/>
                  <a:pt x="13458" y="0"/>
                  <a:pt x="13879" y="0"/>
                </a:cubicBezTo>
                <a:cubicBezTo>
                  <a:pt x="14299" y="0"/>
                  <a:pt x="14669" y="1728"/>
                  <a:pt x="15165" y="2592"/>
                </a:cubicBezTo>
                <a:cubicBezTo>
                  <a:pt x="15662" y="3456"/>
                  <a:pt x="16284" y="3456"/>
                  <a:pt x="16974" y="3456"/>
                </a:cubicBezTo>
                <a:cubicBezTo>
                  <a:pt x="17664" y="3456"/>
                  <a:pt x="18421" y="3456"/>
                  <a:pt x="19110" y="3888"/>
                </a:cubicBezTo>
                <a:cubicBezTo>
                  <a:pt x="19800" y="4320"/>
                  <a:pt x="20422" y="5184"/>
                  <a:pt x="20826" y="5184"/>
                </a:cubicBezTo>
                <a:cubicBezTo>
                  <a:pt x="21230" y="5184"/>
                  <a:pt x="21415" y="4320"/>
                  <a:pt x="21600" y="3456"/>
                </a:cubicBezTo>
              </a:path>
            </a:pathLst>
          </a:custGeom>
          <a:ln w="88900" cap="rnd">
            <a:solidFill>
              <a:srgbClr val="FC3142">
                <a:alpha val="29166"/>
              </a:srgbClr>
            </a:solidFill>
          </a:ln>
        </p:spPr>
        <p:txBody>
          <a:bodyPr lIns="0" tIns="0" rIns="0" bIns="0"/>
          <a:lstStyle/>
          <a:p>
            <a:pPr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5254" name="lcosfilogo-filtered.jpeg" descr="lcosfilogo-filtered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255" name="IMG_4269.jpeg" descr="IMG_4269.jpeg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8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257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25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26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26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26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26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26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27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27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27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27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27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280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8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28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28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28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29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29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29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9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29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30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30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30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3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30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31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31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31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31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31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32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32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32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32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32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330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3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33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33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3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34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34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34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34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349" name="Immagine 03-11-24 - 14.37.jpeg" descr="Immagine 03-11-24 - 14.37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0" name="Immagine 03-11-24 - 14.59.jpeg" descr="Immagine 03-11-24 - 14.59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693736" y="3784893"/>
            <a:ext cx="5588383" cy="14954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54" name="Disegno"/>
          <p:cNvGrpSpPr/>
          <p:nvPr/>
        </p:nvGrpSpPr>
        <p:grpSpPr>
          <a:xfrm>
            <a:off x="2040602" y="4118105"/>
            <a:ext cx="4042460" cy="756463"/>
            <a:chOff x="-1628525" y="-71956"/>
            <a:chExt cx="4042459" cy="756461"/>
          </a:xfrm>
        </p:grpSpPr>
        <p:sp>
          <p:nvSpPr>
            <p:cNvPr id="5351" name="Linea"/>
            <p:cNvSpPr/>
            <p:nvPr/>
          </p:nvSpPr>
          <p:spPr>
            <a:xfrm>
              <a:off x="-43646" y="-71957"/>
              <a:ext cx="758535" cy="71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fill="norm" stroke="1" extrusionOk="0">
                  <a:moveTo>
                    <a:pt x="1258" y="21600"/>
                  </a:moveTo>
                  <a:cubicBezTo>
                    <a:pt x="996" y="21600"/>
                    <a:pt x="734" y="21600"/>
                    <a:pt x="603" y="20215"/>
                  </a:cubicBezTo>
                  <a:cubicBezTo>
                    <a:pt x="472" y="18831"/>
                    <a:pt x="472" y="16062"/>
                    <a:pt x="891" y="13569"/>
                  </a:cubicBezTo>
                  <a:cubicBezTo>
                    <a:pt x="1311" y="11077"/>
                    <a:pt x="2150" y="8861"/>
                    <a:pt x="3172" y="6646"/>
                  </a:cubicBezTo>
                  <a:cubicBezTo>
                    <a:pt x="4194" y="4431"/>
                    <a:pt x="5400" y="2215"/>
                    <a:pt x="6396" y="1108"/>
                  </a:cubicBezTo>
                  <a:cubicBezTo>
                    <a:pt x="7392" y="0"/>
                    <a:pt x="8179" y="0"/>
                    <a:pt x="9437" y="0"/>
                  </a:cubicBezTo>
                  <a:cubicBezTo>
                    <a:pt x="10695" y="0"/>
                    <a:pt x="12425" y="0"/>
                    <a:pt x="13867" y="277"/>
                  </a:cubicBezTo>
                  <a:cubicBezTo>
                    <a:pt x="15309" y="554"/>
                    <a:pt x="16462" y="1108"/>
                    <a:pt x="17432" y="1938"/>
                  </a:cubicBezTo>
                  <a:cubicBezTo>
                    <a:pt x="18402" y="2769"/>
                    <a:pt x="19188" y="3877"/>
                    <a:pt x="19713" y="4431"/>
                  </a:cubicBezTo>
                  <a:cubicBezTo>
                    <a:pt x="20237" y="4985"/>
                    <a:pt x="20499" y="4985"/>
                    <a:pt x="20814" y="5538"/>
                  </a:cubicBezTo>
                  <a:cubicBezTo>
                    <a:pt x="21128" y="6092"/>
                    <a:pt x="21495" y="7200"/>
                    <a:pt x="21548" y="8031"/>
                  </a:cubicBezTo>
                  <a:cubicBezTo>
                    <a:pt x="21600" y="8862"/>
                    <a:pt x="21338" y="9415"/>
                    <a:pt x="20578" y="10246"/>
                  </a:cubicBezTo>
                  <a:cubicBezTo>
                    <a:pt x="19817" y="11077"/>
                    <a:pt x="18559" y="12185"/>
                    <a:pt x="17013" y="13015"/>
                  </a:cubicBezTo>
                  <a:cubicBezTo>
                    <a:pt x="15466" y="13846"/>
                    <a:pt x="13631" y="14400"/>
                    <a:pt x="11770" y="14954"/>
                  </a:cubicBezTo>
                  <a:cubicBezTo>
                    <a:pt x="9909" y="15508"/>
                    <a:pt x="8021" y="16062"/>
                    <a:pt x="6789" y="16338"/>
                  </a:cubicBezTo>
                  <a:cubicBezTo>
                    <a:pt x="5557" y="16615"/>
                    <a:pt x="4981" y="16615"/>
                    <a:pt x="4404" y="15785"/>
                  </a:cubicBezTo>
                  <a:cubicBezTo>
                    <a:pt x="3827" y="14954"/>
                    <a:pt x="3250" y="13292"/>
                    <a:pt x="2700" y="13292"/>
                  </a:cubicBezTo>
                  <a:cubicBezTo>
                    <a:pt x="2150" y="13292"/>
                    <a:pt x="1625" y="14954"/>
                    <a:pt x="1180" y="14954"/>
                  </a:cubicBezTo>
                  <a:cubicBezTo>
                    <a:pt x="734" y="14954"/>
                    <a:pt x="367" y="13292"/>
                    <a:pt x="0" y="11631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52" name="Linea"/>
            <p:cNvSpPr/>
            <p:nvPr/>
          </p:nvSpPr>
          <p:spPr>
            <a:xfrm>
              <a:off x="-94449" y="425698"/>
              <a:ext cx="2508383" cy="17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0029" fill="norm" stroke="1" extrusionOk="0">
                  <a:moveTo>
                    <a:pt x="295" y="20029"/>
                  </a:moveTo>
                  <a:cubicBezTo>
                    <a:pt x="247" y="11389"/>
                    <a:pt x="199" y="2749"/>
                    <a:pt x="136" y="589"/>
                  </a:cubicBezTo>
                  <a:cubicBezTo>
                    <a:pt x="72" y="-1571"/>
                    <a:pt x="-7" y="2749"/>
                    <a:pt x="1" y="4909"/>
                  </a:cubicBezTo>
                  <a:cubicBezTo>
                    <a:pt x="9" y="7069"/>
                    <a:pt x="104" y="7069"/>
                    <a:pt x="446" y="7069"/>
                  </a:cubicBezTo>
                  <a:cubicBezTo>
                    <a:pt x="787" y="7069"/>
                    <a:pt x="1375" y="7069"/>
                    <a:pt x="1843" y="7069"/>
                  </a:cubicBezTo>
                  <a:cubicBezTo>
                    <a:pt x="2312" y="7069"/>
                    <a:pt x="2661" y="7069"/>
                    <a:pt x="3146" y="7069"/>
                  </a:cubicBezTo>
                  <a:cubicBezTo>
                    <a:pt x="3630" y="7069"/>
                    <a:pt x="4249" y="7069"/>
                    <a:pt x="4877" y="7069"/>
                  </a:cubicBezTo>
                  <a:cubicBezTo>
                    <a:pt x="5504" y="7069"/>
                    <a:pt x="6139" y="7069"/>
                    <a:pt x="6624" y="4909"/>
                  </a:cubicBezTo>
                  <a:cubicBezTo>
                    <a:pt x="7108" y="2749"/>
                    <a:pt x="7442" y="-1571"/>
                    <a:pt x="7807" y="589"/>
                  </a:cubicBezTo>
                  <a:cubicBezTo>
                    <a:pt x="8172" y="2749"/>
                    <a:pt x="8569" y="11389"/>
                    <a:pt x="9038" y="15709"/>
                  </a:cubicBezTo>
                  <a:cubicBezTo>
                    <a:pt x="9507" y="20029"/>
                    <a:pt x="10047" y="20029"/>
                    <a:pt x="10571" y="18949"/>
                  </a:cubicBezTo>
                  <a:cubicBezTo>
                    <a:pt x="11095" y="17869"/>
                    <a:pt x="11603" y="15709"/>
                    <a:pt x="12072" y="13549"/>
                  </a:cubicBezTo>
                  <a:cubicBezTo>
                    <a:pt x="12540" y="11389"/>
                    <a:pt x="12969" y="9229"/>
                    <a:pt x="13501" y="8149"/>
                  </a:cubicBezTo>
                  <a:cubicBezTo>
                    <a:pt x="14033" y="7069"/>
                    <a:pt x="14668" y="7069"/>
                    <a:pt x="15304" y="7069"/>
                  </a:cubicBezTo>
                  <a:cubicBezTo>
                    <a:pt x="15939" y="7069"/>
                    <a:pt x="16574" y="7069"/>
                    <a:pt x="17146" y="8149"/>
                  </a:cubicBezTo>
                  <a:cubicBezTo>
                    <a:pt x="17718" y="9229"/>
                    <a:pt x="18226" y="11389"/>
                    <a:pt x="18718" y="13549"/>
                  </a:cubicBezTo>
                  <a:cubicBezTo>
                    <a:pt x="19211" y="15709"/>
                    <a:pt x="19687" y="17869"/>
                    <a:pt x="20164" y="18949"/>
                  </a:cubicBezTo>
                  <a:cubicBezTo>
                    <a:pt x="20640" y="20029"/>
                    <a:pt x="21117" y="20029"/>
                    <a:pt x="21593" y="20029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53" name="Linea"/>
            <p:cNvSpPr/>
            <p:nvPr/>
          </p:nvSpPr>
          <p:spPr>
            <a:xfrm>
              <a:off x="-1628526" y="664210"/>
              <a:ext cx="2182670" cy="2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30" y="11782"/>
                  </a:moveTo>
                  <a:cubicBezTo>
                    <a:pt x="548" y="11782"/>
                    <a:pt x="365" y="11782"/>
                    <a:pt x="228" y="10800"/>
                  </a:cubicBezTo>
                  <a:cubicBezTo>
                    <a:pt x="91" y="9818"/>
                    <a:pt x="0" y="7854"/>
                    <a:pt x="0" y="5891"/>
                  </a:cubicBezTo>
                  <a:cubicBezTo>
                    <a:pt x="0" y="3927"/>
                    <a:pt x="91" y="1964"/>
                    <a:pt x="320" y="3927"/>
                  </a:cubicBezTo>
                  <a:cubicBezTo>
                    <a:pt x="548" y="5891"/>
                    <a:pt x="913" y="11782"/>
                    <a:pt x="1360" y="15709"/>
                  </a:cubicBezTo>
                  <a:cubicBezTo>
                    <a:pt x="1808" y="19636"/>
                    <a:pt x="2337" y="21600"/>
                    <a:pt x="2903" y="21600"/>
                  </a:cubicBezTo>
                  <a:cubicBezTo>
                    <a:pt x="3469" y="21600"/>
                    <a:pt x="4072" y="19636"/>
                    <a:pt x="4619" y="17673"/>
                  </a:cubicBezTo>
                  <a:cubicBezTo>
                    <a:pt x="5167" y="15709"/>
                    <a:pt x="5660" y="13745"/>
                    <a:pt x="6190" y="11782"/>
                  </a:cubicBezTo>
                  <a:cubicBezTo>
                    <a:pt x="6719" y="9818"/>
                    <a:pt x="7285" y="7854"/>
                    <a:pt x="7796" y="5891"/>
                  </a:cubicBezTo>
                  <a:cubicBezTo>
                    <a:pt x="8308" y="3927"/>
                    <a:pt x="8764" y="1964"/>
                    <a:pt x="9376" y="982"/>
                  </a:cubicBezTo>
                  <a:cubicBezTo>
                    <a:pt x="9987" y="0"/>
                    <a:pt x="10754" y="0"/>
                    <a:pt x="11375" y="982"/>
                  </a:cubicBezTo>
                  <a:cubicBezTo>
                    <a:pt x="11996" y="1964"/>
                    <a:pt x="12471" y="3927"/>
                    <a:pt x="13046" y="4909"/>
                  </a:cubicBezTo>
                  <a:cubicBezTo>
                    <a:pt x="13621" y="5891"/>
                    <a:pt x="14297" y="5891"/>
                    <a:pt x="14963" y="6873"/>
                  </a:cubicBezTo>
                  <a:cubicBezTo>
                    <a:pt x="15629" y="7854"/>
                    <a:pt x="16287" y="9818"/>
                    <a:pt x="16807" y="11782"/>
                  </a:cubicBezTo>
                  <a:cubicBezTo>
                    <a:pt x="17327" y="13745"/>
                    <a:pt x="17711" y="15709"/>
                    <a:pt x="18240" y="16691"/>
                  </a:cubicBezTo>
                  <a:cubicBezTo>
                    <a:pt x="18770" y="17673"/>
                    <a:pt x="19445" y="17673"/>
                    <a:pt x="19975" y="14727"/>
                  </a:cubicBezTo>
                  <a:cubicBezTo>
                    <a:pt x="20504" y="11782"/>
                    <a:pt x="20888" y="5891"/>
                    <a:pt x="21134" y="2945"/>
                  </a:cubicBezTo>
                  <a:cubicBezTo>
                    <a:pt x="21381" y="0"/>
                    <a:pt x="21490" y="0"/>
                    <a:pt x="21600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5355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356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9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358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35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36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36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36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36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36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37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37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37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37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37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381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8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38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38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38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39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39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395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9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39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4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40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40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40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40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41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41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41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41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41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42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42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42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42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42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431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3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43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43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3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4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44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44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44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450" name="Immagine 03-11-24 - 14.37.jpeg" descr="Immagine 03-11-24 - 14.37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451" name="Immagine 03-11-24 - 14.59.jpeg" descr="Immagine 03-11-24 - 14.59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693736" y="3779600"/>
            <a:ext cx="5588383" cy="1495484"/>
          </a:xfrm>
          <a:prstGeom prst="rect">
            <a:avLst/>
          </a:prstGeom>
          <a:ln w="12700">
            <a:miter lim="400000"/>
          </a:ln>
        </p:spPr>
      </p:pic>
      <p:pic>
        <p:nvPicPr>
          <p:cNvPr id="5452" name="Immagine 03-11-24 - 15.01.jpeg" descr="Immagine 03-11-24 - 15.01.jpeg"/>
          <p:cNvPicPr>
            <a:picLocks noChangeAspect="1"/>
          </p:cNvPicPr>
          <p:nvPr/>
        </p:nvPicPr>
        <p:blipFill>
          <a:blip r:embed="rId46">
            <a:extLst/>
          </a:blip>
          <a:srcRect l="0" t="50000" r="0" b="0"/>
          <a:stretch>
            <a:fillRect/>
          </a:stretch>
        </p:blipFill>
        <p:spPr>
          <a:xfrm>
            <a:off x="1693736" y="5423745"/>
            <a:ext cx="7095676" cy="1927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53" name="Immagine 03-11-24 - 15.02.jpeg" descr="Immagine 03-11-24 - 15.02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693736" y="7499632"/>
            <a:ext cx="6027421" cy="14356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57" name="Disegno"/>
          <p:cNvGrpSpPr/>
          <p:nvPr/>
        </p:nvGrpSpPr>
        <p:grpSpPr>
          <a:xfrm>
            <a:off x="5383795" y="6915638"/>
            <a:ext cx="2870207" cy="1193036"/>
            <a:chOff x="-17815" y="-1176659"/>
            <a:chExt cx="2870205" cy="1193034"/>
          </a:xfrm>
        </p:grpSpPr>
        <p:sp>
          <p:nvSpPr>
            <p:cNvPr id="5454" name="Linea"/>
            <p:cNvSpPr/>
            <p:nvPr/>
          </p:nvSpPr>
          <p:spPr>
            <a:xfrm>
              <a:off x="-17816" y="-14084"/>
              <a:ext cx="776759" cy="30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5" fill="norm" stroke="1" extrusionOk="0">
                  <a:moveTo>
                    <a:pt x="513" y="9698"/>
                  </a:moveTo>
                  <a:cubicBezTo>
                    <a:pt x="257" y="8428"/>
                    <a:pt x="0" y="7158"/>
                    <a:pt x="0" y="5252"/>
                  </a:cubicBezTo>
                  <a:cubicBezTo>
                    <a:pt x="0" y="3346"/>
                    <a:pt x="257" y="805"/>
                    <a:pt x="924" y="169"/>
                  </a:cubicBezTo>
                  <a:cubicBezTo>
                    <a:pt x="1591" y="-466"/>
                    <a:pt x="2668" y="805"/>
                    <a:pt x="4028" y="2075"/>
                  </a:cubicBezTo>
                  <a:cubicBezTo>
                    <a:pt x="5387" y="3346"/>
                    <a:pt x="7029" y="4616"/>
                    <a:pt x="8696" y="5887"/>
                  </a:cubicBezTo>
                  <a:cubicBezTo>
                    <a:pt x="10364" y="7158"/>
                    <a:pt x="12057" y="8428"/>
                    <a:pt x="13417" y="10334"/>
                  </a:cubicBezTo>
                  <a:cubicBezTo>
                    <a:pt x="14776" y="12240"/>
                    <a:pt x="15802" y="14781"/>
                    <a:pt x="16957" y="16687"/>
                  </a:cubicBezTo>
                  <a:cubicBezTo>
                    <a:pt x="18111" y="18593"/>
                    <a:pt x="19394" y="19863"/>
                    <a:pt x="20163" y="20499"/>
                  </a:cubicBezTo>
                  <a:cubicBezTo>
                    <a:pt x="20933" y="21134"/>
                    <a:pt x="21190" y="21134"/>
                    <a:pt x="21343" y="20499"/>
                  </a:cubicBezTo>
                  <a:cubicBezTo>
                    <a:pt x="21497" y="19863"/>
                    <a:pt x="21549" y="18593"/>
                    <a:pt x="21600" y="17322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45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646573" y="-1176660"/>
              <a:ext cx="1205818" cy="76722"/>
            </a:xfrm>
            <a:prstGeom prst="rect">
              <a:avLst/>
            </a:prstGeom>
            <a:effectLst/>
          </p:spPr>
        </p:pic>
      </p:grpSp>
      <p:pic>
        <p:nvPicPr>
          <p:cNvPr id="5458" name="Disegno" descr="Disegno"/>
          <p:cNvPicPr>
            <a:picLocks noChangeAspect="0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2433602" y="7229798"/>
            <a:ext cx="401755" cy="40551"/>
          </a:xfrm>
          <a:prstGeom prst="rect">
            <a:avLst/>
          </a:prstGeom>
        </p:spPr>
      </p:pic>
      <p:pic>
        <p:nvPicPr>
          <p:cNvPr id="5460" name="lcosfilogo-filtered.jpeg" descr="lcosfilogo-filtered.jpeg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461" name="IMG_4269.jpeg" descr="IMG_4269.jpeg"/>
          <p:cNvPicPr>
            <a:picLocks noChangeAspect="1"/>
          </p:cNvPicPr>
          <p:nvPr/>
        </p:nvPicPr>
        <p:blipFill>
          <a:blip r:embed="rId51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4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463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46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46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46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47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47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47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47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47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48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48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48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48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8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49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49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49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49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49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500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0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50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50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50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51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51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51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51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51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52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52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52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52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52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53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53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53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53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3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54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54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4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54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54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55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55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555" name="Immagine 03-11-24 - 14.37.jpeg" descr="Immagine 03-11-24 - 14.37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556" name="Immagine 03-11-24 - 15.02.jpeg" descr="Immagine 03-11-24 - 15.02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451384" y="3884524"/>
            <a:ext cx="6910376" cy="1645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5557" name="Immagine 03-11-24 - 15.02.jpeg" descr="Immagine 03-11-24 - 15.02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693736" y="5723372"/>
            <a:ext cx="8209626" cy="14599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61" name="Disegno"/>
          <p:cNvGrpSpPr/>
          <p:nvPr/>
        </p:nvGrpSpPr>
        <p:grpSpPr>
          <a:xfrm>
            <a:off x="1888333" y="5933614"/>
            <a:ext cx="2085861" cy="110241"/>
            <a:chOff x="-64917" y="-38745"/>
            <a:chExt cx="2085859" cy="110240"/>
          </a:xfrm>
        </p:grpSpPr>
        <p:sp>
          <p:nvSpPr>
            <p:cNvPr id="5558" name="Linea"/>
            <p:cNvSpPr/>
            <p:nvPr/>
          </p:nvSpPr>
          <p:spPr>
            <a:xfrm>
              <a:off x="-43884" y="-38746"/>
              <a:ext cx="2064827" cy="41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258" fill="norm" stroke="1" extrusionOk="0">
                  <a:moveTo>
                    <a:pt x="465" y="19722"/>
                  </a:moveTo>
                  <a:cubicBezTo>
                    <a:pt x="369" y="19722"/>
                    <a:pt x="272" y="19722"/>
                    <a:pt x="176" y="19722"/>
                  </a:cubicBezTo>
                  <a:cubicBezTo>
                    <a:pt x="79" y="19722"/>
                    <a:pt x="-17" y="19722"/>
                    <a:pt x="2" y="20191"/>
                  </a:cubicBezTo>
                  <a:cubicBezTo>
                    <a:pt x="22" y="20661"/>
                    <a:pt x="157" y="21600"/>
                    <a:pt x="398" y="21130"/>
                  </a:cubicBezTo>
                  <a:cubicBezTo>
                    <a:pt x="639" y="20661"/>
                    <a:pt x="986" y="18783"/>
                    <a:pt x="1362" y="16904"/>
                  </a:cubicBezTo>
                  <a:cubicBezTo>
                    <a:pt x="1738" y="15026"/>
                    <a:pt x="2143" y="13148"/>
                    <a:pt x="2509" y="11739"/>
                  </a:cubicBezTo>
                  <a:cubicBezTo>
                    <a:pt x="2876" y="10330"/>
                    <a:pt x="3204" y="9391"/>
                    <a:pt x="3609" y="8452"/>
                  </a:cubicBezTo>
                  <a:cubicBezTo>
                    <a:pt x="4014" y="7513"/>
                    <a:pt x="4496" y="6574"/>
                    <a:pt x="4988" y="5635"/>
                  </a:cubicBezTo>
                  <a:cubicBezTo>
                    <a:pt x="5479" y="4696"/>
                    <a:pt x="5981" y="3757"/>
                    <a:pt x="6588" y="3287"/>
                  </a:cubicBezTo>
                  <a:cubicBezTo>
                    <a:pt x="7196" y="2817"/>
                    <a:pt x="7909" y="2817"/>
                    <a:pt x="8507" y="3287"/>
                  </a:cubicBezTo>
                  <a:cubicBezTo>
                    <a:pt x="9105" y="3757"/>
                    <a:pt x="9587" y="4696"/>
                    <a:pt x="10050" y="4696"/>
                  </a:cubicBezTo>
                  <a:cubicBezTo>
                    <a:pt x="10513" y="4696"/>
                    <a:pt x="10957" y="3757"/>
                    <a:pt x="11554" y="3287"/>
                  </a:cubicBezTo>
                  <a:cubicBezTo>
                    <a:pt x="12152" y="2817"/>
                    <a:pt x="12904" y="2817"/>
                    <a:pt x="13676" y="2817"/>
                  </a:cubicBezTo>
                  <a:cubicBezTo>
                    <a:pt x="14447" y="2817"/>
                    <a:pt x="15238" y="2817"/>
                    <a:pt x="15971" y="2348"/>
                  </a:cubicBezTo>
                  <a:cubicBezTo>
                    <a:pt x="16704" y="1878"/>
                    <a:pt x="17379" y="939"/>
                    <a:pt x="18121" y="470"/>
                  </a:cubicBezTo>
                  <a:cubicBezTo>
                    <a:pt x="18864" y="0"/>
                    <a:pt x="19674" y="0"/>
                    <a:pt x="20262" y="0"/>
                  </a:cubicBezTo>
                  <a:cubicBezTo>
                    <a:pt x="20850" y="0"/>
                    <a:pt x="21217" y="0"/>
                    <a:pt x="21583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59" name="Linea"/>
            <p:cNvSpPr/>
            <p:nvPr/>
          </p:nvSpPr>
          <p:spPr>
            <a:xfrm>
              <a:off x="39380" y="49815"/>
              <a:ext cx="1660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60" name="Linea"/>
            <p:cNvSpPr/>
            <p:nvPr/>
          </p:nvSpPr>
          <p:spPr>
            <a:xfrm>
              <a:off x="-64918" y="33210"/>
              <a:ext cx="2058185" cy="38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343" fill="norm" stroke="1" extrusionOk="0">
                  <a:moveTo>
                    <a:pt x="804" y="12343"/>
                  </a:moveTo>
                  <a:cubicBezTo>
                    <a:pt x="610" y="13371"/>
                    <a:pt x="417" y="14400"/>
                    <a:pt x="262" y="15943"/>
                  </a:cubicBezTo>
                  <a:cubicBezTo>
                    <a:pt x="107" y="17486"/>
                    <a:pt x="-9" y="19543"/>
                    <a:pt x="1" y="20571"/>
                  </a:cubicBezTo>
                  <a:cubicBezTo>
                    <a:pt x="10" y="21600"/>
                    <a:pt x="146" y="21600"/>
                    <a:pt x="504" y="20571"/>
                  </a:cubicBezTo>
                  <a:cubicBezTo>
                    <a:pt x="862" y="19543"/>
                    <a:pt x="1443" y="17486"/>
                    <a:pt x="1975" y="14914"/>
                  </a:cubicBezTo>
                  <a:cubicBezTo>
                    <a:pt x="2507" y="12343"/>
                    <a:pt x="2991" y="9257"/>
                    <a:pt x="3446" y="8743"/>
                  </a:cubicBezTo>
                  <a:cubicBezTo>
                    <a:pt x="3901" y="8228"/>
                    <a:pt x="4326" y="10286"/>
                    <a:pt x="4743" y="10800"/>
                  </a:cubicBezTo>
                  <a:cubicBezTo>
                    <a:pt x="5159" y="11314"/>
                    <a:pt x="5565" y="10286"/>
                    <a:pt x="6039" y="9257"/>
                  </a:cubicBezTo>
                  <a:cubicBezTo>
                    <a:pt x="6514" y="8229"/>
                    <a:pt x="7056" y="7200"/>
                    <a:pt x="7568" y="7200"/>
                  </a:cubicBezTo>
                  <a:cubicBezTo>
                    <a:pt x="8081" y="7200"/>
                    <a:pt x="8565" y="8229"/>
                    <a:pt x="9001" y="9257"/>
                  </a:cubicBezTo>
                  <a:cubicBezTo>
                    <a:pt x="9436" y="10286"/>
                    <a:pt x="9823" y="11314"/>
                    <a:pt x="10220" y="12343"/>
                  </a:cubicBezTo>
                  <a:cubicBezTo>
                    <a:pt x="10617" y="13371"/>
                    <a:pt x="11023" y="14400"/>
                    <a:pt x="11526" y="14400"/>
                  </a:cubicBezTo>
                  <a:cubicBezTo>
                    <a:pt x="12030" y="14400"/>
                    <a:pt x="12630" y="13371"/>
                    <a:pt x="13239" y="12857"/>
                  </a:cubicBezTo>
                  <a:cubicBezTo>
                    <a:pt x="13849" y="12343"/>
                    <a:pt x="14468" y="12343"/>
                    <a:pt x="14972" y="13371"/>
                  </a:cubicBezTo>
                  <a:cubicBezTo>
                    <a:pt x="15475" y="14400"/>
                    <a:pt x="15862" y="16457"/>
                    <a:pt x="16326" y="16971"/>
                  </a:cubicBezTo>
                  <a:cubicBezTo>
                    <a:pt x="16791" y="17486"/>
                    <a:pt x="17333" y="16457"/>
                    <a:pt x="17865" y="15429"/>
                  </a:cubicBezTo>
                  <a:cubicBezTo>
                    <a:pt x="18397" y="14400"/>
                    <a:pt x="18920" y="13371"/>
                    <a:pt x="19423" y="12857"/>
                  </a:cubicBezTo>
                  <a:cubicBezTo>
                    <a:pt x="19926" y="12343"/>
                    <a:pt x="20410" y="12343"/>
                    <a:pt x="20768" y="10286"/>
                  </a:cubicBezTo>
                  <a:cubicBezTo>
                    <a:pt x="21126" y="8229"/>
                    <a:pt x="21359" y="4114"/>
                    <a:pt x="21591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5562" name="lcosfilogo-filtered.jpeg" descr="lcosfilogo-filtered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563" name="IMG_4269.jpeg" descr="IMG_4269.jpeg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6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565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56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56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57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57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57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57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57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58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58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58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58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588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9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59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59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59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59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60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60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0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60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60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61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61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61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61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61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62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62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62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62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62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63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63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63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63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638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4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64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64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4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64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65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65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65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657" name="Immagine 03-11-24 - 14.37.jpeg" descr="Immagine 03-11-24 - 14.37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693736" y="1883406"/>
            <a:ext cx="6950746" cy="2001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658" name="Immagine 03-11-24 - 15.03.jpeg" descr="Immagine 03-11-24 - 15.03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693736" y="4133177"/>
            <a:ext cx="8460239" cy="45458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665" name="Disegno"/>
          <p:cNvGrpSpPr/>
          <p:nvPr/>
        </p:nvGrpSpPr>
        <p:grpSpPr>
          <a:xfrm>
            <a:off x="2523013" y="5266390"/>
            <a:ext cx="7130181" cy="1929225"/>
            <a:chOff x="-2142430" y="-30688"/>
            <a:chExt cx="7130179" cy="1929223"/>
          </a:xfrm>
        </p:grpSpPr>
        <p:sp>
          <p:nvSpPr>
            <p:cNvPr id="5659" name="Linea"/>
            <p:cNvSpPr/>
            <p:nvPr/>
          </p:nvSpPr>
          <p:spPr>
            <a:xfrm>
              <a:off x="-36069" y="-30689"/>
              <a:ext cx="4968468" cy="4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283" fill="norm" stroke="1" extrusionOk="0">
                  <a:moveTo>
                    <a:pt x="159" y="14371"/>
                  </a:moveTo>
                  <a:cubicBezTo>
                    <a:pt x="119" y="14371"/>
                    <a:pt x="79" y="14371"/>
                    <a:pt x="47" y="12211"/>
                  </a:cubicBezTo>
                  <a:cubicBezTo>
                    <a:pt x="15" y="10051"/>
                    <a:pt x="-9" y="5731"/>
                    <a:pt x="3" y="4867"/>
                  </a:cubicBezTo>
                  <a:cubicBezTo>
                    <a:pt x="15" y="4003"/>
                    <a:pt x="63" y="6595"/>
                    <a:pt x="211" y="8755"/>
                  </a:cubicBezTo>
                  <a:cubicBezTo>
                    <a:pt x="360" y="10915"/>
                    <a:pt x="608" y="12643"/>
                    <a:pt x="865" y="13939"/>
                  </a:cubicBezTo>
                  <a:cubicBezTo>
                    <a:pt x="1122" y="15235"/>
                    <a:pt x="1386" y="16099"/>
                    <a:pt x="1643" y="16099"/>
                  </a:cubicBezTo>
                  <a:cubicBezTo>
                    <a:pt x="1899" y="16099"/>
                    <a:pt x="2148" y="15235"/>
                    <a:pt x="2380" y="14371"/>
                  </a:cubicBezTo>
                  <a:cubicBezTo>
                    <a:pt x="2613" y="13507"/>
                    <a:pt x="2829" y="12643"/>
                    <a:pt x="3030" y="11347"/>
                  </a:cubicBezTo>
                  <a:cubicBezTo>
                    <a:pt x="3230" y="10051"/>
                    <a:pt x="3415" y="8323"/>
                    <a:pt x="3611" y="7459"/>
                  </a:cubicBezTo>
                  <a:cubicBezTo>
                    <a:pt x="3807" y="6595"/>
                    <a:pt x="4016" y="6595"/>
                    <a:pt x="4232" y="6163"/>
                  </a:cubicBezTo>
                  <a:cubicBezTo>
                    <a:pt x="4449" y="5731"/>
                    <a:pt x="4673" y="4867"/>
                    <a:pt x="4926" y="4435"/>
                  </a:cubicBezTo>
                  <a:cubicBezTo>
                    <a:pt x="5179" y="4003"/>
                    <a:pt x="5459" y="4003"/>
                    <a:pt x="5748" y="4003"/>
                  </a:cubicBezTo>
                  <a:cubicBezTo>
                    <a:pt x="6036" y="4003"/>
                    <a:pt x="6333" y="4003"/>
                    <a:pt x="6582" y="4435"/>
                  </a:cubicBezTo>
                  <a:cubicBezTo>
                    <a:pt x="6830" y="4867"/>
                    <a:pt x="7031" y="5731"/>
                    <a:pt x="7239" y="6163"/>
                  </a:cubicBezTo>
                  <a:cubicBezTo>
                    <a:pt x="7448" y="6595"/>
                    <a:pt x="7664" y="6595"/>
                    <a:pt x="7881" y="7459"/>
                  </a:cubicBezTo>
                  <a:cubicBezTo>
                    <a:pt x="8097" y="8323"/>
                    <a:pt x="8313" y="10051"/>
                    <a:pt x="8550" y="10915"/>
                  </a:cubicBezTo>
                  <a:cubicBezTo>
                    <a:pt x="8787" y="11779"/>
                    <a:pt x="9043" y="11779"/>
                    <a:pt x="9256" y="12643"/>
                  </a:cubicBezTo>
                  <a:cubicBezTo>
                    <a:pt x="9468" y="13507"/>
                    <a:pt x="9636" y="15235"/>
                    <a:pt x="9833" y="16099"/>
                  </a:cubicBezTo>
                  <a:cubicBezTo>
                    <a:pt x="10029" y="16963"/>
                    <a:pt x="10254" y="16963"/>
                    <a:pt x="10478" y="17395"/>
                  </a:cubicBezTo>
                  <a:cubicBezTo>
                    <a:pt x="10703" y="17827"/>
                    <a:pt x="10927" y="18691"/>
                    <a:pt x="11168" y="19555"/>
                  </a:cubicBezTo>
                  <a:cubicBezTo>
                    <a:pt x="11408" y="20419"/>
                    <a:pt x="11665" y="21283"/>
                    <a:pt x="11905" y="21283"/>
                  </a:cubicBezTo>
                  <a:cubicBezTo>
                    <a:pt x="12146" y="21283"/>
                    <a:pt x="12371" y="20419"/>
                    <a:pt x="12595" y="19555"/>
                  </a:cubicBezTo>
                  <a:cubicBezTo>
                    <a:pt x="12820" y="18691"/>
                    <a:pt x="13044" y="17827"/>
                    <a:pt x="13281" y="16531"/>
                  </a:cubicBezTo>
                  <a:cubicBezTo>
                    <a:pt x="13517" y="15235"/>
                    <a:pt x="13766" y="13507"/>
                    <a:pt x="14050" y="12643"/>
                  </a:cubicBezTo>
                  <a:cubicBezTo>
                    <a:pt x="14335" y="11779"/>
                    <a:pt x="14656" y="11779"/>
                    <a:pt x="14940" y="11347"/>
                  </a:cubicBezTo>
                  <a:cubicBezTo>
                    <a:pt x="15225" y="10915"/>
                    <a:pt x="15473" y="10051"/>
                    <a:pt x="15754" y="9619"/>
                  </a:cubicBezTo>
                  <a:cubicBezTo>
                    <a:pt x="16035" y="9187"/>
                    <a:pt x="16347" y="9187"/>
                    <a:pt x="16636" y="8755"/>
                  </a:cubicBezTo>
                  <a:cubicBezTo>
                    <a:pt x="16925" y="8323"/>
                    <a:pt x="17189" y="7459"/>
                    <a:pt x="17466" y="6595"/>
                  </a:cubicBezTo>
                  <a:cubicBezTo>
                    <a:pt x="17742" y="5731"/>
                    <a:pt x="18031" y="4867"/>
                    <a:pt x="18324" y="4003"/>
                  </a:cubicBezTo>
                  <a:cubicBezTo>
                    <a:pt x="18616" y="3139"/>
                    <a:pt x="18913" y="2275"/>
                    <a:pt x="19178" y="1411"/>
                  </a:cubicBezTo>
                  <a:cubicBezTo>
                    <a:pt x="19442" y="547"/>
                    <a:pt x="19675" y="-317"/>
                    <a:pt x="19919" y="115"/>
                  </a:cubicBezTo>
                  <a:cubicBezTo>
                    <a:pt x="20164" y="547"/>
                    <a:pt x="20420" y="2275"/>
                    <a:pt x="20629" y="4003"/>
                  </a:cubicBezTo>
                  <a:cubicBezTo>
                    <a:pt x="20837" y="5731"/>
                    <a:pt x="20998" y="7459"/>
                    <a:pt x="21150" y="8323"/>
                  </a:cubicBezTo>
                  <a:cubicBezTo>
                    <a:pt x="21302" y="9187"/>
                    <a:pt x="21447" y="9187"/>
                    <a:pt x="21591" y="9187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0" name="Linea"/>
            <p:cNvSpPr/>
            <p:nvPr/>
          </p:nvSpPr>
          <p:spPr>
            <a:xfrm>
              <a:off x="-2138755" y="294238"/>
              <a:ext cx="473329" cy="26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0914" fill="norm" stroke="1" extrusionOk="0">
                  <a:moveTo>
                    <a:pt x="634" y="20914"/>
                  </a:moveTo>
                  <a:cubicBezTo>
                    <a:pt x="298" y="13714"/>
                    <a:pt x="-38" y="6514"/>
                    <a:pt x="4" y="2914"/>
                  </a:cubicBezTo>
                  <a:cubicBezTo>
                    <a:pt x="46" y="-686"/>
                    <a:pt x="466" y="-686"/>
                    <a:pt x="1811" y="1474"/>
                  </a:cubicBezTo>
                  <a:cubicBezTo>
                    <a:pt x="3156" y="3634"/>
                    <a:pt x="5425" y="7954"/>
                    <a:pt x="7904" y="10834"/>
                  </a:cubicBezTo>
                  <a:cubicBezTo>
                    <a:pt x="10384" y="13714"/>
                    <a:pt x="13073" y="15154"/>
                    <a:pt x="15385" y="16594"/>
                  </a:cubicBezTo>
                  <a:cubicBezTo>
                    <a:pt x="17696" y="18034"/>
                    <a:pt x="19629" y="19474"/>
                    <a:pt x="21562" y="20914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1" name="Linea"/>
            <p:cNvSpPr/>
            <p:nvPr/>
          </p:nvSpPr>
          <p:spPr>
            <a:xfrm>
              <a:off x="980118" y="1527914"/>
              <a:ext cx="4007632" cy="40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477" fill="norm" stroke="1" extrusionOk="0">
                  <a:moveTo>
                    <a:pt x="448" y="17550"/>
                  </a:moveTo>
                  <a:cubicBezTo>
                    <a:pt x="349" y="16568"/>
                    <a:pt x="249" y="15586"/>
                    <a:pt x="165" y="15095"/>
                  </a:cubicBezTo>
                  <a:cubicBezTo>
                    <a:pt x="80" y="14604"/>
                    <a:pt x="11" y="14604"/>
                    <a:pt x="1" y="15095"/>
                  </a:cubicBezTo>
                  <a:cubicBezTo>
                    <a:pt x="-9" y="15586"/>
                    <a:pt x="41" y="16568"/>
                    <a:pt x="180" y="18041"/>
                  </a:cubicBezTo>
                  <a:cubicBezTo>
                    <a:pt x="319" y="19513"/>
                    <a:pt x="548" y="21477"/>
                    <a:pt x="761" y="21477"/>
                  </a:cubicBezTo>
                  <a:cubicBezTo>
                    <a:pt x="975" y="21477"/>
                    <a:pt x="1174" y="19513"/>
                    <a:pt x="1452" y="18532"/>
                  </a:cubicBezTo>
                  <a:cubicBezTo>
                    <a:pt x="1731" y="17550"/>
                    <a:pt x="2088" y="17550"/>
                    <a:pt x="2392" y="16568"/>
                  </a:cubicBezTo>
                  <a:cubicBezTo>
                    <a:pt x="2695" y="15586"/>
                    <a:pt x="2943" y="13622"/>
                    <a:pt x="3172" y="13132"/>
                  </a:cubicBezTo>
                  <a:cubicBezTo>
                    <a:pt x="3400" y="12641"/>
                    <a:pt x="3609" y="13622"/>
                    <a:pt x="3843" y="13622"/>
                  </a:cubicBezTo>
                  <a:cubicBezTo>
                    <a:pt x="4076" y="13622"/>
                    <a:pt x="4335" y="12641"/>
                    <a:pt x="4578" y="10677"/>
                  </a:cubicBezTo>
                  <a:cubicBezTo>
                    <a:pt x="4822" y="8713"/>
                    <a:pt x="5051" y="5768"/>
                    <a:pt x="5284" y="3804"/>
                  </a:cubicBezTo>
                  <a:cubicBezTo>
                    <a:pt x="5518" y="1841"/>
                    <a:pt x="5756" y="859"/>
                    <a:pt x="5975" y="368"/>
                  </a:cubicBezTo>
                  <a:cubicBezTo>
                    <a:pt x="6194" y="-123"/>
                    <a:pt x="6392" y="-123"/>
                    <a:pt x="6616" y="368"/>
                  </a:cubicBezTo>
                  <a:cubicBezTo>
                    <a:pt x="6840" y="859"/>
                    <a:pt x="7088" y="1841"/>
                    <a:pt x="7436" y="2332"/>
                  </a:cubicBezTo>
                  <a:cubicBezTo>
                    <a:pt x="7784" y="2823"/>
                    <a:pt x="8231" y="2823"/>
                    <a:pt x="8604" y="3313"/>
                  </a:cubicBezTo>
                  <a:cubicBezTo>
                    <a:pt x="8977" y="3804"/>
                    <a:pt x="9275" y="4786"/>
                    <a:pt x="9633" y="5277"/>
                  </a:cubicBezTo>
                  <a:cubicBezTo>
                    <a:pt x="9991" y="5768"/>
                    <a:pt x="10408" y="5768"/>
                    <a:pt x="10806" y="5768"/>
                  </a:cubicBezTo>
                  <a:cubicBezTo>
                    <a:pt x="11204" y="5768"/>
                    <a:pt x="11581" y="5768"/>
                    <a:pt x="11944" y="5768"/>
                  </a:cubicBezTo>
                  <a:cubicBezTo>
                    <a:pt x="12307" y="5768"/>
                    <a:pt x="12655" y="5768"/>
                    <a:pt x="12958" y="5277"/>
                  </a:cubicBezTo>
                  <a:cubicBezTo>
                    <a:pt x="13261" y="4786"/>
                    <a:pt x="13520" y="3804"/>
                    <a:pt x="13783" y="3804"/>
                  </a:cubicBezTo>
                  <a:cubicBezTo>
                    <a:pt x="14046" y="3804"/>
                    <a:pt x="14315" y="4786"/>
                    <a:pt x="14658" y="5277"/>
                  </a:cubicBezTo>
                  <a:cubicBezTo>
                    <a:pt x="15001" y="5768"/>
                    <a:pt x="15418" y="5768"/>
                    <a:pt x="15751" y="5277"/>
                  </a:cubicBezTo>
                  <a:cubicBezTo>
                    <a:pt x="16084" y="4786"/>
                    <a:pt x="16333" y="3804"/>
                    <a:pt x="16566" y="2823"/>
                  </a:cubicBezTo>
                  <a:cubicBezTo>
                    <a:pt x="16800" y="1841"/>
                    <a:pt x="17019" y="859"/>
                    <a:pt x="17252" y="859"/>
                  </a:cubicBezTo>
                  <a:cubicBezTo>
                    <a:pt x="17486" y="859"/>
                    <a:pt x="17734" y="1841"/>
                    <a:pt x="18013" y="2823"/>
                  </a:cubicBezTo>
                  <a:cubicBezTo>
                    <a:pt x="18291" y="3804"/>
                    <a:pt x="18599" y="4786"/>
                    <a:pt x="18892" y="6259"/>
                  </a:cubicBezTo>
                  <a:cubicBezTo>
                    <a:pt x="19185" y="7732"/>
                    <a:pt x="19464" y="9695"/>
                    <a:pt x="19797" y="10677"/>
                  </a:cubicBezTo>
                  <a:cubicBezTo>
                    <a:pt x="20130" y="11659"/>
                    <a:pt x="20517" y="11659"/>
                    <a:pt x="20826" y="10677"/>
                  </a:cubicBezTo>
                  <a:cubicBezTo>
                    <a:pt x="21134" y="9695"/>
                    <a:pt x="21362" y="7732"/>
                    <a:pt x="21591" y="5768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2" name="Linea"/>
            <p:cNvSpPr/>
            <p:nvPr/>
          </p:nvSpPr>
          <p:spPr>
            <a:xfrm>
              <a:off x="-2142431" y="1848719"/>
              <a:ext cx="3211339" cy="49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fill="norm" stroke="1" extrusionOk="0">
                  <a:moveTo>
                    <a:pt x="304" y="16800"/>
                  </a:moveTo>
                  <a:cubicBezTo>
                    <a:pt x="242" y="16800"/>
                    <a:pt x="180" y="16800"/>
                    <a:pt x="118" y="17200"/>
                  </a:cubicBezTo>
                  <a:cubicBezTo>
                    <a:pt x="56" y="17600"/>
                    <a:pt x="-6" y="18400"/>
                    <a:pt x="0" y="19200"/>
                  </a:cubicBezTo>
                  <a:cubicBezTo>
                    <a:pt x="6" y="20000"/>
                    <a:pt x="81" y="20800"/>
                    <a:pt x="354" y="21200"/>
                  </a:cubicBezTo>
                  <a:cubicBezTo>
                    <a:pt x="627" y="21600"/>
                    <a:pt x="1098" y="21600"/>
                    <a:pt x="1545" y="21600"/>
                  </a:cubicBezTo>
                  <a:cubicBezTo>
                    <a:pt x="1991" y="21600"/>
                    <a:pt x="2413" y="21600"/>
                    <a:pt x="2754" y="21200"/>
                  </a:cubicBezTo>
                  <a:cubicBezTo>
                    <a:pt x="3096" y="20800"/>
                    <a:pt x="3356" y="20000"/>
                    <a:pt x="3697" y="19200"/>
                  </a:cubicBezTo>
                  <a:cubicBezTo>
                    <a:pt x="4039" y="18400"/>
                    <a:pt x="4460" y="17600"/>
                    <a:pt x="4857" y="16800"/>
                  </a:cubicBezTo>
                  <a:cubicBezTo>
                    <a:pt x="5254" y="16000"/>
                    <a:pt x="5627" y="15200"/>
                    <a:pt x="6073" y="14800"/>
                  </a:cubicBezTo>
                  <a:cubicBezTo>
                    <a:pt x="6520" y="14400"/>
                    <a:pt x="7041" y="14400"/>
                    <a:pt x="7475" y="14000"/>
                  </a:cubicBezTo>
                  <a:cubicBezTo>
                    <a:pt x="7909" y="13600"/>
                    <a:pt x="8257" y="12800"/>
                    <a:pt x="8610" y="11600"/>
                  </a:cubicBezTo>
                  <a:cubicBezTo>
                    <a:pt x="8964" y="10400"/>
                    <a:pt x="9324" y="8800"/>
                    <a:pt x="9659" y="7600"/>
                  </a:cubicBezTo>
                  <a:cubicBezTo>
                    <a:pt x="9994" y="6400"/>
                    <a:pt x="10304" y="5600"/>
                    <a:pt x="10676" y="4400"/>
                  </a:cubicBezTo>
                  <a:cubicBezTo>
                    <a:pt x="11048" y="3200"/>
                    <a:pt x="11483" y="1600"/>
                    <a:pt x="11867" y="1200"/>
                  </a:cubicBezTo>
                  <a:cubicBezTo>
                    <a:pt x="12252" y="800"/>
                    <a:pt x="12587" y="1600"/>
                    <a:pt x="12984" y="2000"/>
                  </a:cubicBezTo>
                  <a:cubicBezTo>
                    <a:pt x="13381" y="2400"/>
                    <a:pt x="13840" y="2400"/>
                    <a:pt x="14311" y="2400"/>
                  </a:cubicBezTo>
                  <a:cubicBezTo>
                    <a:pt x="14783" y="2400"/>
                    <a:pt x="15267" y="2400"/>
                    <a:pt x="15688" y="2000"/>
                  </a:cubicBezTo>
                  <a:cubicBezTo>
                    <a:pt x="16110" y="1600"/>
                    <a:pt x="16470" y="800"/>
                    <a:pt x="16910" y="400"/>
                  </a:cubicBezTo>
                  <a:cubicBezTo>
                    <a:pt x="17351" y="0"/>
                    <a:pt x="17872" y="0"/>
                    <a:pt x="18343" y="800"/>
                  </a:cubicBezTo>
                  <a:cubicBezTo>
                    <a:pt x="18815" y="1600"/>
                    <a:pt x="19237" y="3200"/>
                    <a:pt x="19721" y="4000"/>
                  </a:cubicBezTo>
                  <a:cubicBezTo>
                    <a:pt x="20204" y="4800"/>
                    <a:pt x="20750" y="4800"/>
                    <a:pt x="21054" y="4800"/>
                  </a:cubicBezTo>
                  <a:cubicBezTo>
                    <a:pt x="21358" y="4800"/>
                    <a:pt x="21420" y="4800"/>
                    <a:pt x="21470" y="4000"/>
                  </a:cubicBezTo>
                  <a:cubicBezTo>
                    <a:pt x="21520" y="3200"/>
                    <a:pt x="21557" y="1600"/>
                    <a:pt x="21594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3" name="Linea"/>
            <p:cNvSpPr/>
            <p:nvPr/>
          </p:nvSpPr>
          <p:spPr>
            <a:xfrm>
              <a:off x="2495976" y="1865324"/>
              <a:ext cx="477045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600" fill="norm" stroke="1" extrusionOk="0">
                  <a:moveTo>
                    <a:pt x="4779" y="21600"/>
                  </a:moveTo>
                  <a:cubicBezTo>
                    <a:pt x="3533" y="16200"/>
                    <a:pt x="2287" y="10800"/>
                    <a:pt x="1415" y="9000"/>
                  </a:cubicBezTo>
                  <a:cubicBezTo>
                    <a:pt x="543" y="7200"/>
                    <a:pt x="44" y="9000"/>
                    <a:pt x="3" y="9900"/>
                  </a:cubicBezTo>
                  <a:cubicBezTo>
                    <a:pt x="-39" y="10800"/>
                    <a:pt x="376" y="10800"/>
                    <a:pt x="2287" y="10800"/>
                  </a:cubicBezTo>
                  <a:cubicBezTo>
                    <a:pt x="4198" y="10800"/>
                    <a:pt x="7604" y="10800"/>
                    <a:pt x="10429" y="9000"/>
                  </a:cubicBezTo>
                  <a:cubicBezTo>
                    <a:pt x="13253" y="7200"/>
                    <a:pt x="15496" y="3600"/>
                    <a:pt x="17075" y="1800"/>
                  </a:cubicBezTo>
                  <a:cubicBezTo>
                    <a:pt x="18653" y="0"/>
                    <a:pt x="19567" y="0"/>
                    <a:pt x="20232" y="0"/>
                  </a:cubicBezTo>
                  <a:cubicBezTo>
                    <a:pt x="20896" y="0"/>
                    <a:pt x="21312" y="0"/>
                    <a:pt x="21436" y="900"/>
                  </a:cubicBezTo>
                  <a:cubicBezTo>
                    <a:pt x="21561" y="1800"/>
                    <a:pt x="21395" y="3600"/>
                    <a:pt x="21229" y="540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4" name="Linea"/>
            <p:cNvSpPr/>
            <p:nvPr/>
          </p:nvSpPr>
          <p:spPr>
            <a:xfrm>
              <a:off x="2391793" y="1854254"/>
              <a:ext cx="94097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541" y="0"/>
                    <a:pt x="5082" y="0"/>
                    <a:pt x="8682" y="3600"/>
                  </a:cubicBezTo>
                  <a:cubicBezTo>
                    <a:pt x="12282" y="7200"/>
                    <a:pt x="16941" y="14400"/>
                    <a:pt x="21600" y="2160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5666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667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9" name="Immagine 03-11-24 - 14.38.jpeg" descr="Immagine 03-11-24 - 14.3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1384" y="2056956"/>
            <a:ext cx="5275799" cy="33698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66" name="Disegno"/>
          <p:cNvGrpSpPr/>
          <p:nvPr/>
        </p:nvGrpSpPr>
        <p:grpSpPr>
          <a:xfrm>
            <a:off x="1413284" y="439637"/>
            <a:ext cx="6689439" cy="4364820"/>
            <a:chOff x="-169116" y="-75126"/>
            <a:chExt cx="6689438" cy="4364819"/>
          </a:xfrm>
        </p:grpSpPr>
        <p:sp>
          <p:nvSpPr>
            <p:cNvPr id="5670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67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67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67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67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67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68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68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68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68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68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69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69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9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69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69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70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7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70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70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71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71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71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71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71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72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72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72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72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72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73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73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73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73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73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74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74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4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74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74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5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75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75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75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75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  <p:sp>
          <p:nvSpPr>
            <p:cNvPr id="5761" name="Linea"/>
            <p:cNvSpPr/>
            <p:nvPr/>
          </p:nvSpPr>
          <p:spPr>
            <a:xfrm>
              <a:off x="-54716" y="1887465"/>
              <a:ext cx="1726948" cy="3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440"/>
                  </a:moveTo>
                  <a:cubicBezTo>
                    <a:pt x="231" y="20520"/>
                    <a:pt x="462" y="21600"/>
                    <a:pt x="842" y="21600"/>
                  </a:cubicBezTo>
                  <a:cubicBezTo>
                    <a:pt x="1223" y="21600"/>
                    <a:pt x="1754" y="20520"/>
                    <a:pt x="2377" y="19980"/>
                  </a:cubicBezTo>
                  <a:cubicBezTo>
                    <a:pt x="3000" y="19440"/>
                    <a:pt x="3715" y="19440"/>
                    <a:pt x="4304" y="18900"/>
                  </a:cubicBezTo>
                  <a:cubicBezTo>
                    <a:pt x="4892" y="18360"/>
                    <a:pt x="5354" y="17280"/>
                    <a:pt x="5873" y="17820"/>
                  </a:cubicBezTo>
                  <a:cubicBezTo>
                    <a:pt x="6392" y="18360"/>
                    <a:pt x="6969" y="20520"/>
                    <a:pt x="7708" y="21060"/>
                  </a:cubicBezTo>
                  <a:cubicBezTo>
                    <a:pt x="8446" y="21600"/>
                    <a:pt x="9346" y="20520"/>
                    <a:pt x="10073" y="18900"/>
                  </a:cubicBezTo>
                  <a:cubicBezTo>
                    <a:pt x="10800" y="17280"/>
                    <a:pt x="11354" y="15120"/>
                    <a:pt x="11988" y="13500"/>
                  </a:cubicBezTo>
                  <a:cubicBezTo>
                    <a:pt x="12623" y="11880"/>
                    <a:pt x="13338" y="10800"/>
                    <a:pt x="13950" y="9720"/>
                  </a:cubicBezTo>
                  <a:cubicBezTo>
                    <a:pt x="14562" y="8640"/>
                    <a:pt x="15069" y="7560"/>
                    <a:pt x="15669" y="7020"/>
                  </a:cubicBezTo>
                  <a:cubicBezTo>
                    <a:pt x="16269" y="6480"/>
                    <a:pt x="16962" y="6480"/>
                    <a:pt x="17712" y="5940"/>
                  </a:cubicBezTo>
                  <a:cubicBezTo>
                    <a:pt x="18462" y="5400"/>
                    <a:pt x="19269" y="4320"/>
                    <a:pt x="19927" y="3240"/>
                  </a:cubicBezTo>
                  <a:cubicBezTo>
                    <a:pt x="20585" y="2160"/>
                    <a:pt x="21092" y="1080"/>
                    <a:pt x="21600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2" name="Linea"/>
            <p:cNvSpPr/>
            <p:nvPr/>
          </p:nvSpPr>
          <p:spPr>
            <a:xfrm>
              <a:off x="180448" y="2153149"/>
              <a:ext cx="872092" cy="3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600" fill="norm" stroke="1" extrusionOk="0">
                  <a:moveTo>
                    <a:pt x="480" y="0"/>
                  </a:moveTo>
                  <a:cubicBezTo>
                    <a:pt x="252" y="1080"/>
                    <a:pt x="25" y="2160"/>
                    <a:pt x="2" y="4320"/>
                  </a:cubicBezTo>
                  <a:cubicBezTo>
                    <a:pt x="-21" y="6480"/>
                    <a:pt x="161" y="9720"/>
                    <a:pt x="594" y="11880"/>
                  </a:cubicBezTo>
                  <a:cubicBezTo>
                    <a:pt x="1027" y="14040"/>
                    <a:pt x="1711" y="15120"/>
                    <a:pt x="2576" y="16740"/>
                  </a:cubicBezTo>
                  <a:cubicBezTo>
                    <a:pt x="3442" y="18360"/>
                    <a:pt x="4490" y="20520"/>
                    <a:pt x="5516" y="21060"/>
                  </a:cubicBezTo>
                  <a:cubicBezTo>
                    <a:pt x="6541" y="21600"/>
                    <a:pt x="7544" y="20520"/>
                    <a:pt x="8660" y="20520"/>
                  </a:cubicBezTo>
                  <a:cubicBezTo>
                    <a:pt x="9776" y="20520"/>
                    <a:pt x="11007" y="21600"/>
                    <a:pt x="12192" y="21600"/>
                  </a:cubicBezTo>
                  <a:cubicBezTo>
                    <a:pt x="13376" y="21600"/>
                    <a:pt x="14516" y="20520"/>
                    <a:pt x="15450" y="20520"/>
                  </a:cubicBezTo>
                  <a:cubicBezTo>
                    <a:pt x="16384" y="20520"/>
                    <a:pt x="17113" y="21600"/>
                    <a:pt x="17979" y="20520"/>
                  </a:cubicBezTo>
                  <a:cubicBezTo>
                    <a:pt x="18845" y="19440"/>
                    <a:pt x="19847" y="16200"/>
                    <a:pt x="20508" y="12960"/>
                  </a:cubicBezTo>
                  <a:cubicBezTo>
                    <a:pt x="21169" y="9720"/>
                    <a:pt x="21488" y="6480"/>
                    <a:pt x="21533" y="7560"/>
                  </a:cubicBezTo>
                  <a:cubicBezTo>
                    <a:pt x="21579" y="8640"/>
                    <a:pt x="21351" y="14040"/>
                    <a:pt x="21123" y="1944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3" name="Linea"/>
            <p:cNvSpPr/>
            <p:nvPr/>
          </p:nvSpPr>
          <p:spPr>
            <a:xfrm>
              <a:off x="155617" y="3022158"/>
              <a:ext cx="968641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563" y="21600"/>
                    <a:pt x="3127" y="21600"/>
                    <a:pt x="4402" y="18600"/>
                  </a:cubicBezTo>
                  <a:cubicBezTo>
                    <a:pt x="5678" y="15600"/>
                    <a:pt x="6665" y="9600"/>
                    <a:pt x="7694" y="7200"/>
                  </a:cubicBezTo>
                  <a:cubicBezTo>
                    <a:pt x="8722" y="4800"/>
                    <a:pt x="9792" y="6000"/>
                    <a:pt x="10800" y="7200"/>
                  </a:cubicBezTo>
                  <a:cubicBezTo>
                    <a:pt x="11808" y="8400"/>
                    <a:pt x="12754" y="9600"/>
                    <a:pt x="13742" y="10800"/>
                  </a:cubicBezTo>
                  <a:cubicBezTo>
                    <a:pt x="14729" y="12000"/>
                    <a:pt x="15758" y="13200"/>
                    <a:pt x="16683" y="12600"/>
                  </a:cubicBezTo>
                  <a:cubicBezTo>
                    <a:pt x="17609" y="12000"/>
                    <a:pt x="18432" y="9600"/>
                    <a:pt x="19234" y="7200"/>
                  </a:cubicBezTo>
                  <a:cubicBezTo>
                    <a:pt x="20037" y="4800"/>
                    <a:pt x="20818" y="2400"/>
                    <a:pt x="21600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4" name="Linea"/>
            <p:cNvSpPr/>
            <p:nvPr/>
          </p:nvSpPr>
          <p:spPr>
            <a:xfrm>
              <a:off x="5048591" y="3649006"/>
              <a:ext cx="243547" cy="45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535" fill="norm" stroke="1" extrusionOk="0">
                  <a:moveTo>
                    <a:pt x="488" y="8523"/>
                  </a:moveTo>
                  <a:cubicBezTo>
                    <a:pt x="165" y="7048"/>
                    <a:pt x="-157" y="5574"/>
                    <a:pt x="85" y="4402"/>
                  </a:cubicBezTo>
                  <a:cubicBezTo>
                    <a:pt x="327" y="3231"/>
                    <a:pt x="1133" y="2364"/>
                    <a:pt x="2261" y="1670"/>
                  </a:cubicBezTo>
                  <a:cubicBezTo>
                    <a:pt x="3389" y="976"/>
                    <a:pt x="4840" y="455"/>
                    <a:pt x="7177" y="195"/>
                  </a:cubicBezTo>
                  <a:cubicBezTo>
                    <a:pt x="9515" y="-65"/>
                    <a:pt x="12739" y="-65"/>
                    <a:pt x="15156" y="195"/>
                  </a:cubicBezTo>
                  <a:cubicBezTo>
                    <a:pt x="17574" y="455"/>
                    <a:pt x="19186" y="976"/>
                    <a:pt x="20153" y="1670"/>
                  </a:cubicBezTo>
                  <a:cubicBezTo>
                    <a:pt x="21121" y="2364"/>
                    <a:pt x="21443" y="3231"/>
                    <a:pt x="21201" y="4359"/>
                  </a:cubicBezTo>
                  <a:cubicBezTo>
                    <a:pt x="20959" y="5487"/>
                    <a:pt x="20153" y="6875"/>
                    <a:pt x="18864" y="8046"/>
                  </a:cubicBezTo>
                  <a:cubicBezTo>
                    <a:pt x="17574" y="9217"/>
                    <a:pt x="15801" y="10171"/>
                    <a:pt x="14189" y="10865"/>
                  </a:cubicBezTo>
                  <a:cubicBezTo>
                    <a:pt x="12577" y="11559"/>
                    <a:pt x="11127" y="11993"/>
                    <a:pt x="10321" y="12643"/>
                  </a:cubicBezTo>
                  <a:cubicBezTo>
                    <a:pt x="9515" y="13294"/>
                    <a:pt x="9353" y="14162"/>
                    <a:pt x="9353" y="15463"/>
                  </a:cubicBezTo>
                  <a:cubicBezTo>
                    <a:pt x="9353" y="16764"/>
                    <a:pt x="9515" y="18499"/>
                    <a:pt x="9676" y="19583"/>
                  </a:cubicBezTo>
                  <a:cubicBezTo>
                    <a:pt x="9837" y="20668"/>
                    <a:pt x="9998" y="21101"/>
                    <a:pt x="10159" y="21535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5" name="Linea"/>
            <p:cNvSpPr/>
            <p:nvPr/>
          </p:nvSpPr>
          <p:spPr>
            <a:xfrm>
              <a:off x="5136721" y="4239877"/>
              <a:ext cx="39222" cy="49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600" fill="norm" stroke="1" extrusionOk="0">
                  <a:moveTo>
                    <a:pt x="9089" y="16800"/>
                  </a:moveTo>
                  <a:cubicBezTo>
                    <a:pt x="12035" y="13600"/>
                    <a:pt x="14980" y="10400"/>
                    <a:pt x="13998" y="8400"/>
                  </a:cubicBezTo>
                  <a:cubicBezTo>
                    <a:pt x="13016" y="6400"/>
                    <a:pt x="8107" y="5600"/>
                    <a:pt x="4671" y="7200"/>
                  </a:cubicBezTo>
                  <a:cubicBezTo>
                    <a:pt x="1235" y="8800"/>
                    <a:pt x="-729" y="12800"/>
                    <a:pt x="253" y="16000"/>
                  </a:cubicBezTo>
                  <a:cubicBezTo>
                    <a:pt x="1235" y="19200"/>
                    <a:pt x="5162" y="21600"/>
                    <a:pt x="9089" y="21600"/>
                  </a:cubicBezTo>
                  <a:cubicBezTo>
                    <a:pt x="13016" y="21600"/>
                    <a:pt x="16944" y="19200"/>
                    <a:pt x="18907" y="16000"/>
                  </a:cubicBezTo>
                  <a:cubicBezTo>
                    <a:pt x="20871" y="12800"/>
                    <a:pt x="20871" y="8800"/>
                    <a:pt x="18907" y="5600"/>
                  </a:cubicBezTo>
                  <a:cubicBezTo>
                    <a:pt x="16944" y="2400"/>
                    <a:pt x="13016" y="0"/>
                    <a:pt x="9089" y="0"/>
                  </a:cubicBezTo>
                  <a:cubicBezTo>
                    <a:pt x="5162" y="0"/>
                    <a:pt x="1235" y="2400"/>
                    <a:pt x="744" y="5600"/>
                  </a:cubicBezTo>
                  <a:cubicBezTo>
                    <a:pt x="253" y="8800"/>
                    <a:pt x="3198" y="12800"/>
                    <a:pt x="7125" y="13200"/>
                  </a:cubicBezTo>
                  <a:cubicBezTo>
                    <a:pt x="11053" y="13600"/>
                    <a:pt x="15962" y="10400"/>
                    <a:pt x="20871" y="720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5767" name="Immagine 03-11-24 - 14.39.jpeg" descr="Immagine 03-11-24 - 14.39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451384" y="5715932"/>
            <a:ext cx="6920084" cy="3344388"/>
          </a:xfrm>
          <a:prstGeom prst="rect">
            <a:avLst/>
          </a:prstGeom>
          <a:ln w="12700">
            <a:miter lim="400000"/>
          </a:ln>
        </p:spPr>
      </p:pic>
      <p:sp>
        <p:nvSpPr>
          <p:cNvPr id="5768" name="Disegno"/>
          <p:cNvSpPr/>
          <p:nvPr/>
        </p:nvSpPr>
        <p:spPr>
          <a:xfrm>
            <a:off x="1738017" y="8645806"/>
            <a:ext cx="824729" cy="55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208" y="20880"/>
                  <a:pt x="2416" y="20160"/>
                  <a:pt x="3576" y="19440"/>
                </a:cubicBezTo>
                <a:cubicBezTo>
                  <a:pt x="4736" y="18720"/>
                  <a:pt x="5847" y="18000"/>
                  <a:pt x="6910" y="16920"/>
                </a:cubicBezTo>
                <a:cubicBezTo>
                  <a:pt x="7973" y="15840"/>
                  <a:pt x="8988" y="14400"/>
                  <a:pt x="10075" y="12960"/>
                </a:cubicBezTo>
                <a:cubicBezTo>
                  <a:pt x="11162" y="11520"/>
                  <a:pt x="12322" y="10080"/>
                  <a:pt x="13264" y="9000"/>
                </a:cubicBezTo>
                <a:cubicBezTo>
                  <a:pt x="14207" y="7920"/>
                  <a:pt x="14932" y="7200"/>
                  <a:pt x="15970" y="6480"/>
                </a:cubicBezTo>
                <a:cubicBezTo>
                  <a:pt x="17009" y="5760"/>
                  <a:pt x="18362" y="5040"/>
                  <a:pt x="19353" y="3960"/>
                </a:cubicBezTo>
                <a:cubicBezTo>
                  <a:pt x="20344" y="2880"/>
                  <a:pt x="20972" y="1440"/>
                  <a:pt x="21600" y="0"/>
                </a:cubicBezTo>
              </a:path>
            </a:pathLst>
          </a:custGeom>
          <a:ln w="88900" cap="rnd">
            <a:solidFill>
              <a:srgbClr val="FC3142">
                <a:alpha val="29166"/>
              </a:srgbClr>
            </a:solidFill>
          </a:ln>
        </p:spPr>
        <p:txBody>
          <a:bodyPr lIns="0" tIns="0" rIns="0" bIns="0"/>
          <a:lstStyle/>
          <a:p>
            <a:pPr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69" name="Disegno"/>
          <p:cNvSpPr/>
          <p:nvPr/>
        </p:nvSpPr>
        <p:spPr>
          <a:xfrm>
            <a:off x="7432636" y="8396728"/>
            <a:ext cx="554496" cy="14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0618" fill="norm" stroke="1" extrusionOk="0">
                <a:moveTo>
                  <a:pt x="685" y="0"/>
                </a:moveTo>
                <a:cubicBezTo>
                  <a:pt x="326" y="0"/>
                  <a:pt x="-33" y="0"/>
                  <a:pt x="3" y="2700"/>
                </a:cubicBezTo>
                <a:cubicBezTo>
                  <a:pt x="39" y="5400"/>
                  <a:pt x="469" y="10800"/>
                  <a:pt x="1402" y="12150"/>
                </a:cubicBezTo>
                <a:cubicBezTo>
                  <a:pt x="2335" y="13500"/>
                  <a:pt x="3770" y="10800"/>
                  <a:pt x="5241" y="12150"/>
                </a:cubicBezTo>
                <a:cubicBezTo>
                  <a:pt x="6713" y="13500"/>
                  <a:pt x="8219" y="18900"/>
                  <a:pt x="10049" y="20250"/>
                </a:cubicBezTo>
                <a:cubicBezTo>
                  <a:pt x="11879" y="21600"/>
                  <a:pt x="14032" y="18900"/>
                  <a:pt x="15934" y="17550"/>
                </a:cubicBezTo>
                <a:cubicBezTo>
                  <a:pt x="17835" y="16200"/>
                  <a:pt x="19486" y="16200"/>
                  <a:pt x="20383" y="16200"/>
                </a:cubicBezTo>
                <a:cubicBezTo>
                  <a:pt x="21280" y="16200"/>
                  <a:pt x="21423" y="16200"/>
                  <a:pt x="21567" y="16200"/>
                </a:cubicBezTo>
              </a:path>
            </a:pathLst>
          </a:custGeom>
          <a:ln w="88900" cap="rnd">
            <a:solidFill>
              <a:srgbClr val="FC3142">
                <a:alpha val="29166"/>
              </a:srgbClr>
            </a:solidFill>
          </a:ln>
        </p:spPr>
        <p:txBody>
          <a:bodyPr lIns="0" tIns="0" rIns="0" bIns="0"/>
          <a:lstStyle/>
          <a:p>
            <a:pPr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5770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771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4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773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77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77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77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78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78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78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78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78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79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79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79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79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9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80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80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80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80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80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810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1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81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81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81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82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82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82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82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82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83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83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83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83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83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84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84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84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84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4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85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85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5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85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85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86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86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865" name="Immagine 03-11-24 - 16.23.jpeg" descr="Immagine 03-11-24 - 16.23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451384" y="2238905"/>
            <a:ext cx="4959907" cy="1818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6" name="lcosfilogo-filtered.jpeg" descr="lcosfilogo-filtered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867" name="IMG_4269.jpeg" descr="IMG_4269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0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869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87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87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87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87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87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88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88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88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88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88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89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89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9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89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89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90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590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590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590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0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591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591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591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591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591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592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592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592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592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592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593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593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593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593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593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594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594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4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594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5948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5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595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595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595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595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5961" name="Immagine 03-11-24 - 16.23.jpeg" descr="Immagine 03-11-24 - 16.23.jpe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1451384" y="2238905"/>
            <a:ext cx="4959907" cy="1818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5962" name="Immagine 03-11-24 - 16.24.jpeg" descr="Immagine 03-11-24 - 16.24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589817" y="4212692"/>
            <a:ext cx="7247902" cy="4738268"/>
          </a:xfrm>
          <a:prstGeom prst="rect">
            <a:avLst/>
          </a:prstGeom>
          <a:ln w="12700">
            <a:miter lim="400000"/>
          </a:ln>
        </p:spPr>
      </p:pic>
      <p:sp>
        <p:nvSpPr>
          <p:cNvPr id="5963" name="Disegno"/>
          <p:cNvSpPr/>
          <p:nvPr/>
        </p:nvSpPr>
        <p:spPr>
          <a:xfrm>
            <a:off x="1907760" y="6318057"/>
            <a:ext cx="4097811" cy="47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95" fill="norm" stroke="1" extrusionOk="0">
                <a:moveTo>
                  <a:pt x="97" y="21295"/>
                </a:moveTo>
                <a:cubicBezTo>
                  <a:pt x="49" y="18803"/>
                  <a:pt x="0" y="16310"/>
                  <a:pt x="0" y="15064"/>
                </a:cubicBezTo>
                <a:cubicBezTo>
                  <a:pt x="0" y="13818"/>
                  <a:pt x="49" y="13818"/>
                  <a:pt x="214" y="14649"/>
                </a:cubicBezTo>
                <a:cubicBezTo>
                  <a:pt x="379" y="15480"/>
                  <a:pt x="661" y="17141"/>
                  <a:pt x="914" y="17141"/>
                </a:cubicBezTo>
                <a:cubicBezTo>
                  <a:pt x="1167" y="17141"/>
                  <a:pt x="1391" y="15480"/>
                  <a:pt x="1629" y="13403"/>
                </a:cubicBezTo>
                <a:cubicBezTo>
                  <a:pt x="1867" y="11326"/>
                  <a:pt x="2120" y="8833"/>
                  <a:pt x="2368" y="7172"/>
                </a:cubicBezTo>
                <a:cubicBezTo>
                  <a:pt x="2616" y="5510"/>
                  <a:pt x="2859" y="4680"/>
                  <a:pt x="3161" y="4264"/>
                </a:cubicBezTo>
                <a:cubicBezTo>
                  <a:pt x="3462" y="3849"/>
                  <a:pt x="3822" y="3849"/>
                  <a:pt x="4143" y="3849"/>
                </a:cubicBezTo>
                <a:cubicBezTo>
                  <a:pt x="4464" y="3849"/>
                  <a:pt x="4746" y="3849"/>
                  <a:pt x="5023" y="3433"/>
                </a:cubicBezTo>
                <a:cubicBezTo>
                  <a:pt x="5300" y="3018"/>
                  <a:pt x="5573" y="2187"/>
                  <a:pt x="5864" y="1357"/>
                </a:cubicBezTo>
                <a:cubicBezTo>
                  <a:pt x="6156" y="526"/>
                  <a:pt x="6467" y="-305"/>
                  <a:pt x="6783" y="110"/>
                </a:cubicBezTo>
                <a:cubicBezTo>
                  <a:pt x="7100" y="526"/>
                  <a:pt x="7420" y="2187"/>
                  <a:pt x="7766" y="3018"/>
                </a:cubicBezTo>
                <a:cubicBezTo>
                  <a:pt x="8111" y="3849"/>
                  <a:pt x="8481" y="3849"/>
                  <a:pt x="8860" y="3849"/>
                </a:cubicBezTo>
                <a:cubicBezTo>
                  <a:pt x="9239" y="3849"/>
                  <a:pt x="9628" y="3849"/>
                  <a:pt x="9934" y="4264"/>
                </a:cubicBezTo>
                <a:cubicBezTo>
                  <a:pt x="10241" y="4680"/>
                  <a:pt x="10464" y="5510"/>
                  <a:pt x="10766" y="5926"/>
                </a:cubicBezTo>
                <a:cubicBezTo>
                  <a:pt x="11067" y="6341"/>
                  <a:pt x="11447" y="6341"/>
                  <a:pt x="11768" y="5926"/>
                </a:cubicBezTo>
                <a:cubicBezTo>
                  <a:pt x="12089" y="5510"/>
                  <a:pt x="12351" y="4680"/>
                  <a:pt x="12658" y="4264"/>
                </a:cubicBezTo>
                <a:cubicBezTo>
                  <a:pt x="12964" y="3849"/>
                  <a:pt x="13314" y="3849"/>
                  <a:pt x="13606" y="4680"/>
                </a:cubicBezTo>
                <a:cubicBezTo>
                  <a:pt x="13898" y="5510"/>
                  <a:pt x="14131" y="7172"/>
                  <a:pt x="14408" y="8003"/>
                </a:cubicBezTo>
                <a:cubicBezTo>
                  <a:pt x="14685" y="8834"/>
                  <a:pt x="15006" y="8834"/>
                  <a:pt x="15293" y="9249"/>
                </a:cubicBezTo>
                <a:cubicBezTo>
                  <a:pt x="15580" y="9664"/>
                  <a:pt x="15833" y="10495"/>
                  <a:pt x="16115" y="11326"/>
                </a:cubicBezTo>
                <a:cubicBezTo>
                  <a:pt x="16397" y="12156"/>
                  <a:pt x="16708" y="12987"/>
                  <a:pt x="17024" y="13818"/>
                </a:cubicBezTo>
                <a:cubicBezTo>
                  <a:pt x="17340" y="14649"/>
                  <a:pt x="17661" y="15480"/>
                  <a:pt x="18021" y="15895"/>
                </a:cubicBezTo>
                <a:cubicBezTo>
                  <a:pt x="18381" y="16310"/>
                  <a:pt x="18780" y="16310"/>
                  <a:pt x="19193" y="16310"/>
                </a:cubicBezTo>
                <a:cubicBezTo>
                  <a:pt x="19606" y="16310"/>
                  <a:pt x="20034" y="16310"/>
                  <a:pt x="20355" y="15895"/>
                </a:cubicBezTo>
                <a:cubicBezTo>
                  <a:pt x="20676" y="15480"/>
                  <a:pt x="20890" y="14649"/>
                  <a:pt x="21080" y="14233"/>
                </a:cubicBezTo>
                <a:cubicBezTo>
                  <a:pt x="21269" y="13818"/>
                  <a:pt x="21435" y="13818"/>
                  <a:pt x="21600" y="13818"/>
                </a:cubicBezTo>
              </a:path>
            </a:pathLst>
          </a:custGeom>
          <a:ln w="88900" cap="rnd">
            <a:solidFill>
              <a:srgbClr val="FC3142">
                <a:alpha val="29166"/>
              </a:srgbClr>
            </a:solidFill>
          </a:ln>
        </p:spPr>
        <p:txBody>
          <a:bodyPr lIns="0" tIns="0" rIns="0" bIns="0"/>
          <a:lstStyle/>
          <a:p>
            <a:pPr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5964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5965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7" name="Immagine 03-11-24 - 16.25.jpeg" descr="Immagine 03-11-24 - 16.2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1384" y="4057833"/>
            <a:ext cx="7230241" cy="51714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59" name="Disegno"/>
          <p:cNvGrpSpPr/>
          <p:nvPr/>
        </p:nvGrpSpPr>
        <p:grpSpPr>
          <a:xfrm>
            <a:off x="1413284" y="439637"/>
            <a:ext cx="6689439" cy="1366287"/>
            <a:chOff x="-169116" y="-75126"/>
            <a:chExt cx="6689438" cy="1366286"/>
          </a:xfrm>
        </p:grpSpPr>
        <p:sp>
          <p:nvSpPr>
            <p:cNvPr id="5968" name="Linea"/>
            <p:cNvSpPr/>
            <p:nvPr/>
          </p:nvSpPr>
          <p:spPr>
            <a:xfrm>
              <a:off x="-4901" y="-5536"/>
              <a:ext cx="5537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596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9117" y="-36255"/>
              <a:ext cx="279809" cy="381628"/>
            </a:xfrm>
            <a:prstGeom prst="rect">
              <a:avLst/>
            </a:prstGeom>
            <a:effectLst/>
          </p:spPr>
        </p:pic>
        <p:pic>
          <p:nvPicPr>
            <p:cNvPr id="597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7888" y="-57520"/>
              <a:ext cx="256643" cy="389217"/>
            </a:xfrm>
            <a:prstGeom prst="rect">
              <a:avLst/>
            </a:prstGeom>
            <a:effectLst/>
          </p:spPr>
        </p:pic>
        <p:pic>
          <p:nvPicPr>
            <p:cNvPr id="597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3955" y="-42482"/>
              <a:ext cx="543789" cy="388702"/>
            </a:xfrm>
            <a:prstGeom prst="rect">
              <a:avLst/>
            </a:prstGeom>
            <a:effectLst/>
          </p:spPr>
        </p:pic>
        <p:pic>
          <p:nvPicPr>
            <p:cNvPr id="597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88000" y="39391"/>
              <a:ext cx="258858" cy="92806"/>
            </a:xfrm>
            <a:prstGeom prst="rect">
              <a:avLst/>
            </a:prstGeom>
            <a:effectLst/>
          </p:spPr>
        </p:pic>
        <p:pic>
          <p:nvPicPr>
            <p:cNvPr id="597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2359" y="-53268"/>
              <a:ext cx="328376" cy="462219"/>
            </a:xfrm>
            <a:prstGeom prst="rect">
              <a:avLst/>
            </a:prstGeom>
            <a:effectLst/>
          </p:spPr>
        </p:pic>
        <p:pic>
          <p:nvPicPr>
            <p:cNvPr id="597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1777" y="-38100"/>
              <a:ext cx="130730" cy="418506"/>
            </a:xfrm>
            <a:prstGeom prst="rect">
              <a:avLst/>
            </a:prstGeom>
            <a:effectLst/>
          </p:spPr>
        </p:pic>
        <p:pic>
          <p:nvPicPr>
            <p:cNvPr id="598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95352" y="-64868"/>
              <a:ext cx="243051" cy="272951"/>
            </a:xfrm>
            <a:prstGeom prst="rect">
              <a:avLst/>
            </a:prstGeom>
            <a:effectLst/>
          </p:spPr>
        </p:pic>
        <p:pic>
          <p:nvPicPr>
            <p:cNvPr id="598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8317" y="-74305"/>
              <a:ext cx="376518" cy="115424"/>
            </a:xfrm>
            <a:prstGeom prst="rect">
              <a:avLst/>
            </a:prstGeom>
            <a:effectLst/>
          </p:spPr>
        </p:pic>
        <p:pic>
          <p:nvPicPr>
            <p:cNvPr id="598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68370" y="-49171"/>
              <a:ext cx="108383" cy="438113"/>
            </a:xfrm>
            <a:prstGeom prst="rect">
              <a:avLst/>
            </a:prstGeom>
            <a:effectLst/>
          </p:spPr>
        </p:pic>
        <p:pic>
          <p:nvPicPr>
            <p:cNvPr id="598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20850" y="82015"/>
              <a:ext cx="480263" cy="295571"/>
            </a:xfrm>
            <a:prstGeom prst="rect">
              <a:avLst/>
            </a:prstGeom>
            <a:effectLst/>
          </p:spPr>
        </p:pic>
        <p:pic>
          <p:nvPicPr>
            <p:cNvPr id="598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20853" y="83671"/>
              <a:ext cx="107567" cy="293915"/>
            </a:xfrm>
            <a:prstGeom prst="rect">
              <a:avLst/>
            </a:prstGeom>
            <a:effectLst/>
          </p:spPr>
        </p:pic>
        <p:pic>
          <p:nvPicPr>
            <p:cNvPr id="599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80908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9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61367" y="80776"/>
              <a:ext cx="258400" cy="287077"/>
            </a:xfrm>
            <a:prstGeom prst="rect">
              <a:avLst/>
            </a:prstGeom>
            <a:effectLst/>
          </p:spPr>
        </p:pic>
        <p:pic>
          <p:nvPicPr>
            <p:cNvPr id="599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156280" y="72601"/>
              <a:ext cx="98341" cy="505248"/>
            </a:xfrm>
            <a:prstGeom prst="rect">
              <a:avLst/>
            </a:prstGeom>
            <a:effectLst/>
          </p:spPr>
        </p:pic>
        <p:pic>
          <p:nvPicPr>
            <p:cNvPr id="599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8938" y="83671"/>
              <a:ext cx="281000" cy="287543"/>
            </a:xfrm>
            <a:prstGeom prst="rect">
              <a:avLst/>
            </a:prstGeom>
            <a:effectLst/>
          </p:spPr>
        </p:pic>
        <p:pic>
          <p:nvPicPr>
            <p:cNvPr id="599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579595" y="72601"/>
              <a:ext cx="243988" cy="289994"/>
            </a:xfrm>
            <a:prstGeom prst="rect">
              <a:avLst/>
            </a:prstGeom>
            <a:effectLst/>
          </p:spPr>
        </p:pic>
        <p:pic>
          <p:nvPicPr>
            <p:cNvPr id="600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698719" y="-75127"/>
              <a:ext cx="197973" cy="212859"/>
            </a:xfrm>
            <a:prstGeom prst="rect">
              <a:avLst/>
            </a:prstGeom>
            <a:effectLst/>
          </p:spPr>
        </p:pic>
        <p:pic>
          <p:nvPicPr>
            <p:cNvPr id="600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121925" y="80829"/>
              <a:ext cx="527539" cy="313201"/>
            </a:xfrm>
            <a:prstGeom prst="rect">
              <a:avLst/>
            </a:prstGeom>
            <a:effectLst/>
          </p:spPr>
        </p:pic>
        <p:pic>
          <p:nvPicPr>
            <p:cNvPr id="6005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490882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0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637206" y="-42397"/>
              <a:ext cx="488275" cy="419201"/>
            </a:xfrm>
            <a:prstGeom prst="rect">
              <a:avLst/>
            </a:prstGeom>
            <a:effectLst/>
          </p:spPr>
        </p:pic>
        <p:pic>
          <p:nvPicPr>
            <p:cNvPr id="600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838948" y="19778"/>
              <a:ext cx="286533" cy="117954"/>
            </a:xfrm>
            <a:prstGeom prst="rect">
              <a:avLst/>
            </a:prstGeom>
            <a:effectLst/>
          </p:spPr>
        </p:pic>
        <p:pic>
          <p:nvPicPr>
            <p:cNvPr id="601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063470" y="57481"/>
              <a:ext cx="571239" cy="334491"/>
            </a:xfrm>
            <a:prstGeom prst="rect">
              <a:avLst/>
            </a:prstGeom>
            <a:effectLst/>
          </p:spPr>
        </p:pic>
        <p:pic>
          <p:nvPicPr>
            <p:cNvPr id="601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592605" y="107075"/>
              <a:ext cx="280114" cy="268645"/>
            </a:xfrm>
            <a:prstGeom prst="rect">
              <a:avLst/>
            </a:prstGeom>
            <a:effectLst/>
          </p:spPr>
        </p:pic>
        <p:pic>
          <p:nvPicPr>
            <p:cNvPr id="601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123522" y="63014"/>
              <a:ext cx="396801" cy="292617"/>
            </a:xfrm>
            <a:prstGeom prst="rect">
              <a:avLst/>
            </a:prstGeom>
            <a:effectLst/>
          </p:spPr>
        </p:pic>
        <p:pic>
          <p:nvPicPr>
            <p:cNvPr id="601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470" y="787453"/>
              <a:ext cx="250758" cy="320839"/>
            </a:xfrm>
            <a:prstGeom prst="rect">
              <a:avLst/>
            </a:prstGeom>
            <a:effectLst/>
          </p:spPr>
        </p:pic>
        <p:pic>
          <p:nvPicPr>
            <p:cNvPr id="601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70654" y="698066"/>
              <a:ext cx="133397" cy="372407"/>
            </a:xfrm>
            <a:prstGeom prst="rect">
              <a:avLst/>
            </a:prstGeom>
            <a:effectLst/>
          </p:spPr>
        </p:pic>
        <p:pic>
          <p:nvPicPr>
            <p:cNvPr id="602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11613" y="775557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602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28965" y="814303"/>
              <a:ext cx="459646" cy="259822"/>
            </a:xfrm>
            <a:prstGeom prst="rect">
              <a:avLst/>
            </a:prstGeom>
            <a:effectLst/>
          </p:spPr>
        </p:pic>
        <p:pic>
          <p:nvPicPr>
            <p:cNvPr id="602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87263" y="648250"/>
              <a:ext cx="430446" cy="399445"/>
            </a:xfrm>
            <a:prstGeom prst="rect">
              <a:avLst/>
            </a:prstGeom>
            <a:effectLst/>
          </p:spPr>
        </p:pic>
        <p:pic>
          <p:nvPicPr>
            <p:cNvPr id="602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22078" y="681461"/>
              <a:ext cx="151351" cy="87271"/>
            </a:xfrm>
            <a:prstGeom prst="rect">
              <a:avLst/>
            </a:prstGeom>
            <a:effectLst/>
          </p:spPr>
        </p:pic>
        <p:pic>
          <p:nvPicPr>
            <p:cNvPr id="602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147546" y="822016"/>
              <a:ext cx="369058" cy="276999"/>
            </a:xfrm>
            <a:prstGeom prst="rect">
              <a:avLst/>
            </a:prstGeom>
            <a:effectLst/>
          </p:spPr>
        </p:pic>
        <p:pic>
          <p:nvPicPr>
            <p:cNvPr id="603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501289" y="814303"/>
              <a:ext cx="225648" cy="254310"/>
            </a:xfrm>
            <a:prstGeom prst="rect">
              <a:avLst/>
            </a:prstGeom>
            <a:effectLst/>
          </p:spPr>
        </p:pic>
        <p:pic>
          <p:nvPicPr>
            <p:cNvPr id="603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698902" y="800388"/>
              <a:ext cx="304790" cy="271361"/>
            </a:xfrm>
            <a:prstGeom prst="rect">
              <a:avLst/>
            </a:prstGeom>
            <a:effectLst/>
          </p:spPr>
        </p:pic>
        <p:pic>
          <p:nvPicPr>
            <p:cNvPr id="603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56769" y="666149"/>
              <a:ext cx="326265" cy="553445"/>
            </a:xfrm>
            <a:prstGeom prst="rect">
              <a:avLst/>
            </a:prstGeom>
            <a:effectLst/>
          </p:spPr>
        </p:pic>
        <p:pic>
          <p:nvPicPr>
            <p:cNvPr id="603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36078" y="662453"/>
              <a:ext cx="179061" cy="628708"/>
            </a:xfrm>
            <a:prstGeom prst="rect">
              <a:avLst/>
            </a:prstGeom>
            <a:effectLst/>
          </p:spPr>
        </p:pic>
        <p:pic>
          <p:nvPicPr>
            <p:cNvPr id="603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134140" y="862238"/>
              <a:ext cx="408306" cy="249670"/>
            </a:xfrm>
            <a:prstGeom prst="rect">
              <a:avLst/>
            </a:prstGeom>
            <a:effectLst/>
          </p:spPr>
        </p:pic>
        <p:pic>
          <p:nvPicPr>
            <p:cNvPr id="604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33680" y="775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4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84553" y="794774"/>
              <a:ext cx="177639" cy="304572"/>
            </a:xfrm>
            <a:prstGeom prst="rect">
              <a:avLst/>
            </a:prstGeom>
            <a:effectLst/>
          </p:spPr>
        </p:pic>
        <p:pic>
          <p:nvPicPr>
            <p:cNvPr id="604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81745" y="864119"/>
              <a:ext cx="120482" cy="258859"/>
            </a:xfrm>
            <a:prstGeom prst="rect">
              <a:avLst/>
            </a:prstGeom>
            <a:effectLst/>
          </p:spPr>
        </p:pic>
        <p:pic>
          <p:nvPicPr>
            <p:cNvPr id="604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43645" y="7644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4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923800" y="804388"/>
              <a:ext cx="260716" cy="262353"/>
            </a:xfrm>
            <a:prstGeom prst="rect">
              <a:avLst/>
            </a:prstGeom>
            <a:effectLst/>
          </p:spPr>
        </p:pic>
        <p:pic>
          <p:nvPicPr>
            <p:cNvPr id="605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121231" y="815635"/>
              <a:ext cx="257013" cy="257527"/>
            </a:xfrm>
            <a:prstGeom prst="rect">
              <a:avLst/>
            </a:prstGeom>
            <a:effectLst/>
          </p:spPr>
        </p:pic>
        <p:pic>
          <p:nvPicPr>
            <p:cNvPr id="605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468096" y="639256"/>
              <a:ext cx="213215" cy="596269"/>
            </a:xfrm>
            <a:prstGeom prst="rect">
              <a:avLst/>
            </a:prstGeom>
            <a:effectLst/>
          </p:spPr>
        </p:pic>
        <p:pic>
          <p:nvPicPr>
            <p:cNvPr id="605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971746" y="538471"/>
              <a:ext cx="272524" cy="446130"/>
            </a:xfrm>
            <a:prstGeom prst="rect">
              <a:avLst/>
            </a:prstGeom>
            <a:effectLst/>
          </p:spPr>
        </p:pic>
        <p:pic>
          <p:nvPicPr>
            <p:cNvPr id="605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077366" y="989295"/>
              <a:ext cx="122083" cy="135528"/>
            </a:xfrm>
            <a:prstGeom prst="rect">
              <a:avLst/>
            </a:prstGeom>
            <a:effectLst/>
          </p:spPr>
        </p:pic>
      </p:grpSp>
      <p:pic>
        <p:nvPicPr>
          <p:cNvPr id="6060" name="Immagine 03-11-24 - 16.23.jpeg" descr="Immagine 03-11-24 - 16.23.jpeg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1451384" y="2238905"/>
            <a:ext cx="4959907" cy="18189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67" name="Disegno"/>
          <p:cNvGrpSpPr/>
          <p:nvPr/>
        </p:nvGrpSpPr>
        <p:grpSpPr>
          <a:xfrm>
            <a:off x="1721412" y="5994816"/>
            <a:ext cx="6581220" cy="2827423"/>
            <a:chOff x="-497522" y="-43964"/>
            <a:chExt cx="6581219" cy="2827421"/>
          </a:xfrm>
        </p:grpSpPr>
        <p:sp>
          <p:nvSpPr>
            <p:cNvPr id="6061" name="Linea"/>
            <p:cNvSpPr/>
            <p:nvPr/>
          </p:nvSpPr>
          <p:spPr>
            <a:xfrm>
              <a:off x="635" y="-43965"/>
              <a:ext cx="6083062" cy="49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0" y="19063"/>
                  </a:moveTo>
                  <a:cubicBezTo>
                    <a:pt x="164" y="17463"/>
                    <a:pt x="328" y="15863"/>
                    <a:pt x="495" y="13863"/>
                  </a:cubicBezTo>
                  <a:cubicBezTo>
                    <a:pt x="662" y="11863"/>
                    <a:pt x="832" y="9463"/>
                    <a:pt x="1009" y="7863"/>
                  </a:cubicBezTo>
                  <a:cubicBezTo>
                    <a:pt x="1186" y="6263"/>
                    <a:pt x="1369" y="5463"/>
                    <a:pt x="1569" y="4663"/>
                  </a:cubicBezTo>
                  <a:cubicBezTo>
                    <a:pt x="1769" y="3863"/>
                    <a:pt x="1985" y="3063"/>
                    <a:pt x="2195" y="2263"/>
                  </a:cubicBezTo>
                  <a:cubicBezTo>
                    <a:pt x="2404" y="1463"/>
                    <a:pt x="2607" y="663"/>
                    <a:pt x="2781" y="1063"/>
                  </a:cubicBezTo>
                  <a:cubicBezTo>
                    <a:pt x="2955" y="1463"/>
                    <a:pt x="3099" y="3063"/>
                    <a:pt x="3236" y="3063"/>
                  </a:cubicBezTo>
                  <a:cubicBezTo>
                    <a:pt x="3374" y="3063"/>
                    <a:pt x="3505" y="1463"/>
                    <a:pt x="3688" y="663"/>
                  </a:cubicBezTo>
                  <a:cubicBezTo>
                    <a:pt x="3872" y="-137"/>
                    <a:pt x="4108" y="-137"/>
                    <a:pt x="4317" y="263"/>
                  </a:cubicBezTo>
                  <a:cubicBezTo>
                    <a:pt x="4527" y="663"/>
                    <a:pt x="4710" y="1463"/>
                    <a:pt x="4897" y="2263"/>
                  </a:cubicBezTo>
                  <a:cubicBezTo>
                    <a:pt x="5084" y="3063"/>
                    <a:pt x="5274" y="3863"/>
                    <a:pt x="5461" y="4663"/>
                  </a:cubicBezTo>
                  <a:cubicBezTo>
                    <a:pt x="5647" y="5463"/>
                    <a:pt x="5831" y="6263"/>
                    <a:pt x="6031" y="7063"/>
                  </a:cubicBezTo>
                  <a:cubicBezTo>
                    <a:pt x="6230" y="7863"/>
                    <a:pt x="6447" y="8663"/>
                    <a:pt x="6663" y="9063"/>
                  </a:cubicBezTo>
                  <a:cubicBezTo>
                    <a:pt x="6879" y="9463"/>
                    <a:pt x="7095" y="9463"/>
                    <a:pt x="7295" y="9863"/>
                  </a:cubicBezTo>
                  <a:cubicBezTo>
                    <a:pt x="7495" y="10263"/>
                    <a:pt x="7678" y="11063"/>
                    <a:pt x="7849" y="10663"/>
                  </a:cubicBezTo>
                  <a:cubicBezTo>
                    <a:pt x="8019" y="10263"/>
                    <a:pt x="8176" y="8663"/>
                    <a:pt x="8343" y="7463"/>
                  </a:cubicBezTo>
                  <a:cubicBezTo>
                    <a:pt x="8510" y="6263"/>
                    <a:pt x="8687" y="5463"/>
                    <a:pt x="8910" y="5063"/>
                  </a:cubicBezTo>
                  <a:cubicBezTo>
                    <a:pt x="9133" y="4663"/>
                    <a:pt x="9401" y="4663"/>
                    <a:pt x="9667" y="4663"/>
                  </a:cubicBezTo>
                  <a:cubicBezTo>
                    <a:pt x="9932" y="4663"/>
                    <a:pt x="10194" y="4663"/>
                    <a:pt x="10446" y="4663"/>
                  </a:cubicBezTo>
                  <a:cubicBezTo>
                    <a:pt x="10698" y="4663"/>
                    <a:pt x="10941" y="4663"/>
                    <a:pt x="11167" y="4263"/>
                  </a:cubicBezTo>
                  <a:cubicBezTo>
                    <a:pt x="11393" y="3863"/>
                    <a:pt x="11603" y="3063"/>
                    <a:pt x="11829" y="3063"/>
                  </a:cubicBezTo>
                  <a:cubicBezTo>
                    <a:pt x="12055" y="3063"/>
                    <a:pt x="12297" y="3863"/>
                    <a:pt x="12536" y="4263"/>
                  </a:cubicBezTo>
                  <a:cubicBezTo>
                    <a:pt x="12775" y="4663"/>
                    <a:pt x="13011" y="4663"/>
                    <a:pt x="13240" y="5063"/>
                  </a:cubicBezTo>
                  <a:cubicBezTo>
                    <a:pt x="13470" y="5463"/>
                    <a:pt x="13692" y="6263"/>
                    <a:pt x="13918" y="6663"/>
                  </a:cubicBezTo>
                  <a:cubicBezTo>
                    <a:pt x="14144" y="7063"/>
                    <a:pt x="14374" y="7063"/>
                    <a:pt x="14583" y="7463"/>
                  </a:cubicBezTo>
                  <a:cubicBezTo>
                    <a:pt x="14793" y="7863"/>
                    <a:pt x="14983" y="8663"/>
                    <a:pt x="15193" y="8663"/>
                  </a:cubicBezTo>
                  <a:cubicBezTo>
                    <a:pt x="15402" y="8663"/>
                    <a:pt x="15632" y="7863"/>
                    <a:pt x="15884" y="7463"/>
                  </a:cubicBezTo>
                  <a:cubicBezTo>
                    <a:pt x="16136" y="7063"/>
                    <a:pt x="16411" y="7063"/>
                    <a:pt x="16696" y="7063"/>
                  </a:cubicBezTo>
                  <a:cubicBezTo>
                    <a:pt x="16981" y="7063"/>
                    <a:pt x="17276" y="7063"/>
                    <a:pt x="17548" y="7063"/>
                  </a:cubicBezTo>
                  <a:cubicBezTo>
                    <a:pt x="17820" y="7063"/>
                    <a:pt x="18069" y="7063"/>
                    <a:pt x="18242" y="7863"/>
                  </a:cubicBezTo>
                  <a:cubicBezTo>
                    <a:pt x="18416" y="8663"/>
                    <a:pt x="18514" y="10263"/>
                    <a:pt x="18655" y="10663"/>
                  </a:cubicBezTo>
                  <a:cubicBezTo>
                    <a:pt x="18796" y="11063"/>
                    <a:pt x="18979" y="10263"/>
                    <a:pt x="19156" y="10663"/>
                  </a:cubicBezTo>
                  <a:cubicBezTo>
                    <a:pt x="19333" y="11063"/>
                    <a:pt x="19504" y="12663"/>
                    <a:pt x="19720" y="13463"/>
                  </a:cubicBezTo>
                  <a:cubicBezTo>
                    <a:pt x="19936" y="14263"/>
                    <a:pt x="20198" y="14263"/>
                    <a:pt x="20470" y="14263"/>
                  </a:cubicBezTo>
                  <a:cubicBezTo>
                    <a:pt x="20742" y="14263"/>
                    <a:pt x="21023" y="14263"/>
                    <a:pt x="21200" y="14263"/>
                  </a:cubicBezTo>
                  <a:cubicBezTo>
                    <a:pt x="21377" y="14263"/>
                    <a:pt x="21449" y="14263"/>
                    <a:pt x="21505" y="14263"/>
                  </a:cubicBezTo>
                  <a:cubicBezTo>
                    <a:pt x="21561" y="14263"/>
                    <a:pt x="21600" y="14263"/>
                    <a:pt x="21600" y="14663"/>
                  </a:cubicBezTo>
                  <a:cubicBezTo>
                    <a:pt x="21600" y="15063"/>
                    <a:pt x="21561" y="15863"/>
                    <a:pt x="21518" y="17063"/>
                  </a:cubicBezTo>
                  <a:cubicBezTo>
                    <a:pt x="21476" y="18263"/>
                    <a:pt x="21430" y="19863"/>
                    <a:pt x="21384" y="21463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2" name="Linea"/>
            <p:cNvSpPr/>
            <p:nvPr/>
          </p:nvSpPr>
          <p:spPr>
            <a:xfrm>
              <a:off x="-4901" y="204798"/>
              <a:ext cx="1743554" cy="5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4" y="20880"/>
                    <a:pt x="1189" y="20160"/>
                    <a:pt x="1726" y="19080"/>
                  </a:cubicBezTo>
                  <a:cubicBezTo>
                    <a:pt x="2263" y="18000"/>
                    <a:pt x="2743" y="16560"/>
                    <a:pt x="3303" y="15120"/>
                  </a:cubicBezTo>
                  <a:cubicBezTo>
                    <a:pt x="3863" y="13680"/>
                    <a:pt x="4503" y="12240"/>
                    <a:pt x="5166" y="10800"/>
                  </a:cubicBezTo>
                  <a:cubicBezTo>
                    <a:pt x="5829" y="9360"/>
                    <a:pt x="6514" y="7920"/>
                    <a:pt x="7166" y="7560"/>
                  </a:cubicBezTo>
                  <a:cubicBezTo>
                    <a:pt x="7817" y="7200"/>
                    <a:pt x="8434" y="7920"/>
                    <a:pt x="9074" y="7920"/>
                  </a:cubicBezTo>
                  <a:cubicBezTo>
                    <a:pt x="9714" y="7920"/>
                    <a:pt x="10377" y="7200"/>
                    <a:pt x="10983" y="7560"/>
                  </a:cubicBezTo>
                  <a:cubicBezTo>
                    <a:pt x="11589" y="7920"/>
                    <a:pt x="12137" y="9360"/>
                    <a:pt x="12583" y="10800"/>
                  </a:cubicBezTo>
                  <a:cubicBezTo>
                    <a:pt x="13029" y="12240"/>
                    <a:pt x="13371" y="13680"/>
                    <a:pt x="13783" y="14040"/>
                  </a:cubicBezTo>
                  <a:cubicBezTo>
                    <a:pt x="14194" y="14400"/>
                    <a:pt x="14674" y="13680"/>
                    <a:pt x="15177" y="12960"/>
                  </a:cubicBezTo>
                  <a:cubicBezTo>
                    <a:pt x="15680" y="12240"/>
                    <a:pt x="16206" y="11520"/>
                    <a:pt x="16800" y="9720"/>
                  </a:cubicBezTo>
                  <a:cubicBezTo>
                    <a:pt x="17394" y="7920"/>
                    <a:pt x="18057" y="5040"/>
                    <a:pt x="18777" y="3240"/>
                  </a:cubicBezTo>
                  <a:cubicBezTo>
                    <a:pt x="19497" y="1440"/>
                    <a:pt x="20274" y="720"/>
                    <a:pt x="20754" y="360"/>
                  </a:cubicBezTo>
                  <a:cubicBezTo>
                    <a:pt x="21234" y="0"/>
                    <a:pt x="21417" y="0"/>
                    <a:pt x="21600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3" name="Linea"/>
            <p:cNvSpPr/>
            <p:nvPr/>
          </p:nvSpPr>
          <p:spPr>
            <a:xfrm>
              <a:off x="11705" y="1912121"/>
              <a:ext cx="4660545" cy="47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4" fill="norm" stroke="1" extrusionOk="0">
                  <a:moveTo>
                    <a:pt x="0" y="8836"/>
                  </a:moveTo>
                  <a:cubicBezTo>
                    <a:pt x="77" y="12159"/>
                    <a:pt x="154" y="15483"/>
                    <a:pt x="325" y="17144"/>
                  </a:cubicBezTo>
                  <a:cubicBezTo>
                    <a:pt x="496" y="18806"/>
                    <a:pt x="761" y="18806"/>
                    <a:pt x="992" y="17975"/>
                  </a:cubicBezTo>
                  <a:cubicBezTo>
                    <a:pt x="1223" y="17144"/>
                    <a:pt x="1419" y="15482"/>
                    <a:pt x="1625" y="14236"/>
                  </a:cubicBezTo>
                  <a:cubicBezTo>
                    <a:pt x="1830" y="12990"/>
                    <a:pt x="2044" y="12159"/>
                    <a:pt x="2257" y="11329"/>
                  </a:cubicBezTo>
                  <a:cubicBezTo>
                    <a:pt x="2471" y="10498"/>
                    <a:pt x="2685" y="9667"/>
                    <a:pt x="2912" y="7590"/>
                  </a:cubicBezTo>
                  <a:cubicBezTo>
                    <a:pt x="3138" y="5513"/>
                    <a:pt x="3378" y="2190"/>
                    <a:pt x="3634" y="944"/>
                  </a:cubicBezTo>
                  <a:cubicBezTo>
                    <a:pt x="3891" y="-302"/>
                    <a:pt x="4164" y="529"/>
                    <a:pt x="4459" y="944"/>
                  </a:cubicBezTo>
                  <a:cubicBezTo>
                    <a:pt x="4754" y="1360"/>
                    <a:pt x="5071" y="1360"/>
                    <a:pt x="5319" y="944"/>
                  </a:cubicBezTo>
                  <a:cubicBezTo>
                    <a:pt x="5567" y="529"/>
                    <a:pt x="5746" y="-302"/>
                    <a:pt x="5926" y="113"/>
                  </a:cubicBezTo>
                  <a:cubicBezTo>
                    <a:pt x="6105" y="529"/>
                    <a:pt x="6285" y="2190"/>
                    <a:pt x="6533" y="3021"/>
                  </a:cubicBezTo>
                  <a:cubicBezTo>
                    <a:pt x="6781" y="3852"/>
                    <a:pt x="7097" y="3852"/>
                    <a:pt x="7444" y="3852"/>
                  </a:cubicBezTo>
                  <a:cubicBezTo>
                    <a:pt x="7790" y="3852"/>
                    <a:pt x="8166" y="3852"/>
                    <a:pt x="8513" y="3852"/>
                  </a:cubicBezTo>
                  <a:cubicBezTo>
                    <a:pt x="8859" y="3852"/>
                    <a:pt x="9175" y="3852"/>
                    <a:pt x="9449" y="4267"/>
                  </a:cubicBezTo>
                  <a:cubicBezTo>
                    <a:pt x="9723" y="4683"/>
                    <a:pt x="9953" y="5513"/>
                    <a:pt x="10240" y="5929"/>
                  </a:cubicBezTo>
                  <a:cubicBezTo>
                    <a:pt x="10526" y="6344"/>
                    <a:pt x="10868" y="6344"/>
                    <a:pt x="11219" y="6344"/>
                  </a:cubicBezTo>
                  <a:cubicBezTo>
                    <a:pt x="11570" y="6344"/>
                    <a:pt x="11929" y="6344"/>
                    <a:pt x="12296" y="6344"/>
                  </a:cubicBezTo>
                  <a:cubicBezTo>
                    <a:pt x="12664" y="6344"/>
                    <a:pt x="13040" y="6344"/>
                    <a:pt x="13404" y="6344"/>
                  </a:cubicBezTo>
                  <a:cubicBezTo>
                    <a:pt x="13767" y="6344"/>
                    <a:pt x="14118" y="6344"/>
                    <a:pt x="14438" y="6759"/>
                  </a:cubicBezTo>
                  <a:cubicBezTo>
                    <a:pt x="14759" y="7175"/>
                    <a:pt x="15050" y="8006"/>
                    <a:pt x="15332" y="8421"/>
                  </a:cubicBezTo>
                  <a:cubicBezTo>
                    <a:pt x="15614" y="8836"/>
                    <a:pt x="15888" y="8836"/>
                    <a:pt x="16162" y="9252"/>
                  </a:cubicBezTo>
                  <a:cubicBezTo>
                    <a:pt x="16435" y="9667"/>
                    <a:pt x="16709" y="10498"/>
                    <a:pt x="16982" y="11329"/>
                  </a:cubicBezTo>
                  <a:cubicBezTo>
                    <a:pt x="17256" y="12159"/>
                    <a:pt x="17530" y="12990"/>
                    <a:pt x="17816" y="13821"/>
                  </a:cubicBezTo>
                  <a:cubicBezTo>
                    <a:pt x="18103" y="14652"/>
                    <a:pt x="18402" y="15482"/>
                    <a:pt x="18671" y="16313"/>
                  </a:cubicBezTo>
                  <a:cubicBezTo>
                    <a:pt x="18941" y="17144"/>
                    <a:pt x="19180" y="17975"/>
                    <a:pt x="19432" y="18806"/>
                  </a:cubicBezTo>
                  <a:cubicBezTo>
                    <a:pt x="19685" y="19636"/>
                    <a:pt x="19950" y="20467"/>
                    <a:pt x="20219" y="20883"/>
                  </a:cubicBezTo>
                  <a:cubicBezTo>
                    <a:pt x="20488" y="21298"/>
                    <a:pt x="20762" y="21298"/>
                    <a:pt x="20993" y="20883"/>
                  </a:cubicBezTo>
                  <a:cubicBezTo>
                    <a:pt x="21224" y="20467"/>
                    <a:pt x="21412" y="19636"/>
                    <a:pt x="21600" y="18806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4" name="Linea"/>
            <p:cNvSpPr/>
            <p:nvPr/>
          </p:nvSpPr>
          <p:spPr>
            <a:xfrm>
              <a:off x="-497523" y="2396923"/>
              <a:ext cx="2634746" cy="38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471" fill="norm" stroke="1" extrusionOk="0">
                  <a:moveTo>
                    <a:pt x="0" y="21471"/>
                  </a:moveTo>
                  <a:cubicBezTo>
                    <a:pt x="333" y="19414"/>
                    <a:pt x="665" y="17357"/>
                    <a:pt x="1073" y="15814"/>
                  </a:cubicBezTo>
                  <a:cubicBezTo>
                    <a:pt x="1481" y="14271"/>
                    <a:pt x="1965" y="13242"/>
                    <a:pt x="2396" y="11185"/>
                  </a:cubicBezTo>
                  <a:cubicBezTo>
                    <a:pt x="2827" y="9128"/>
                    <a:pt x="3204" y="6043"/>
                    <a:pt x="3650" y="3985"/>
                  </a:cubicBezTo>
                  <a:cubicBezTo>
                    <a:pt x="4096" y="1928"/>
                    <a:pt x="4610" y="900"/>
                    <a:pt x="5162" y="385"/>
                  </a:cubicBezTo>
                  <a:cubicBezTo>
                    <a:pt x="5714" y="-129"/>
                    <a:pt x="6303" y="-129"/>
                    <a:pt x="6817" y="385"/>
                  </a:cubicBezTo>
                  <a:cubicBezTo>
                    <a:pt x="7331" y="900"/>
                    <a:pt x="7769" y="1928"/>
                    <a:pt x="8253" y="2957"/>
                  </a:cubicBezTo>
                  <a:cubicBezTo>
                    <a:pt x="8737" y="3985"/>
                    <a:pt x="9266" y="5014"/>
                    <a:pt x="9825" y="5528"/>
                  </a:cubicBezTo>
                  <a:cubicBezTo>
                    <a:pt x="10384" y="6042"/>
                    <a:pt x="10974" y="6042"/>
                    <a:pt x="11548" y="6557"/>
                  </a:cubicBezTo>
                  <a:cubicBezTo>
                    <a:pt x="12123" y="7071"/>
                    <a:pt x="12682" y="8099"/>
                    <a:pt x="13256" y="8614"/>
                  </a:cubicBezTo>
                  <a:cubicBezTo>
                    <a:pt x="13831" y="9128"/>
                    <a:pt x="14420" y="9128"/>
                    <a:pt x="14874" y="10157"/>
                  </a:cubicBezTo>
                  <a:cubicBezTo>
                    <a:pt x="15327" y="11185"/>
                    <a:pt x="15645" y="13242"/>
                    <a:pt x="16022" y="13757"/>
                  </a:cubicBezTo>
                  <a:cubicBezTo>
                    <a:pt x="16400" y="14271"/>
                    <a:pt x="16839" y="13242"/>
                    <a:pt x="17292" y="12214"/>
                  </a:cubicBezTo>
                  <a:cubicBezTo>
                    <a:pt x="17746" y="11185"/>
                    <a:pt x="18214" y="10157"/>
                    <a:pt x="18630" y="8614"/>
                  </a:cubicBezTo>
                  <a:cubicBezTo>
                    <a:pt x="19045" y="7071"/>
                    <a:pt x="19408" y="5014"/>
                    <a:pt x="19786" y="3471"/>
                  </a:cubicBezTo>
                  <a:cubicBezTo>
                    <a:pt x="20164" y="1928"/>
                    <a:pt x="20557" y="900"/>
                    <a:pt x="20829" y="385"/>
                  </a:cubicBezTo>
                  <a:cubicBezTo>
                    <a:pt x="21101" y="-129"/>
                    <a:pt x="21252" y="-129"/>
                    <a:pt x="21366" y="385"/>
                  </a:cubicBezTo>
                  <a:cubicBezTo>
                    <a:pt x="21479" y="900"/>
                    <a:pt x="21555" y="1928"/>
                    <a:pt x="21577" y="2443"/>
                  </a:cubicBezTo>
                  <a:cubicBezTo>
                    <a:pt x="21600" y="2957"/>
                    <a:pt x="21570" y="2957"/>
                    <a:pt x="21540" y="2957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5" name="Linea"/>
            <p:cNvSpPr/>
            <p:nvPr/>
          </p:nvSpPr>
          <p:spPr>
            <a:xfrm>
              <a:off x="5661682" y="2176022"/>
              <a:ext cx="317794" cy="41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0" h="21466" fill="norm" stroke="1" extrusionOk="0">
                  <a:moveTo>
                    <a:pt x="90" y="9424"/>
                  </a:moveTo>
                  <a:cubicBezTo>
                    <a:pt x="-34" y="8468"/>
                    <a:pt x="-157" y="7512"/>
                    <a:pt x="645" y="6222"/>
                  </a:cubicBezTo>
                  <a:cubicBezTo>
                    <a:pt x="1448" y="4931"/>
                    <a:pt x="3176" y="3307"/>
                    <a:pt x="4965" y="2160"/>
                  </a:cubicBezTo>
                  <a:cubicBezTo>
                    <a:pt x="6755" y="1013"/>
                    <a:pt x="8606" y="344"/>
                    <a:pt x="10520" y="105"/>
                  </a:cubicBezTo>
                  <a:cubicBezTo>
                    <a:pt x="12433" y="-134"/>
                    <a:pt x="14408" y="57"/>
                    <a:pt x="16074" y="439"/>
                  </a:cubicBezTo>
                  <a:cubicBezTo>
                    <a:pt x="17740" y="822"/>
                    <a:pt x="19098" y="1395"/>
                    <a:pt x="20024" y="2208"/>
                  </a:cubicBezTo>
                  <a:cubicBezTo>
                    <a:pt x="20949" y="3020"/>
                    <a:pt x="21443" y="4071"/>
                    <a:pt x="21196" y="4979"/>
                  </a:cubicBezTo>
                  <a:cubicBezTo>
                    <a:pt x="20949" y="5887"/>
                    <a:pt x="19962" y="6652"/>
                    <a:pt x="18481" y="7703"/>
                  </a:cubicBezTo>
                  <a:cubicBezTo>
                    <a:pt x="17000" y="8755"/>
                    <a:pt x="15025" y="10093"/>
                    <a:pt x="13482" y="11048"/>
                  </a:cubicBezTo>
                  <a:cubicBezTo>
                    <a:pt x="11939" y="12004"/>
                    <a:pt x="10828" y="12578"/>
                    <a:pt x="9964" y="12960"/>
                  </a:cubicBezTo>
                  <a:cubicBezTo>
                    <a:pt x="9100" y="13342"/>
                    <a:pt x="8483" y="13533"/>
                    <a:pt x="8360" y="13868"/>
                  </a:cubicBezTo>
                  <a:cubicBezTo>
                    <a:pt x="8236" y="14202"/>
                    <a:pt x="8606" y="14680"/>
                    <a:pt x="9100" y="15636"/>
                  </a:cubicBezTo>
                  <a:cubicBezTo>
                    <a:pt x="9594" y="16592"/>
                    <a:pt x="10211" y="18025"/>
                    <a:pt x="10643" y="19077"/>
                  </a:cubicBezTo>
                  <a:cubicBezTo>
                    <a:pt x="11075" y="20128"/>
                    <a:pt x="11322" y="20797"/>
                    <a:pt x="11569" y="21466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6" name="Linea"/>
            <p:cNvSpPr/>
            <p:nvPr/>
          </p:nvSpPr>
          <p:spPr>
            <a:xfrm>
              <a:off x="5804811" y="2723263"/>
              <a:ext cx="79697" cy="60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3" h="21354" fill="norm" stroke="1" extrusionOk="0">
                  <a:moveTo>
                    <a:pt x="542" y="1964"/>
                  </a:moveTo>
                  <a:cubicBezTo>
                    <a:pt x="73" y="5236"/>
                    <a:pt x="-397" y="8509"/>
                    <a:pt x="542" y="10800"/>
                  </a:cubicBezTo>
                  <a:cubicBezTo>
                    <a:pt x="1481" y="13091"/>
                    <a:pt x="3829" y="14400"/>
                    <a:pt x="6177" y="15055"/>
                  </a:cubicBezTo>
                  <a:cubicBezTo>
                    <a:pt x="8525" y="15709"/>
                    <a:pt x="10873" y="15709"/>
                    <a:pt x="12281" y="14073"/>
                  </a:cubicBezTo>
                  <a:cubicBezTo>
                    <a:pt x="13690" y="12436"/>
                    <a:pt x="14160" y="9164"/>
                    <a:pt x="13220" y="7527"/>
                  </a:cubicBezTo>
                  <a:cubicBezTo>
                    <a:pt x="12281" y="5891"/>
                    <a:pt x="9934" y="5891"/>
                    <a:pt x="7821" y="6873"/>
                  </a:cubicBezTo>
                  <a:cubicBezTo>
                    <a:pt x="5707" y="7854"/>
                    <a:pt x="3829" y="9818"/>
                    <a:pt x="3125" y="12436"/>
                  </a:cubicBezTo>
                  <a:cubicBezTo>
                    <a:pt x="2420" y="15054"/>
                    <a:pt x="2890" y="18327"/>
                    <a:pt x="4299" y="19964"/>
                  </a:cubicBezTo>
                  <a:cubicBezTo>
                    <a:pt x="5707" y="21600"/>
                    <a:pt x="8055" y="21600"/>
                    <a:pt x="10403" y="20945"/>
                  </a:cubicBezTo>
                  <a:cubicBezTo>
                    <a:pt x="12751" y="20291"/>
                    <a:pt x="15099" y="18982"/>
                    <a:pt x="17212" y="17345"/>
                  </a:cubicBezTo>
                  <a:cubicBezTo>
                    <a:pt x="19325" y="15709"/>
                    <a:pt x="21203" y="13745"/>
                    <a:pt x="19794" y="10800"/>
                  </a:cubicBezTo>
                  <a:cubicBezTo>
                    <a:pt x="18386" y="7854"/>
                    <a:pt x="13690" y="3927"/>
                    <a:pt x="8994" y="0"/>
                  </a:cubicBezTo>
                </a:path>
              </a:pathLst>
            </a:custGeom>
            <a:noFill/>
            <a:ln w="88900" cap="rnd">
              <a:solidFill>
                <a:srgbClr val="FC3142">
                  <a:alpha val="29166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068" name="lcosfilogo-filtered.jpeg" descr="lcosfilogo-filtered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069" name="IMG_4269.jpeg" descr="IMG_426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1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6142" name="Disegno"/>
          <p:cNvGrpSpPr/>
          <p:nvPr/>
        </p:nvGrpSpPr>
        <p:grpSpPr>
          <a:xfrm>
            <a:off x="1548625" y="714671"/>
            <a:ext cx="3454450" cy="2087066"/>
            <a:chOff x="-61450" y="-126661"/>
            <a:chExt cx="3454448" cy="2087064"/>
          </a:xfrm>
        </p:grpSpPr>
        <p:pic>
          <p:nvPicPr>
            <p:cNvPr id="607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57" y="-60241"/>
              <a:ext cx="226635" cy="98341"/>
            </a:xfrm>
            <a:prstGeom prst="rect">
              <a:avLst/>
            </a:prstGeom>
            <a:effectLst/>
          </p:spPr>
        </p:pic>
        <p:pic>
          <p:nvPicPr>
            <p:cNvPr id="607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585" y="-21495"/>
              <a:ext cx="92247" cy="347420"/>
            </a:xfrm>
            <a:prstGeom prst="rect">
              <a:avLst/>
            </a:prstGeom>
            <a:effectLst/>
          </p:spPr>
        </p:pic>
        <p:pic>
          <p:nvPicPr>
            <p:cNvPr id="607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51" y="277399"/>
              <a:ext cx="293915" cy="81506"/>
            </a:xfrm>
            <a:prstGeom prst="rect">
              <a:avLst/>
            </a:prstGeom>
            <a:effectLst/>
          </p:spPr>
        </p:pic>
        <p:pic>
          <p:nvPicPr>
            <p:cNvPr id="607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8983" y="55996"/>
              <a:ext cx="240711" cy="484919"/>
            </a:xfrm>
            <a:prstGeom prst="rect">
              <a:avLst/>
            </a:prstGeom>
            <a:effectLst/>
          </p:spPr>
        </p:pic>
        <p:pic>
          <p:nvPicPr>
            <p:cNvPr id="608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6687" y="38210"/>
              <a:ext cx="213382" cy="311700"/>
            </a:xfrm>
            <a:prstGeom prst="rect">
              <a:avLst/>
            </a:prstGeom>
            <a:effectLst/>
          </p:spPr>
        </p:pic>
        <p:pic>
          <p:nvPicPr>
            <p:cNvPr id="608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3022" y="85254"/>
              <a:ext cx="272915" cy="277369"/>
            </a:xfrm>
            <a:prstGeom prst="rect">
              <a:avLst/>
            </a:prstGeom>
            <a:effectLst/>
          </p:spPr>
        </p:pic>
        <p:pic>
          <p:nvPicPr>
            <p:cNvPr id="608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0338" y="70922"/>
              <a:ext cx="195047" cy="282678"/>
            </a:xfrm>
            <a:prstGeom prst="rect">
              <a:avLst/>
            </a:prstGeom>
            <a:effectLst/>
          </p:spPr>
        </p:pic>
        <p:pic>
          <p:nvPicPr>
            <p:cNvPr id="608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7367" y="95173"/>
              <a:ext cx="211337" cy="264096"/>
            </a:xfrm>
            <a:prstGeom prst="rect">
              <a:avLst/>
            </a:prstGeom>
            <a:effectLst/>
          </p:spPr>
        </p:pic>
        <p:pic>
          <p:nvPicPr>
            <p:cNvPr id="608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6371" y="-104522"/>
              <a:ext cx="294145" cy="427464"/>
            </a:xfrm>
            <a:prstGeom prst="rect">
              <a:avLst/>
            </a:prstGeom>
            <a:effectLst/>
          </p:spPr>
        </p:pic>
        <p:pic>
          <p:nvPicPr>
            <p:cNvPr id="609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4075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9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57682" y="44688"/>
              <a:ext cx="90290" cy="464881"/>
            </a:xfrm>
            <a:prstGeom prst="rect">
              <a:avLst/>
            </a:prstGeom>
            <a:effectLst/>
          </p:spPr>
        </p:pic>
        <p:pic>
          <p:nvPicPr>
            <p:cNvPr id="609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28575" y="53974"/>
              <a:ext cx="249629" cy="281909"/>
            </a:xfrm>
            <a:prstGeom prst="rect">
              <a:avLst/>
            </a:prstGeom>
            <a:effectLst/>
          </p:spPr>
        </p:pic>
        <p:pic>
          <p:nvPicPr>
            <p:cNvPr id="609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59964" y="65110"/>
              <a:ext cx="281000" cy="289511"/>
            </a:xfrm>
            <a:prstGeom prst="rect">
              <a:avLst/>
            </a:prstGeom>
            <a:effectLst/>
          </p:spPr>
        </p:pic>
        <p:pic>
          <p:nvPicPr>
            <p:cNvPr id="609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2438" y="61531"/>
              <a:ext cx="220113" cy="277309"/>
            </a:xfrm>
            <a:prstGeom prst="rect">
              <a:avLst/>
            </a:prstGeom>
            <a:effectLst/>
          </p:spPr>
        </p:pic>
        <p:pic>
          <p:nvPicPr>
            <p:cNvPr id="610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0631" y="78136"/>
              <a:ext cx="103877" cy="260990"/>
            </a:xfrm>
            <a:prstGeom prst="rect">
              <a:avLst/>
            </a:prstGeom>
            <a:effectLst/>
          </p:spPr>
        </p:pic>
        <p:pic>
          <p:nvPicPr>
            <p:cNvPr id="610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2347" y="-489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0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0180" y="68549"/>
              <a:ext cx="238942" cy="284614"/>
            </a:xfrm>
            <a:prstGeom prst="rect">
              <a:avLst/>
            </a:prstGeom>
            <a:effectLst/>
          </p:spPr>
        </p:pic>
        <p:pic>
          <p:nvPicPr>
            <p:cNvPr id="610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5882" y="102967"/>
              <a:ext cx="205838" cy="232991"/>
            </a:xfrm>
            <a:prstGeom prst="rect">
              <a:avLst/>
            </a:prstGeom>
            <a:effectLst/>
          </p:spPr>
        </p:pic>
        <p:pic>
          <p:nvPicPr>
            <p:cNvPr id="610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79422" y="-126662"/>
              <a:ext cx="164130" cy="422221"/>
            </a:xfrm>
            <a:prstGeom prst="rect">
              <a:avLst/>
            </a:prstGeom>
            <a:effectLst/>
          </p:spPr>
        </p:pic>
        <p:pic>
          <p:nvPicPr>
            <p:cNvPr id="611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78421" y="44926"/>
              <a:ext cx="214578" cy="256634"/>
            </a:xfrm>
            <a:prstGeom prst="rect">
              <a:avLst/>
            </a:prstGeom>
            <a:effectLst/>
          </p:spPr>
        </p:pic>
        <p:pic>
          <p:nvPicPr>
            <p:cNvPr id="611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06742" y="-43636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114" name="Linea"/>
            <p:cNvSpPr/>
            <p:nvPr/>
          </p:nvSpPr>
          <p:spPr>
            <a:xfrm>
              <a:off x="261343" y="1275759"/>
              <a:ext cx="17113" cy="191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5" name="Linea"/>
            <p:cNvSpPr/>
            <p:nvPr/>
          </p:nvSpPr>
          <p:spPr>
            <a:xfrm>
              <a:off x="267140" y="1234324"/>
              <a:ext cx="99358" cy="20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6" name="Linea"/>
            <p:cNvSpPr/>
            <p:nvPr/>
          </p:nvSpPr>
          <p:spPr>
            <a:xfrm>
              <a:off x="432371" y="1317350"/>
              <a:ext cx="16607" cy="13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7" name="Linea"/>
            <p:cNvSpPr/>
            <p:nvPr/>
          </p:nvSpPr>
          <p:spPr>
            <a:xfrm>
              <a:off x="443442" y="1223254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8" name="Linea"/>
            <p:cNvSpPr/>
            <p:nvPr/>
          </p:nvSpPr>
          <p:spPr>
            <a:xfrm>
              <a:off x="509863" y="1333956"/>
              <a:ext cx="75647" cy="23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9" name="Linea"/>
            <p:cNvSpPr/>
            <p:nvPr/>
          </p:nvSpPr>
          <p:spPr>
            <a:xfrm>
              <a:off x="626099" y="1304588"/>
              <a:ext cx="254616" cy="134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0" name="Linea"/>
            <p:cNvSpPr/>
            <p:nvPr/>
          </p:nvSpPr>
          <p:spPr>
            <a:xfrm>
              <a:off x="936886" y="1313274"/>
              <a:ext cx="112359" cy="13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1" name="Linea"/>
            <p:cNvSpPr/>
            <p:nvPr/>
          </p:nvSpPr>
          <p:spPr>
            <a:xfrm>
              <a:off x="1046766" y="1217719"/>
              <a:ext cx="16606" cy="23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2" name="Linea"/>
            <p:cNvSpPr/>
            <p:nvPr/>
          </p:nvSpPr>
          <p:spPr>
            <a:xfrm>
              <a:off x="1105164" y="1320966"/>
              <a:ext cx="223893" cy="141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3" name="Linea"/>
            <p:cNvSpPr/>
            <p:nvPr/>
          </p:nvSpPr>
          <p:spPr>
            <a:xfrm>
              <a:off x="1384406" y="1302067"/>
              <a:ext cx="149449" cy="15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4" name="Linea"/>
            <p:cNvSpPr/>
            <p:nvPr/>
          </p:nvSpPr>
          <p:spPr>
            <a:xfrm>
              <a:off x="1412082" y="1378236"/>
              <a:ext cx="88562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5" name="Linea"/>
            <p:cNvSpPr/>
            <p:nvPr/>
          </p:nvSpPr>
          <p:spPr>
            <a:xfrm>
              <a:off x="1520561" y="1302233"/>
              <a:ext cx="101855" cy="14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6" name="Linea"/>
            <p:cNvSpPr/>
            <p:nvPr/>
          </p:nvSpPr>
          <p:spPr>
            <a:xfrm>
              <a:off x="279352" y="1577253"/>
              <a:ext cx="125345" cy="120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7" name="Linea"/>
            <p:cNvSpPr/>
            <p:nvPr/>
          </p:nvSpPr>
          <p:spPr>
            <a:xfrm>
              <a:off x="412746" y="1587513"/>
              <a:ext cx="91583" cy="110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8" name="Linea"/>
            <p:cNvSpPr/>
            <p:nvPr/>
          </p:nvSpPr>
          <p:spPr>
            <a:xfrm>
              <a:off x="539021" y="1578528"/>
              <a:ext cx="81544" cy="13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9" name="Linea"/>
            <p:cNvSpPr/>
            <p:nvPr/>
          </p:nvSpPr>
          <p:spPr>
            <a:xfrm>
              <a:off x="642705" y="1588570"/>
              <a:ext cx="121773" cy="113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0" name="Linea"/>
            <p:cNvSpPr/>
            <p:nvPr/>
          </p:nvSpPr>
          <p:spPr>
            <a:xfrm>
              <a:off x="797669" y="1583035"/>
              <a:ext cx="65618" cy="10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1" name="Linea"/>
            <p:cNvSpPr/>
            <p:nvPr/>
          </p:nvSpPr>
          <p:spPr>
            <a:xfrm>
              <a:off x="894841" y="1571490"/>
              <a:ext cx="123427" cy="132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2" name="Linea"/>
            <p:cNvSpPr/>
            <p:nvPr/>
          </p:nvSpPr>
          <p:spPr>
            <a:xfrm>
              <a:off x="1046766" y="1581190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3" name="Linea"/>
            <p:cNvSpPr/>
            <p:nvPr/>
          </p:nvSpPr>
          <p:spPr>
            <a:xfrm>
              <a:off x="1046766" y="1527684"/>
              <a:ext cx="1660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4" name="Linea"/>
            <p:cNvSpPr/>
            <p:nvPr/>
          </p:nvSpPr>
          <p:spPr>
            <a:xfrm>
              <a:off x="1118722" y="1566429"/>
              <a:ext cx="88563" cy="122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5" name="Linea"/>
            <p:cNvSpPr/>
            <p:nvPr/>
          </p:nvSpPr>
          <p:spPr>
            <a:xfrm>
              <a:off x="1230057" y="1571490"/>
              <a:ext cx="137745" cy="125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6" name="Linea"/>
            <p:cNvSpPr/>
            <p:nvPr/>
          </p:nvSpPr>
          <p:spPr>
            <a:xfrm>
              <a:off x="313289" y="1782298"/>
              <a:ext cx="113548" cy="16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7" name="Linea"/>
            <p:cNvSpPr/>
            <p:nvPr/>
          </p:nvSpPr>
          <p:spPr>
            <a:xfrm>
              <a:off x="442068" y="1833380"/>
              <a:ext cx="134217" cy="127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8" name="Linea"/>
            <p:cNvSpPr/>
            <p:nvPr/>
          </p:nvSpPr>
          <p:spPr>
            <a:xfrm>
              <a:off x="756096" y="1777133"/>
              <a:ext cx="80338" cy="1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9" name="Linea"/>
            <p:cNvSpPr/>
            <p:nvPr/>
          </p:nvSpPr>
          <p:spPr>
            <a:xfrm>
              <a:off x="768167" y="1776763"/>
              <a:ext cx="95942" cy="153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40" name="Linea"/>
            <p:cNvSpPr/>
            <p:nvPr/>
          </p:nvSpPr>
          <p:spPr>
            <a:xfrm>
              <a:off x="901797" y="1791523"/>
              <a:ext cx="155810" cy="151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41" name="Linea"/>
            <p:cNvSpPr/>
            <p:nvPr/>
          </p:nvSpPr>
          <p:spPr>
            <a:xfrm>
              <a:off x="963740" y="1837649"/>
              <a:ext cx="116238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143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144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147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6247" name="Disegno"/>
          <p:cNvGrpSpPr/>
          <p:nvPr/>
        </p:nvGrpSpPr>
        <p:grpSpPr>
          <a:xfrm>
            <a:off x="1548625" y="714671"/>
            <a:ext cx="4141446" cy="2087066"/>
            <a:chOff x="-61450" y="-126661"/>
            <a:chExt cx="4141445" cy="2087064"/>
          </a:xfrm>
        </p:grpSpPr>
        <p:pic>
          <p:nvPicPr>
            <p:cNvPr id="614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57" y="-60241"/>
              <a:ext cx="226635" cy="98341"/>
            </a:xfrm>
            <a:prstGeom prst="rect">
              <a:avLst/>
            </a:prstGeom>
            <a:effectLst/>
          </p:spPr>
        </p:pic>
        <p:pic>
          <p:nvPicPr>
            <p:cNvPr id="615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585" y="-21495"/>
              <a:ext cx="92247" cy="347420"/>
            </a:xfrm>
            <a:prstGeom prst="rect">
              <a:avLst/>
            </a:prstGeom>
            <a:effectLst/>
          </p:spPr>
        </p:pic>
        <p:pic>
          <p:nvPicPr>
            <p:cNvPr id="615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51" y="277399"/>
              <a:ext cx="293915" cy="81506"/>
            </a:xfrm>
            <a:prstGeom prst="rect">
              <a:avLst/>
            </a:prstGeom>
            <a:effectLst/>
          </p:spPr>
        </p:pic>
        <p:pic>
          <p:nvPicPr>
            <p:cNvPr id="615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8983" y="55996"/>
              <a:ext cx="240711" cy="484919"/>
            </a:xfrm>
            <a:prstGeom prst="rect">
              <a:avLst/>
            </a:prstGeom>
            <a:effectLst/>
          </p:spPr>
        </p:pic>
        <p:pic>
          <p:nvPicPr>
            <p:cNvPr id="615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6687" y="38210"/>
              <a:ext cx="213382" cy="311700"/>
            </a:xfrm>
            <a:prstGeom prst="rect">
              <a:avLst/>
            </a:prstGeom>
            <a:effectLst/>
          </p:spPr>
        </p:pic>
        <p:pic>
          <p:nvPicPr>
            <p:cNvPr id="615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3022" y="85254"/>
              <a:ext cx="272915" cy="277369"/>
            </a:xfrm>
            <a:prstGeom prst="rect">
              <a:avLst/>
            </a:prstGeom>
            <a:effectLst/>
          </p:spPr>
        </p:pic>
        <p:pic>
          <p:nvPicPr>
            <p:cNvPr id="616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0338" y="70922"/>
              <a:ext cx="195047" cy="282678"/>
            </a:xfrm>
            <a:prstGeom prst="rect">
              <a:avLst/>
            </a:prstGeom>
            <a:effectLst/>
          </p:spPr>
        </p:pic>
        <p:pic>
          <p:nvPicPr>
            <p:cNvPr id="616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7367" y="95173"/>
              <a:ext cx="211337" cy="264096"/>
            </a:xfrm>
            <a:prstGeom prst="rect">
              <a:avLst/>
            </a:prstGeom>
            <a:effectLst/>
          </p:spPr>
        </p:pic>
        <p:pic>
          <p:nvPicPr>
            <p:cNvPr id="616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6371" y="-104522"/>
              <a:ext cx="294145" cy="427464"/>
            </a:xfrm>
            <a:prstGeom prst="rect">
              <a:avLst/>
            </a:prstGeom>
            <a:effectLst/>
          </p:spPr>
        </p:pic>
        <p:pic>
          <p:nvPicPr>
            <p:cNvPr id="616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4075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6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57682" y="44688"/>
              <a:ext cx="90290" cy="464881"/>
            </a:xfrm>
            <a:prstGeom prst="rect">
              <a:avLst/>
            </a:prstGeom>
            <a:effectLst/>
          </p:spPr>
        </p:pic>
        <p:pic>
          <p:nvPicPr>
            <p:cNvPr id="617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28575" y="53974"/>
              <a:ext cx="249629" cy="281909"/>
            </a:xfrm>
            <a:prstGeom prst="rect">
              <a:avLst/>
            </a:prstGeom>
            <a:effectLst/>
          </p:spPr>
        </p:pic>
        <p:pic>
          <p:nvPicPr>
            <p:cNvPr id="617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59964" y="65110"/>
              <a:ext cx="281000" cy="289511"/>
            </a:xfrm>
            <a:prstGeom prst="rect">
              <a:avLst/>
            </a:prstGeom>
            <a:effectLst/>
          </p:spPr>
        </p:pic>
        <p:pic>
          <p:nvPicPr>
            <p:cNvPr id="617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2438" y="61531"/>
              <a:ext cx="220113" cy="277309"/>
            </a:xfrm>
            <a:prstGeom prst="rect">
              <a:avLst/>
            </a:prstGeom>
            <a:effectLst/>
          </p:spPr>
        </p:pic>
        <p:pic>
          <p:nvPicPr>
            <p:cNvPr id="617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0631" y="78136"/>
              <a:ext cx="103877" cy="260990"/>
            </a:xfrm>
            <a:prstGeom prst="rect">
              <a:avLst/>
            </a:prstGeom>
            <a:effectLst/>
          </p:spPr>
        </p:pic>
        <p:pic>
          <p:nvPicPr>
            <p:cNvPr id="617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2347" y="-489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8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0180" y="68549"/>
              <a:ext cx="238942" cy="284614"/>
            </a:xfrm>
            <a:prstGeom prst="rect">
              <a:avLst/>
            </a:prstGeom>
            <a:effectLst/>
          </p:spPr>
        </p:pic>
        <p:pic>
          <p:nvPicPr>
            <p:cNvPr id="618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5882" y="102967"/>
              <a:ext cx="205838" cy="232991"/>
            </a:xfrm>
            <a:prstGeom prst="rect">
              <a:avLst/>
            </a:prstGeom>
            <a:effectLst/>
          </p:spPr>
        </p:pic>
        <p:pic>
          <p:nvPicPr>
            <p:cNvPr id="618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79422" y="-126662"/>
              <a:ext cx="164130" cy="422221"/>
            </a:xfrm>
            <a:prstGeom prst="rect">
              <a:avLst/>
            </a:prstGeom>
            <a:effectLst/>
          </p:spPr>
        </p:pic>
        <p:pic>
          <p:nvPicPr>
            <p:cNvPr id="618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78421" y="44926"/>
              <a:ext cx="214578" cy="256634"/>
            </a:xfrm>
            <a:prstGeom prst="rect">
              <a:avLst/>
            </a:prstGeom>
            <a:effectLst/>
          </p:spPr>
        </p:pic>
        <p:pic>
          <p:nvPicPr>
            <p:cNvPr id="618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06742" y="-43636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190" name="Linea"/>
            <p:cNvSpPr/>
            <p:nvPr/>
          </p:nvSpPr>
          <p:spPr>
            <a:xfrm>
              <a:off x="261343" y="1275759"/>
              <a:ext cx="17113" cy="191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1" name="Linea"/>
            <p:cNvSpPr/>
            <p:nvPr/>
          </p:nvSpPr>
          <p:spPr>
            <a:xfrm>
              <a:off x="267140" y="1234324"/>
              <a:ext cx="99358" cy="20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2" name="Linea"/>
            <p:cNvSpPr/>
            <p:nvPr/>
          </p:nvSpPr>
          <p:spPr>
            <a:xfrm>
              <a:off x="432371" y="1317350"/>
              <a:ext cx="16607" cy="13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3" name="Linea"/>
            <p:cNvSpPr/>
            <p:nvPr/>
          </p:nvSpPr>
          <p:spPr>
            <a:xfrm>
              <a:off x="443442" y="1223254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4" name="Linea"/>
            <p:cNvSpPr/>
            <p:nvPr/>
          </p:nvSpPr>
          <p:spPr>
            <a:xfrm>
              <a:off x="509863" y="1333956"/>
              <a:ext cx="75647" cy="23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5" name="Linea"/>
            <p:cNvSpPr/>
            <p:nvPr/>
          </p:nvSpPr>
          <p:spPr>
            <a:xfrm>
              <a:off x="626099" y="1304588"/>
              <a:ext cx="254616" cy="134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6" name="Linea"/>
            <p:cNvSpPr/>
            <p:nvPr/>
          </p:nvSpPr>
          <p:spPr>
            <a:xfrm>
              <a:off x="936886" y="1313274"/>
              <a:ext cx="112359" cy="13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7" name="Linea"/>
            <p:cNvSpPr/>
            <p:nvPr/>
          </p:nvSpPr>
          <p:spPr>
            <a:xfrm>
              <a:off x="1046766" y="1217719"/>
              <a:ext cx="16606" cy="23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8" name="Linea"/>
            <p:cNvSpPr/>
            <p:nvPr/>
          </p:nvSpPr>
          <p:spPr>
            <a:xfrm>
              <a:off x="1105164" y="1320966"/>
              <a:ext cx="223893" cy="141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9" name="Linea"/>
            <p:cNvSpPr/>
            <p:nvPr/>
          </p:nvSpPr>
          <p:spPr>
            <a:xfrm>
              <a:off x="1384406" y="1302067"/>
              <a:ext cx="149449" cy="15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0" name="Linea"/>
            <p:cNvSpPr/>
            <p:nvPr/>
          </p:nvSpPr>
          <p:spPr>
            <a:xfrm>
              <a:off x="1412082" y="1378236"/>
              <a:ext cx="88562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1" name="Linea"/>
            <p:cNvSpPr/>
            <p:nvPr/>
          </p:nvSpPr>
          <p:spPr>
            <a:xfrm>
              <a:off x="1520561" y="1302233"/>
              <a:ext cx="101855" cy="14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2" name="Linea"/>
            <p:cNvSpPr/>
            <p:nvPr/>
          </p:nvSpPr>
          <p:spPr>
            <a:xfrm>
              <a:off x="279352" y="1577253"/>
              <a:ext cx="125345" cy="120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3" name="Linea"/>
            <p:cNvSpPr/>
            <p:nvPr/>
          </p:nvSpPr>
          <p:spPr>
            <a:xfrm>
              <a:off x="412746" y="1587513"/>
              <a:ext cx="91583" cy="110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4" name="Linea"/>
            <p:cNvSpPr/>
            <p:nvPr/>
          </p:nvSpPr>
          <p:spPr>
            <a:xfrm>
              <a:off x="539021" y="1578528"/>
              <a:ext cx="81544" cy="13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5" name="Linea"/>
            <p:cNvSpPr/>
            <p:nvPr/>
          </p:nvSpPr>
          <p:spPr>
            <a:xfrm>
              <a:off x="642705" y="1588570"/>
              <a:ext cx="121773" cy="113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6" name="Linea"/>
            <p:cNvSpPr/>
            <p:nvPr/>
          </p:nvSpPr>
          <p:spPr>
            <a:xfrm>
              <a:off x="797669" y="1583035"/>
              <a:ext cx="65618" cy="10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7" name="Linea"/>
            <p:cNvSpPr/>
            <p:nvPr/>
          </p:nvSpPr>
          <p:spPr>
            <a:xfrm>
              <a:off x="894841" y="1571490"/>
              <a:ext cx="123427" cy="132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8" name="Linea"/>
            <p:cNvSpPr/>
            <p:nvPr/>
          </p:nvSpPr>
          <p:spPr>
            <a:xfrm>
              <a:off x="1046766" y="1581190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9" name="Linea"/>
            <p:cNvSpPr/>
            <p:nvPr/>
          </p:nvSpPr>
          <p:spPr>
            <a:xfrm>
              <a:off x="1046766" y="1527684"/>
              <a:ext cx="1660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0" name="Linea"/>
            <p:cNvSpPr/>
            <p:nvPr/>
          </p:nvSpPr>
          <p:spPr>
            <a:xfrm>
              <a:off x="1118722" y="1566429"/>
              <a:ext cx="88563" cy="122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1" name="Linea"/>
            <p:cNvSpPr/>
            <p:nvPr/>
          </p:nvSpPr>
          <p:spPr>
            <a:xfrm>
              <a:off x="1230057" y="1571490"/>
              <a:ext cx="137745" cy="125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2" name="Linea"/>
            <p:cNvSpPr/>
            <p:nvPr/>
          </p:nvSpPr>
          <p:spPr>
            <a:xfrm>
              <a:off x="313289" y="1782298"/>
              <a:ext cx="113548" cy="16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3" name="Linea"/>
            <p:cNvSpPr/>
            <p:nvPr/>
          </p:nvSpPr>
          <p:spPr>
            <a:xfrm>
              <a:off x="442068" y="1833380"/>
              <a:ext cx="134217" cy="127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4" name="Linea"/>
            <p:cNvSpPr/>
            <p:nvPr/>
          </p:nvSpPr>
          <p:spPr>
            <a:xfrm>
              <a:off x="756096" y="1777133"/>
              <a:ext cx="80338" cy="1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5" name="Linea"/>
            <p:cNvSpPr/>
            <p:nvPr/>
          </p:nvSpPr>
          <p:spPr>
            <a:xfrm>
              <a:off x="768167" y="1776763"/>
              <a:ext cx="95942" cy="153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6" name="Linea"/>
            <p:cNvSpPr/>
            <p:nvPr/>
          </p:nvSpPr>
          <p:spPr>
            <a:xfrm>
              <a:off x="901797" y="1791523"/>
              <a:ext cx="155810" cy="151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7" name="Linea"/>
            <p:cNvSpPr/>
            <p:nvPr/>
          </p:nvSpPr>
          <p:spPr>
            <a:xfrm>
              <a:off x="963740" y="1837649"/>
              <a:ext cx="116238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8" name="Linea"/>
            <p:cNvSpPr/>
            <p:nvPr/>
          </p:nvSpPr>
          <p:spPr>
            <a:xfrm>
              <a:off x="2690687" y="1044954"/>
              <a:ext cx="117940" cy="200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9" name="Linea"/>
            <p:cNvSpPr/>
            <p:nvPr/>
          </p:nvSpPr>
          <p:spPr>
            <a:xfrm>
              <a:off x="2825979" y="1104915"/>
              <a:ext cx="158069" cy="137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0" name="Linea"/>
            <p:cNvSpPr/>
            <p:nvPr/>
          </p:nvSpPr>
          <p:spPr>
            <a:xfrm>
              <a:off x="2939759" y="1118966"/>
              <a:ext cx="132850" cy="131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1" name="Linea"/>
            <p:cNvSpPr/>
            <p:nvPr/>
          </p:nvSpPr>
          <p:spPr>
            <a:xfrm>
              <a:off x="3101105" y="1129158"/>
              <a:ext cx="120952" cy="123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2" name="Linea"/>
            <p:cNvSpPr/>
            <p:nvPr/>
          </p:nvSpPr>
          <p:spPr>
            <a:xfrm>
              <a:off x="3194380" y="1118909"/>
              <a:ext cx="75647" cy="120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3" name="Linea"/>
            <p:cNvSpPr/>
            <p:nvPr/>
          </p:nvSpPr>
          <p:spPr>
            <a:xfrm>
              <a:off x="3301392" y="1114135"/>
              <a:ext cx="158674" cy="119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4" name="Linea"/>
            <p:cNvSpPr/>
            <p:nvPr/>
          </p:nvSpPr>
          <p:spPr>
            <a:xfrm>
              <a:off x="2661258" y="1321900"/>
              <a:ext cx="224529" cy="162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5" name="Linea"/>
            <p:cNvSpPr/>
            <p:nvPr/>
          </p:nvSpPr>
          <p:spPr>
            <a:xfrm>
              <a:off x="2928696" y="1372701"/>
              <a:ext cx="137223" cy="110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6" name="Linea"/>
            <p:cNvSpPr/>
            <p:nvPr/>
          </p:nvSpPr>
          <p:spPr>
            <a:xfrm>
              <a:off x="3111354" y="1356096"/>
              <a:ext cx="11071" cy="19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7" name="Linea"/>
            <p:cNvSpPr/>
            <p:nvPr/>
          </p:nvSpPr>
          <p:spPr>
            <a:xfrm>
              <a:off x="3105819" y="1385617"/>
              <a:ext cx="96291" cy="103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8" name="Linea"/>
            <p:cNvSpPr/>
            <p:nvPr/>
          </p:nvSpPr>
          <p:spPr>
            <a:xfrm>
              <a:off x="3226478" y="1361631"/>
              <a:ext cx="111815" cy="11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9" name="Linea"/>
            <p:cNvSpPr/>
            <p:nvPr/>
          </p:nvSpPr>
          <p:spPr>
            <a:xfrm>
              <a:off x="3301837" y="1379591"/>
              <a:ext cx="97343" cy="112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0" name="Linea"/>
            <p:cNvSpPr/>
            <p:nvPr/>
          </p:nvSpPr>
          <p:spPr>
            <a:xfrm>
              <a:off x="3420251" y="1367166"/>
              <a:ext cx="72615" cy="14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1" name="Linea"/>
            <p:cNvSpPr/>
            <p:nvPr/>
          </p:nvSpPr>
          <p:spPr>
            <a:xfrm>
              <a:off x="3546781" y="1368605"/>
              <a:ext cx="123617" cy="149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2" name="Linea"/>
            <p:cNvSpPr/>
            <p:nvPr/>
          </p:nvSpPr>
          <p:spPr>
            <a:xfrm>
              <a:off x="3703608" y="1311815"/>
              <a:ext cx="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3" name="Linea"/>
            <p:cNvSpPr/>
            <p:nvPr/>
          </p:nvSpPr>
          <p:spPr>
            <a:xfrm>
              <a:off x="3709965" y="1411447"/>
              <a:ext cx="94332" cy="113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4" name="Linea"/>
            <p:cNvSpPr/>
            <p:nvPr/>
          </p:nvSpPr>
          <p:spPr>
            <a:xfrm>
              <a:off x="3845137" y="1394842"/>
              <a:ext cx="74341" cy="12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5" name="Linea"/>
            <p:cNvSpPr/>
            <p:nvPr/>
          </p:nvSpPr>
          <p:spPr>
            <a:xfrm>
              <a:off x="3958915" y="1405437"/>
              <a:ext cx="121081" cy="118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6" name="Linea"/>
            <p:cNvSpPr/>
            <p:nvPr/>
          </p:nvSpPr>
          <p:spPr>
            <a:xfrm>
              <a:off x="2674907" y="1623852"/>
              <a:ext cx="200694" cy="136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7" name="Linea"/>
            <p:cNvSpPr/>
            <p:nvPr/>
          </p:nvSpPr>
          <p:spPr>
            <a:xfrm>
              <a:off x="2937636" y="165033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8" name="Linea"/>
            <p:cNvSpPr/>
            <p:nvPr/>
          </p:nvSpPr>
          <p:spPr>
            <a:xfrm>
              <a:off x="3066011" y="1648965"/>
              <a:ext cx="95160" cy="140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9" name="Linea"/>
            <p:cNvSpPr/>
            <p:nvPr/>
          </p:nvSpPr>
          <p:spPr>
            <a:xfrm>
              <a:off x="3151945" y="1669956"/>
              <a:ext cx="108857" cy="115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2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0" name="Linea"/>
            <p:cNvSpPr/>
            <p:nvPr/>
          </p:nvSpPr>
          <p:spPr>
            <a:xfrm>
              <a:off x="3288477" y="1588570"/>
              <a:ext cx="71957" cy="192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1" name="Linea"/>
            <p:cNvSpPr/>
            <p:nvPr/>
          </p:nvSpPr>
          <p:spPr>
            <a:xfrm>
              <a:off x="3370438" y="1583035"/>
              <a:ext cx="78557" cy="19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2" name="Linea"/>
            <p:cNvSpPr/>
            <p:nvPr/>
          </p:nvSpPr>
          <p:spPr>
            <a:xfrm>
              <a:off x="3282941" y="1616245"/>
              <a:ext cx="210335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3" name="Linea"/>
            <p:cNvSpPr/>
            <p:nvPr/>
          </p:nvSpPr>
          <p:spPr>
            <a:xfrm>
              <a:off x="3444338" y="1660526"/>
              <a:ext cx="109824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4" name="Linea"/>
            <p:cNvSpPr/>
            <p:nvPr/>
          </p:nvSpPr>
          <p:spPr>
            <a:xfrm>
              <a:off x="3549505" y="1678570"/>
              <a:ext cx="137499" cy="121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5" name="Linea"/>
            <p:cNvSpPr/>
            <p:nvPr/>
          </p:nvSpPr>
          <p:spPr>
            <a:xfrm>
              <a:off x="3715165" y="1605175"/>
              <a:ext cx="71471" cy="17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6" name="Linea"/>
            <p:cNvSpPr/>
            <p:nvPr/>
          </p:nvSpPr>
          <p:spPr>
            <a:xfrm>
              <a:off x="3771119" y="1649506"/>
              <a:ext cx="109613" cy="112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248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249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1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252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253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6374" name="Disegno"/>
          <p:cNvGrpSpPr/>
          <p:nvPr/>
        </p:nvGrpSpPr>
        <p:grpSpPr>
          <a:xfrm>
            <a:off x="1548625" y="714671"/>
            <a:ext cx="6377621" cy="2355246"/>
            <a:chOff x="-61450" y="-126661"/>
            <a:chExt cx="6377620" cy="2355244"/>
          </a:xfrm>
        </p:grpSpPr>
        <p:pic>
          <p:nvPicPr>
            <p:cNvPr id="625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57" y="-60241"/>
              <a:ext cx="226635" cy="98341"/>
            </a:xfrm>
            <a:prstGeom prst="rect">
              <a:avLst/>
            </a:prstGeom>
            <a:effectLst/>
          </p:spPr>
        </p:pic>
        <p:pic>
          <p:nvPicPr>
            <p:cNvPr id="625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585" y="-21495"/>
              <a:ext cx="92247" cy="347420"/>
            </a:xfrm>
            <a:prstGeom prst="rect">
              <a:avLst/>
            </a:prstGeom>
            <a:effectLst/>
          </p:spPr>
        </p:pic>
        <p:pic>
          <p:nvPicPr>
            <p:cNvPr id="625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51" y="277399"/>
              <a:ext cx="293915" cy="81506"/>
            </a:xfrm>
            <a:prstGeom prst="rect">
              <a:avLst/>
            </a:prstGeom>
            <a:effectLst/>
          </p:spPr>
        </p:pic>
        <p:pic>
          <p:nvPicPr>
            <p:cNvPr id="626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8983" y="55996"/>
              <a:ext cx="240711" cy="484919"/>
            </a:xfrm>
            <a:prstGeom prst="rect">
              <a:avLst/>
            </a:prstGeom>
            <a:effectLst/>
          </p:spPr>
        </p:pic>
        <p:pic>
          <p:nvPicPr>
            <p:cNvPr id="626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6687" y="38210"/>
              <a:ext cx="213382" cy="311700"/>
            </a:xfrm>
            <a:prstGeom prst="rect">
              <a:avLst/>
            </a:prstGeom>
            <a:effectLst/>
          </p:spPr>
        </p:pic>
        <p:pic>
          <p:nvPicPr>
            <p:cNvPr id="626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3022" y="85254"/>
              <a:ext cx="272915" cy="277369"/>
            </a:xfrm>
            <a:prstGeom prst="rect">
              <a:avLst/>
            </a:prstGeom>
            <a:effectLst/>
          </p:spPr>
        </p:pic>
        <p:pic>
          <p:nvPicPr>
            <p:cNvPr id="626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0338" y="70922"/>
              <a:ext cx="195047" cy="282678"/>
            </a:xfrm>
            <a:prstGeom prst="rect">
              <a:avLst/>
            </a:prstGeom>
            <a:effectLst/>
          </p:spPr>
        </p:pic>
        <p:pic>
          <p:nvPicPr>
            <p:cNvPr id="626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7367" y="95173"/>
              <a:ext cx="211337" cy="264096"/>
            </a:xfrm>
            <a:prstGeom prst="rect">
              <a:avLst/>
            </a:prstGeom>
            <a:effectLst/>
          </p:spPr>
        </p:pic>
        <p:pic>
          <p:nvPicPr>
            <p:cNvPr id="627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6371" y="-104522"/>
              <a:ext cx="294145" cy="427464"/>
            </a:xfrm>
            <a:prstGeom prst="rect">
              <a:avLst/>
            </a:prstGeom>
            <a:effectLst/>
          </p:spPr>
        </p:pic>
        <p:pic>
          <p:nvPicPr>
            <p:cNvPr id="627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4075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7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57682" y="44688"/>
              <a:ext cx="90290" cy="464881"/>
            </a:xfrm>
            <a:prstGeom prst="rect">
              <a:avLst/>
            </a:prstGeom>
            <a:effectLst/>
          </p:spPr>
        </p:pic>
        <p:pic>
          <p:nvPicPr>
            <p:cNvPr id="627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28575" y="53974"/>
              <a:ext cx="249629" cy="281909"/>
            </a:xfrm>
            <a:prstGeom prst="rect">
              <a:avLst/>
            </a:prstGeom>
            <a:effectLst/>
          </p:spPr>
        </p:pic>
        <p:pic>
          <p:nvPicPr>
            <p:cNvPr id="627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59964" y="65110"/>
              <a:ext cx="281000" cy="289511"/>
            </a:xfrm>
            <a:prstGeom prst="rect">
              <a:avLst/>
            </a:prstGeom>
            <a:effectLst/>
          </p:spPr>
        </p:pic>
        <p:pic>
          <p:nvPicPr>
            <p:cNvPr id="628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2438" y="61531"/>
              <a:ext cx="220113" cy="277309"/>
            </a:xfrm>
            <a:prstGeom prst="rect">
              <a:avLst/>
            </a:prstGeom>
            <a:effectLst/>
          </p:spPr>
        </p:pic>
        <p:pic>
          <p:nvPicPr>
            <p:cNvPr id="628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0631" y="78136"/>
              <a:ext cx="103877" cy="260990"/>
            </a:xfrm>
            <a:prstGeom prst="rect">
              <a:avLst/>
            </a:prstGeom>
            <a:effectLst/>
          </p:spPr>
        </p:pic>
        <p:pic>
          <p:nvPicPr>
            <p:cNvPr id="628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2347" y="-489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8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0180" y="68549"/>
              <a:ext cx="238942" cy="284614"/>
            </a:xfrm>
            <a:prstGeom prst="rect">
              <a:avLst/>
            </a:prstGeom>
            <a:effectLst/>
          </p:spPr>
        </p:pic>
        <p:pic>
          <p:nvPicPr>
            <p:cNvPr id="628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5882" y="102967"/>
              <a:ext cx="205838" cy="232991"/>
            </a:xfrm>
            <a:prstGeom prst="rect">
              <a:avLst/>
            </a:prstGeom>
            <a:effectLst/>
          </p:spPr>
        </p:pic>
        <p:pic>
          <p:nvPicPr>
            <p:cNvPr id="629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79422" y="-126662"/>
              <a:ext cx="164130" cy="422221"/>
            </a:xfrm>
            <a:prstGeom prst="rect">
              <a:avLst/>
            </a:prstGeom>
            <a:effectLst/>
          </p:spPr>
        </p:pic>
        <p:pic>
          <p:nvPicPr>
            <p:cNvPr id="629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78421" y="44926"/>
              <a:ext cx="214578" cy="256634"/>
            </a:xfrm>
            <a:prstGeom prst="rect">
              <a:avLst/>
            </a:prstGeom>
            <a:effectLst/>
          </p:spPr>
        </p:pic>
        <p:pic>
          <p:nvPicPr>
            <p:cNvPr id="629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06742" y="-43636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296" name="Linea"/>
            <p:cNvSpPr/>
            <p:nvPr/>
          </p:nvSpPr>
          <p:spPr>
            <a:xfrm>
              <a:off x="261343" y="1275759"/>
              <a:ext cx="17113" cy="191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7" name="Linea"/>
            <p:cNvSpPr/>
            <p:nvPr/>
          </p:nvSpPr>
          <p:spPr>
            <a:xfrm>
              <a:off x="267140" y="1234324"/>
              <a:ext cx="99358" cy="20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8" name="Linea"/>
            <p:cNvSpPr/>
            <p:nvPr/>
          </p:nvSpPr>
          <p:spPr>
            <a:xfrm>
              <a:off x="432371" y="1317350"/>
              <a:ext cx="16607" cy="13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9" name="Linea"/>
            <p:cNvSpPr/>
            <p:nvPr/>
          </p:nvSpPr>
          <p:spPr>
            <a:xfrm>
              <a:off x="443442" y="1223254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0" name="Linea"/>
            <p:cNvSpPr/>
            <p:nvPr/>
          </p:nvSpPr>
          <p:spPr>
            <a:xfrm>
              <a:off x="509863" y="1333956"/>
              <a:ext cx="75647" cy="23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1" name="Linea"/>
            <p:cNvSpPr/>
            <p:nvPr/>
          </p:nvSpPr>
          <p:spPr>
            <a:xfrm>
              <a:off x="626099" y="1304588"/>
              <a:ext cx="254616" cy="134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2" name="Linea"/>
            <p:cNvSpPr/>
            <p:nvPr/>
          </p:nvSpPr>
          <p:spPr>
            <a:xfrm>
              <a:off x="936886" y="1313274"/>
              <a:ext cx="112359" cy="13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3" name="Linea"/>
            <p:cNvSpPr/>
            <p:nvPr/>
          </p:nvSpPr>
          <p:spPr>
            <a:xfrm>
              <a:off x="1046766" y="1217719"/>
              <a:ext cx="16606" cy="23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4" name="Linea"/>
            <p:cNvSpPr/>
            <p:nvPr/>
          </p:nvSpPr>
          <p:spPr>
            <a:xfrm>
              <a:off x="1105164" y="1320966"/>
              <a:ext cx="223893" cy="141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5" name="Linea"/>
            <p:cNvSpPr/>
            <p:nvPr/>
          </p:nvSpPr>
          <p:spPr>
            <a:xfrm>
              <a:off x="1384406" y="1302067"/>
              <a:ext cx="149449" cy="15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6" name="Linea"/>
            <p:cNvSpPr/>
            <p:nvPr/>
          </p:nvSpPr>
          <p:spPr>
            <a:xfrm>
              <a:off x="1412082" y="1378236"/>
              <a:ext cx="88562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7" name="Linea"/>
            <p:cNvSpPr/>
            <p:nvPr/>
          </p:nvSpPr>
          <p:spPr>
            <a:xfrm>
              <a:off x="1520561" y="1302233"/>
              <a:ext cx="101855" cy="14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8" name="Linea"/>
            <p:cNvSpPr/>
            <p:nvPr/>
          </p:nvSpPr>
          <p:spPr>
            <a:xfrm>
              <a:off x="279352" y="1577253"/>
              <a:ext cx="125345" cy="120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9" name="Linea"/>
            <p:cNvSpPr/>
            <p:nvPr/>
          </p:nvSpPr>
          <p:spPr>
            <a:xfrm>
              <a:off x="412746" y="1587513"/>
              <a:ext cx="91583" cy="110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0" name="Linea"/>
            <p:cNvSpPr/>
            <p:nvPr/>
          </p:nvSpPr>
          <p:spPr>
            <a:xfrm>
              <a:off x="539021" y="1578528"/>
              <a:ext cx="81544" cy="13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1" name="Linea"/>
            <p:cNvSpPr/>
            <p:nvPr/>
          </p:nvSpPr>
          <p:spPr>
            <a:xfrm>
              <a:off x="642705" y="1588570"/>
              <a:ext cx="121773" cy="113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2" name="Linea"/>
            <p:cNvSpPr/>
            <p:nvPr/>
          </p:nvSpPr>
          <p:spPr>
            <a:xfrm>
              <a:off x="797669" y="1583035"/>
              <a:ext cx="65618" cy="10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3" name="Linea"/>
            <p:cNvSpPr/>
            <p:nvPr/>
          </p:nvSpPr>
          <p:spPr>
            <a:xfrm>
              <a:off x="894841" y="1571490"/>
              <a:ext cx="123427" cy="132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4" name="Linea"/>
            <p:cNvSpPr/>
            <p:nvPr/>
          </p:nvSpPr>
          <p:spPr>
            <a:xfrm>
              <a:off x="1046766" y="1581190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5" name="Linea"/>
            <p:cNvSpPr/>
            <p:nvPr/>
          </p:nvSpPr>
          <p:spPr>
            <a:xfrm>
              <a:off x="1046766" y="1527684"/>
              <a:ext cx="1660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6" name="Linea"/>
            <p:cNvSpPr/>
            <p:nvPr/>
          </p:nvSpPr>
          <p:spPr>
            <a:xfrm>
              <a:off x="1118722" y="1566429"/>
              <a:ext cx="88563" cy="122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7" name="Linea"/>
            <p:cNvSpPr/>
            <p:nvPr/>
          </p:nvSpPr>
          <p:spPr>
            <a:xfrm>
              <a:off x="1230057" y="1571490"/>
              <a:ext cx="137745" cy="125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8" name="Linea"/>
            <p:cNvSpPr/>
            <p:nvPr/>
          </p:nvSpPr>
          <p:spPr>
            <a:xfrm>
              <a:off x="313289" y="1782298"/>
              <a:ext cx="113548" cy="16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9" name="Linea"/>
            <p:cNvSpPr/>
            <p:nvPr/>
          </p:nvSpPr>
          <p:spPr>
            <a:xfrm>
              <a:off x="442068" y="1833380"/>
              <a:ext cx="134217" cy="127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0" name="Linea"/>
            <p:cNvSpPr/>
            <p:nvPr/>
          </p:nvSpPr>
          <p:spPr>
            <a:xfrm>
              <a:off x="756096" y="1777133"/>
              <a:ext cx="80338" cy="1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1" name="Linea"/>
            <p:cNvSpPr/>
            <p:nvPr/>
          </p:nvSpPr>
          <p:spPr>
            <a:xfrm>
              <a:off x="768167" y="1776763"/>
              <a:ext cx="95942" cy="153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2" name="Linea"/>
            <p:cNvSpPr/>
            <p:nvPr/>
          </p:nvSpPr>
          <p:spPr>
            <a:xfrm>
              <a:off x="901797" y="1791523"/>
              <a:ext cx="155810" cy="151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3" name="Linea"/>
            <p:cNvSpPr/>
            <p:nvPr/>
          </p:nvSpPr>
          <p:spPr>
            <a:xfrm>
              <a:off x="963740" y="1837649"/>
              <a:ext cx="116238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4" name="Linea"/>
            <p:cNvSpPr/>
            <p:nvPr/>
          </p:nvSpPr>
          <p:spPr>
            <a:xfrm>
              <a:off x="2690687" y="1044954"/>
              <a:ext cx="117940" cy="200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5" name="Linea"/>
            <p:cNvSpPr/>
            <p:nvPr/>
          </p:nvSpPr>
          <p:spPr>
            <a:xfrm>
              <a:off x="2825979" y="1104915"/>
              <a:ext cx="158069" cy="137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6" name="Linea"/>
            <p:cNvSpPr/>
            <p:nvPr/>
          </p:nvSpPr>
          <p:spPr>
            <a:xfrm>
              <a:off x="2939759" y="1118966"/>
              <a:ext cx="132850" cy="131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7" name="Linea"/>
            <p:cNvSpPr/>
            <p:nvPr/>
          </p:nvSpPr>
          <p:spPr>
            <a:xfrm>
              <a:off x="3101105" y="1129158"/>
              <a:ext cx="120952" cy="123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8" name="Linea"/>
            <p:cNvSpPr/>
            <p:nvPr/>
          </p:nvSpPr>
          <p:spPr>
            <a:xfrm>
              <a:off x="3194380" y="1118909"/>
              <a:ext cx="75647" cy="120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9" name="Linea"/>
            <p:cNvSpPr/>
            <p:nvPr/>
          </p:nvSpPr>
          <p:spPr>
            <a:xfrm>
              <a:off x="3301392" y="1114135"/>
              <a:ext cx="158674" cy="119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0" name="Linea"/>
            <p:cNvSpPr/>
            <p:nvPr/>
          </p:nvSpPr>
          <p:spPr>
            <a:xfrm>
              <a:off x="2661258" y="1321900"/>
              <a:ext cx="224529" cy="162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1" name="Linea"/>
            <p:cNvSpPr/>
            <p:nvPr/>
          </p:nvSpPr>
          <p:spPr>
            <a:xfrm>
              <a:off x="2928696" y="1372701"/>
              <a:ext cx="137223" cy="110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2" name="Linea"/>
            <p:cNvSpPr/>
            <p:nvPr/>
          </p:nvSpPr>
          <p:spPr>
            <a:xfrm>
              <a:off x="3111354" y="1356096"/>
              <a:ext cx="11071" cy="19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3" name="Linea"/>
            <p:cNvSpPr/>
            <p:nvPr/>
          </p:nvSpPr>
          <p:spPr>
            <a:xfrm>
              <a:off x="3105819" y="1385617"/>
              <a:ext cx="96291" cy="103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4" name="Linea"/>
            <p:cNvSpPr/>
            <p:nvPr/>
          </p:nvSpPr>
          <p:spPr>
            <a:xfrm>
              <a:off x="3226478" y="1361631"/>
              <a:ext cx="111815" cy="11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5" name="Linea"/>
            <p:cNvSpPr/>
            <p:nvPr/>
          </p:nvSpPr>
          <p:spPr>
            <a:xfrm>
              <a:off x="3301837" y="1379591"/>
              <a:ext cx="97343" cy="112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6" name="Linea"/>
            <p:cNvSpPr/>
            <p:nvPr/>
          </p:nvSpPr>
          <p:spPr>
            <a:xfrm>
              <a:off x="3420251" y="1367166"/>
              <a:ext cx="72615" cy="14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7" name="Linea"/>
            <p:cNvSpPr/>
            <p:nvPr/>
          </p:nvSpPr>
          <p:spPr>
            <a:xfrm>
              <a:off x="3546781" y="1368605"/>
              <a:ext cx="123617" cy="149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8" name="Linea"/>
            <p:cNvSpPr/>
            <p:nvPr/>
          </p:nvSpPr>
          <p:spPr>
            <a:xfrm>
              <a:off x="3703608" y="1311815"/>
              <a:ext cx="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9" name="Linea"/>
            <p:cNvSpPr/>
            <p:nvPr/>
          </p:nvSpPr>
          <p:spPr>
            <a:xfrm>
              <a:off x="3709965" y="1411447"/>
              <a:ext cx="94332" cy="113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0" name="Linea"/>
            <p:cNvSpPr/>
            <p:nvPr/>
          </p:nvSpPr>
          <p:spPr>
            <a:xfrm>
              <a:off x="3845137" y="1394842"/>
              <a:ext cx="74341" cy="12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1" name="Linea"/>
            <p:cNvSpPr/>
            <p:nvPr/>
          </p:nvSpPr>
          <p:spPr>
            <a:xfrm>
              <a:off x="3958915" y="1405437"/>
              <a:ext cx="121081" cy="118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2" name="Linea"/>
            <p:cNvSpPr/>
            <p:nvPr/>
          </p:nvSpPr>
          <p:spPr>
            <a:xfrm>
              <a:off x="2674907" y="1623852"/>
              <a:ext cx="200694" cy="136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3" name="Linea"/>
            <p:cNvSpPr/>
            <p:nvPr/>
          </p:nvSpPr>
          <p:spPr>
            <a:xfrm>
              <a:off x="2937636" y="165033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4" name="Linea"/>
            <p:cNvSpPr/>
            <p:nvPr/>
          </p:nvSpPr>
          <p:spPr>
            <a:xfrm>
              <a:off x="3066011" y="1648965"/>
              <a:ext cx="95160" cy="140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5" name="Linea"/>
            <p:cNvSpPr/>
            <p:nvPr/>
          </p:nvSpPr>
          <p:spPr>
            <a:xfrm>
              <a:off x="3151945" y="1669956"/>
              <a:ext cx="108857" cy="115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2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6" name="Linea"/>
            <p:cNvSpPr/>
            <p:nvPr/>
          </p:nvSpPr>
          <p:spPr>
            <a:xfrm>
              <a:off x="3288477" y="1588570"/>
              <a:ext cx="71957" cy="192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7" name="Linea"/>
            <p:cNvSpPr/>
            <p:nvPr/>
          </p:nvSpPr>
          <p:spPr>
            <a:xfrm>
              <a:off x="3370438" y="1583035"/>
              <a:ext cx="78557" cy="19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8" name="Linea"/>
            <p:cNvSpPr/>
            <p:nvPr/>
          </p:nvSpPr>
          <p:spPr>
            <a:xfrm>
              <a:off x="3282941" y="1616245"/>
              <a:ext cx="210335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9" name="Linea"/>
            <p:cNvSpPr/>
            <p:nvPr/>
          </p:nvSpPr>
          <p:spPr>
            <a:xfrm>
              <a:off x="3444338" y="1660526"/>
              <a:ext cx="109824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0" name="Linea"/>
            <p:cNvSpPr/>
            <p:nvPr/>
          </p:nvSpPr>
          <p:spPr>
            <a:xfrm>
              <a:off x="3549505" y="1678570"/>
              <a:ext cx="137499" cy="121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1" name="Linea"/>
            <p:cNvSpPr/>
            <p:nvPr/>
          </p:nvSpPr>
          <p:spPr>
            <a:xfrm>
              <a:off x="3715165" y="1605175"/>
              <a:ext cx="71471" cy="17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2" name="Linea"/>
            <p:cNvSpPr/>
            <p:nvPr/>
          </p:nvSpPr>
          <p:spPr>
            <a:xfrm>
              <a:off x="3771119" y="1649506"/>
              <a:ext cx="109613" cy="112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3" name="Linea"/>
            <p:cNvSpPr/>
            <p:nvPr/>
          </p:nvSpPr>
          <p:spPr>
            <a:xfrm>
              <a:off x="4877047" y="1560894"/>
              <a:ext cx="5536" cy="21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4" name="Linea"/>
            <p:cNvSpPr/>
            <p:nvPr/>
          </p:nvSpPr>
          <p:spPr>
            <a:xfrm>
              <a:off x="4859455" y="1566840"/>
              <a:ext cx="101542" cy="107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5" name="Linea"/>
            <p:cNvSpPr/>
            <p:nvPr/>
          </p:nvSpPr>
          <p:spPr>
            <a:xfrm>
              <a:off x="4996485" y="1633672"/>
              <a:ext cx="90896" cy="97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6" name="Linea"/>
            <p:cNvSpPr/>
            <p:nvPr/>
          </p:nvSpPr>
          <p:spPr>
            <a:xfrm>
              <a:off x="5086895" y="1657516"/>
              <a:ext cx="131571" cy="105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7" name="Linea"/>
            <p:cNvSpPr/>
            <p:nvPr/>
          </p:nvSpPr>
          <p:spPr>
            <a:xfrm>
              <a:off x="5220222" y="1649456"/>
              <a:ext cx="38516" cy="246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8" name="Linea"/>
            <p:cNvSpPr/>
            <p:nvPr/>
          </p:nvSpPr>
          <p:spPr>
            <a:xfrm>
              <a:off x="5253433" y="1675804"/>
              <a:ext cx="81535" cy="121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9" name="Linea"/>
            <p:cNvSpPr/>
            <p:nvPr/>
          </p:nvSpPr>
          <p:spPr>
            <a:xfrm>
              <a:off x="5364987" y="1663452"/>
              <a:ext cx="154131" cy="11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0" name="Linea"/>
            <p:cNvSpPr/>
            <p:nvPr/>
          </p:nvSpPr>
          <p:spPr>
            <a:xfrm>
              <a:off x="5526684" y="1661965"/>
              <a:ext cx="86214" cy="23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1" name="Linea"/>
            <p:cNvSpPr/>
            <p:nvPr/>
          </p:nvSpPr>
          <p:spPr>
            <a:xfrm>
              <a:off x="5628169" y="1642877"/>
              <a:ext cx="151099" cy="144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2" name="Linea"/>
            <p:cNvSpPr/>
            <p:nvPr/>
          </p:nvSpPr>
          <p:spPr>
            <a:xfrm>
              <a:off x="5795872" y="1645033"/>
              <a:ext cx="59399" cy="153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3" name="Linea"/>
            <p:cNvSpPr/>
            <p:nvPr/>
          </p:nvSpPr>
          <p:spPr>
            <a:xfrm>
              <a:off x="5795828" y="1706652"/>
              <a:ext cx="171721" cy="8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4" name="Linea"/>
            <p:cNvSpPr/>
            <p:nvPr/>
          </p:nvSpPr>
          <p:spPr>
            <a:xfrm>
              <a:off x="5950854" y="1605175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5" name="Linea"/>
            <p:cNvSpPr/>
            <p:nvPr/>
          </p:nvSpPr>
          <p:spPr>
            <a:xfrm>
              <a:off x="6020274" y="1671596"/>
              <a:ext cx="54484" cy="115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6" name="Linea"/>
            <p:cNvSpPr/>
            <p:nvPr/>
          </p:nvSpPr>
          <p:spPr>
            <a:xfrm>
              <a:off x="6095138" y="1688183"/>
              <a:ext cx="88191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7" name="Linea"/>
            <p:cNvSpPr/>
            <p:nvPr/>
          </p:nvSpPr>
          <p:spPr>
            <a:xfrm>
              <a:off x="6208157" y="1669073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8" name="Linea"/>
            <p:cNvSpPr/>
            <p:nvPr/>
          </p:nvSpPr>
          <p:spPr>
            <a:xfrm>
              <a:off x="4861183" y="1964956"/>
              <a:ext cx="187453" cy="23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9" name="Linea"/>
            <p:cNvSpPr/>
            <p:nvPr/>
          </p:nvSpPr>
          <p:spPr>
            <a:xfrm>
              <a:off x="5065240" y="1976026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0" name="Linea"/>
            <p:cNvSpPr/>
            <p:nvPr/>
          </p:nvSpPr>
          <p:spPr>
            <a:xfrm>
              <a:off x="5195553" y="2070493"/>
              <a:ext cx="373381" cy="145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1" name="Linea"/>
            <p:cNvSpPr/>
            <p:nvPr/>
          </p:nvSpPr>
          <p:spPr>
            <a:xfrm>
              <a:off x="5549839" y="2082896"/>
              <a:ext cx="91521" cy="143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2" name="Linea"/>
            <p:cNvSpPr/>
            <p:nvPr/>
          </p:nvSpPr>
          <p:spPr>
            <a:xfrm>
              <a:off x="5688860" y="2081193"/>
              <a:ext cx="162364" cy="147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3" name="Linea"/>
            <p:cNvSpPr/>
            <p:nvPr/>
          </p:nvSpPr>
          <p:spPr>
            <a:xfrm>
              <a:off x="5851223" y="1992631"/>
              <a:ext cx="11070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375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376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8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379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380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381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6524" name="Disegno"/>
          <p:cNvGrpSpPr/>
          <p:nvPr/>
        </p:nvGrpSpPr>
        <p:grpSpPr>
          <a:xfrm>
            <a:off x="1548625" y="713317"/>
            <a:ext cx="8830729" cy="2357955"/>
            <a:chOff x="-61477" y="-126764"/>
            <a:chExt cx="8830727" cy="2357954"/>
          </a:xfrm>
        </p:grpSpPr>
        <p:pic>
          <p:nvPicPr>
            <p:cNvPr id="638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638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638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638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639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639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639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639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639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640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0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640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640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640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641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641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1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641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641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642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642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424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5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6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7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8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9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0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1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2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3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4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5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6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7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8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9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0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1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2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3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4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5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6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7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8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9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0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1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2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3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4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5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6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7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8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9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0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1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2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3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4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5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6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7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8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9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0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1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2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3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4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5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6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7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8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9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0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1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2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3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4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5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6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7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8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9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0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1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2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3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4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5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6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7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8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9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0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1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2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3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4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5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6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7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8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9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0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1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2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3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4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5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6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7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8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9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0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1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2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3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525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526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8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529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530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531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532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6693" name="Disegno"/>
          <p:cNvGrpSpPr/>
          <p:nvPr/>
        </p:nvGrpSpPr>
        <p:grpSpPr>
          <a:xfrm>
            <a:off x="1548625" y="713317"/>
            <a:ext cx="8830729" cy="3625034"/>
            <a:chOff x="-61477" y="-126764"/>
            <a:chExt cx="8830727" cy="3625032"/>
          </a:xfrm>
        </p:grpSpPr>
        <p:pic>
          <p:nvPicPr>
            <p:cNvPr id="653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653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653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653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654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654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654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654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654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655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55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655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655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655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656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656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56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656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656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657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657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575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6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7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8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9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0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1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2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3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4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5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6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7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8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9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0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1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2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3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4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5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6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7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8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9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0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1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2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3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4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5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6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7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8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9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0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1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2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3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4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5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6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7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8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9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0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1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2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3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4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5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6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7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8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9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0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1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2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3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4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5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6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7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8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9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0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1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2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3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4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5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6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7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8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9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0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1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2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3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4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5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6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7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8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9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0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1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2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3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4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5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6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7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8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9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0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1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2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3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4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5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6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7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8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9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0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1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2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3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4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5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6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7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8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9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0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1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2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694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695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7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698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699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700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701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702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6885" name="Disegno"/>
          <p:cNvGrpSpPr/>
          <p:nvPr/>
        </p:nvGrpSpPr>
        <p:grpSpPr>
          <a:xfrm>
            <a:off x="1548625" y="713317"/>
            <a:ext cx="8830729" cy="3625034"/>
            <a:chOff x="-61477" y="-126764"/>
            <a:chExt cx="8830727" cy="3625032"/>
          </a:xfrm>
        </p:grpSpPr>
        <p:pic>
          <p:nvPicPr>
            <p:cNvPr id="670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670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670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670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671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671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671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671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671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672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2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672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672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672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673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673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3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673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673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674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674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745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6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7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8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9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0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1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2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3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4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5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6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7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8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9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0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1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2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3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4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5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6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7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8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9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0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1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2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3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4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5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6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7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8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9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0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1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2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3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4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5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6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7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8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9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0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1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2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3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4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5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6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7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8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9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0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1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2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3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4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5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6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7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8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9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0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1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2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3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4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5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6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7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8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9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0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1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2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3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4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5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6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7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8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9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0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1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2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3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4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5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6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7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8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9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0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1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2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3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4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5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6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7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8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9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0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1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2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3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4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5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6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7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8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9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0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1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2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3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4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5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6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7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8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9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0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1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2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3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4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5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6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7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8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9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0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1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2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3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4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6886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6887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9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890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891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892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893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894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6895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7108" name="Disegno"/>
          <p:cNvGrpSpPr/>
          <p:nvPr/>
        </p:nvGrpSpPr>
        <p:grpSpPr>
          <a:xfrm>
            <a:off x="1548625" y="713317"/>
            <a:ext cx="8830729" cy="3934897"/>
            <a:chOff x="-61477" y="-126764"/>
            <a:chExt cx="8830727" cy="3934896"/>
          </a:xfrm>
        </p:grpSpPr>
        <p:pic>
          <p:nvPicPr>
            <p:cNvPr id="689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689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690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690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690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690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690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691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691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691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1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691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692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692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692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692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2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693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693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693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693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6938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39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0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1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2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3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4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5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6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7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8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9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0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1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2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3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4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5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6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7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8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9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0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1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2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3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4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5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6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7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8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9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0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1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2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3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4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5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6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7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8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9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0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1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2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3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4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5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6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7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8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9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0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1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2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3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4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5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6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7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8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9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0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1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2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3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4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5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6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7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8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9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0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1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2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3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4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5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6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7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8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9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0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1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2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3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4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5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6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7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8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9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0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1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2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3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4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5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6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7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8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9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0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1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2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3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4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5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6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7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8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9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0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1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2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3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4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5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6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7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8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9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0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1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2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3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4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5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6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7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8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9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0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1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2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3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4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5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6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7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8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9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0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1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2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3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4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5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6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7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8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9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0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1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2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3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4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5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6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7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8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9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0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1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2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3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4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5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6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7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7109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7110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2" name="Rettangolo"/>
          <p:cNvSpPr/>
          <p:nvPr/>
        </p:nvSpPr>
        <p:spPr>
          <a:xfrm>
            <a:off x="2012035" y="4980619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3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4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5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6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7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8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119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7355" name="Disegno"/>
          <p:cNvGrpSpPr/>
          <p:nvPr/>
        </p:nvGrpSpPr>
        <p:grpSpPr>
          <a:xfrm>
            <a:off x="1548625" y="713317"/>
            <a:ext cx="8830729" cy="4965429"/>
            <a:chOff x="-61477" y="-126764"/>
            <a:chExt cx="8830727" cy="4965428"/>
          </a:xfrm>
        </p:grpSpPr>
        <p:pic>
          <p:nvPicPr>
            <p:cNvPr id="712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712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712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712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712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713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713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713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713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713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4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714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714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714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714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715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5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715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715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715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716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7162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3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4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5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6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7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8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9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0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1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2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3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4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5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6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7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8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9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0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1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2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3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4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5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6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7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8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9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0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1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2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3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4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5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6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7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8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9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0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1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2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3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4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5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6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7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8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9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0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1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2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3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4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5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6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7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8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9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0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1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2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3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4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5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6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7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8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9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0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1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2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3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4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5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6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7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8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9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0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1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2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3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4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5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6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7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8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9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0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1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2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3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4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5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6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7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8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9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0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1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2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3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4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5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6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7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8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9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0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1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2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3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4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5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6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7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8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9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0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1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2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3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4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5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6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7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8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9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0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1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2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3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4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5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6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7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8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9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0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1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2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3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4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5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6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7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8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9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0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1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2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3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4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5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6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7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8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9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0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1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2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3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4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5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6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7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8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9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0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1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2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3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4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5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6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7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8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9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0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1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2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3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4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5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6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7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8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9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0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1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2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3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4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7356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7357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9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0" name="Rettangolo"/>
          <p:cNvSpPr/>
          <p:nvPr/>
        </p:nvSpPr>
        <p:spPr>
          <a:xfrm>
            <a:off x="2012035" y="4980619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1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2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3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4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5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6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367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7632" name="Disegno"/>
          <p:cNvGrpSpPr/>
          <p:nvPr/>
        </p:nvGrpSpPr>
        <p:grpSpPr>
          <a:xfrm>
            <a:off x="1548625" y="713317"/>
            <a:ext cx="8830729" cy="4965429"/>
            <a:chOff x="-61477" y="-126764"/>
            <a:chExt cx="8830727" cy="4965428"/>
          </a:xfrm>
        </p:grpSpPr>
        <p:pic>
          <p:nvPicPr>
            <p:cNvPr id="736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737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737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737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737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737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738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738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738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738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8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739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739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739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739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739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0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740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740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740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740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7410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1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2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3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4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5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6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7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8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9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0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1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2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3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4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5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6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7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8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9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0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1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2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3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4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5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6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7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8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9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0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1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2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3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4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5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6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7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8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9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0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1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2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3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4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5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6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7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8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9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0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1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2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3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4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5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6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7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8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9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0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1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2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3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4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5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6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7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8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9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0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1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2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3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4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5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6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7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8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9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0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1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2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3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4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5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6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7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8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9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0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1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2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3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4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5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6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7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8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9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0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1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2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3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4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5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6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7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8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9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0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1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2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3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4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5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6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7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8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9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0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1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2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3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4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5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6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7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8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9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0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1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2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3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4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5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6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7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8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9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0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1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2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3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4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5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6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7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8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9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0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1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2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3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4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5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6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7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8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9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0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1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2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3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4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5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6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7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8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9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0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1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2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3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4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5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6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7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8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9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0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1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2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3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4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5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6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7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8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9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0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1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2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3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4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5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6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7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8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9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0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1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2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3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4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5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6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7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8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9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0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1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2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3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4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5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6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7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8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9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0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1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7633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7634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6" name="Rettangolo"/>
          <p:cNvSpPr/>
          <p:nvPr/>
        </p:nvSpPr>
        <p:spPr>
          <a:xfrm>
            <a:off x="7346800" y="5185657"/>
            <a:ext cx="244604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37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38" name="Rettangolo"/>
          <p:cNvSpPr/>
          <p:nvPr/>
        </p:nvSpPr>
        <p:spPr>
          <a:xfrm>
            <a:off x="2012035" y="4980619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39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40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41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42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43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44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645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7952" name="Disegno"/>
          <p:cNvGrpSpPr/>
          <p:nvPr/>
        </p:nvGrpSpPr>
        <p:grpSpPr>
          <a:xfrm>
            <a:off x="1548625" y="713317"/>
            <a:ext cx="8830729" cy="5332089"/>
            <a:chOff x="-61477" y="-126764"/>
            <a:chExt cx="8830727" cy="5332087"/>
          </a:xfrm>
        </p:grpSpPr>
        <p:pic>
          <p:nvPicPr>
            <p:cNvPr id="764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764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765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765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765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765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765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766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766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766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6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766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767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767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767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767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7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768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768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768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768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7688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89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0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1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2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3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4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5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6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7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8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9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0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1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2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3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4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5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6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7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8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9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0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1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2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3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4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5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6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7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8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9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0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1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2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3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4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5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6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7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8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9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0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1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2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3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4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5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6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7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8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9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0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1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2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3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4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5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6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7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8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9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0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1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2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3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4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5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6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7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8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9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0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1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2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3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4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5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6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7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8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9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0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1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2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3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4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5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6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7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8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9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0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1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2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3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4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5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6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7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8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9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0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1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2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3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4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5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6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7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8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9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0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1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2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3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4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5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6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7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8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9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0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1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2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3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4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5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6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7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8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9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0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1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2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3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4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5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6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7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8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9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0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1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2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3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4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5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6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7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8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9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0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1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2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3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4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5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6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7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8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9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0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1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2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3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4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5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6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7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8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9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0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1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2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3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4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5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6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7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8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9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0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1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2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3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4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5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6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7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8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9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0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1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2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3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4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5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6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7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8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9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0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1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2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3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4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5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6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7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8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9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0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1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2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3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4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5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6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7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8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9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0" name="Linea"/>
            <p:cNvSpPr/>
            <p:nvPr/>
          </p:nvSpPr>
          <p:spPr>
            <a:xfrm>
              <a:off x="5827693" y="4413836"/>
              <a:ext cx="104557" cy="24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21" fill="norm" stroke="1" extrusionOk="0">
                  <a:moveTo>
                    <a:pt x="13159" y="0"/>
                  </a:moveTo>
                  <a:cubicBezTo>
                    <a:pt x="13856" y="3016"/>
                    <a:pt x="14552" y="6032"/>
                    <a:pt x="15133" y="9195"/>
                  </a:cubicBezTo>
                  <a:cubicBezTo>
                    <a:pt x="15714" y="12357"/>
                    <a:pt x="16178" y="15665"/>
                    <a:pt x="16294" y="17659"/>
                  </a:cubicBezTo>
                  <a:cubicBezTo>
                    <a:pt x="16410" y="19654"/>
                    <a:pt x="16178" y="20335"/>
                    <a:pt x="16062" y="20432"/>
                  </a:cubicBezTo>
                  <a:cubicBezTo>
                    <a:pt x="15946" y="20530"/>
                    <a:pt x="15946" y="20043"/>
                    <a:pt x="15946" y="19070"/>
                  </a:cubicBezTo>
                  <a:cubicBezTo>
                    <a:pt x="15946" y="18097"/>
                    <a:pt x="15946" y="16638"/>
                    <a:pt x="15249" y="15470"/>
                  </a:cubicBezTo>
                  <a:cubicBezTo>
                    <a:pt x="14552" y="14303"/>
                    <a:pt x="13159" y="13427"/>
                    <a:pt x="11533" y="12892"/>
                  </a:cubicBezTo>
                  <a:cubicBezTo>
                    <a:pt x="9907" y="12357"/>
                    <a:pt x="8049" y="12162"/>
                    <a:pt x="6772" y="12259"/>
                  </a:cubicBezTo>
                  <a:cubicBezTo>
                    <a:pt x="5494" y="12357"/>
                    <a:pt x="4798" y="12746"/>
                    <a:pt x="3985" y="13378"/>
                  </a:cubicBezTo>
                  <a:cubicBezTo>
                    <a:pt x="3172" y="14011"/>
                    <a:pt x="2243" y="14886"/>
                    <a:pt x="1546" y="15859"/>
                  </a:cubicBezTo>
                  <a:cubicBezTo>
                    <a:pt x="849" y="16832"/>
                    <a:pt x="385" y="17903"/>
                    <a:pt x="152" y="18778"/>
                  </a:cubicBezTo>
                  <a:cubicBezTo>
                    <a:pt x="-80" y="19654"/>
                    <a:pt x="-80" y="20335"/>
                    <a:pt x="385" y="20822"/>
                  </a:cubicBezTo>
                  <a:cubicBezTo>
                    <a:pt x="849" y="21308"/>
                    <a:pt x="1778" y="21600"/>
                    <a:pt x="4101" y="21503"/>
                  </a:cubicBezTo>
                  <a:cubicBezTo>
                    <a:pt x="6423" y="21405"/>
                    <a:pt x="10139" y="20919"/>
                    <a:pt x="13275" y="19995"/>
                  </a:cubicBezTo>
                  <a:cubicBezTo>
                    <a:pt x="16410" y="19070"/>
                    <a:pt x="18965" y="17708"/>
                    <a:pt x="21520" y="163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1" name="Linea"/>
            <p:cNvSpPr/>
            <p:nvPr/>
          </p:nvSpPr>
          <p:spPr>
            <a:xfrm>
              <a:off x="5960102" y="4535705"/>
              <a:ext cx="26312" cy="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fill="norm" stroke="1" extrusionOk="0">
                  <a:moveTo>
                    <a:pt x="12885" y="0"/>
                  </a:moveTo>
                  <a:cubicBezTo>
                    <a:pt x="8385" y="0"/>
                    <a:pt x="3885" y="0"/>
                    <a:pt x="1635" y="675"/>
                  </a:cubicBezTo>
                  <a:cubicBezTo>
                    <a:pt x="-615" y="1350"/>
                    <a:pt x="-615" y="2700"/>
                    <a:pt x="2085" y="5850"/>
                  </a:cubicBezTo>
                  <a:cubicBezTo>
                    <a:pt x="4785" y="9000"/>
                    <a:pt x="10185" y="13950"/>
                    <a:pt x="13785" y="16875"/>
                  </a:cubicBezTo>
                  <a:cubicBezTo>
                    <a:pt x="17385" y="19800"/>
                    <a:pt x="19185" y="20700"/>
                    <a:pt x="2098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2" name="Linea"/>
            <p:cNvSpPr/>
            <p:nvPr/>
          </p:nvSpPr>
          <p:spPr>
            <a:xfrm>
              <a:off x="6003339" y="4478156"/>
              <a:ext cx="6772" cy="1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3" name="Linea"/>
            <p:cNvSpPr/>
            <p:nvPr/>
          </p:nvSpPr>
          <p:spPr>
            <a:xfrm>
              <a:off x="6035812" y="4525249"/>
              <a:ext cx="71428" cy="11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214" fill="norm" stroke="1" extrusionOk="0">
                  <a:moveTo>
                    <a:pt x="11373" y="685"/>
                  </a:moveTo>
                  <a:cubicBezTo>
                    <a:pt x="9711" y="265"/>
                    <a:pt x="8050" y="-154"/>
                    <a:pt x="6388" y="56"/>
                  </a:cubicBezTo>
                  <a:cubicBezTo>
                    <a:pt x="4727" y="265"/>
                    <a:pt x="3065" y="1104"/>
                    <a:pt x="2567" y="2572"/>
                  </a:cubicBezTo>
                  <a:cubicBezTo>
                    <a:pt x="2068" y="4040"/>
                    <a:pt x="2733" y="6137"/>
                    <a:pt x="5391" y="8025"/>
                  </a:cubicBezTo>
                  <a:cubicBezTo>
                    <a:pt x="8050" y="9912"/>
                    <a:pt x="12702" y="11590"/>
                    <a:pt x="15693" y="12743"/>
                  </a:cubicBezTo>
                  <a:cubicBezTo>
                    <a:pt x="18684" y="13896"/>
                    <a:pt x="20013" y="14526"/>
                    <a:pt x="20677" y="15364"/>
                  </a:cubicBezTo>
                  <a:cubicBezTo>
                    <a:pt x="21342" y="16203"/>
                    <a:pt x="21342" y="17252"/>
                    <a:pt x="18351" y="18405"/>
                  </a:cubicBezTo>
                  <a:cubicBezTo>
                    <a:pt x="15360" y="19559"/>
                    <a:pt x="9379" y="20817"/>
                    <a:pt x="5723" y="21131"/>
                  </a:cubicBezTo>
                  <a:cubicBezTo>
                    <a:pt x="2068" y="21446"/>
                    <a:pt x="739" y="20817"/>
                    <a:pt x="240" y="19978"/>
                  </a:cubicBezTo>
                  <a:cubicBezTo>
                    <a:pt x="-258" y="19139"/>
                    <a:pt x="74" y="18091"/>
                    <a:pt x="739" y="17462"/>
                  </a:cubicBezTo>
                  <a:cubicBezTo>
                    <a:pt x="1404" y="16832"/>
                    <a:pt x="2400" y="16623"/>
                    <a:pt x="3397" y="164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4" name="Linea"/>
            <p:cNvSpPr/>
            <p:nvPr/>
          </p:nvSpPr>
          <p:spPr>
            <a:xfrm>
              <a:off x="6154759" y="4546635"/>
              <a:ext cx="136327" cy="9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430" fill="norm" stroke="1" extrusionOk="0">
                  <a:moveTo>
                    <a:pt x="11298" y="2809"/>
                  </a:moveTo>
                  <a:cubicBezTo>
                    <a:pt x="10767" y="1816"/>
                    <a:pt x="10236" y="823"/>
                    <a:pt x="8820" y="327"/>
                  </a:cubicBezTo>
                  <a:cubicBezTo>
                    <a:pt x="7403" y="-170"/>
                    <a:pt x="5102" y="-170"/>
                    <a:pt x="3331" y="823"/>
                  </a:cubicBezTo>
                  <a:cubicBezTo>
                    <a:pt x="1561" y="1816"/>
                    <a:pt x="321" y="3802"/>
                    <a:pt x="56" y="7154"/>
                  </a:cubicBezTo>
                  <a:cubicBezTo>
                    <a:pt x="-210" y="10506"/>
                    <a:pt x="498" y="15223"/>
                    <a:pt x="1826" y="17954"/>
                  </a:cubicBezTo>
                  <a:cubicBezTo>
                    <a:pt x="3154" y="20685"/>
                    <a:pt x="5102" y="21430"/>
                    <a:pt x="6872" y="20064"/>
                  </a:cubicBezTo>
                  <a:cubicBezTo>
                    <a:pt x="8643" y="18699"/>
                    <a:pt x="10236" y="15223"/>
                    <a:pt x="11121" y="12740"/>
                  </a:cubicBezTo>
                  <a:cubicBezTo>
                    <a:pt x="12006" y="10258"/>
                    <a:pt x="12183" y="8768"/>
                    <a:pt x="12006" y="7402"/>
                  </a:cubicBezTo>
                  <a:cubicBezTo>
                    <a:pt x="11829" y="6037"/>
                    <a:pt x="11298" y="4796"/>
                    <a:pt x="11033" y="4796"/>
                  </a:cubicBezTo>
                  <a:cubicBezTo>
                    <a:pt x="10767" y="4796"/>
                    <a:pt x="10767" y="6037"/>
                    <a:pt x="11475" y="8520"/>
                  </a:cubicBezTo>
                  <a:cubicBezTo>
                    <a:pt x="12183" y="11002"/>
                    <a:pt x="13600" y="14727"/>
                    <a:pt x="15370" y="17085"/>
                  </a:cubicBezTo>
                  <a:cubicBezTo>
                    <a:pt x="17141" y="19444"/>
                    <a:pt x="19265" y="20437"/>
                    <a:pt x="2139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5" name="Linea"/>
            <p:cNvSpPr/>
            <p:nvPr/>
          </p:nvSpPr>
          <p:spPr>
            <a:xfrm>
              <a:off x="6308858" y="4463312"/>
              <a:ext cx="66860" cy="194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342" fill="norm" stroke="1" extrusionOk="0">
                  <a:moveTo>
                    <a:pt x="6210" y="143"/>
                  </a:moveTo>
                  <a:cubicBezTo>
                    <a:pt x="4050" y="19"/>
                    <a:pt x="1890" y="-105"/>
                    <a:pt x="810" y="143"/>
                  </a:cubicBezTo>
                  <a:cubicBezTo>
                    <a:pt x="-270" y="392"/>
                    <a:pt x="-270" y="1012"/>
                    <a:pt x="810" y="2936"/>
                  </a:cubicBezTo>
                  <a:cubicBezTo>
                    <a:pt x="1890" y="4861"/>
                    <a:pt x="4050" y="8088"/>
                    <a:pt x="6030" y="11005"/>
                  </a:cubicBezTo>
                  <a:cubicBezTo>
                    <a:pt x="8010" y="13923"/>
                    <a:pt x="9810" y="16529"/>
                    <a:pt x="11070" y="18329"/>
                  </a:cubicBezTo>
                  <a:cubicBezTo>
                    <a:pt x="12330" y="20129"/>
                    <a:pt x="13050" y="21123"/>
                    <a:pt x="14130" y="21309"/>
                  </a:cubicBezTo>
                  <a:cubicBezTo>
                    <a:pt x="15210" y="21495"/>
                    <a:pt x="16650" y="20874"/>
                    <a:pt x="17910" y="20254"/>
                  </a:cubicBezTo>
                  <a:cubicBezTo>
                    <a:pt x="19170" y="19633"/>
                    <a:pt x="20250" y="19012"/>
                    <a:pt x="21330" y="183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6" name="Linea"/>
            <p:cNvSpPr/>
            <p:nvPr/>
          </p:nvSpPr>
          <p:spPr>
            <a:xfrm>
              <a:off x="6386359" y="4454459"/>
              <a:ext cx="63835" cy="18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94" fill="norm" stroke="1" extrusionOk="0">
                  <a:moveTo>
                    <a:pt x="3248" y="0"/>
                  </a:moveTo>
                  <a:cubicBezTo>
                    <a:pt x="2111" y="524"/>
                    <a:pt x="974" y="1047"/>
                    <a:pt x="405" y="2356"/>
                  </a:cubicBezTo>
                  <a:cubicBezTo>
                    <a:pt x="-163" y="3665"/>
                    <a:pt x="-163" y="5760"/>
                    <a:pt x="595" y="8640"/>
                  </a:cubicBezTo>
                  <a:cubicBezTo>
                    <a:pt x="1353" y="11520"/>
                    <a:pt x="2869" y="15185"/>
                    <a:pt x="4195" y="17476"/>
                  </a:cubicBezTo>
                  <a:cubicBezTo>
                    <a:pt x="5521" y="19767"/>
                    <a:pt x="6658" y="20684"/>
                    <a:pt x="8363" y="21142"/>
                  </a:cubicBezTo>
                  <a:cubicBezTo>
                    <a:pt x="10069" y="21600"/>
                    <a:pt x="12342" y="21600"/>
                    <a:pt x="14616" y="21207"/>
                  </a:cubicBezTo>
                  <a:cubicBezTo>
                    <a:pt x="16890" y="20815"/>
                    <a:pt x="19163" y="20029"/>
                    <a:pt x="21437" y="192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7" name="Linea"/>
            <p:cNvSpPr/>
            <p:nvPr/>
          </p:nvSpPr>
          <p:spPr>
            <a:xfrm>
              <a:off x="6472587" y="4535705"/>
              <a:ext cx="38541" cy="11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23" fill="norm" stroke="1" extrusionOk="0">
                  <a:moveTo>
                    <a:pt x="713" y="0"/>
                  </a:moveTo>
                  <a:cubicBezTo>
                    <a:pt x="95" y="3531"/>
                    <a:pt x="-522" y="7062"/>
                    <a:pt x="712" y="10385"/>
                  </a:cubicBezTo>
                  <a:cubicBezTo>
                    <a:pt x="1947" y="13708"/>
                    <a:pt x="5032" y="16823"/>
                    <a:pt x="7501" y="18796"/>
                  </a:cubicBezTo>
                  <a:cubicBezTo>
                    <a:pt x="9970" y="20769"/>
                    <a:pt x="11821" y="21600"/>
                    <a:pt x="13981" y="21392"/>
                  </a:cubicBezTo>
                  <a:cubicBezTo>
                    <a:pt x="16141" y="21185"/>
                    <a:pt x="18609" y="19938"/>
                    <a:pt x="21078" y="186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8" name="Linea"/>
            <p:cNvSpPr/>
            <p:nvPr/>
          </p:nvSpPr>
          <p:spPr>
            <a:xfrm>
              <a:off x="6482618" y="4451074"/>
              <a:ext cx="11584" cy="2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9" name="Linea"/>
            <p:cNvSpPr/>
            <p:nvPr/>
          </p:nvSpPr>
          <p:spPr>
            <a:xfrm>
              <a:off x="6561906" y="4539090"/>
              <a:ext cx="81247" cy="11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6141"/>
                    <a:pt x="1800" y="12282"/>
                    <a:pt x="2400" y="15988"/>
                  </a:cubicBezTo>
                  <a:cubicBezTo>
                    <a:pt x="3000" y="19694"/>
                    <a:pt x="3300" y="20965"/>
                    <a:pt x="3000" y="21177"/>
                  </a:cubicBezTo>
                  <a:cubicBezTo>
                    <a:pt x="2700" y="21388"/>
                    <a:pt x="1800" y="20541"/>
                    <a:pt x="1800" y="18741"/>
                  </a:cubicBezTo>
                  <a:cubicBezTo>
                    <a:pt x="1800" y="16941"/>
                    <a:pt x="2700" y="14188"/>
                    <a:pt x="3900" y="11753"/>
                  </a:cubicBezTo>
                  <a:cubicBezTo>
                    <a:pt x="5100" y="9318"/>
                    <a:pt x="6600" y="7200"/>
                    <a:pt x="8850" y="5824"/>
                  </a:cubicBezTo>
                  <a:cubicBezTo>
                    <a:pt x="11100" y="4447"/>
                    <a:pt x="14100" y="3812"/>
                    <a:pt x="15750" y="4024"/>
                  </a:cubicBezTo>
                  <a:cubicBezTo>
                    <a:pt x="17400" y="4235"/>
                    <a:pt x="17700" y="5294"/>
                    <a:pt x="18450" y="8365"/>
                  </a:cubicBezTo>
                  <a:cubicBezTo>
                    <a:pt x="19200" y="11435"/>
                    <a:pt x="20400" y="165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0" name="Linea"/>
            <p:cNvSpPr/>
            <p:nvPr/>
          </p:nvSpPr>
          <p:spPr>
            <a:xfrm>
              <a:off x="6677004" y="4544733"/>
              <a:ext cx="101559" cy="10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0942" fill="norm" stroke="1" extrusionOk="0">
                  <a:moveTo>
                    <a:pt x="0" y="11381"/>
                  </a:moveTo>
                  <a:cubicBezTo>
                    <a:pt x="3086" y="10916"/>
                    <a:pt x="6172" y="10452"/>
                    <a:pt x="8664" y="9290"/>
                  </a:cubicBezTo>
                  <a:cubicBezTo>
                    <a:pt x="11156" y="8129"/>
                    <a:pt x="13055" y="6271"/>
                    <a:pt x="14005" y="4761"/>
                  </a:cubicBezTo>
                  <a:cubicBezTo>
                    <a:pt x="14954" y="3252"/>
                    <a:pt x="14954" y="2090"/>
                    <a:pt x="14242" y="1277"/>
                  </a:cubicBezTo>
                  <a:cubicBezTo>
                    <a:pt x="13530" y="465"/>
                    <a:pt x="12106" y="0"/>
                    <a:pt x="9970" y="0"/>
                  </a:cubicBezTo>
                  <a:cubicBezTo>
                    <a:pt x="7833" y="0"/>
                    <a:pt x="4985" y="465"/>
                    <a:pt x="2967" y="2671"/>
                  </a:cubicBezTo>
                  <a:cubicBezTo>
                    <a:pt x="950" y="4877"/>
                    <a:pt x="-237" y="8826"/>
                    <a:pt x="831" y="12542"/>
                  </a:cubicBezTo>
                  <a:cubicBezTo>
                    <a:pt x="1899" y="16258"/>
                    <a:pt x="5222" y="19742"/>
                    <a:pt x="9020" y="20671"/>
                  </a:cubicBezTo>
                  <a:cubicBezTo>
                    <a:pt x="12818" y="21600"/>
                    <a:pt x="17090" y="19974"/>
                    <a:pt x="21363" y="18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1" name="Linea"/>
            <p:cNvSpPr/>
            <p:nvPr/>
          </p:nvSpPr>
          <p:spPr>
            <a:xfrm>
              <a:off x="6807054" y="4543278"/>
              <a:ext cx="127231" cy="12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969" fill="norm" stroke="1" extrusionOk="0">
                  <a:moveTo>
                    <a:pt x="12162" y="3878"/>
                  </a:moveTo>
                  <a:cubicBezTo>
                    <a:pt x="11787" y="2349"/>
                    <a:pt x="11411" y="820"/>
                    <a:pt x="10660" y="246"/>
                  </a:cubicBezTo>
                  <a:cubicBezTo>
                    <a:pt x="9908" y="-327"/>
                    <a:pt x="8781" y="55"/>
                    <a:pt x="6997" y="1871"/>
                  </a:cubicBezTo>
                  <a:cubicBezTo>
                    <a:pt x="5213" y="3687"/>
                    <a:pt x="2771" y="6937"/>
                    <a:pt x="1362" y="9613"/>
                  </a:cubicBezTo>
                  <a:cubicBezTo>
                    <a:pt x="-46" y="12289"/>
                    <a:pt x="-422" y="14392"/>
                    <a:pt x="517" y="15921"/>
                  </a:cubicBezTo>
                  <a:cubicBezTo>
                    <a:pt x="1456" y="17450"/>
                    <a:pt x="3710" y="18406"/>
                    <a:pt x="6246" y="17641"/>
                  </a:cubicBezTo>
                  <a:cubicBezTo>
                    <a:pt x="8781" y="16877"/>
                    <a:pt x="11599" y="14392"/>
                    <a:pt x="13101" y="12002"/>
                  </a:cubicBezTo>
                  <a:cubicBezTo>
                    <a:pt x="14604" y="9613"/>
                    <a:pt x="14792" y="7319"/>
                    <a:pt x="14698" y="5503"/>
                  </a:cubicBezTo>
                  <a:cubicBezTo>
                    <a:pt x="14604" y="3687"/>
                    <a:pt x="14228" y="2349"/>
                    <a:pt x="13947" y="2158"/>
                  </a:cubicBezTo>
                  <a:cubicBezTo>
                    <a:pt x="13665" y="1967"/>
                    <a:pt x="13477" y="2923"/>
                    <a:pt x="13383" y="5503"/>
                  </a:cubicBezTo>
                  <a:cubicBezTo>
                    <a:pt x="13289" y="8084"/>
                    <a:pt x="13289" y="12289"/>
                    <a:pt x="13759" y="15252"/>
                  </a:cubicBezTo>
                  <a:cubicBezTo>
                    <a:pt x="14228" y="18215"/>
                    <a:pt x="15168" y="19935"/>
                    <a:pt x="16482" y="20604"/>
                  </a:cubicBezTo>
                  <a:cubicBezTo>
                    <a:pt x="17797" y="21273"/>
                    <a:pt x="19488" y="20891"/>
                    <a:pt x="21178" y="205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2" name="Linea"/>
            <p:cNvSpPr/>
            <p:nvPr/>
          </p:nvSpPr>
          <p:spPr>
            <a:xfrm>
              <a:off x="6971522" y="4540735"/>
              <a:ext cx="142209" cy="12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01" fill="norm" stroke="1" extrusionOk="0">
                  <a:moveTo>
                    <a:pt x="0" y="2566"/>
                  </a:moveTo>
                  <a:cubicBezTo>
                    <a:pt x="850" y="7113"/>
                    <a:pt x="1701" y="11660"/>
                    <a:pt x="2296" y="14976"/>
                  </a:cubicBezTo>
                  <a:cubicBezTo>
                    <a:pt x="2891" y="18292"/>
                    <a:pt x="3232" y="20376"/>
                    <a:pt x="3402" y="20945"/>
                  </a:cubicBezTo>
                  <a:cubicBezTo>
                    <a:pt x="3572" y="21513"/>
                    <a:pt x="3572" y="20566"/>
                    <a:pt x="3912" y="17534"/>
                  </a:cubicBezTo>
                  <a:cubicBezTo>
                    <a:pt x="4252" y="14502"/>
                    <a:pt x="4932" y="9387"/>
                    <a:pt x="5443" y="6355"/>
                  </a:cubicBezTo>
                  <a:cubicBezTo>
                    <a:pt x="5953" y="3324"/>
                    <a:pt x="6293" y="2376"/>
                    <a:pt x="6718" y="1524"/>
                  </a:cubicBezTo>
                  <a:cubicBezTo>
                    <a:pt x="7143" y="671"/>
                    <a:pt x="7654" y="-87"/>
                    <a:pt x="8079" y="8"/>
                  </a:cubicBezTo>
                  <a:cubicBezTo>
                    <a:pt x="8504" y="102"/>
                    <a:pt x="8844" y="1050"/>
                    <a:pt x="9524" y="3608"/>
                  </a:cubicBezTo>
                  <a:cubicBezTo>
                    <a:pt x="10205" y="6166"/>
                    <a:pt x="11225" y="10334"/>
                    <a:pt x="11820" y="12892"/>
                  </a:cubicBezTo>
                  <a:cubicBezTo>
                    <a:pt x="12416" y="15450"/>
                    <a:pt x="12586" y="16397"/>
                    <a:pt x="12756" y="17534"/>
                  </a:cubicBezTo>
                  <a:cubicBezTo>
                    <a:pt x="12926" y="18671"/>
                    <a:pt x="13096" y="19997"/>
                    <a:pt x="13096" y="19902"/>
                  </a:cubicBezTo>
                  <a:cubicBezTo>
                    <a:pt x="13096" y="19808"/>
                    <a:pt x="12926" y="18292"/>
                    <a:pt x="12926" y="15545"/>
                  </a:cubicBezTo>
                  <a:cubicBezTo>
                    <a:pt x="12926" y="12797"/>
                    <a:pt x="13096" y="8818"/>
                    <a:pt x="13436" y="6355"/>
                  </a:cubicBezTo>
                  <a:cubicBezTo>
                    <a:pt x="13776" y="3892"/>
                    <a:pt x="14287" y="2945"/>
                    <a:pt x="14967" y="2376"/>
                  </a:cubicBezTo>
                  <a:cubicBezTo>
                    <a:pt x="15647" y="1808"/>
                    <a:pt x="16498" y="1618"/>
                    <a:pt x="17263" y="1808"/>
                  </a:cubicBezTo>
                  <a:cubicBezTo>
                    <a:pt x="18028" y="1997"/>
                    <a:pt x="18709" y="2566"/>
                    <a:pt x="19474" y="4934"/>
                  </a:cubicBezTo>
                  <a:cubicBezTo>
                    <a:pt x="20239" y="7302"/>
                    <a:pt x="21090" y="11471"/>
                    <a:pt x="21345" y="14029"/>
                  </a:cubicBezTo>
                  <a:cubicBezTo>
                    <a:pt x="21600" y="16587"/>
                    <a:pt x="21260" y="17534"/>
                    <a:pt x="20920" y="18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3" name="Linea"/>
            <p:cNvSpPr/>
            <p:nvPr/>
          </p:nvSpPr>
          <p:spPr>
            <a:xfrm>
              <a:off x="7156677" y="4550021"/>
              <a:ext cx="95823" cy="9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0990" fill="norm" stroke="1" extrusionOk="0">
                  <a:moveTo>
                    <a:pt x="3998" y="9623"/>
                  </a:moveTo>
                  <a:cubicBezTo>
                    <a:pt x="2742" y="10126"/>
                    <a:pt x="1486" y="10628"/>
                    <a:pt x="733" y="11507"/>
                  </a:cubicBezTo>
                  <a:cubicBezTo>
                    <a:pt x="-21" y="12386"/>
                    <a:pt x="-272" y="13642"/>
                    <a:pt x="356" y="14270"/>
                  </a:cubicBezTo>
                  <a:cubicBezTo>
                    <a:pt x="984" y="14898"/>
                    <a:pt x="2491" y="14898"/>
                    <a:pt x="4500" y="14019"/>
                  </a:cubicBezTo>
                  <a:cubicBezTo>
                    <a:pt x="6509" y="13140"/>
                    <a:pt x="9021" y="11381"/>
                    <a:pt x="10779" y="9372"/>
                  </a:cubicBezTo>
                  <a:cubicBezTo>
                    <a:pt x="12537" y="7363"/>
                    <a:pt x="13542" y="5102"/>
                    <a:pt x="13667" y="3470"/>
                  </a:cubicBezTo>
                  <a:cubicBezTo>
                    <a:pt x="13793" y="1837"/>
                    <a:pt x="13040" y="833"/>
                    <a:pt x="11407" y="330"/>
                  </a:cubicBezTo>
                  <a:cubicBezTo>
                    <a:pt x="9775" y="-172"/>
                    <a:pt x="7263" y="-172"/>
                    <a:pt x="5254" y="833"/>
                  </a:cubicBezTo>
                  <a:cubicBezTo>
                    <a:pt x="3244" y="1837"/>
                    <a:pt x="1737" y="3847"/>
                    <a:pt x="984" y="6107"/>
                  </a:cubicBezTo>
                  <a:cubicBezTo>
                    <a:pt x="230" y="8368"/>
                    <a:pt x="230" y="10879"/>
                    <a:pt x="1737" y="13893"/>
                  </a:cubicBezTo>
                  <a:cubicBezTo>
                    <a:pt x="3244" y="16907"/>
                    <a:pt x="6258" y="20423"/>
                    <a:pt x="9775" y="20926"/>
                  </a:cubicBezTo>
                  <a:cubicBezTo>
                    <a:pt x="13291" y="21428"/>
                    <a:pt x="17309" y="18916"/>
                    <a:pt x="21328" y="164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4" name="Linea"/>
            <p:cNvSpPr/>
            <p:nvPr/>
          </p:nvSpPr>
          <p:spPr>
            <a:xfrm>
              <a:off x="7273938" y="4535705"/>
              <a:ext cx="103816" cy="11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470" y="0"/>
                  </a:moveTo>
                  <a:cubicBezTo>
                    <a:pt x="235" y="3668"/>
                    <a:pt x="0" y="7336"/>
                    <a:pt x="0" y="10494"/>
                  </a:cubicBezTo>
                  <a:cubicBezTo>
                    <a:pt x="0" y="13653"/>
                    <a:pt x="235" y="16302"/>
                    <a:pt x="587" y="18136"/>
                  </a:cubicBezTo>
                  <a:cubicBezTo>
                    <a:pt x="939" y="19970"/>
                    <a:pt x="1409" y="20989"/>
                    <a:pt x="1409" y="20989"/>
                  </a:cubicBezTo>
                  <a:cubicBezTo>
                    <a:pt x="1409" y="20989"/>
                    <a:pt x="939" y="19970"/>
                    <a:pt x="587" y="18238"/>
                  </a:cubicBezTo>
                  <a:cubicBezTo>
                    <a:pt x="235" y="16506"/>
                    <a:pt x="0" y="14060"/>
                    <a:pt x="939" y="11513"/>
                  </a:cubicBezTo>
                  <a:cubicBezTo>
                    <a:pt x="1878" y="8966"/>
                    <a:pt x="3991" y="6317"/>
                    <a:pt x="5635" y="4687"/>
                  </a:cubicBezTo>
                  <a:cubicBezTo>
                    <a:pt x="7278" y="3057"/>
                    <a:pt x="8452" y="2445"/>
                    <a:pt x="9626" y="2343"/>
                  </a:cubicBezTo>
                  <a:cubicBezTo>
                    <a:pt x="10800" y="2241"/>
                    <a:pt x="11974" y="2649"/>
                    <a:pt x="12678" y="3362"/>
                  </a:cubicBezTo>
                  <a:cubicBezTo>
                    <a:pt x="13383" y="4075"/>
                    <a:pt x="13617" y="5094"/>
                    <a:pt x="13970" y="7743"/>
                  </a:cubicBezTo>
                  <a:cubicBezTo>
                    <a:pt x="14322" y="10392"/>
                    <a:pt x="14791" y="14672"/>
                    <a:pt x="15026" y="17321"/>
                  </a:cubicBezTo>
                  <a:cubicBezTo>
                    <a:pt x="15261" y="19970"/>
                    <a:pt x="15261" y="20989"/>
                    <a:pt x="15848" y="21294"/>
                  </a:cubicBezTo>
                  <a:cubicBezTo>
                    <a:pt x="16435" y="21600"/>
                    <a:pt x="17609" y="21192"/>
                    <a:pt x="18665" y="20479"/>
                  </a:cubicBezTo>
                  <a:cubicBezTo>
                    <a:pt x="19722" y="19766"/>
                    <a:pt x="20661" y="18747"/>
                    <a:pt x="21600" y="1772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5" name="Linea"/>
            <p:cNvSpPr/>
            <p:nvPr/>
          </p:nvSpPr>
          <p:spPr>
            <a:xfrm>
              <a:off x="7398064" y="4474771"/>
              <a:ext cx="67706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0"/>
                  </a:moveTo>
                  <a:cubicBezTo>
                    <a:pt x="720" y="4065"/>
                    <a:pt x="1440" y="8129"/>
                    <a:pt x="1620" y="11206"/>
                  </a:cubicBezTo>
                  <a:cubicBezTo>
                    <a:pt x="1800" y="14284"/>
                    <a:pt x="1440" y="16374"/>
                    <a:pt x="1800" y="17942"/>
                  </a:cubicBezTo>
                  <a:cubicBezTo>
                    <a:pt x="2160" y="19510"/>
                    <a:pt x="3240" y="20555"/>
                    <a:pt x="4680" y="21077"/>
                  </a:cubicBezTo>
                  <a:cubicBezTo>
                    <a:pt x="6120" y="21600"/>
                    <a:pt x="7920" y="21600"/>
                    <a:pt x="10800" y="20671"/>
                  </a:cubicBezTo>
                  <a:cubicBezTo>
                    <a:pt x="13680" y="19742"/>
                    <a:pt x="17640" y="17884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6" name="Linea"/>
            <p:cNvSpPr/>
            <p:nvPr/>
          </p:nvSpPr>
          <p:spPr>
            <a:xfrm>
              <a:off x="7354056" y="4531192"/>
              <a:ext cx="145567" cy="4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21" y="10800"/>
                    <a:pt x="9042" y="0"/>
                    <a:pt x="12642" y="0"/>
                  </a:cubicBezTo>
                  <a:cubicBezTo>
                    <a:pt x="16242" y="0"/>
                    <a:pt x="1892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7" name="Linea"/>
            <p:cNvSpPr/>
            <p:nvPr/>
          </p:nvSpPr>
          <p:spPr>
            <a:xfrm>
              <a:off x="7488376" y="4565508"/>
              <a:ext cx="96724" cy="109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763" fill="norm" stroke="1" extrusionOk="0">
                  <a:moveTo>
                    <a:pt x="9486" y="3975"/>
                  </a:moveTo>
                  <a:cubicBezTo>
                    <a:pt x="9486" y="2906"/>
                    <a:pt x="9486" y="1836"/>
                    <a:pt x="8893" y="1195"/>
                  </a:cubicBezTo>
                  <a:cubicBezTo>
                    <a:pt x="8299" y="553"/>
                    <a:pt x="7113" y="339"/>
                    <a:pt x="5332" y="1730"/>
                  </a:cubicBezTo>
                  <a:cubicBezTo>
                    <a:pt x="3552" y="3120"/>
                    <a:pt x="1179" y="6114"/>
                    <a:pt x="348" y="9322"/>
                  </a:cubicBezTo>
                  <a:cubicBezTo>
                    <a:pt x="-483" y="12530"/>
                    <a:pt x="229" y="15951"/>
                    <a:pt x="1891" y="18090"/>
                  </a:cubicBezTo>
                  <a:cubicBezTo>
                    <a:pt x="3552" y="20229"/>
                    <a:pt x="6163" y="21084"/>
                    <a:pt x="9368" y="20656"/>
                  </a:cubicBezTo>
                  <a:cubicBezTo>
                    <a:pt x="12572" y="20229"/>
                    <a:pt x="16370" y="18518"/>
                    <a:pt x="18506" y="16058"/>
                  </a:cubicBezTo>
                  <a:cubicBezTo>
                    <a:pt x="20642" y="13599"/>
                    <a:pt x="21117" y="10391"/>
                    <a:pt x="18862" y="7183"/>
                  </a:cubicBezTo>
                  <a:cubicBezTo>
                    <a:pt x="16607" y="3975"/>
                    <a:pt x="11623" y="767"/>
                    <a:pt x="8062" y="126"/>
                  </a:cubicBezTo>
                  <a:cubicBezTo>
                    <a:pt x="4502" y="-516"/>
                    <a:pt x="2365" y="1409"/>
                    <a:pt x="229" y="3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8" name="Linea"/>
            <p:cNvSpPr/>
            <p:nvPr/>
          </p:nvSpPr>
          <p:spPr>
            <a:xfrm>
              <a:off x="5866008" y="4774040"/>
              <a:ext cx="175148" cy="12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76" fill="norm" stroke="1" extrusionOk="0">
                  <a:moveTo>
                    <a:pt x="6752" y="355"/>
                  </a:moveTo>
                  <a:cubicBezTo>
                    <a:pt x="5937" y="-42"/>
                    <a:pt x="5122" y="-438"/>
                    <a:pt x="3899" y="1147"/>
                  </a:cubicBezTo>
                  <a:cubicBezTo>
                    <a:pt x="2677" y="2733"/>
                    <a:pt x="1047" y="6300"/>
                    <a:pt x="367" y="9569"/>
                  </a:cubicBezTo>
                  <a:cubicBezTo>
                    <a:pt x="-312" y="12839"/>
                    <a:pt x="-40" y="15812"/>
                    <a:pt x="1114" y="17694"/>
                  </a:cubicBezTo>
                  <a:cubicBezTo>
                    <a:pt x="2269" y="19577"/>
                    <a:pt x="4307" y="20369"/>
                    <a:pt x="6209" y="19676"/>
                  </a:cubicBezTo>
                  <a:cubicBezTo>
                    <a:pt x="8111" y="18982"/>
                    <a:pt x="9877" y="16802"/>
                    <a:pt x="10963" y="15316"/>
                  </a:cubicBezTo>
                  <a:cubicBezTo>
                    <a:pt x="12050" y="13830"/>
                    <a:pt x="12458" y="13037"/>
                    <a:pt x="12526" y="13136"/>
                  </a:cubicBezTo>
                  <a:cubicBezTo>
                    <a:pt x="12594" y="13235"/>
                    <a:pt x="12322" y="14226"/>
                    <a:pt x="12118" y="15316"/>
                  </a:cubicBezTo>
                  <a:cubicBezTo>
                    <a:pt x="11914" y="16406"/>
                    <a:pt x="11779" y="17595"/>
                    <a:pt x="11914" y="18586"/>
                  </a:cubicBezTo>
                  <a:cubicBezTo>
                    <a:pt x="12050" y="19577"/>
                    <a:pt x="12458" y="20369"/>
                    <a:pt x="13001" y="20766"/>
                  </a:cubicBezTo>
                  <a:cubicBezTo>
                    <a:pt x="13545" y="21162"/>
                    <a:pt x="14224" y="21162"/>
                    <a:pt x="15175" y="20865"/>
                  </a:cubicBezTo>
                  <a:cubicBezTo>
                    <a:pt x="16126" y="20568"/>
                    <a:pt x="17348" y="19973"/>
                    <a:pt x="18503" y="18388"/>
                  </a:cubicBezTo>
                  <a:cubicBezTo>
                    <a:pt x="19658" y="16802"/>
                    <a:pt x="20745" y="14226"/>
                    <a:pt x="21016" y="11650"/>
                  </a:cubicBezTo>
                  <a:cubicBezTo>
                    <a:pt x="21288" y="9074"/>
                    <a:pt x="20745" y="6498"/>
                    <a:pt x="19726" y="4714"/>
                  </a:cubicBezTo>
                  <a:cubicBezTo>
                    <a:pt x="18707" y="2931"/>
                    <a:pt x="17213" y="1940"/>
                    <a:pt x="16126" y="1643"/>
                  </a:cubicBezTo>
                  <a:cubicBezTo>
                    <a:pt x="15039" y="1345"/>
                    <a:pt x="14360" y="1742"/>
                    <a:pt x="13884" y="3823"/>
                  </a:cubicBezTo>
                  <a:cubicBezTo>
                    <a:pt x="13409" y="5903"/>
                    <a:pt x="13137" y="9668"/>
                    <a:pt x="13205" y="12146"/>
                  </a:cubicBezTo>
                  <a:cubicBezTo>
                    <a:pt x="13273" y="14623"/>
                    <a:pt x="13680" y="15812"/>
                    <a:pt x="14088" y="17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9" name="Linea"/>
            <p:cNvSpPr/>
            <p:nvPr/>
          </p:nvSpPr>
          <p:spPr>
            <a:xfrm>
              <a:off x="6067659" y="4778840"/>
              <a:ext cx="71091" cy="98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3770"/>
                  </a:moveTo>
                  <a:cubicBezTo>
                    <a:pt x="343" y="7896"/>
                    <a:pt x="686" y="12022"/>
                    <a:pt x="1029" y="15177"/>
                  </a:cubicBezTo>
                  <a:cubicBezTo>
                    <a:pt x="1371" y="18332"/>
                    <a:pt x="1714" y="20516"/>
                    <a:pt x="1543" y="21002"/>
                  </a:cubicBezTo>
                  <a:cubicBezTo>
                    <a:pt x="1371" y="21487"/>
                    <a:pt x="686" y="20274"/>
                    <a:pt x="1543" y="17604"/>
                  </a:cubicBezTo>
                  <a:cubicBezTo>
                    <a:pt x="2400" y="14934"/>
                    <a:pt x="4800" y="10808"/>
                    <a:pt x="6343" y="8017"/>
                  </a:cubicBezTo>
                  <a:cubicBezTo>
                    <a:pt x="7886" y="5226"/>
                    <a:pt x="8571" y="3770"/>
                    <a:pt x="9771" y="2435"/>
                  </a:cubicBezTo>
                  <a:cubicBezTo>
                    <a:pt x="10971" y="1100"/>
                    <a:pt x="12686" y="-113"/>
                    <a:pt x="14057" y="8"/>
                  </a:cubicBezTo>
                  <a:cubicBezTo>
                    <a:pt x="15429" y="130"/>
                    <a:pt x="16457" y="1586"/>
                    <a:pt x="17657" y="4377"/>
                  </a:cubicBezTo>
                  <a:cubicBezTo>
                    <a:pt x="18857" y="7168"/>
                    <a:pt x="20229" y="11294"/>
                    <a:pt x="20914" y="14085"/>
                  </a:cubicBezTo>
                  <a:cubicBezTo>
                    <a:pt x="21600" y="16876"/>
                    <a:pt x="21600" y="18332"/>
                    <a:pt x="21600" y="19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0" name="Linea"/>
            <p:cNvSpPr/>
            <p:nvPr/>
          </p:nvSpPr>
          <p:spPr>
            <a:xfrm>
              <a:off x="6328324" y="4799755"/>
              <a:ext cx="81247" cy="9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2" fill="norm" stroke="1" extrusionOk="0">
                  <a:moveTo>
                    <a:pt x="0" y="0"/>
                  </a:moveTo>
                  <a:cubicBezTo>
                    <a:pt x="900" y="3724"/>
                    <a:pt x="1800" y="7448"/>
                    <a:pt x="2550" y="10800"/>
                  </a:cubicBezTo>
                  <a:cubicBezTo>
                    <a:pt x="3300" y="14152"/>
                    <a:pt x="3900" y="17131"/>
                    <a:pt x="4800" y="18993"/>
                  </a:cubicBezTo>
                  <a:cubicBezTo>
                    <a:pt x="5700" y="20855"/>
                    <a:pt x="6900" y="21600"/>
                    <a:pt x="8850" y="20731"/>
                  </a:cubicBezTo>
                  <a:cubicBezTo>
                    <a:pt x="10800" y="19862"/>
                    <a:pt x="13500" y="17379"/>
                    <a:pt x="15750" y="15021"/>
                  </a:cubicBezTo>
                  <a:cubicBezTo>
                    <a:pt x="18000" y="12662"/>
                    <a:pt x="19800" y="10428"/>
                    <a:pt x="21600" y="81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1" name="Linea"/>
            <p:cNvSpPr/>
            <p:nvPr/>
          </p:nvSpPr>
          <p:spPr>
            <a:xfrm>
              <a:off x="6345250" y="4715124"/>
              <a:ext cx="10157" cy="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2" name="Linea"/>
            <p:cNvSpPr/>
            <p:nvPr/>
          </p:nvSpPr>
          <p:spPr>
            <a:xfrm>
              <a:off x="6406185" y="4715124"/>
              <a:ext cx="88017" cy="17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1385" y="4547"/>
                    <a:pt x="2769" y="9095"/>
                    <a:pt x="3877" y="12505"/>
                  </a:cubicBezTo>
                  <a:cubicBezTo>
                    <a:pt x="4985" y="15916"/>
                    <a:pt x="5815" y="18189"/>
                    <a:pt x="6785" y="19539"/>
                  </a:cubicBezTo>
                  <a:cubicBezTo>
                    <a:pt x="7754" y="20889"/>
                    <a:pt x="8862" y="21316"/>
                    <a:pt x="10108" y="21458"/>
                  </a:cubicBezTo>
                  <a:cubicBezTo>
                    <a:pt x="11354" y="21600"/>
                    <a:pt x="12738" y="21458"/>
                    <a:pt x="14677" y="20463"/>
                  </a:cubicBezTo>
                  <a:cubicBezTo>
                    <a:pt x="16615" y="19468"/>
                    <a:pt x="19108" y="17621"/>
                    <a:pt x="21600" y="15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3" name="Linea"/>
            <p:cNvSpPr/>
            <p:nvPr/>
          </p:nvSpPr>
          <p:spPr>
            <a:xfrm>
              <a:off x="5830406" y="5041134"/>
              <a:ext cx="250795" cy="14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20" fill="norm" stroke="1" extrusionOk="0">
                  <a:moveTo>
                    <a:pt x="5836" y="2796"/>
                  </a:moveTo>
                  <a:cubicBezTo>
                    <a:pt x="5255" y="1815"/>
                    <a:pt x="4674" y="833"/>
                    <a:pt x="4093" y="342"/>
                  </a:cubicBezTo>
                  <a:cubicBezTo>
                    <a:pt x="3512" y="-149"/>
                    <a:pt x="2931" y="-149"/>
                    <a:pt x="2301" y="587"/>
                  </a:cubicBezTo>
                  <a:cubicBezTo>
                    <a:pt x="1672" y="1324"/>
                    <a:pt x="993" y="2796"/>
                    <a:pt x="558" y="5333"/>
                  </a:cubicBezTo>
                  <a:cubicBezTo>
                    <a:pt x="122" y="7869"/>
                    <a:pt x="-72" y="11469"/>
                    <a:pt x="25" y="14006"/>
                  </a:cubicBezTo>
                  <a:cubicBezTo>
                    <a:pt x="122" y="16542"/>
                    <a:pt x="509" y="18015"/>
                    <a:pt x="897" y="19078"/>
                  </a:cubicBezTo>
                  <a:cubicBezTo>
                    <a:pt x="1284" y="20142"/>
                    <a:pt x="1671" y="20796"/>
                    <a:pt x="2204" y="21124"/>
                  </a:cubicBezTo>
                  <a:cubicBezTo>
                    <a:pt x="2737" y="21451"/>
                    <a:pt x="3415" y="21451"/>
                    <a:pt x="4384" y="20469"/>
                  </a:cubicBezTo>
                  <a:cubicBezTo>
                    <a:pt x="5352" y="19487"/>
                    <a:pt x="6611" y="17524"/>
                    <a:pt x="7677" y="15233"/>
                  </a:cubicBezTo>
                  <a:cubicBezTo>
                    <a:pt x="8742" y="12942"/>
                    <a:pt x="9614" y="10324"/>
                    <a:pt x="10050" y="8606"/>
                  </a:cubicBezTo>
                  <a:cubicBezTo>
                    <a:pt x="10486" y="6887"/>
                    <a:pt x="10486" y="6069"/>
                    <a:pt x="10341" y="5087"/>
                  </a:cubicBezTo>
                  <a:cubicBezTo>
                    <a:pt x="10195" y="4106"/>
                    <a:pt x="9905" y="2960"/>
                    <a:pt x="9711" y="2878"/>
                  </a:cubicBezTo>
                  <a:cubicBezTo>
                    <a:pt x="9517" y="2796"/>
                    <a:pt x="9420" y="3778"/>
                    <a:pt x="9372" y="6151"/>
                  </a:cubicBezTo>
                  <a:cubicBezTo>
                    <a:pt x="9323" y="8524"/>
                    <a:pt x="9323" y="12287"/>
                    <a:pt x="9469" y="14496"/>
                  </a:cubicBezTo>
                  <a:cubicBezTo>
                    <a:pt x="9614" y="16706"/>
                    <a:pt x="9905" y="17360"/>
                    <a:pt x="10292" y="17769"/>
                  </a:cubicBezTo>
                  <a:cubicBezTo>
                    <a:pt x="10680" y="18178"/>
                    <a:pt x="11164" y="18342"/>
                    <a:pt x="11648" y="18178"/>
                  </a:cubicBezTo>
                  <a:cubicBezTo>
                    <a:pt x="12132" y="18015"/>
                    <a:pt x="12617" y="17524"/>
                    <a:pt x="13343" y="16869"/>
                  </a:cubicBezTo>
                  <a:cubicBezTo>
                    <a:pt x="14070" y="16215"/>
                    <a:pt x="15038" y="15396"/>
                    <a:pt x="15716" y="13678"/>
                  </a:cubicBezTo>
                  <a:cubicBezTo>
                    <a:pt x="16394" y="11960"/>
                    <a:pt x="16782" y="9342"/>
                    <a:pt x="16879" y="7542"/>
                  </a:cubicBezTo>
                  <a:cubicBezTo>
                    <a:pt x="16976" y="5742"/>
                    <a:pt x="16782" y="4760"/>
                    <a:pt x="16588" y="3860"/>
                  </a:cubicBezTo>
                  <a:cubicBezTo>
                    <a:pt x="16394" y="2960"/>
                    <a:pt x="16201" y="2142"/>
                    <a:pt x="16055" y="2142"/>
                  </a:cubicBezTo>
                  <a:cubicBezTo>
                    <a:pt x="15910" y="2142"/>
                    <a:pt x="15813" y="2960"/>
                    <a:pt x="15862" y="5333"/>
                  </a:cubicBezTo>
                  <a:cubicBezTo>
                    <a:pt x="15910" y="7706"/>
                    <a:pt x="16104" y="11633"/>
                    <a:pt x="16297" y="14006"/>
                  </a:cubicBezTo>
                  <a:cubicBezTo>
                    <a:pt x="16491" y="16378"/>
                    <a:pt x="16685" y="17196"/>
                    <a:pt x="17024" y="17933"/>
                  </a:cubicBezTo>
                  <a:cubicBezTo>
                    <a:pt x="17363" y="18669"/>
                    <a:pt x="17847" y="19324"/>
                    <a:pt x="18622" y="18996"/>
                  </a:cubicBezTo>
                  <a:cubicBezTo>
                    <a:pt x="19397" y="18669"/>
                    <a:pt x="20463" y="17360"/>
                    <a:pt x="21528" y="1605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4" name="Linea"/>
            <p:cNvSpPr/>
            <p:nvPr/>
          </p:nvSpPr>
          <p:spPr>
            <a:xfrm>
              <a:off x="6098126" y="5056113"/>
              <a:ext cx="101559" cy="130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705"/>
                  </a:moveTo>
                  <a:cubicBezTo>
                    <a:pt x="1680" y="4951"/>
                    <a:pt x="3360" y="9197"/>
                    <a:pt x="4440" y="12336"/>
                  </a:cubicBezTo>
                  <a:cubicBezTo>
                    <a:pt x="5520" y="15474"/>
                    <a:pt x="6000" y="17505"/>
                    <a:pt x="6360" y="18982"/>
                  </a:cubicBezTo>
                  <a:cubicBezTo>
                    <a:pt x="6720" y="20459"/>
                    <a:pt x="6960" y="21382"/>
                    <a:pt x="7080" y="21382"/>
                  </a:cubicBezTo>
                  <a:cubicBezTo>
                    <a:pt x="7200" y="21382"/>
                    <a:pt x="7200" y="20459"/>
                    <a:pt x="7080" y="17874"/>
                  </a:cubicBezTo>
                  <a:cubicBezTo>
                    <a:pt x="6960" y="15290"/>
                    <a:pt x="6720" y="11044"/>
                    <a:pt x="6600" y="8459"/>
                  </a:cubicBezTo>
                  <a:cubicBezTo>
                    <a:pt x="6480" y="5874"/>
                    <a:pt x="6480" y="4951"/>
                    <a:pt x="6720" y="4028"/>
                  </a:cubicBezTo>
                  <a:cubicBezTo>
                    <a:pt x="6960" y="3105"/>
                    <a:pt x="7440" y="2182"/>
                    <a:pt x="8280" y="1536"/>
                  </a:cubicBezTo>
                  <a:cubicBezTo>
                    <a:pt x="9120" y="890"/>
                    <a:pt x="10320" y="520"/>
                    <a:pt x="12480" y="244"/>
                  </a:cubicBezTo>
                  <a:cubicBezTo>
                    <a:pt x="14640" y="-33"/>
                    <a:pt x="17760" y="-218"/>
                    <a:pt x="19440" y="520"/>
                  </a:cubicBezTo>
                  <a:cubicBezTo>
                    <a:pt x="21120" y="1259"/>
                    <a:pt x="21360" y="2920"/>
                    <a:pt x="21600" y="45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5" name="Linea"/>
            <p:cNvSpPr/>
            <p:nvPr/>
          </p:nvSpPr>
          <p:spPr>
            <a:xfrm>
              <a:off x="6218400" y="5057653"/>
              <a:ext cx="86228" cy="13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22" fill="norm" stroke="1" extrusionOk="0">
                  <a:moveTo>
                    <a:pt x="2080" y="434"/>
                  </a:moveTo>
                  <a:cubicBezTo>
                    <a:pt x="1239" y="3621"/>
                    <a:pt x="397" y="6808"/>
                    <a:pt x="117" y="9464"/>
                  </a:cubicBezTo>
                  <a:cubicBezTo>
                    <a:pt x="-164" y="12119"/>
                    <a:pt x="117" y="14244"/>
                    <a:pt x="397" y="15926"/>
                  </a:cubicBezTo>
                  <a:cubicBezTo>
                    <a:pt x="678" y="17608"/>
                    <a:pt x="958" y="18847"/>
                    <a:pt x="1519" y="19821"/>
                  </a:cubicBezTo>
                  <a:cubicBezTo>
                    <a:pt x="2080" y="20795"/>
                    <a:pt x="2922" y="21503"/>
                    <a:pt x="3342" y="21414"/>
                  </a:cubicBezTo>
                  <a:cubicBezTo>
                    <a:pt x="3763" y="21326"/>
                    <a:pt x="3763" y="20441"/>
                    <a:pt x="3342" y="17962"/>
                  </a:cubicBezTo>
                  <a:cubicBezTo>
                    <a:pt x="2922" y="15483"/>
                    <a:pt x="2080" y="11411"/>
                    <a:pt x="2361" y="8401"/>
                  </a:cubicBezTo>
                  <a:cubicBezTo>
                    <a:pt x="2641" y="5392"/>
                    <a:pt x="4044" y="3444"/>
                    <a:pt x="6148" y="2205"/>
                  </a:cubicBezTo>
                  <a:cubicBezTo>
                    <a:pt x="8252" y="965"/>
                    <a:pt x="11057" y="434"/>
                    <a:pt x="13301" y="169"/>
                  </a:cubicBezTo>
                  <a:cubicBezTo>
                    <a:pt x="15545" y="-97"/>
                    <a:pt x="17228" y="-97"/>
                    <a:pt x="18491" y="523"/>
                  </a:cubicBezTo>
                  <a:cubicBezTo>
                    <a:pt x="19753" y="1142"/>
                    <a:pt x="20594" y="2382"/>
                    <a:pt x="21436" y="36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6" name="Linea"/>
            <p:cNvSpPr/>
            <p:nvPr/>
          </p:nvSpPr>
          <p:spPr>
            <a:xfrm>
              <a:off x="6324939" y="5073961"/>
              <a:ext cx="3386" cy="109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0" y="15980"/>
                  </a:cubicBezTo>
                  <a:cubicBezTo>
                    <a:pt x="0" y="19616"/>
                    <a:pt x="0" y="20718"/>
                    <a:pt x="3600" y="21159"/>
                  </a:cubicBezTo>
                  <a:cubicBezTo>
                    <a:pt x="7200" y="21600"/>
                    <a:pt x="144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7" name="Linea"/>
            <p:cNvSpPr/>
            <p:nvPr/>
          </p:nvSpPr>
          <p:spPr>
            <a:xfrm>
              <a:off x="6345250" y="4985149"/>
              <a:ext cx="6772" cy="24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84" fill="norm" stroke="1" extrusionOk="0">
                  <a:moveTo>
                    <a:pt x="21600" y="11932"/>
                  </a:moveTo>
                  <a:cubicBezTo>
                    <a:pt x="18000" y="5358"/>
                    <a:pt x="14399" y="-1216"/>
                    <a:pt x="10799" y="193"/>
                  </a:cubicBezTo>
                  <a:cubicBezTo>
                    <a:pt x="7199" y="1601"/>
                    <a:pt x="3600" y="10993"/>
                    <a:pt x="0" y="20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8" name="Linea"/>
            <p:cNvSpPr/>
            <p:nvPr/>
          </p:nvSpPr>
          <p:spPr>
            <a:xfrm>
              <a:off x="6392643" y="5071704"/>
              <a:ext cx="101559" cy="106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12240" y="5229"/>
                  </a:moveTo>
                  <a:cubicBezTo>
                    <a:pt x="12000" y="4093"/>
                    <a:pt x="11760" y="2956"/>
                    <a:pt x="11280" y="1933"/>
                  </a:cubicBezTo>
                  <a:cubicBezTo>
                    <a:pt x="10800" y="909"/>
                    <a:pt x="10080" y="0"/>
                    <a:pt x="8640" y="0"/>
                  </a:cubicBezTo>
                  <a:cubicBezTo>
                    <a:pt x="7200" y="0"/>
                    <a:pt x="5040" y="909"/>
                    <a:pt x="3240" y="3411"/>
                  </a:cubicBezTo>
                  <a:cubicBezTo>
                    <a:pt x="1440" y="5912"/>
                    <a:pt x="0" y="10004"/>
                    <a:pt x="0" y="13301"/>
                  </a:cubicBezTo>
                  <a:cubicBezTo>
                    <a:pt x="0" y="16598"/>
                    <a:pt x="1440" y="19099"/>
                    <a:pt x="4800" y="20349"/>
                  </a:cubicBezTo>
                  <a:cubicBezTo>
                    <a:pt x="8160" y="21600"/>
                    <a:pt x="13440" y="21600"/>
                    <a:pt x="16560" y="20918"/>
                  </a:cubicBezTo>
                  <a:cubicBezTo>
                    <a:pt x="19680" y="20236"/>
                    <a:pt x="20640" y="18872"/>
                    <a:pt x="21600" y="17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9" name="Linea"/>
            <p:cNvSpPr/>
            <p:nvPr/>
          </p:nvSpPr>
          <p:spPr>
            <a:xfrm>
              <a:off x="6502100" y="5076744"/>
              <a:ext cx="127512" cy="115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3823" y="1961"/>
                  </a:moveTo>
                  <a:cubicBezTo>
                    <a:pt x="2676" y="1344"/>
                    <a:pt x="1529" y="727"/>
                    <a:pt x="860" y="1035"/>
                  </a:cubicBezTo>
                  <a:cubicBezTo>
                    <a:pt x="191" y="1344"/>
                    <a:pt x="0" y="2578"/>
                    <a:pt x="0" y="5561"/>
                  </a:cubicBezTo>
                  <a:cubicBezTo>
                    <a:pt x="0" y="8544"/>
                    <a:pt x="191" y="13275"/>
                    <a:pt x="478" y="16155"/>
                  </a:cubicBezTo>
                  <a:cubicBezTo>
                    <a:pt x="765" y="19035"/>
                    <a:pt x="1147" y="20064"/>
                    <a:pt x="1816" y="20681"/>
                  </a:cubicBezTo>
                  <a:cubicBezTo>
                    <a:pt x="2485" y="21298"/>
                    <a:pt x="3441" y="21504"/>
                    <a:pt x="4970" y="19447"/>
                  </a:cubicBezTo>
                  <a:cubicBezTo>
                    <a:pt x="6499" y="17390"/>
                    <a:pt x="8602" y="13070"/>
                    <a:pt x="9749" y="9881"/>
                  </a:cubicBezTo>
                  <a:cubicBezTo>
                    <a:pt x="10896" y="6693"/>
                    <a:pt x="11087" y="4635"/>
                    <a:pt x="11182" y="2990"/>
                  </a:cubicBezTo>
                  <a:cubicBezTo>
                    <a:pt x="11278" y="1344"/>
                    <a:pt x="11278" y="110"/>
                    <a:pt x="11182" y="7"/>
                  </a:cubicBezTo>
                  <a:cubicBezTo>
                    <a:pt x="11087" y="-96"/>
                    <a:pt x="10896" y="933"/>
                    <a:pt x="10704" y="3813"/>
                  </a:cubicBezTo>
                  <a:cubicBezTo>
                    <a:pt x="10513" y="6693"/>
                    <a:pt x="10322" y="11424"/>
                    <a:pt x="10513" y="14510"/>
                  </a:cubicBezTo>
                  <a:cubicBezTo>
                    <a:pt x="10704" y="17595"/>
                    <a:pt x="11278" y="19035"/>
                    <a:pt x="12903" y="19138"/>
                  </a:cubicBezTo>
                  <a:cubicBezTo>
                    <a:pt x="14527" y="19241"/>
                    <a:pt x="17204" y="18007"/>
                    <a:pt x="18828" y="16875"/>
                  </a:cubicBezTo>
                  <a:cubicBezTo>
                    <a:pt x="20453" y="15744"/>
                    <a:pt x="21027" y="14715"/>
                    <a:pt x="21600" y="136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0" name="Linea"/>
            <p:cNvSpPr/>
            <p:nvPr/>
          </p:nvSpPr>
          <p:spPr>
            <a:xfrm>
              <a:off x="6636381" y="5002870"/>
              <a:ext cx="84633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0" fill="norm" stroke="1" extrusionOk="0">
                  <a:moveTo>
                    <a:pt x="0" y="0"/>
                  </a:moveTo>
                  <a:cubicBezTo>
                    <a:pt x="0" y="3979"/>
                    <a:pt x="0" y="7958"/>
                    <a:pt x="576" y="11226"/>
                  </a:cubicBezTo>
                  <a:cubicBezTo>
                    <a:pt x="1152" y="14495"/>
                    <a:pt x="2304" y="17053"/>
                    <a:pt x="3600" y="18758"/>
                  </a:cubicBezTo>
                  <a:cubicBezTo>
                    <a:pt x="4896" y="20463"/>
                    <a:pt x="6336" y="21316"/>
                    <a:pt x="8496" y="21458"/>
                  </a:cubicBezTo>
                  <a:cubicBezTo>
                    <a:pt x="10656" y="21600"/>
                    <a:pt x="13536" y="21032"/>
                    <a:pt x="15840" y="20108"/>
                  </a:cubicBezTo>
                  <a:cubicBezTo>
                    <a:pt x="18144" y="19184"/>
                    <a:pt x="19872" y="17905"/>
                    <a:pt x="21600" y="166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1" name="Linea"/>
            <p:cNvSpPr/>
            <p:nvPr/>
          </p:nvSpPr>
          <p:spPr>
            <a:xfrm>
              <a:off x="6726188" y="5053650"/>
              <a:ext cx="147163" cy="14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93" fill="norm" stroke="1" extrusionOk="0">
                  <a:moveTo>
                    <a:pt x="233" y="0"/>
                  </a:moveTo>
                  <a:cubicBezTo>
                    <a:pt x="68" y="4493"/>
                    <a:pt x="-97" y="8986"/>
                    <a:pt x="68" y="12182"/>
                  </a:cubicBezTo>
                  <a:cubicBezTo>
                    <a:pt x="233" y="15379"/>
                    <a:pt x="727" y="17280"/>
                    <a:pt x="1222" y="18576"/>
                  </a:cubicBezTo>
                  <a:cubicBezTo>
                    <a:pt x="1717" y="19872"/>
                    <a:pt x="2211" y="20563"/>
                    <a:pt x="2871" y="20995"/>
                  </a:cubicBezTo>
                  <a:cubicBezTo>
                    <a:pt x="3530" y="21427"/>
                    <a:pt x="4355" y="21600"/>
                    <a:pt x="5097" y="21427"/>
                  </a:cubicBezTo>
                  <a:cubicBezTo>
                    <a:pt x="5839" y="21254"/>
                    <a:pt x="6498" y="20736"/>
                    <a:pt x="7653" y="18576"/>
                  </a:cubicBezTo>
                  <a:cubicBezTo>
                    <a:pt x="8807" y="16416"/>
                    <a:pt x="10456" y="12614"/>
                    <a:pt x="11445" y="10195"/>
                  </a:cubicBezTo>
                  <a:cubicBezTo>
                    <a:pt x="12434" y="7776"/>
                    <a:pt x="12764" y="6739"/>
                    <a:pt x="12929" y="5789"/>
                  </a:cubicBezTo>
                  <a:cubicBezTo>
                    <a:pt x="13094" y="4838"/>
                    <a:pt x="13094" y="3974"/>
                    <a:pt x="12682" y="3629"/>
                  </a:cubicBezTo>
                  <a:cubicBezTo>
                    <a:pt x="12269" y="3283"/>
                    <a:pt x="11445" y="3456"/>
                    <a:pt x="11033" y="4061"/>
                  </a:cubicBezTo>
                  <a:cubicBezTo>
                    <a:pt x="10621" y="4666"/>
                    <a:pt x="10621" y="5702"/>
                    <a:pt x="10621" y="8035"/>
                  </a:cubicBezTo>
                  <a:cubicBezTo>
                    <a:pt x="10621" y="10368"/>
                    <a:pt x="10621" y="13997"/>
                    <a:pt x="10703" y="16330"/>
                  </a:cubicBezTo>
                  <a:cubicBezTo>
                    <a:pt x="10785" y="18662"/>
                    <a:pt x="10950" y="19699"/>
                    <a:pt x="11857" y="20218"/>
                  </a:cubicBezTo>
                  <a:cubicBezTo>
                    <a:pt x="12764" y="20736"/>
                    <a:pt x="14413" y="20736"/>
                    <a:pt x="16144" y="19958"/>
                  </a:cubicBezTo>
                  <a:cubicBezTo>
                    <a:pt x="17876" y="19181"/>
                    <a:pt x="19689" y="17626"/>
                    <a:pt x="21503" y="160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2" name="Linea"/>
            <p:cNvSpPr/>
            <p:nvPr/>
          </p:nvSpPr>
          <p:spPr>
            <a:xfrm>
              <a:off x="6869965" y="5067191"/>
              <a:ext cx="152337" cy="13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793"/>
                  </a:moveTo>
                  <a:cubicBezTo>
                    <a:pt x="0" y="1862"/>
                    <a:pt x="0" y="931"/>
                    <a:pt x="160" y="1117"/>
                  </a:cubicBezTo>
                  <a:cubicBezTo>
                    <a:pt x="320" y="1303"/>
                    <a:pt x="640" y="2607"/>
                    <a:pt x="960" y="5400"/>
                  </a:cubicBezTo>
                  <a:cubicBezTo>
                    <a:pt x="1280" y="8193"/>
                    <a:pt x="1600" y="12476"/>
                    <a:pt x="1760" y="15083"/>
                  </a:cubicBezTo>
                  <a:cubicBezTo>
                    <a:pt x="1920" y="17690"/>
                    <a:pt x="1920" y="18621"/>
                    <a:pt x="2080" y="18621"/>
                  </a:cubicBezTo>
                  <a:cubicBezTo>
                    <a:pt x="2240" y="18621"/>
                    <a:pt x="2560" y="17690"/>
                    <a:pt x="2960" y="15734"/>
                  </a:cubicBezTo>
                  <a:cubicBezTo>
                    <a:pt x="3360" y="13779"/>
                    <a:pt x="3840" y="10800"/>
                    <a:pt x="4320" y="8472"/>
                  </a:cubicBezTo>
                  <a:cubicBezTo>
                    <a:pt x="4800" y="6145"/>
                    <a:pt x="5280" y="4469"/>
                    <a:pt x="5840" y="3352"/>
                  </a:cubicBezTo>
                  <a:cubicBezTo>
                    <a:pt x="6400" y="2234"/>
                    <a:pt x="7040" y="1676"/>
                    <a:pt x="7440" y="1862"/>
                  </a:cubicBezTo>
                  <a:cubicBezTo>
                    <a:pt x="7840" y="2048"/>
                    <a:pt x="8000" y="2979"/>
                    <a:pt x="8400" y="5866"/>
                  </a:cubicBezTo>
                  <a:cubicBezTo>
                    <a:pt x="8800" y="8752"/>
                    <a:pt x="9440" y="13593"/>
                    <a:pt x="9840" y="16479"/>
                  </a:cubicBezTo>
                  <a:cubicBezTo>
                    <a:pt x="10240" y="19366"/>
                    <a:pt x="10400" y="20297"/>
                    <a:pt x="10480" y="20203"/>
                  </a:cubicBezTo>
                  <a:cubicBezTo>
                    <a:pt x="10560" y="20110"/>
                    <a:pt x="10560" y="18993"/>
                    <a:pt x="10800" y="16386"/>
                  </a:cubicBezTo>
                  <a:cubicBezTo>
                    <a:pt x="11040" y="13779"/>
                    <a:pt x="11520" y="9683"/>
                    <a:pt x="12320" y="6890"/>
                  </a:cubicBezTo>
                  <a:cubicBezTo>
                    <a:pt x="13120" y="4097"/>
                    <a:pt x="14240" y="2607"/>
                    <a:pt x="15200" y="1583"/>
                  </a:cubicBezTo>
                  <a:cubicBezTo>
                    <a:pt x="16160" y="559"/>
                    <a:pt x="16960" y="0"/>
                    <a:pt x="17680" y="0"/>
                  </a:cubicBezTo>
                  <a:cubicBezTo>
                    <a:pt x="18400" y="0"/>
                    <a:pt x="19040" y="559"/>
                    <a:pt x="19360" y="1769"/>
                  </a:cubicBezTo>
                  <a:cubicBezTo>
                    <a:pt x="19680" y="2979"/>
                    <a:pt x="19680" y="4841"/>
                    <a:pt x="19760" y="7821"/>
                  </a:cubicBezTo>
                  <a:cubicBezTo>
                    <a:pt x="19840" y="10800"/>
                    <a:pt x="20000" y="14897"/>
                    <a:pt x="20240" y="17597"/>
                  </a:cubicBezTo>
                  <a:cubicBezTo>
                    <a:pt x="20480" y="20297"/>
                    <a:pt x="20800" y="21600"/>
                    <a:pt x="21040" y="21507"/>
                  </a:cubicBezTo>
                  <a:cubicBezTo>
                    <a:pt x="21280" y="21414"/>
                    <a:pt x="21440" y="19924"/>
                    <a:pt x="21600" y="18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3" name="Linea"/>
            <p:cNvSpPr/>
            <p:nvPr/>
          </p:nvSpPr>
          <p:spPr>
            <a:xfrm>
              <a:off x="7205610" y="5053359"/>
              <a:ext cx="59607" cy="13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30" fill="norm" stroke="1" extrusionOk="0">
                  <a:moveTo>
                    <a:pt x="15421" y="3155"/>
                  </a:moveTo>
                  <a:cubicBezTo>
                    <a:pt x="15421" y="2291"/>
                    <a:pt x="15421" y="1427"/>
                    <a:pt x="14021" y="822"/>
                  </a:cubicBezTo>
                  <a:cubicBezTo>
                    <a:pt x="12621" y="218"/>
                    <a:pt x="9821" y="-128"/>
                    <a:pt x="7621" y="45"/>
                  </a:cubicBezTo>
                  <a:cubicBezTo>
                    <a:pt x="5421" y="218"/>
                    <a:pt x="3821" y="909"/>
                    <a:pt x="2421" y="2464"/>
                  </a:cubicBezTo>
                  <a:cubicBezTo>
                    <a:pt x="1021" y="4019"/>
                    <a:pt x="-179" y="6438"/>
                    <a:pt x="2421" y="8771"/>
                  </a:cubicBezTo>
                  <a:cubicBezTo>
                    <a:pt x="5021" y="11104"/>
                    <a:pt x="11421" y="13350"/>
                    <a:pt x="15221" y="14819"/>
                  </a:cubicBezTo>
                  <a:cubicBezTo>
                    <a:pt x="19021" y="16288"/>
                    <a:pt x="20221" y="16979"/>
                    <a:pt x="20821" y="17843"/>
                  </a:cubicBezTo>
                  <a:cubicBezTo>
                    <a:pt x="21421" y="18707"/>
                    <a:pt x="21421" y="19744"/>
                    <a:pt x="18221" y="20435"/>
                  </a:cubicBezTo>
                  <a:cubicBezTo>
                    <a:pt x="15021" y="21126"/>
                    <a:pt x="8621" y="21472"/>
                    <a:pt x="4821" y="21040"/>
                  </a:cubicBezTo>
                  <a:cubicBezTo>
                    <a:pt x="1021" y="20608"/>
                    <a:pt x="-179" y="19398"/>
                    <a:pt x="21" y="18534"/>
                  </a:cubicBezTo>
                  <a:cubicBezTo>
                    <a:pt x="221" y="17670"/>
                    <a:pt x="1821" y="17152"/>
                    <a:pt x="3421" y="166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4" name="Linea"/>
            <p:cNvSpPr/>
            <p:nvPr/>
          </p:nvSpPr>
          <p:spPr>
            <a:xfrm>
              <a:off x="7298409" y="5068742"/>
              <a:ext cx="169101" cy="12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076" fill="norm" stroke="1" extrusionOk="0">
                  <a:moveTo>
                    <a:pt x="8713" y="3150"/>
                  </a:moveTo>
                  <a:cubicBezTo>
                    <a:pt x="8571" y="2203"/>
                    <a:pt x="8428" y="1255"/>
                    <a:pt x="7931" y="592"/>
                  </a:cubicBezTo>
                  <a:cubicBezTo>
                    <a:pt x="7434" y="-71"/>
                    <a:pt x="6581" y="-450"/>
                    <a:pt x="5160" y="971"/>
                  </a:cubicBezTo>
                  <a:cubicBezTo>
                    <a:pt x="3739" y="2392"/>
                    <a:pt x="1749" y="5613"/>
                    <a:pt x="755" y="8266"/>
                  </a:cubicBezTo>
                  <a:cubicBezTo>
                    <a:pt x="-240" y="10918"/>
                    <a:pt x="-240" y="13003"/>
                    <a:pt x="684" y="15087"/>
                  </a:cubicBezTo>
                  <a:cubicBezTo>
                    <a:pt x="1607" y="17171"/>
                    <a:pt x="3455" y="19255"/>
                    <a:pt x="5089" y="19824"/>
                  </a:cubicBezTo>
                  <a:cubicBezTo>
                    <a:pt x="6723" y="20392"/>
                    <a:pt x="8144" y="19445"/>
                    <a:pt x="9210" y="17929"/>
                  </a:cubicBezTo>
                  <a:cubicBezTo>
                    <a:pt x="10276" y="16413"/>
                    <a:pt x="10986" y="14329"/>
                    <a:pt x="11342" y="12813"/>
                  </a:cubicBezTo>
                  <a:cubicBezTo>
                    <a:pt x="11697" y="11297"/>
                    <a:pt x="11697" y="10350"/>
                    <a:pt x="11626" y="10350"/>
                  </a:cubicBezTo>
                  <a:cubicBezTo>
                    <a:pt x="11555" y="10350"/>
                    <a:pt x="11413" y="11297"/>
                    <a:pt x="11697" y="13192"/>
                  </a:cubicBezTo>
                  <a:cubicBezTo>
                    <a:pt x="11981" y="15087"/>
                    <a:pt x="12692" y="17929"/>
                    <a:pt x="13402" y="19445"/>
                  </a:cubicBezTo>
                  <a:cubicBezTo>
                    <a:pt x="14113" y="20961"/>
                    <a:pt x="14823" y="21150"/>
                    <a:pt x="15889" y="21055"/>
                  </a:cubicBezTo>
                  <a:cubicBezTo>
                    <a:pt x="16955" y="20961"/>
                    <a:pt x="18376" y="20582"/>
                    <a:pt x="19442" y="19634"/>
                  </a:cubicBezTo>
                  <a:cubicBezTo>
                    <a:pt x="20507" y="18687"/>
                    <a:pt x="21218" y="17171"/>
                    <a:pt x="21289" y="15182"/>
                  </a:cubicBezTo>
                  <a:cubicBezTo>
                    <a:pt x="21360" y="13192"/>
                    <a:pt x="20792" y="10729"/>
                    <a:pt x="19655" y="9213"/>
                  </a:cubicBezTo>
                  <a:cubicBezTo>
                    <a:pt x="18518" y="7697"/>
                    <a:pt x="16813" y="7129"/>
                    <a:pt x="15107" y="7318"/>
                  </a:cubicBezTo>
                  <a:cubicBezTo>
                    <a:pt x="13402" y="7508"/>
                    <a:pt x="11697" y="8455"/>
                    <a:pt x="10631" y="9403"/>
                  </a:cubicBezTo>
                  <a:cubicBezTo>
                    <a:pt x="9565" y="10350"/>
                    <a:pt x="9139" y="11297"/>
                    <a:pt x="8713" y="122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5" name="Linea"/>
            <p:cNvSpPr/>
            <p:nvPr/>
          </p:nvSpPr>
          <p:spPr>
            <a:xfrm>
              <a:off x="7486081" y="4989329"/>
              <a:ext cx="33854" cy="20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0" y="0"/>
                  </a:moveTo>
                  <a:cubicBezTo>
                    <a:pt x="1440" y="3503"/>
                    <a:pt x="2880" y="7005"/>
                    <a:pt x="3960" y="10041"/>
                  </a:cubicBezTo>
                  <a:cubicBezTo>
                    <a:pt x="5040" y="13077"/>
                    <a:pt x="5760" y="15645"/>
                    <a:pt x="6120" y="17222"/>
                  </a:cubicBezTo>
                  <a:cubicBezTo>
                    <a:pt x="6480" y="18798"/>
                    <a:pt x="6480" y="19382"/>
                    <a:pt x="6840" y="20024"/>
                  </a:cubicBezTo>
                  <a:cubicBezTo>
                    <a:pt x="7200" y="20666"/>
                    <a:pt x="7920" y="21366"/>
                    <a:pt x="10440" y="21483"/>
                  </a:cubicBezTo>
                  <a:cubicBezTo>
                    <a:pt x="12960" y="21600"/>
                    <a:pt x="17280" y="21133"/>
                    <a:pt x="21600" y="206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6" name="Linea"/>
            <p:cNvSpPr/>
            <p:nvPr/>
          </p:nvSpPr>
          <p:spPr>
            <a:xfrm>
              <a:off x="7552487" y="5081852"/>
              <a:ext cx="99473" cy="12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02" fill="norm" stroke="1" extrusionOk="0">
                  <a:moveTo>
                    <a:pt x="11929" y="6173"/>
                  </a:moveTo>
                  <a:cubicBezTo>
                    <a:pt x="11929" y="5209"/>
                    <a:pt x="11929" y="4245"/>
                    <a:pt x="12293" y="3184"/>
                  </a:cubicBezTo>
                  <a:cubicBezTo>
                    <a:pt x="12657" y="2123"/>
                    <a:pt x="13385" y="966"/>
                    <a:pt x="13142" y="388"/>
                  </a:cubicBezTo>
                  <a:cubicBezTo>
                    <a:pt x="12900" y="-191"/>
                    <a:pt x="11686" y="-191"/>
                    <a:pt x="9623" y="870"/>
                  </a:cubicBezTo>
                  <a:cubicBezTo>
                    <a:pt x="7560" y="1930"/>
                    <a:pt x="4648" y="4052"/>
                    <a:pt x="2706" y="6173"/>
                  </a:cubicBezTo>
                  <a:cubicBezTo>
                    <a:pt x="765" y="8295"/>
                    <a:pt x="-206" y="10416"/>
                    <a:pt x="37" y="12345"/>
                  </a:cubicBezTo>
                  <a:cubicBezTo>
                    <a:pt x="279" y="14273"/>
                    <a:pt x="1736" y="16009"/>
                    <a:pt x="3556" y="16491"/>
                  </a:cubicBezTo>
                  <a:cubicBezTo>
                    <a:pt x="5376" y="16973"/>
                    <a:pt x="7560" y="16202"/>
                    <a:pt x="9381" y="14370"/>
                  </a:cubicBezTo>
                  <a:cubicBezTo>
                    <a:pt x="11201" y="12538"/>
                    <a:pt x="12657" y="9645"/>
                    <a:pt x="13385" y="7716"/>
                  </a:cubicBezTo>
                  <a:cubicBezTo>
                    <a:pt x="14113" y="5788"/>
                    <a:pt x="14113" y="4823"/>
                    <a:pt x="13992" y="4823"/>
                  </a:cubicBezTo>
                  <a:cubicBezTo>
                    <a:pt x="13870" y="4823"/>
                    <a:pt x="13628" y="5788"/>
                    <a:pt x="13506" y="7909"/>
                  </a:cubicBezTo>
                  <a:cubicBezTo>
                    <a:pt x="13385" y="10030"/>
                    <a:pt x="13385" y="13309"/>
                    <a:pt x="14113" y="15816"/>
                  </a:cubicBezTo>
                  <a:cubicBezTo>
                    <a:pt x="14841" y="18323"/>
                    <a:pt x="16297" y="20059"/>
                    <a:pt x="17632" y="20734"/>
                  </a:cubicBezTo>
                  <a:cubicBezTo>
                    <a:pt x="18967" y="21409"/>
                    <a:pt x="20181" y="21023"/>
                    <a:pt x="21394" y="206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7" name="Linea"/>
            <p:cNvSpPr/>
            <p:nvPr/>
          </p:nvSpPr>
          <p:spPr>
            <a:xfrm>
              <a:off x="7679041" y="5080734"/>
              <a:ext cx="75656" cy="11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90" fill="norm" stroke="1" extrusionOk="0">
                  <a:moveTo>
                    <a:pt x="13148" y="2516"/>
                  </a:moveTo>
                  <a:cubicBezTo>
                    <a:pt x="12522" y="1468"/>
                    <a:pt x="11896" y="419"/>
                    <a:pt x="10800" y="105"/>
                  </a:cubicBezTo>
                  <a:cubicBezTo>
                    <a:pt x="9704" y="-210"/>
                    <a:pt x="8139" y="209"/>
                    <a:pt x="6730" y="1048"/>
                  </a:cubicBezTo>
                  <a:cubicBezTo>
                    <a:pt x="5322" y="1887"/>
                    <a:pt x="4070" y="3145"/>
                    <a:pt x="3913" y="4823"/>
                  </a:cubicBezTo>
                  <a:cubicBezTo>
                    <a:pt x="3757" y="6501"/>
                    <a:pt x="4696" y="8598"/>
                    <a:pt x="6730" y="9961"/>
                  </a:cubicBezTo>
                  <a:cubicBezTo>
                    <a:pt x="8765" y="11324"/>
                    <a:pt x="11896" y="11953"/>
                    <a:pt x="14243" y="12477"/>
                  </a:cubicBezTo>
                  <a:cubicBezTo>
                    <a:pt x="16591" y="13002"/>
                    <a:pt x="18157" y="13421"/>
                    <a:pt x="19409" y="14365"/>
                  </a:cubicBezTo>
                  <a:cubicBezTo>
                    <a:pt x="20661" y="15308"/>
                    <a:pt x="21600" y="16776"/>
                    <a:pt x="20504" y="17825"/>
                  </a:cubicBezTo>
                  <a:cubicBezTo>
                    <a:pt x="19409" y="18874"/>
                    <a:pt x="16278" y="19503"/>
                    <a:pt x="12522" y="20027"/>
                  </a:cubicBezTo>
                  <a:cubicBezTo>
                    <a:pt x="8765" y="20551"/>
                    <a:pt x="4383" y="20971"/>
                    <a:pt x="0" y="213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8" name="Linea"/>
            <p:cNvSpPr/>
            <p:nvPr/>
          </p:nvSpPr>
          <p:spPr>
            <a:xfrm>
              <a:off x="7790754" y="5013026"/>
              <a:ext cx="44009" cy="18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554" y="5112"/>
                    <a:pt x="1108" y="10225"/>
                    <a:pt x="1661" y="13420"/>
                  </a:cubicBezTo>
                  <a:cubicBezTo>
                    <a:pt x="2215" y="16615"/>
                    <a:pt x="2769" y="17893"/>
                    <a:pt x="3877" y="18980"/>
                  </a:cubicBezTo>
                  <a:cubicBezTo>
                    <a:pt x="4984" y="20066"/>
                    <a:pt x="6646" y="20961"/>
                    <a:pt x="8861" y="21280"/>
                  </a:cubicBezTo>
                  <a:cubicBezTo>
                    <a:pt x="11077" y="21600"/>
                    <a:pt x="13846" y="21344"/>
                    <a:pt x="16061" y="20833"/>
                  </a:cubicBezTo>
                  <a:cubicBezTo>
                    <a:pt x="18277" y="20322"/>
                    <a:pt x="19938" y="19555"/>
                    <a:pt x="21600" y="18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9" name="Linea"/>
            <p:cNvSpPr/>
            <p:nvPr/>
          </p:nvSpPr>
          <p:spPr>
            <a:xfrm>
              <a:off x="7753516" y="5066539"/>
              <a:ext cx="123717" cy="132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3" fill="norm" stroke="1" extrusionOk="0">
                  <a:moveTo>
                    <a:pt x="0" y="1204"/>
                  </a:moveTo>
                  <a:cubicBezTo>
                    <a:pt x="1767" y="655"/>
                    <a:pt x="3535" y="106"/>
                    <a:pt x="6578" y="15"/>
                  </a:cubicBezTo>
                  <a:cubicBezTo>
                    <a:pt x="9622" y="-77"/>
                    <a:pt x="13942" y="289"/>
                    <a:pt x="16593" y="747"/>
                  </a:cubicBezTo>
                  <a:cubicBezTo>
                    <a:pt x="19244" y="1204"/>
                    <a:pt x="20225" y="1754"/>
                    <a:pt x="20716" y="2943"/>
                  </a:cubicBezTo>
                  <a:cubicBezTo>
                    <a:pt x="21207" y="4133"/>
                    <a:pt x="21207" y="5964"/>
                    <a:pt x="21305" y="8618"/>
                  </a:cubicBezTo>
                  <a:cubicBezTo>
                    <a:pt x="21404" y="11272"/>
                    <a:pt x="21600" y="14750"/>
                    <a:pt x="21502" y="16947"/>
                  </a:cubicBezTo>
                  <a:cubicBezTo>
                    <a:pt x="21404" y="19143"/>
                    <a:pt x="21011" y="20059"/>
                    <a:pt x="20913" y="20608"/>
                  </a:cubicBezTo>
                  <a:cubicBezTo>
                    <a:pt x="20815" y="21157"/>
                    <a:pt x="21011" y="21340"/>
                    <a:pt x="21207" y="21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0" name="Linea"/>
            <p:cNvSpPr/>
            <p:nvPr/>
          </p:nvSpPr>
          <p:spPr>
            <a:xfrm>
              <a:off x="7916009" y="5013026"/>
              <a:ext cx="6771" cy="1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1" name="Linea"/>
            <p:cNvSpPr/>
            <p:nvPr/>
          </p:nvSpPr>
          <p:spPr>
            <a:xfrm>
              <a:off x="7930467" y="5074880"/>
              <a:ext cx="170486" cy="1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240" fill="norm" stroke="1" extrusionOk="0">
                  <a:moveTo>
                    <a:pt x="4120" y="2196"/>
                  </a:moveTo>
                  <a:cubicBezTo>
                    <a:pt x="3979" y="1215"/>
                    <a:pt x="3838" y="233"/>
                    <a:pt x="3414" y="36"/>
                  </a:cubicBezTo>
                  <a:cubicBezTo>
                    <a:pt x="2991" y="-160"/>
                    <a:pt x="2285" y="429"/>
                    <a:pt x="1579" y="2000"/>
                  </a:cubicBezTo>
                  <a:cubicBezTo>
                    <a:pt x="873" y="3571"/>
                    <a:pt x="167" y="6124"/>
                    <a:pt x="26" y="8971"/>
                  </a:cubicBezTo>
                  <a:cubicBezTo>
                    <a:pt x="-115" y="11818"/>
                    <a:pt x="309" y="14960"/>
                    <a:pt x="1297" y="16825"/>
                  </a:cubicBezTo>
                  <a:cubicBezTo>
                    <a:pt x="2285" y="18691"/>
                    <a:pt x="3838" y="19280"/>
                    <a:pt x="5744" y="18102"/>
                  </a:cubicBezTo>
                  <a:cubicBezTo>
                    <a:pt x="7650" y="16924"/>
                    <a:pt x="9908" y="13978"/>
                    <a:pt x="11109" y="12015"/>
                  </a:cubicBezTo>
                  <a:cubicBezTo>
                    <a:pt x="12309" y="10051"/>
                    <a:pt x="12450" y="9069"/>
                    <a:pt x="12238" y="8284"/>
                  </a:cubicBezTo>
                  <a:cubicBezTo>
                    <a:pt x="12026" y="7498"/>
                    <a:pt x="11462" y="6909"/>
                    <a:pt x="11179" y="7105"/>
                  </a:cubicBezTo>
                  <a:cubicBezTo>
                    <a:pt x="10897" y="7302"/>
                    <a:pt x="10897" y="8284"/>
                    <a:pt x="10967" y="10345"/>
                  </a:cubicBezTo>
                  <a:cubicBezTo>
                    <a:pt x="11038" y="12407"/>
                    <a:pt x="11179" y="15549"/>
                    <a:pt x="11885" y="17611"/>
                  </a:cubicBezTo>
                  <a:cubicBezTo>
                    <a:pt x="12591" y="19673"/>
                    <a:pt x="13861" y="20655"/>
                    <a:pt x="15203" y="21047"/>
                  </a:cubicBezTo>
                  <a:cubicBezTo>
                    <a:pt x="16544" y="21440"/>
                    <a:pt x="17956" y="21244"/>
                    <a:pt x="19085" y="20360"/>
                  </a:cubicBezTo>
                  <a:cubicBezTo>
                    <a:pt x="20214" y="19476"/>
                    <a:pt x="21061" y="17905"/>
                    <a:pt x="21273" y="15255"/>
                  </a:cubicBezTo>
                  <a:cubicBezTo>
                    <a:pt x="21485" y="12604"/>
                    <a:pt x="21061" y="8873"/>
                    <a:pt x="20567" y="6418"/>
                  </a:cubicBezTo>
                  <a:cubicBezTo>
                    <a:pt x="20073" y="3964"/>
                    <a:pt x="19509" y="2785"/>
                    <a:pt x="18873" y="2196"/>
                  </a:cubicBezTo>
                  <a:cubicBezTo>
                    <a:pt x="18238" y="1607"/>
                    <a:pt x="17532" y="1607"/>
                    <a:pt x="16332" y="2785"/>
                  </a:cubicBezTo>
                  <a:cubicBezTo>
                    <a:pt x="15132" y="3964"/>
                    <a:pt x="13438" y="6320"/>
                    <a:pt x="11814" y="8775"/>
                  </a:cubicBezTo>
                  <a:cubicBezTo>
                    <a:pt x="10191" y="11229"/>
                    <a:pt x="8638" y="13782"/>
                    <a:pt x="7085" y="163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7953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7954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" name="Rettangolo"/>
          <p:cNvSpPr/>
          <p:nvPr/>
        </p:nvSpPr>
        <p:spPr>
          <a:xfrm>
            <a:off x="2561417" y="6523645"/>
            <a:ext cx="1395640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57" name="Rettangolo"/>
          <p:cNvSpPr/>
          <p:nvPr/>
        </p:nvSpPr>
        <p:spPr>
          <a:xfrm>
            <a:off x="7346800" y="5185657"/>
            <a:ext cx="244604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58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59" name="Rettangolo"/>
          <p:cNvSpPr/>
          <p:nvPr/>
        </p:nvSpPr>
        <p:spPr>
          <a:xfrm>
            <a:off x="2012035" y="4980619"/>
            <a:ext cx="1705738" cy="1026868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0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1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2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3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4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5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7966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8296" name="Disegno"/>
          <p:cNvGrpSpPr/>
          <p:nvPr/>
        </p:nvGrpSpPr>
        <p:grpSpPr>
          <a:xfrm>
            <a:off x="1548625" y="713317"/>
            <a:ext cx="8830729" cy="6594734"/>
            <a:chOff x="-61477" y="-126764"/>
            <a:chExt cx="8830727" cy="6594733"/>
          </a:xfrm>
        </p:grpSpPr>
        <p:pic>
          <p:nvPicPr>
            <p:cNvPr id="796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796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797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797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797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797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797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798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798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7985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8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798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799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799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799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799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9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800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80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800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800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8009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0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1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2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3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4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5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6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7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8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9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0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1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2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3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4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5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6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7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8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9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0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1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2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3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4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5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6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7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8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9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0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1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2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3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4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5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6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7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8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9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0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1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2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3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4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5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6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7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8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9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0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1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2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3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4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5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6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7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8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9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0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1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2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3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4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5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6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7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8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9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0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1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2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3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4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5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6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7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8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9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0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1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2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3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4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5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6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7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8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9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0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1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2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3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4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5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6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7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8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9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0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1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2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3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4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5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6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7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8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9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0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1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2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3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4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5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6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7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8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9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0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1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2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3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4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5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6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7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8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9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0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1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2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3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4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5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6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7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8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9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0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1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2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3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4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5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6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7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8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9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0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1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2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3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4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5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6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7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8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9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0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1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2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3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4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5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6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7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8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9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0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1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2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3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4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5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6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7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8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9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0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1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2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3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4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5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6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7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8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9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0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1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2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3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4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5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6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7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8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9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0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1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2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3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4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5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6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7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8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9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0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1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2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3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4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5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6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7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8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9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0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1" name="Linea"/>
            <p:cNvSpPr/>
            <p:nvPr/>
          </p:nvSpPr>
          <p:spPr>
            <a:xfrm>
              <a:off x="5827693" y="4413836"/>
              <a:ext cx="104557" cy="24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21" fill="norm" stroke="1" extrusionOk="0">
                  <a:moveTo>
                    <a:pt x="13159" y="0"/>
                  </a:moveTo>
                  <a:cubicBezTo>
                    <a:pt x="13856" y="3016"/>
                    <a:pt x="14552" y="6032"/>
                    <a:pt x="15133" y="9195"/>
                  </a:cubicBezTo>
                  <a:cubicBezTo>
                    <a:pt x="15714" y="12357"/>
                    <a:pt x="16178" y="15665"/>
                    <a:pt x="16294" y="17659"/>
                  </a:cubicBezTo>
                  <a:cubicBezTo>
                    <a:pt x="16410" y="19654"/>
                    <a:pt x="16178" y="20335"/>
                    <a:pt x="16062" y="20432"/>
                  </a:cubicBezTo>
                  <a:cubicBezTo>
                    <a:pt x="15946" y="20530"/>
                    <a:pt x="15946" y="20043"/>
                    <a:pt x="15946" y="19070"/>
                  </a:cubicBezTo>
                  <a:cubicBezTo>
                    <a:pt x="15946" y="18097"/>
                    <a:pt x="15946" y="16638"/>
                    <a:pt x="15249" y="15470"/>
                  </a:cubicBezTo>
                  <a:cubicBezTo>
                    <a:pt x="14552" y="14303"/>
                    <a:pt x="13159" y="13427"/>
                    <a:pt x="11533" y="12892"/>
                  </a:cubicBezTo>
                  <a:cubicBezTo>
                    <a:pt x="9907" y="12357"/>
                    <a:pt x="8049" y="12162"/>
                    <a:pt x="6772" y="12259"/>
                  </a:cubicBezTo>
                  <a:cubicBezTo>
                    <a:pt x="5494" y="12357"/>
                    <a:pt x="4798" y="12746"/>
                    <a:pt x="3985" y="13378"/>
                  </a:cubicBezTo>
                  <a:cubicBezTo>
                    <a:pt x="3172" y="14011"/>
                    <a:pt x="2243" y="14886"/>
                    <a:pt x="1546" y="15859"/>
                  </a:cubicBezTo>
                  <a:cubicBezTo>
                    <a:pt x="849" y="16832"/>
                    <a:pt x="385" y="17903"/>
                    <a:pt x="152" y="18778"/>
                  </a:cubicBezTo>
                  <a:cubicBezTo>
                    <a:pt x="-80" y="19654"/>
                    <a:pt x="-80" y="20335"/>
                    <a:pt x="385" y="20822"/>
                  </a:cubicBezTo>
                  <a:cubicBezTo>
                    <a:pt x="849" y="21308"/>
                    <a:pt x="1778" y="21600"/>
                    <a:pt x="4101" y="21503"/>
                  </a:cubicBezTo>
                  <a:cubicBezTo>
                    <a:pt x="6423" y="21405"/>
                    <a:pt x="10139" y="20919"/>
                    <a:pt x="13275" y="19995"/>
                  </a:cubicBezTo>
                  <a:cubicBezTo>
                    <a:pt x="16410" y="19070"/>
                    <a:pt x="18965" y="17708"/>
                    <a:pt x="21520" y="163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2" name="Linea"/>
            <p:cNvSpPr/>
            <p:nvPr/>
          </p:nvSpPr>
          <p:spPr>
            <a:xfrm>
              <a:off x="5960102" y="4535705"/>
              <a:ext cx="26312" cy="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fill="norm" stroke="1" extrusionOk="0">
                  <a:moveTo>
                    <a:pt x="12885" y="0"/>
                  </a:moveTo>
                  <a:cubicBezTo>
                    <a:pt x="8385" y="0"/>
                    <a:pt x="3885" y="0"/>
                    <a:pt x="1635" y="675"/>
                  </a:cubicBezTo>
                  <a:cubicBezTo>
                    <a:pt x="-615" y="1350"/>
                    <a:pt x="-615" y="2700"/>
                    <a:pt x="2085" y="5850"/>
                  </a:cubicBezTo>
                  <a:cubicBezTo>
                    <a:pt x="4785" y="9000"/>
                    <a:pt x="10185" y="13950"/>
                    <a:pt x="13785" y="16875"/>
                  </a:cubicBezTo>
                  <a:cubicBezTo>
                    <a:pt x="17385" y="19800"/>
                    <a:pt x="19185" y="20700"/>
                    <a:pt x="2098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3" name="Linea"/>
            <p:cNvSpPr/>
            <p:nvPr/>
          </p:nvSpPr>
          <p:spPr>
            <a:xfrm>
              <a:off x="6003339" y="4478156"/>
              <a:ext cx="6772" cy="1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4" name="Linea"/>
            <p:cNvSpPr/>
            <p:nvPr/>
          </p:nvSpPr>
          <p:spPr>
            <a:xfrm>
              <a:off x="6035812" y="4525249"/>
              <a:ext cx="71428" cy="11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214" fill="norm" stroke="1" extrusionOk="0">
                  <a:moveTo>
                    <a:pt x="11373" y="685"/>
                  </a:moveTo>
                  <a:cubicBezTo>
                    <a:pt x="9711" y="265"/>
                    <a:pt x="8050" y="-154"/>
                    <a:pt x="6388" y="56"/>
                  </a:cubicBezTo>
                  <a:cubicBezTo>
                    <a:pt x="4727" y="265"/>
                    <a:pt x="3065" y="1104"/>
                    <a:pt x="2567" y="2572"/>
                  </a:cubicBezTo>
                  <a:cubicBezTo>
                    <a:pt x="2068" y="4040"/>
                    <a:pt x="2733" y="6137"/>
                    <a:pt x="5391" y="8025"/>
                  </a:cubicBezTo>
                  <a:cubicBezTo>
                    <a:pt x="8050" y="9912"/>
                    <a:pt x="12702" y="11590"/>
                    <a:pt x="15693" y="12743"/>
                  </a:cubicBezTo>
                  <a:cubicBezTo>
                    <a:pt x="18684" y="13896"/>
                    <a:pt x="20013" y="14526"/>
                    <a:pt x="20677" y="15364"/>
                  </a:cubicBezTo>
                  <a:cubicBezTo>
                    <a:pt x="21342" y="16203"/>
                    <a:pt x="21342" y="17252"/>
                    <a:pt x="18351" y="18405"/>
                  </a:cubicBezTo>
                  <a:cubicBezTo>
                    <a:pt x="15360" y="19559"/>
                    <a:pt x="9379" y="20817"/>
                    <a:pt x="5723" y="21131"/>
                  </a:cubicBezTo>
                  <a:cubicBezTo>
                    <a:pt x="2068" y="21446"/>
                    <a:pt x="739" y="20817"/>
                    <a:pt x="240" y="19978"/>
                  </a:cubicBezTo>
                  <a:cubicBezTo>
                    <a:pt x="-258" y="19139"/>
                    <a:pt x="74" y="18091"/>
                    <a:pt x="739" y="17462"/>
                  </a:cubicBezTo>
                  <a:cubicBezTo>
                    <a:pt x="1404" y="16832"/>
                    <a:pt x="2400" y="16623"/>
                    <a:pt x="3397" y="164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5" name="Linea"/>
            <p:cNvSpPr/>
            <p:nvPr/>
          </p:nvSpPr>
          <p:spPr>
            <a:xfrm>
              <a:off x="6154759" y="4546635"/>
              <a:ext cx="136327" cy="9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430" fill="norm" stroke="1" extrusionOk="0">
                  <a:moveTo>
                    <a:pt x="11298" y="2809"/>
                  </a:moveTo>
                  <a:cubicBezTo>
                    <a:pt x="10767" y="1816"/>
                    <a:pt x="10236" y="823"/>
                    <a:pt x="8820" y="327"/>
                  </a:cubicBezTo>
                  <a:cubicBezTo>
                    <a:pt x="7403" y="-170"/>
                    <a:pt x="5102" y="-170"/>
                    <a:pt x="3331" y="823"/>
                  </a:cubicBezTo>
                  <a:cubicBezTo>
                    <a:pt x="1561" y="1816"/>
                    <a:pt x="321" y="3802"/>
                    <a:pt x="56" y="7154"/>
                  </a:cubicBezTo>
                  <a:cubicBezTo>
                    <a:pt x="-210" y="10506"/>
                    <a:pt x="498" y="15223"/>
                    <a:pt x="1826" y="17954"/>
                  </a:cubicBezTo>
                  <a:cubicBezTo>
                    <a:pt x="3154" y="20685"/>
                    <a:pt x="5102" y="21430"/>
                    <a:pt x="6872" y="20064"/>
                  </a:cubicBezTo>
                  <a:cubicBezTo>
                    <a:pt x="8643" y="18699"/>
                    <a:pt x="10236" y="15223"/>
                    <a:pt x="11121" y="12740"/>
                  </a:cubicBezTo>
                  <a:cubicBezTo>
                    <a:pt x="12006" y="10258"/>
                    <a:pt x="12183" y="8768"/>
                    <a:pt x="12006" y="7402"/>
                  </a:cubicBezTo>
                  <a:cubicBezTo>
                    <a:pt x="11829" y="6037"/>
                    <a:pt x="11298" y="4796"/>
                    <a:pt x="11033" y="4796"/>
                  </a:cubicBezTo>
                  <a:cubicBezTo>
                    <a:pt x="10767" y="4796"/>
                    <a:pt x="10767" y="6037"/>
                    <a:pt x="11475" y="8520"/>
                  </a:cubicBezTo>
                  <a:cubicBezTo>
                    <a:pt x="12183" y="11002"/>
                    <a:pt x="13600" y="14727"/>
                    <a:pt x="15370" y="17085"/>
                  </a:cubicBezTo>
                  <a:cubicBezTo>
                    <a:pt x="17141" y="19444"/>
                    <a:pt x="19265" y="20437"/>
                    <a:pt x="2139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6" name="Linea"/>
            <p:cNvSpPr/>
            <p:nvPr/>
          </p:nvSpPr>
          <p:spPr>
            <a:xfrm>
              <a:off x="6308858" y="4463312"/>
              <a:ext cx="66860" cy="194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342" fill="norm" stroke="1" extrusionOk="0">
                  <a:moveTo>
                    <a:pt x="6210" y="143"/>
                  </a:moveTo>
                  <a:cubicBezTo>
                    <a:pt x="4050" y="19"/>
                    <a:pt x="1890" y="-105"/>
                    <a:pt x="810" y="143"/>
                  </a:cubicBezTo>
                  <a:cubicBezTo>
                    <a:pt x="-270" y="392"/>
                    <a:pt x="-270" y="1012"/>
                    <a:pt x="810" y="2936"/>
                  </a:cubicBezTo>
                  <a:cubicBezTo>
                    <a:pt x="1890" y="4861"/>
                    <a:pt x="4050" y="8088"/>
                    <a:pt x="6030" y="11005"/>
                  </a:cubicBezTo>
                  <a:cubicBezTo>
                    <a:pt x="8010" y="13923"/>
                    <a:pt x="9810" y="16529"/>
                    <a:pt x="11070" y="18329"/>
                  </a:cubicBezTo>
                  <a:cubicBezTo>
                    <a:pt x="12330" y="20129"/>
                    <a:pt x="13050" y="21123"/>
                    <a:pt x="14130" y="21309"/>
                  </a:cubicBezTo>
                  <a:cubicBezTo>
                    <a:pt x="15210" y="21495"/>
                    <a:pt x="16650" y="20874"/>
                    <a:pt x="17910" y="20254"/>
                  </a:cubicBezTo>
                  <a:cubicBezTo>
                    <a:pt x="19170" y="19633"/>
                    <a:pt x="20250" y="19012"/>
                    <a:pt x="21330" y="183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7" name="Linea"/>
            <p:cNvSpPr/>
            <p:nvPr/>
          </p:nvSpPr>
          <p:spPr>
            <a:xfrm>
              <a:off x="6386359" y="4454459"/>
              <a:ext cx="63835" cy="18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94" fill="norm" stroke="1" extrusionOk="0">
                  <a:moveTo>
                    <a:pt x="3248" y="0"/>
                  </a:moveTo>
                  <a:cubicBezTo>
                    <a:pt x="2111" y="524"/>
                    <a:pt x="974" y="1047"/>
                    <a:pt x="405" y="2356"/>
                  </a:cubicBezTo>
                  <a:cubicBezTo>
                    <a:pt x="-163" y="3665"/>
                    <a:pt x="-163" y="5760"/>
                    <a:pt x="595" y="8640"/>
                  </a:cubicBezTo>
                  <a:cubicBezTo>
                    <a:pt x="1353" y="11520"/>
                    <a:pt x="2869" y="15185"/>
                    <a:pt x="4195" y="17476"/>
                  </a:cubicBezTo>
                  <a:cubicBezTo>
                    <a:pt x="5521" y="19767"/>
                    <a:pt x="6658" y="20684"/>
                    <a:pt x="8363" y="21142"/>
                  </a:cubicBezTo>
                  <a:cubicBezTo>
                    <a:pt x="10069" y="21600"/>
                    <a:pt x="12342" y="21600"/>
                    <a:pt x="14616" y="21207"/>
                  </a:cubicBezTo>
                  <a:cubicBezTo>
                    <a:pt x="16890" y="20815"/>
                    <a:pt x="19163" y="20029"/>
                    <a:pt x="21437" y="192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8" name="Linea"/>
            <p:cNvSpPr/>
            <p:nvPr/>
          </p:nvSpPr>
          <p:spPr>
            <a:xfrm>
              <a:off x="6472587" y="4535705"/>
              <a:ext cx="38541" cy="11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23" fill="norm" stroke="1" extrusionOk="0">
                  <a:moveTo>
                    <a:pt x="713" y="0"/>
                  </a:moveTo>
                  <a:cubicBezTo>
                    <a:pt x="95" y="3531"/>
                    <a:pt x="-522" y="7062"/>
                    <a:pt x="712" y="10385"/>
                  </a:cubicBezTo>
                  <a:cubicBezTo>
                    <a:pt x="1947" y="13708"/>
                    <a:pt x="5032" y="16823"/>
                    <a:pt x="7501" y="18796"/>
                  </a:cubicBezTo>
                  <a:cubicBezTo>
                    <a:pt x="9970" y="20769"/>
                    <a:pt x="11821" y="21600"/>
                    <a:pt x="13981" y="21392"/>
                  </a:cubicBezTo>
                  <a:cubicBezTo>
                    <a:pt x="16141" y="21185"/>
                    <a:pt x="18609" y="19938"/>
                    <a:pt x="21078" y="186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9" name="Linea"/>
            <p:cNvSpPr/>
            <p:nvPr/>
          </p:nvSpPr>
          <p:spPr>
            <a:xfrm>
              <a:off x="6482618" y="4451074"/>
              <a:ext cx="11584" cy="2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0" name="Linea"/>
            <p:cNvSpPr/>
            <p:nvPr/>
          </p:nvSpPr>
          <p:spPr>
            <a:xfrm>
              <a:off x="6561906" y="4539090"/>
              <a:ext cx="81247" cy="11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6141"/>
                    <a:pt x="1800" y="12282"/>
                    <a:pt x="2400" y="15988"/>
                  </a:cubicBezTo>
                  <a:cubicBezTo>
                    <a:pt x="3000" y="19694"/>
                    <a:pt x="3300" y="20965"/>
                    <a:pt x="3000" y="21177"/>
                  </a:cubicBezTo>
                  <a:cubicBezTo>
                    <a:pt x="2700" y="21388"/>
                    <a:pt x="1800" y="20541"/>
                    <a:pt x="1800" y="18741"/>
                  </a:cubicBezTo>
                  <a:cubicBezTo>
                    <a:pt x="1800" y="16941"/>
                    <a:pt x="2700" y="14188"/>
                    <a:pt x="3900" y="11753"/>
                  </a:cubicBezTo>
                  <a:cubicBezTo>
                    <a:pt x="5100" y="9318"/>
                    <a:pt x="6600" y="7200"/>
                    <a:pt x="8850" y="5824"/>
                  </a:cubicBezTo>
                  <a:cubicBezTo>
                    <a:pt x="11100" y="4447"/>
                    <a:pt x="14100" y="3812"/>
                    <a:pt x="15750" y="4024"/>
                  </a:cubicBezTo>
                  <a:cubicBezTo>
                    <a:pt x="17400" y="4235"/>
                    <a:pt x="17700" y="5294"/>
                    <a:pt x="18450" y="8365"/>
                  </a:cubicBezTo>
                  <a:cubicBezTo>
                    <a:pt x="19200" y="11435"/>
                    <a:pt x="20400" y="165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1" name="Linea"/>
            <p:cNvSpPr/>
            <p:nvPr/>
          </p:nvSpPr>
          <p:spPr>
            <a:xfrm>
              <a:off x="6677004" y="4544733"/>
              <a:ext cx="101559" cy="10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0942" fill="norm" stroke="1" extrusionOk="0">
                  <a:moveTo>
                    <a:pt x="0" y="11381"/>
                  </a:moveTo>
                  <a:cubicBezTo>
                    <a:pt x="3086" y="10916"/>
                    <a:pt x="6172" y="10452"/>
                    <a:pt x="8664" y="9290"/>
                  </a:cubicBezTo>
                  <a:cubicBezTo>
                    <a:pt x="11156" y="8129"/>
                    <a:pt x="13055" y="6271"/>
                    <a:pt x="14005" y="4761"/>
                  </a:cubicBezTo>
                  <a:cubicBezTo>
                    <a:pt x="14954" y="3252"/>
                    <a:pt x="14954" y="2090"/>
                    <a:pt x="14242" y="1277"/>
                  </a:cubicBezTo>
                  <a:cubicBezTo>
                    <a:pt x="13530" y="465"/>
                    <a:pt x="12106" y="0"/>
                    <a:pt x="9970" y="0"/>
                  </a:cubicBezTo>
                  <a:cubicBezTo>
                    <a:pt x="7833" y="0"/>
                    <a:pt x="4985" y="465"/>
                    <a:pt x="2967" y="2671"/>
                  </a:cubicBezTo>
                  <a:cubicBezTo>
                    <a:pt x="950" y="4877"/>
                    <a:pt x="-237" y="8826"/>
                    <a:pt x="831" y="12542"/>
                  </a:cubicBezTo>
                  <a:cubicBezTo>
                    <a:pt x="1899" y="16258"/>
                    <a:pt x="5222" y="19742"/>
                    <a:pt x="9020" y="20671"/>
                  </a:cubicBezTo>
                  <a:cubicBezTo>
                    <a:pt x="12818" y="21600"/>
                    <a:pt x="17090" y="19974"/>
                    <a:pt x="21363" y="18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2" name="Linea"/>
            <p:cNvSpPr/>
            <p:nvPr/>
          </p:nvSpPr>
          <p:spPr>
            <a:xfrm>
              <a:off x="6807054" y="4543278"/>
              <a:ext cx="127231" cy="12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969" fill="norm" stroke="1" extrusionOk="0">
                  <a:moveTo>
                    <a:pt x="12162" y="3878"/>
                  </a:moveTo>
                  <a:cubicBezTo>
                    <a:pt x="11787" y="2349"/>
                    <a:pt x="11411" y="820"/>
                    <a:pt x="10660" y="246"/>
                  </a:cubicBezTo>
                  <a:cubicBezTo>
                    <a:pt x="9908" y="-327"/>
                    <a:pt x="8781" y="55"/>
                    <a:pt x="6997" y="1871"/>
                  </a:cubicBezTo>
                  <a:cubicBezTo>
                    <a:pt x="5213" y="3687"/>
                    <a:pt x="2771" y="6937"/>
                    <a:pt x="1362" y="9613"/>
                  </a:cubicBezTo>
                  <a:cubicBezTo>
                    <a:pt x="-46" y="12289"/>
                    <a:pt x="-422" y="14392"/>
                    <a:pt x="517" y="15921"/>
                  </a:cubicBezTo>
                  <a:cubicBezTo>
                    <a:pt x="1456" y="17450"/>
                    <a:pt x="3710" y="18406"/>
                    <a:pt x="6246" y="17641"/>
                  </a:cubicBezTo>
                  <a:cubicBezTo>
                    <a:pt x="8781" y="16877"/>
                    <a:pt x="11599" y="14392"/>
                    <a:pt x="13101" y="12002"/>
                  </a:cubicBezTo>
                  <a:cubicBezTo>
                    <a:pt x="14604" y="9613"/>
                    <a:pt x="14792" y="7319"/>
                    <a:pt x="14698" y="5503"/>
                  </a:cubicBezTo>
                  <a:cubicBezTo>
                    <a:pt x="14604" y="3687"/>
                    <a:pt x="14228" y="2349"/>
                    <a:pt x="13947" y="2158"/>
                  </a:cubicBezTo>
                  <a:cubicBezTo>
                    <a:pt x="13665" y="1967"/>
                    <a:pt x="13477" y="2923"/>
                    <a:pt x="13383" y="5503"/>
                  </a:cubicBezTo>
                  <a:cubicBezTo>
                    <a:pt x="13289" y="8084"/>
                    <a:pt x="13289" y="12289"/>
                    <a:pt x="13759" y="15252"/>
                  </a:cubicBezTo>
                  <a:cubicBezTo>
                    <a:pt x="14228" y="18215"/>
                    <a:pt x="15168" y="19935"/>
                    <a:pt x="16482" y="20604"/>
                  </a:cubicBezTo>
                  <a:cubicBezTo>
                    <a:pt x="17797" y="21273"/>
                    <a:pt x="19488" y="20891"/>
                    <a:pt x="21178" y="205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3" name="Linea"/>
            <p:cNvSpPr/>
            <p:nvPr/>
          </p:nvSpPr>
          <p:spPr>
            <a:xfrm>
              <a:off x="6971522" y="4540735"/>
              <a:ext cx="142209" cy="12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01" fill="norm" stroke="1" extrusionOk="0">
                  <a:moveTo>
                    <a:pt x="0" y="2566"/>
                  </a:moveTo>
                  <a:cubicBezTo>
                    <a:pt x="850" y="7113"/>
                    <a:pt x="1701" y="11660"/>
                    <a:pt x="2296" y="14976"/>
                  </a:cubicBezTo>
                  <a:cubicBezTo>
                    <a:pt x="2891" y="18292"/>
                    <a:pt x="3232" y="20376"/>
                    <a:pt x="3402" y="20945"/>
                  </a:cubicBezTo>
                  <a:cubicBezTo>
                    <a:pt x="3572" y="21513"/>
                    <a:pt x="3572" y="20566"/>
                    <a:pt x="3912" y="17534"/>
                  </a:cubicBezTo>
                  <a:cubicBezTo>
                    <a:pt x="4252" y="14502"/>
                    <a:pt x="4932" y="9387"/>
                    <a:pt x="5443" y="6355"/>
                  </a:cubicBezTo>
                  <a:cubicBezTo>
                    <a:pt x="5953" y="3324"/>
                    <a:pt x="6293" y="2376"/>
                    <a:pt x="6718" y="1524"/>
                  </a:cubicBezTo>
                  <a:cubicBezTo>
                    <a:pt x="7143" y="671"/>
                    <a:pt x="7654" y="-87"/>
                    <a:pt x="8079" y="8"/>
                  </a:cubicBezTo>
                  <a:cubicBezTo>
                    <a:pt x="8504" y="102"/>
                    <a:pt x="8844" y="1050"/>
                    <a:pt x="9524" y="3608"/>
                  </a:cubicBezTo>
                  <a:cubicBezTo>
                    <a:pt x="10205" y="6166"/>
                    <a:pt x="11225" y="10334"/>
                    <a:pt x="11820" y="12892"/>
                  </a:cubicBezTo>
                  <a:cubicBezTo>
                    <a:pt x="12416" y="15450"/>
                    <a:pt x="12586" y="16397"/>
                    <a:pt x="12756" y="17534"/>
                  </a:cubicBezTo>
                  <a:cubicBezTo>
                    <a:pt x="12926" y="18671"/>
                    <a:pt x="13096" y="19997"/>
                    <a:pt x="13096" y="19902"/>
                  </a:cubicBezTo>
                  <a:cubicBezTo>
                    <a:pt x="13096" y="19808"/>
                    <a:pt x="12926" y="18292"/>
                    <a:pt x="12926" y="15545"/>
                  </a:cubicBezTo>
                  <a:cubicBezTo>
                    <a:pt x="12926" y="12797"/>
                    <a:pt x="13096" y="8818"/>
                    <a:pt x="13436" y="6355"/>
                  </a:cubicBezTo>
                  <a:cubicBezTo>
                    <a:pt x="13776" y="3892"/>
                    <a:pt x="14287" y="2945"/>
                    <a:pt x="14967" y="2376"/>
                  </a:cubicBezTo>
                  <a:cubicBezTo>
                    <a:pt x="15647" y="1808"/>
                    <a:pt x="16498" y="1618"/>
                    <a:pt x="17263" y="1808"/>
                  </a:cubicBezTo>
                  <a:cubicBezTo>
                    <a:pt x="18028" y="1997"/>
                    <a:pt x="18709" y="2566"/>
                    <a:pt x="19474" y="4934"/>
                  </a:cubicBezTo>
                  <a:cubicBezTo>
                    <a:pt x="20239" y="7302"/>
                    <a:pt x="21090" y="11471"/>
                    <a:pt x="21345" y="14029"/>
                  </a:cubicBezTo>
                  <a:cubicBezTo>
                    <a:pt x="21600" y="16587"/>
                    <a:pt x="21260" y="17534"/>
                    <a:pt x="20920" y="18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4" name="Linea"/>
            <p:cNvSpPr/>
            <p:nvPr/>
          </p:nvSpPr>
          <p:spPr>
            <a:xfrm>
              <a:off x="7156677" y="4550021"/>
              <a:ext cx="95823" cy="9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0990" fill="norm" stroke="1" extrusionOk="0">
                  <a:moveTo>
                    <a:pt x="3998" y="9623"/>
                  </a:moveTo>
                  <a:cubicBezTo>
                    <a:pt x="2742" y="10126"/>
                    <a:pt x="1486" y="10628"/>
                    <a:pt x="733" y="11507"/>
                  </a:cubicBezTo>
                  <a:cubicBezTo>
                    <a:pt x="-21" y="12386"/>
                    <a:pt x="-272" y="13642"/>
                    <a:pt x="356" y="14270"/>
                  </a:cubicBezTo>
                  <a:cubicBezTo>
                    <a:pt x="984" y="14898"/>
                    <a:pt x="2491" y="14898"/>
                    <a:pt x="4500" y="14019"/>
                  </a:cubicBezTo>
                  <a:cubicBezTo>
                    <a:pt x="6509" y="13140"/>
                    <a:pt x="9021" y="11381"/>
                    <a:pt x="10779" y="9372"/>
                  </a:cubicBezTo>
                  <a:cubicBezTo>
                    <a:pt x="12537" y="7363"/>
                    <a:pt x="13542" y="5102"/>
                    <a:pt x="13667" y="3470"/>
                  </a:cubicBezTo>
                  <a:cubicBezTo>
                    <a:pt x="13793" y="1837"/>
                    <a:pt x="13040" y="833"/>
                    <a:pt x="11407" y="330"/>
                  </a:cubicBezTo>
                  <a:cubicBezTo>
                    <a:pt x="9775" y="-172"/>
                    <a:pt x="7263" y="-172"/>
                    <a:pt x="5254" y="833"/>
                  </a:cubicBezTo>
                  <a:cubicBezTo>
                    <a:pt x="3244" y="1837"/>
                    <a:pt x="1737" y="3847"/>
                    <a:pt x="984" y="6107"/>
                  </a:cubicBezTo>
                  <a:cubicBezTo>
                    <a:pt x="230" y="8368"/>
                    <a:pt x="230" y="10879"/>
                    <a:pt x="1737" y="13893"/>
                  </a:cubicBezTo>
                  <a:cubicBezTo>
                    <a:pt x="3244" y="16907"/>
                    <a:pt x="6258" y="20423"/>
                    <a:pt x="9775" y="20926"/>
                  </a:cubicBezTo>
                  <a:cubicBezTo>
                    <a:pt x="13291" y="21428"/>
                    <a:pt x="17309" y="18916"/>
                    <a:pt x="21328" y="164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5" name="Linea"/>
            <p:cNvSpPr/>
            <p:nvPr/>
          </p:nvSpPr>
          <p:spPr>
            <a:xfrm>
              <a:off x="7273938" y="4535705"/>
              <a:ext cx="103816" cy="11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470" y="0"/>
                  </a:moveTo>
                  <a:cubicBezTo>
                    <a:pt x="235" y="3668"/>
                    <a:pt x="0" y="7336"/>
                    <a:pt x="0" y="10494"/>
                  </a:cubicBezTo>
                  <a:cubicBezTo>
                    <a:pt x="0" y="13653"/>
                    <a:pt x="235" y="16302"/>
                    <a:pt x="587" y="18136"/>
                  </a:cubicBezTo>
                  <a:cubicBezTo>
                    <a:pt x="939" y="19970"/>
                    <a:pt x="1409" y="20989"/>
                    <a:pt x="1409" y="20989"/>
                  </a:cubicBezTo>
                  <a:cubicBezTo>
                    <a:pt x="1409" y="20989"/>
                    <a:pt x="939" y="19970"/>
                    <a:pt x="587" y="18238"/>
                  </a:cubicBezTo>
                  <a:cubicBezTo>
                    <a:pt x="235" y="16506"/>
                    <a:pt x="0" y="14060"/>
                    <a:pt x="939" y="11513"/>
                  </a:cubicBezTo>
                  <a:cubicBezTo>
                    <a:pt x="1878" y="8966"/>
                    <a:pt x="3991" y="6317"/>
                    <a:pt x="5635" y="4687"/>
                  </a:cubicBezTo>
                  <a:cubicBezTo>
                    <a:pt x="7278" y="3057"/>
                    <a:pt x="8452" y="2445"/>
                    <a:pt x="9626" y="2343"/>
                  </a:cubicBezTo>
                  <a:cubicBezTo>
                    <a:pt x="10800" y="2241"/>
                    <a:pt x="11974" y="2649"/>
                    <a:pt x="12678" y="3362"/>
                  </a:cubicBezTo>
                  <a:cubicBezTo>
                    <a:pt x="13383" y="4075"/>
                    <a:pt x="13617" y="5094"/>
                    <a:pt x="13970" y="7743"/>
                  </a:cubicBezTo>
                  <a:cubicBezTo>
                    <a:pt x="14322" y="10392"/>
                    <a:pt x="14791" y="14672"/>
                    <a:pt x="15026" y="17321"/>
                  </a:cubicBezTo>
                  <a:cubicBezTo>
                    <a:pt x="15261" y="19970"/>
                    <a:pt x="15261" y="20989"/>
                    <a:pt x="15848" y="21294"/>
                  </a:cubicBezTo>
                  <a:cubicBezTo>
                    <a:pt x="16435" y="21600"/>
                    <a:pt x="17609" y="21192"/>
                    <a:pt x="18665" y="20479"/>
                  </a:cubicBezTo>
                  <a:cubicBezTo>
                    <a:pt x="19722" y="19766"/>
                    <a:pt x="20661" y="18747"/>
                    <a:pt x="21600" y="1772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6" name="Linea"/>
            <p:cNvSpPr/>
            <p:nvPr/>
          </p:nvSpPr>
          <p:spPr>
            <a:xfrm>
              <a:off x="7398064" y="4474771"/>
              <a:ext cx="67706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0"/>
                  </a:moveTo>
                  <a:cubicBezTo>
                    <a:pt x="720" y="4065"/>
                    <a:pt x="1440" y="8129"/>
                    <a:pt x="1620" y="11206"/>
                  </a:cubicBezTo>
                  <a:cubicBezTo>
                    <a:pt x="1800" y="14284"/>
                    <a:pt x="1440" y="16374"/>
                    <a:pt x="1800" y="17942"/>
                  </a:cubicBezTo>
                  <a:cubicBezTo>
                    <a:pt x="2160" y="19510"/>
                    <a:pt x="3240" y="20555"/>
                    <a:pt x="4680" y="21077"/>
                  </a:cubicBezTo>
                  <a:cubicBezTo>
                    <a:pt x="6120" y="21600"/>
                    <a:pt x="7920" y="21600"/>
                    <a:pt x="10800" y="20671"/>
                  </a:cubicBezTo>
                  <a:cubicBezTo>
                    <a:pt x="13680" y="19742"/>
                    <a:pt x="17640" y="17884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7" name="Linea"/>
            <p:cNvSpPr/>
            <p:nvPr/>
          </p:nvSpPr>
          <p:spPr>
            <a:xfrm>
              <a:off x="7354056" y="4531192"/>
              <a:ext cx="145567" cy="4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21" y="10800"/>
                    <a:pt x="9042" y="0"/>
                    <a:pt x="12642" y="0"/>
                  </a:cubicBezTo>
                  <a:cubicBezTo>
                    <a:pt x="16242" y="0"/>
                    <a:pt x="1892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8" name="Linea"/>
            <p:cNvSpPr/>
            <p:nvPr/>
          </p:nvSpPr>
          <p:spPr>
            <a:xfrm>
              <a:off x="7488376" y="4565508"/>
              <a:ext cx="96724" cy="109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763" fill="norm" stroke="1" extrusionOk="0">
                  <a:moveTo>
                    <a:pt x="9486" y="3975"/>
                  </a:moveTo>
                  <a:cubicBezTo>
                    <a:pt x="9486" y="2906"/>
                    <a:pt x="9486" y="1836"/>
                    <a:pt x="8893" y="1195"/>
                  </a:cubicBezTo>
                  <a:cubicBezTo>
                    <a:pt x="8299" y="553"/>
                    <a:pt x="7113" y="339"/>
                    <a:pt x="5332" y="1730"/>
                  </a:cubicBezTo>
                  <a:cubicBezTo>
                    <a:pt x="3552" y="3120"/>
                    <a:pt x="1179" y="6114"/>
                    <a:pt x="348" y="9322"/>
                  </a:cubicBezTo>
                  <a:cubicBezTo>
                    <a:pt x="-483" y="12530"/>
                    <a:pt x="229" y="15951"/>
                    <a:pt x="1891" y="18090"/>
                  </a:cubicBezTo>
                  <a:cubicBezTo>
                    <a:pt x="3552" y="20229"/>
                    <a:pt x="6163" y="21084"/>
                    <a:pt x="9368" y="20656"/>
                  </a:cubicBezTo>
                  <a:cubicBezTo>
                    <a:pt x="12572" y="20229"/>
                    <a:pt x="16370" y="18518"/>
                    <a:pt x="18506" y="16058"/>
                  </a:cubicBezTo>
                  <a:cubicBezTo>
                    <a:pt x="20642" y="13599"/>
                    <a:pt x="21117" y="10391"/>
                    <a:pt x="18862" y="7183"/>
                  </a:cubicBezTo>
                  <a:cubicBezTo>
                    <a:pt x="16607" y="3975"/>
                    <a:pt x="11623" y="767"/>
                    <a:pt x="8062" y="126"/>
                  </a:cubicBezTo>
                  <a:cubicBezTo>
                    <a:pt x="4502" y="-516"/>
                    <a:pt x="2365" y="1409"/>
                    <a:pt x="229" y="3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9" name="Linea"/>
            <p:cNvSpPr/>
            <p:nvPr/>
          </p:nvSpPr>
          <p:spPr>
            <a:xfrm>
              <a:off x="5866008" y="4774040"/>
              <a:ext cx="175148" cy="12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76" fill="norm" stroke="1" extrusionOk="0">
                  <a:moveTo>
                    <a:pt x="6752" y="355"/>
                  </a:moveTo>
                  <a:cubicBezTo>
                    <a:pt x="5937" y="-42"/>
                    <a:pt x="5122" y="-438"/>
                    <a:pt x="3899" y="1147"/>
                  </a:cubicBezTo>
                  <a:cubicBezTo>
                    <a:pt x="2677" y="2733"/>
                    <a:pt x="1047" y="6300"/>
                    <a:pt x="367" y="9569"/>
                  </a:cubicBezTo>
                  <a:cubicBezTo>
                    <a:pt x="-312" y="12839"/>
                    <a:pt x="-40" y="15812"/>
                    <a:pt x="1114" y="17694"/>
                  </a:cubicBezTo>
                  <a:cubicBezTo>
                    <a:pt x="2269" y="19577"/>
                    <a:pt x="4307" y="20369"/>
                    <a:pt x="6209" y="19676"/>
                  </a:cubicBezTo>
                  <a:cubicBezTo>
                    <a:pt x="8111" y="18982"/>
                    <a:pt x="9877" y="16802"/>
                    <a:pt x="10963" y="15316"/>
                  </a:cubicBezTo>
                  <a:cubicBezTo>
                    <a:pt x="12050" y="13830"/>
                    <a:pt x="12458" y="13037"/>
                    <a:pt x="12526" y="13136"/>
                  </a:cubicBezTo>
                  <a:cubicBezTo>
                    <a:pt x="12594" y="13235"/>
                    <a:pt x="12322" y="14226"/>
                    <a:pt x="12118" y="15316"/>
                  </a:cubicBezTo>
                  <a:cubicBezTo>
                    <a:pt x="11914" y="16406"/>
                    <a:pt x="11779" y="17595"/>
                    <a:pt x="11914" y="18586"/>
                  </a:cubicBezTo>
                  <a:cubicBezTo>
                    <a:pt x="12050" y="19577"/>
                    <a:pt x="12458" y="20369"/>
                    <a:pt x="13001" y="20766"/>
                  </a:cubicBezTo>
                  <a:cubicBezTo>
                    <a:pt x="13545" y="21162"/>
                    <a:pt x="14224" y="21162"/>
                    <a:pt x="15175" y="20865"/>
                  </a:cubicBezTo>
                  <a:cubicBezTo>
                    <a:pt x="16126" y="20568"/>
                    <a:pt x="17348" y="19973"/>
                    <a:pt x="18503" y="18388"/>
                  </a:cubicBezTo>
                  <a:cubicBezTo>
                    <a:pt x="19658" y="16802"/>
                    <a:pt x="20745" y="14226"/>
                    <a:pt x="21016" y="11650"/>
                  </a:cubicBezTo>
                  <a:cubicBezTo>
                    <a:pt x="21288" y="9074"/>
                    <a:pt x="20745" y="6498"/>
                    <a:pt x="19726" y="4714"/>
                  </a:cubicBezTo>
                  <a:cubicBezTo>
                    <a:pt x="18707" y="2931"/>
                    <a:pt x="17213" y="1940"/>
                    <a:pt x="16126" y="1643"/>
                  </a:cubicBezTo>
                  <a:cubicBezTo>
                    <a:pt x="15039" y="1345"/>
                    <a:pt x="14360" y="1742"/>
                    <a:pt x="13884" y="3823"/>
                  </a:cubicBezTo>
                  <a:cubicBezTo>
                    <a:pt x="13409" y="5903"/>
                    <a:pt x="13137" y="9668"/>
                    <a:pt x="13205" y="12146"/>
                  </a:cubicBezTo>
                  <a:cubicBezTo>
                    <a:pt x="13273" y="14623"/>
                    <a:pt x="13680" y="15812"/>
                    <a:pt x="14088" y="17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0" name="Linea"/>
            <p:cNvSpPr/>
            <p:nvPr/>
          </p:nvSpPr>
          <p:spPr>
            <a:xfrm>
              <a:off x="6067659" y="4778840"/>
              <a:ext cx="71091" cy="98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3770"/>
                  </a:moveTo>
                  <a:cubicBezTo>
                    <a:pt x="343" y="7896"/>
                    <a:pt x="686" y="12022"/>
                    <a:pt x="1029" y="15177"/>
                  </a:cubicBezTo>
                  <a:cubicBezTo>
                    <a:pt x="1371" y="18332"/>
                    <a:pt x="1714" y="20516"/>
                    <a:pt x="1543" y="21002"/>
                  </a:cubicBezTo>
                  <a:cubicBezTo>
                    <a:pt x="1371" y="21487"/>
                    <a:pt x="686" y="20274"/>
                    <a:pt x="1543" y="17604"/>
                  </a:cubicBezTo>
                  <a:cubicBezTo>
                    <a:pt x="2400" y="14934"/>
                    <a:pt x="4800" y="10808"/>
                    <a:pt x="6343" y="8017"/>
                  </a:cubicBezTo>
                  <a:cubicBezTo>
                    <a:pt x="7886" y="5226"/>
                    <a:pt x="8571" y="3770"/>
                    <a:pt x="9771" y="2435"/>
                  </a:cubicBezTo>
                  <a:cubicBezTo>
                    <a:pt x="10971" y="1100"/>
                    <a:pt x="12686" y="-113"/>
                    <a:pt x="14057" y="8"/>
                  </a:cubicBezTo>
                  <a:cubicBezTo>
                    <a:pt x="15429" y="130"/>
                    <a:pt x="16457" y="1586"/>
                    <a:pt x="17657" y="4377"/>
                  </a:cubicBezTo>
                  <a:cubicBezTo>
                    <a:pt x="18857" y="7168"/>
                    <a:pt x="20229" y="11294"/>
                    <a:pt x="20914" y="14085"/>
                  </a:cubicBezTo>
                  <a:cubicBezTo>
                    <a:pt x="21600" y="16876"/>
                    <a:pt x="21600" y="18332"/>
                    <a:pt x="21600" y="19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1" name="Linea"/>
            <p:cNvSpPr/>
            <p:nvPr/>
          </p:nvSpPr>
          <p:spPr>
            <a:xfrm>
              <a:off x="6328324" y="4799755"/>
              <a:ext cx="81247" cy="9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2" fill="norm" stroke="1" extrusionOk="0">
                  <a:moveTo>
                    <a:pt x="0" y="0"/>
                  </a:moveTo>
                  <a:cubicBezTo>
                    <a:pt x="900" y="3724"/>
                    <a:pt x="1800" y="7448"/>
                    <a:pt x="2550" y="10800"/>
                  </a:cubicBezTo>
                  <a:cubicBezTo>
                    <a:pt x="3300" y="14152"/>
                    <a:pt x="3900" y="17131"/>
                    <a:pt x="4800" y="18993"/>
                  </a:cubicBezTo>
                  <a:cubicBezTo>
                    <a:pt x="5700" y="20855"/>
                    <a:pt x="6900" y="21600"/>
                    <a:pt x="8850" y="20731"/>
                  </a:cubicBezTo>
                  <a:cubicBezTo>
                    <a:pt x="10800" y="19862"/>
                    <a:pt x="13500" y="17379"/>
                    <a:pt x="15750" y="15021"/>
                  </a:cubicBezTo>
                  <a:cubicBezTo>
                    <a:pt x="18000" y="12662"/>
                    <a:pt x="19800" y="10428"/>
                    <a:pt x="21600" y="81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2" name="Linea"/>
            <p:cNvSpPr/>
            <p:nvPr/>
          </p:nvSpPr>
          <p:spPr>
            <a:xfrm>
              <a:off x="6345250" y="4715124"/>
              <a:ext cx="10157" cy="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3" name="Linea"/>
            <p:cNvSpPr/>
            <p:nvPr/>
          </p:nvSpPr>
          <p:spPr>
            <a:xfrm>
              <a:off x="6406185" y="4715124"/>
              <a:ext cx="88017" cy="17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1385" y="4547"/>
                    <a:pt x="2769" y="9095"/>
                    <a:pt x="3877" y="12505"/>
                  </a:cubicBezTo>
                  <a:cubicBezTo>
                    <a:pt x="4985" y="15916"/>
                    <a:pt x="5815" y="18189"/>
                    <a:pt x="6785" y="19539"/>
                  </a:cubicBezTo>
                  <a:cubicBezTo>
                    <a:pt x="7754" y="20889"/>
                    <a:pt x="8862" y="21316"/>
                    <a:pt x="10108" y="21458"/>
                  </a:cubicBezTo>
                  <a:cubicBezTo>
                    <a:pt x="11354" y="21600"/>
                    <a:pt x="12738" y="21458"/>
                    <a:pt x="14677" y="20463"/>
                  </a:cubicBezTo>
                  <a:cubicBezTo>
                    <a:pt x="16615" y="19468"/>
                    <a:pt x="19108" y="17621"/>
                    <a:pt x="21600" y="15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4" name="Linea"/>
            <p:cNvSpPr/>
            <p:nvPr/>
          </p:nvSpPr>
          <p:spPr>
            <a:xfrm>
              <a:off x="5830406" y="5041134"/>
              <a:ext cx="250795" cy="14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20" fill="norm" stroke="1" extrusionOk="0">
                  <a:moveTo>
                    <a:pt x="5836" y="2796"/>
                  </a:moveTo>
                  <a:cubicBezTo>
                    <a:pt x="5255" y="1815"/>
                    <a:pt x="4674" y="833"/>
                    <a:pt x="4093" y="342"/>
                  </a:cubicBezTo>
                  <a:cubicBezTo>
                    <a:pt x="3512" y="-149"/>
                    <a:pt x="2931" y="-149"/>
                    <a:pt x="2301" y="587"/>
                  </a:cubicBezTo>
                  <a:cubicBezTo>
                    <a:pt x="1672" y="1324"/>
                    <a:pt x="993" y="2796"/>
                    <a:pt x="558" y="5333"/>
                  </a:cubicBezTo>
                  <a:cubicBezTo>
                    <a:pt x="122" y="7869"/>
                    <a:pt x="-72" y="11469"/>
                    <a:pt x="25" y="14006"/>
                  </a:cubicBezTo>
                  <a:cubicBezTo>
                    <a:pt x="122" y="16542"/>
                    <a:pt x="509" y="18015"/>
                    <a:pt x="897" y="19078"/>
                  </a:cubicBezTo>
                  <a:cubicBezTo>
                    <a:pt x="1284" y="20142"/>
                    <a:pt x="1671" y="20796"/>
                    <a:pt x="2204" y="21124"/>
                  </a:cubicBezTo>
                  <a:cubicBezTo>
                    <a:pt x="2737" y="21451"/>
                    <a:pt x="3415" y="21451"/>
                    <a:pt x="4384" y="20469"/>
                  </a:cubicBezTo>
                  <a:cubicBezTo>
                    <a:pt x="5352" y="19487"/>
                    <a:pt x="6611" y="17524"/>
                    <a:pt x="7677" y="15233"/>
                  </a:cubicBezTo>
                  <a:cubicBezTo>
                    <a:pt x="8742" y="12942"/>
                    <a:pt x="9614" y="10324"/>
                    <a:pt x="10050" y="8606"/>
                  </a:cubicBezTo>
                  <a:cubicBezTo>
                    <a:pt x="10486" y="6887"/>
                    <a:pt x="10486" y="6069"/>
                    <a:pt x="10341" y="5087"/>
                  </a:cubicBezTo>
                  <a:cubicBezTo>
                    <a:pt x="10195" y="4106"/>
                    <a:pt x="9905" y="2960"/>
                    <a:pt x="9711" y="2878"/>
                  </a:cubicBezTo>
                  <a:cubicBezTo>
                    <a:pt x="9517" y="2796"/>
                    <a:pt x="9420" y="3778"/>
                    <a:pt x="9372" y="6151"/>
                  </a:cubicBezTo>
                  <a:cubicBezTo>
                    <a:pt x="9323" y="8524"/>
                    <a:pt x="9323" y="12287"/>
                    <a:pt x="9469" y="14496"/>
                  </a:cubicBezTo>
                  <a:cubicBezTo>
                    <a:pt x="9614" y="16706"/>
                    <a:pt x="9905" y="17360"/>
                    <a:pt x="10292" y="17769"/>
                  </a:cubicBezTo>
                  <a:cubicBezTo>
                    <a:pt x="10680" y="18178"/>
                    <a:pt x="11164" y="18342"/>
                    <a:pt x="11648" y="18178"/>
                  </a:cubicBezTo>
                  <a:cubicBezTo>
                    <a:pt x="12132" y="18015"/>
                    <a:pt x="12617" y="17524"/>
                    <a:pt x="13343" y="16869"/>
                  </a:cubicBezTo>
                  <a:cubicBezTo>
                    <a:pt x="14070" y="16215"/>
                    <a:pt x="15038" y="15396"/>
                    <a:pt x="15716" y="13678"/>
                  </a:cubicBezTo>
                  <a:cubicBezTo>
                    <a:pt x="16394" y="11960"/>
                    <a:pt x="16782" y="9342"/>
                    <a:pt x="16879" y="7542"/>
                  </a:cubicBezTo>
                  <a:cubicBezTo>
                    <a:pt x="16976" y="5742"/>
                    <a:pt x="16782" y="4760"/>
                    <a:pt x="16588" y="3860"/>
                  </a:cubicBezTo>
                  <a:cubicBezTo>
                    <a:pt x="16394" y="2960"/>
                    <a:pt x="16201" y="2142"/>
                    <a:pt x="16055" y="2142"/>
                  </a:cubicBezTo>
                  <a:cubicBezTo>
                    <a:pt x="15910" y="2142"/>
                    <a:pt x="15813" y="2960"/>
                    <a:pt x="15862" y="5333"/>
                  </a:cubicBezTo>
                  <a:cubicBezTo>
                    <a:pt x="15910" y="7706"/>
                    <a:pt x="16104" y="11633"/>
                    <a:pt x="16297" y="14006"/>
                  </a:cubicBezTo>
                  <a:cubicBezTo>
                    <a:pt x="16491" y="16378"/>
                    <a:pt x="16685" y="17196"/>
                    <a:pt x="17024" y="17933"/>
                  </a:cubicBezTo>
                  <a:cubicBezTo>
                    <a:pt x="17363" y="18669"/>
                    <a:pt x="17847" y="19324"/>
                    <a:pt x="18622" y="18996"/>
                  </a:cubicBezTo>
                  <a:cubicBezTo>
                    <a:pt x="19397" y="18669"/>
                    <a:pt x="20463" y="17360"/>
                    <a:pt x="21528" y="1605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5" name="Linea"/>
            <p:cNvSpPr/>
            <p:nvPr/>
          </p:nvSpPr>
          <p:spPr>
            <a:xfrm>
              <a:off x="6098126" y="5056113"/>
              <a:ext cx="101559" cy="130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705"/>
                  </a:moveTo>
                  <a:cubicBezTo>
                    <a:pt x="1680" y="4951"/>
                    <a:pt x="3360" y="9197"/>
                    <a:pt x="4440" y="12336"/>
                  </a:cubicBezTo>
                  <a:cubicBezTo>
                    <a:pt x="5520" y="15474"/>
                    <a:pt x="6000" y="17505"/>
                    <a:pt x="6360" y="18982"/>
                  </a:cubicBezTo>
                  <a:cubicBezTo>
                    <a:pt x="6720" y="20459"/>
                    <a:pt x="6960" y="21382"/>
                    <a:pt x="7080" y="21382"/>
                  </a:cubicBezTo>
                  <a:cubicBezTo>
                    <a:pt x="7200" y="21382"/>
                    <a:pt x="7200" y="20459"/>
                    <a:pt x="7080" y="17874"/>
                  </a:cubicBezTo>
                  <a:cubicBezTo>
                    <a:pt x="6960" y="15290"/>
                    <a:pt x="6720" y="11044"/>
                    <a:pt x="6600" y="8459"/>
                  </a:cubicBezTo>
                  <a:cubicBezTo>
                    <a:pt x="6480" y="5874"/>
                    <a:pt x="6480" y="4951"/>
                    <a:pt x="6720" y="4028"/>
                  </a:cubicBezTo>
                  <a:cubicBezTo>
                    <a:pt x="6960" y="3105"/>
                    <a:pt x="7440" y="2182"/>
                    <a:pt x="8280" y="1536"/>
                  </a:cubicBezTo>
                  <a:cubicBezTo>
                    <a:pt x="9120" y="890"/>
                    <a:pt x="10320" y="520"/>
                    <a:pt x="12480" y="244"/>
                  </a:cubicBezTo>
                  <a:cubicBezTo>
                    <a:pt x="14640" y="-33"/>
                    <a:pt x="17760" y="-218"/>
                    <a:pt x="19440" y="520"/>
                  </a:cubicBezTo>
                  <a:cubicBezTo>
                    <a:pt x="21120" y="1259"/>
                    <a:pt x="21360" y="2920"/>
                    <a:pt x="21600" y="45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6" name="Linea"/>
            <p:cNvSpPr/>
            <p:nvPr/>
          </p:nvSpPr>
          <p:spPr>
            <a:xfrm>
              <a:off x="6218400" y="5057653"/>
              <a:ext cx="86228" cy="13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22" fill="norm" stroke="1" extrusionOk="0">
                  <a:moveTo>
                    <a:pt x="2080" y="434"/>
                  </a:moveTo>
                  <a:cubicBezTo>
                    <a:pt x="1239" y="3621"/>
                    <a:pt x="397" y="6808"/>
                    <a:pt x="117" y="9464"/>
                  </a:cubicBezTo>
                  <a:cubicBezTo>
                    <a:pt x="-164" y="12119"/>
                    <a:pt x="117" y="14244"/>
                    <a:pt x="397" y="15926"/>
                  </a:cubicBezTo>
                  <a:cubicBezTo>
                    <a:pt x="678" y="17608"/>
                    <a:pt x="958" y="18847"/>
                    <a:pt x="1519" y="19821"/>
                  </a:cubicBezTo>
                  <a:cubicBezTo>
                    <a:pt x="2080" y="20795"/>
                    <a:pt x="2922" y="21503"/>
                    <a:pt x="3342" y="21414"/>
                  </a:cubicBezTo>
                  <a:cubicBezTo>
                    <a:pt x="3763" y="21326"/>
                    <a:pt x="3763" y="20441"/>
                    <a:pt x="3342" y="17962"/>
                  </a:cubicBezTo>
                  <a:cubicBezTo>
                    <a:pt x="2922" y="15483"/>
                    <a:pt x="2080" y="11411"/>
                    <a:pt x="2361" y="8401"/>
                  </a:cubicBezTo>
                  <a:cubicBezTo>
                    <a:pt x="2641" y="5392"/>
                    <a:pt x="4044" y="3444"/>
                    <a:pt x="6148" y="2205"/>
                  </a:cubicBezTo>
                  <a:cubicBezTo>
                    <a:pt x="8252" y="965"/>
                    <a:pt x="11057" y="434"/>
                    <a:pt x="13301" y="169"/>
                  </a:cubicBezTo>
                  <a:cubicBezTo>
                    <a:pt x="15545" y="-97"/>
                    <a:pt x="17228" y="-97"/>
                    <a:pt x="18491" y="523"/>
                  </a:cubicBezTo>
                  <a:cubicBezTo>
                    <a:pt x="19753" y="1142"/>
                    <a:pt x="20594" y="2382"/>
                    <a:pt x="21436" y="36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7" name="Linea"/>
            <p:cNvSpPr/>
            <p:nvPr/>
          </p:nvSpPr>
          <p:spPr>
            <a:xfrm>
              <a:off x="6324939" y="5073961"/>
              <a:ext cx="3386" cy="109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0" y="15980"/>
                  </a:cubicBezTo>
                  <a:cubicBezTo>
                    <a:pt x="0" y="19616"/>
                    <a:pt x="0" y="20718"/>
                    <a:pt x="3600" y="21159"/>
                  </a:cubicBezTo>
                  <a:cubicBezTo>
                    <a:pt x="7200" y="21600"/>
                    <a:pt x="144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8" name="Linea"/>
            <p:cNvSpPr/>
            <p:nvPr/>
          </p:nvSpPr>
          <p:spPr>
            <a:xfrm>
              <a:off x="6345250" y="4985149"/>
              <a:ext cx="6772" cy="24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84" fill="norm" stroke="1" extrusionOk="0">
                  <a:moveTo>
                    <a:pt x="21600" y="11932"/>
                  </a:moveTo>
                  <a:cubicBezTo>
                    <a:pt x="18000" y="5358"/>
                    <a:pt x="14399" y="-1216"/>
                    <a:pt x="10799" y="193"/>
                  </a:cubicBezTo>
                  <a:cubicBezTo>
                    <a:pt x="7199" y="1601"/>
                    <a:pt x="3600" y="10993"/>
                    <a:pt x="0" y="20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9" name="Linea"/>
            <p:cNvSpPr/>
            <p:nvPr/>
          </p:nvSpPr>
          <p:spPr>
            <a:xfrm>
              <a:off x="6392643" y="5071704"/>
              <a:ext cx="101559" cy="106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12240" y="5229"/>
                  </a:moveTo>
                  <a:cubicBezTo>
                    <a:pt x="12000" y="4093"/>
                    <a:pt x="11760" y="2956"/>
                    <a:pt x="11280" y="1933"/>
                  </a:cubicBezTo>
                  <a:cubicBezTo>
                    <a:pt x="10800" y="909"/>
                    <a:pt x="10080" y="0"/>
                    <a:pt x="8640" y="0"/>
                  </a:cubicBezTo>
                  <a:cubicBezTo>
                    <a:pt x="7200" y="0"/>
                    <a:pt x="5040" y="909"/>
                    <a:pt x="3240" y="3411"/>
                  </a:cubicBezTo>
                  <a:cubicBezTo>
                    <a:pt x="1440" y="5912"/>
                    <a:pt x="0" y="10004"/>
                    <a:pt x="0" y="13301"/>
                  </a:cubicBezTo>
                  <a:cubicBezTo>
                    <a:pt x="0" y="16598"/>
                    <a:pt x="1440" y="19099"/>
                    <a:pt x="4800" y="20349"/>
                  </a:cubicBezTo>
                  <a:cubicBezTo>
                    <a:pt x="8160" y="21600"/>
                    <a:pt x="13440" y="21600"/>
                    <a:pt x="16560" y="20918"/>
                  </a:cubicBezTo>
                  <a:cubicBezTo>
                    <a:pt x="19680" y="20236"/>
                    <a:pt x="20640" y="18872"/>
                    <a:pt x="21600" y="17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0" name="Linea"/>
            <p:cNvSpPr/>
            <p:nvPr/>
          </p:nvSpPr>
          <p:spPr>
            <a:xfrm>
              <a:off x="6502100" y="5076744"/>
              <a:ext cx="127512" cy="115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3823" y="1961"/>
                  </a:moveTo>
                  <a:cubicBezTo>
                    <a:pt x="2676" y="1344"/>
                    <a:pt x="1529" y="727"/>
                    <a:pt x="860" y="1035"/>
                  </a:cubicBezTo>
                  <a:cubicBezTo>
                    <a:pt x="191" y="1344"/>
                    <a:pt x="0" y="2578"/>
                    <a:pt x="0" y="5561"/>
                  </a:cubicBezTo>
                  <a:cubicBezTo>
                    <a:pt x="0" y="8544"/>
                    <a:pt x="191" y="13275"/>
                    <a:pt x="478" y="16155"/>
                  </a:cubicBezTo>
                  <a:cubicBezTo>
                    <a:pt x="765" y="19035"/>
                    <a:pt x="1147" y="20064"/>
                    <a:pt x="1816" y="20681"/>
                  </a:cubicBezTo>
                  <a:cubicBezTo>
                    <a:pt x="2485" y="21298"/>
                    <a:pt x="3441" y="21504"/>
                    <a:pt x="4970" y="19447"/>
                  </a:cubicBezTo>
                  <a:cubicBezTo>
                    <a:pt x="6499" y="17390"/>
                    <a:pt x="8602" y="13070"/>
                    <a:pt x="9749" y="9881"/>
                  </a:cubicBezTo>
                  <a:cubicBezTo>
                    <a:pt x="10896" y="6693"/>
                    <a:pt x="11087" y="4635"/>
                    <a:pt x="11182" y="2990"/>
                  </a:cubicBezTo>
                  <a:cubicBezTo>
                    <a:pt x="11278" y="1344"/>
                    <a:pt x="11278" y="110"/>
                    <a:pt x="11182" y="7"/>
                  </a:cubicBezTo>
                  <a:cubicBezTo>
                    <a:pt x="11087" y="-96"/>
                    <a:pt x="10896" y="933"/>
                    <a:pt x="10704" y="3813"/>
                  </a:cubicBezTo>
                  <a:cubicBezTo>
                    <a:pt x="10513" y="6693"/>
                    <a:pt x="10322" y="11424"/>
                    <a:pt x="10513" y="14510"/>
                  </a:cubicBezTo>
                  <a:cubicBezTo>
                    <a:pt x="10704" y="17595"/>
                    <a:pt x="11278" y="19035"/>
                    <a:pt x="12903" y="19138"/>
                  </a:cubicBezTo>
                  <a:cubicBezTo>
                    <a:pt x="14527" y="19241"/>
                    <a:pt x="17204" y="18007"/>
                    <a:pt x="18828" y="16875"/>
                  </a:cubicBezTo>
                  <a:cubicBezTo>
                    <a:pt x="20453" y="15744"/>
                    <a:pt x="21027" y="14715"/>
                    <a:pt x="21600" y="136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1" name="Linea"/>
            <p:cNvSpPr/>
            <p:nvPr/>
          </p:nvSpPr>
          <p:spPr>
            <a:xfrm>
              <a:off x="6636381" y="5002870"/>
              <a:ext cx="84633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0" fill="norm" stroke="1" extrusionOk="0">
                  <a:moveTo>
                    <a:pt x="0" y="0"/>
                  </a:moveTo>
                  <a:cubicBezTo>
                    <a:pt x="0" y="3979"/>
                    <a:pt x="0" y="7958"/>
                    <a:pt x="576" y="11226"/>
                  </a:cubicBezTo>
                  <a:cubicBezTo>
                    <a:pt x="1152" y="14495"/>
                    <a:pt x="2304" y="17053"/>
                    <a:pt x="3600" y="18758"/>
                  </a:cubicBezTo>
                  <a:cubicBezTo>
                    <a:pt x="4896" y="20463"/>
                    <a:pt x="6336" y="21316"/>
                    <a:pt x="8496" y="21458"/>
                  </a:cubicBezTo>
                  <a:cubicBezTo>
                    <a:pt x="10656" y="21600"/>
                    <a:pt x="13536" y="21032"/>
                    <a:pt x="15840" y="20108"/>
                  </a:cubicBezTo>
                  <a:cubicBezTo>
                    <a:pt x="18144" y="19184"/>
                    <a:pt x="19872" y="17905"/>
                    <a:pt x="21600" y="166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2" name="Linea"/>
            <p:cNvSpPr/>
            <p:nvPr/>
          </p:nvSpPr>
          <p:spPr>
            <a:xfrm>
              <a:off x="6726188" y="5053650"/>
              <a:ext cx="147163" cy="14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93" fill="norm" stroke="1" extrusionOk="0">
                  <a:moveTo>
                    <a:pt x="233" y="0"/>
                  </a:moveTo>
                  <a:cubicBezTo>
                    <a:pt x="68" y="4493"/>
                    <a:pt x="-97" y="8986"/>
                    <a:pt x="68" y="12182"/>
                  </a:cubicBezTo>
                  <a:cubicBezTo>
                    <a:pt x="233" y="15379"/>
                    <a:pt x="727" y="17280"/>
                    <a:pt x="1222" y="18576"/>
                  </a:cubicBezTo>
                  <a:cubicBezTo>
                    <a:pt x="1717" y="19872"/>
                    <a:pt x="2211" y="20563"/>
                    <a:pt x="2871" y="20995"/>
                  </a:cubicBezTo>
                  <a:cubicBezTo>
                    <a:pt x="3530" y="21427"/>
                    <a:pt x="4355" y="21600"/>
                    <a:pt x="5097" y="21427"/>
                  </a:cubicBezTo>
                  <a:cubicBezTo>
                    <a:pt x="5839" y="21254"/>
                    <a:pt x="6498" y="20736"/>
                    <a:pt x="7653" y="18576"/>
                  </a:cubicBezTo>
                  <a:cubicBezTo>
                    <a:pt x="8807" y="16416"/>
                    <a:pt x="10456" y="12614"/>
                    <a:pt x="11445" y="10195"/>
                  </a:cubicBezTo>
                  <a:cubicBezTo>
                    <a:pt x="12434" y="7776"/>
                    <a:pt x="12764" y="6739"/>
                    <a:pt x="12929" y="5789"/>
                  </a:cubicBezTo>
                  <a:cubicBezTo>
                    <a:pt x="13094" y="4838"/>
                    <a:pt x="13094" y="3974"/>
                    <a:pt x="12682" y="3629"/>
                  </a:cubicBezTo>
                  <a:cubicBezTo>
                    <a:pt x="12269" y="3283"/>
                    <a:pt x="11445" y="3456"/>
                    <a:pt x="11033" y="4061"/>
                  </a:cubicBezTo>
                  <a:cubicBezTo>
                    <a:pt x="10621" y="4666"/>
                    <a:pt x="10621" y="5702"/>
                    <a:pt x="10621" y="8035"/>
                  </a:cubicBezTo>
                  <a:cubicBezTo>
                    <a:pt x="10621" y="10368"/>
                    <a:pt x="10621" y="13997"/>
                    <a:pt x="10703" y="16330"/>
                  </a:cubicBezTo>
                  <a:cubicBezTo>
                    <a:pt x="10785" y="18662"/>
                    <a:pt x="10950" y="19699"/>
                    <a:pt x="11857" y="20218"/>
                  </a:cubicBezTo>
                  <a:cubicBezTo>
                    <a:pt x="12764" y="20736"/>
                    <a:pt x="14413" y="20736"/>
                    <a:pt x="16144" y="19958"/>
                  </a:cubicBezTo>
                  <a:cubicBezTo>
                    <a:pt x="17876" y="19181"/>
                    <a:pt x="19689" y="17626"/>
                    <a:pt x="21503" y="160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3" name="Linea"/>
            <p:cNvSpPr/>
            <p:nvPr/>
          </p:nvSpPr>
          <p:spPr>
            <a:xfrm>
              <a:off x="6869965" y="5067191"/>
              <a:ext cx="152337" cy="13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793"/>
                  </a:moveTo>
                  <a:cubicBezTo>
                    <a:pt x="0" y="1862"/>
                    <a:pt x="0" y="931"/>
                    <a:pt x="160" y="1117"/>
                  </a:cubicBezTo>
                  <a:cubicBezTo>
                    <a:pt x="320" y="1303"/>
                    <a:pt x="640" y="2607"/>
                    <a:pt x="960" y="5400"/>
                  </a:cubicBezTo>
                  <a:cubicBezTo>
                    <a:pt x="1280" y="8193"/>
                    <a:pt x="1600" y="12476"/>
                    <a:pt x="1760" y="15083"/>
                  </a:cubicBezTo>
                  <a:cubicBezTo>
                    <a:pt x="1920" y="17690"/>
                    <a:pt x="1920" y="18621"/>
                    <a:pt x="2080" y="18621"/>
                  </a:cubicBezTo>
                  <a:cubicBezTo>
                    <a:pt x="2240" y="18621"/>
                    <a:pt x="2560" y="17690"/>
                    <a:pt x="2960" y="15734"/>
                  </a:cubicBezTo>
                  <a:cubicBezTo>
                    <a:pt x="3360" y="13779"/>
                    <a:pt x="3840" y="10800"/>
                    <a:pt x="4320" y="8472"/>
                  </a:cubicBezTo>
                  <a:cubicBezTo>
                    <a:pt x="4800" y="6145"/>
                    <a:pt x="5280" y="4469"/>
                    <a:pt x="5840" y="3352"/>
                  </a:cubicBezTo>
                  <a:cubicBezTo>
                    <a:pt x="6400" y="2234"/>
                    <a:pt x="7040" y="1676"/>
                    <a:pt x="7440" y="1862"/>
                  </a:cubicBezTo>
                  <a:cubicBezTo>
                    <a:pt x="7840" y="2048"/>
                    <a:pt x="8000" y="2979"/>
                    <a:pt x="8400" y="5866"/>
                  </a:cubicBezTo>
                  <a:cubicBezTo>
                    <a:pt x="8800" y="8752"/>
                    <a:pt x="9440" y="13593"/>
                    <a:pt x="9840" y="16479"/>
                  </a:cubicBezTo>
                  <a:cubicBezTo>
                    <a:pt x="10240" y="19366"/>
                    <a:pt x="10400" y="20297"/>
                    <a:pt x="10480" y="20203"/>
                  </a:cubicBezTo>
                  <a:cubicBezTo>
                    <a:pt x="10560" y="20110"/>
                    <a:pt x="10560" y="18993"/>
                    <a:pt x="10800" y="16386"/>
                  </a:cubicBezTo>
                  <a:cubicBezTo>
                    <a:pt x="11040" y="13779"/>
                    <a:pt x="11520" y="9683"/>
                    <a:pt x="12320" y="6890"/>
                  </a:cubicBezTo>
                  <a:cubicBezTo>
                    <a:pt x="13120" y="4097"/>
                    <a:pt x="14240" y="2607"/>
                    <a:pt x="15200" y="1583"/>
                  </a:cubicBezTo>
                  <a:cubicBezTo>
                    <a:pt x="16160" y="559"/>
                    <a:pt x="16960" y="0"/>
                    <a:pt x="17680" y="0"/>
                  </a:cubicBezTo>
                  <a:cubicBezTo>
                    <a:pt x="18400" y="0"/>
                    <a:pt x="19040" y="559"/>
                    <a:pt x="19360" y="1769"/>
                  </a:cubicBezTo>
                  <a:cubicBezTo>
                    <a:pt x="19680" y="2979"/>
                    <a:pt x="19680" y="4841"/>
                    <a:pt x="19760" y="7821"/>
                  </a:cubicBezTo>
                  <a:cubicBezTo>
                    <a:pt x="19840" y="10800"/>
                    <a:pt x="20000" y="14897"/>
                    <a:pt x="20240" y="17597"/>
                  </a:cubicBezTo>
                  <a:cubicBezTo>
                    <a:pt x="20480" y="20297"/>
                    <a:pt x="20800" y="21600"/>
                    <a:pt x="21040" y="21507"/>
                  </a:cubicBezTo>
                  <a:cubicBezTo>
                    <a:pt x="21280" y="21414"/>
                    <a:pt x="21440" y="19924"/>
                    <a:pt x="21600" y="18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4" name="Linea"/>
            <p:cNvSpPr/>
            <p:nvPr/>
          </p:nvSpPr>
          <p:spPr>
            <a:xfrm>
              <a:off x="7205610" y="5053359"/>
              <a:ext cx="59607" cy="13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30" fill="norm" stroke="1" extrusionOk="0">
                  <a:moveTo>
                    <a:pt x="15421" y="3155"/>
                  </a:moveTo>
                  <a:cubicBezTo>
                    <a:pt x="15421" y="2291"/>
                    <a:pt x="15421" y="1427"/>
                    <a:pt x="14021" y="822"/>
                  </a:cubicBezTo>
                  <a:cubicBezTo>
                    <a:pt x="12621" y="218"/>
                    <a:pt x="9821" y="-128"/>
                    <a:pt x="7621" y="45"/>
                  </a:cubicBezTo>
                  <a:cubicBezTo>
                    <a:pt x="5421" y="218"/>
                    <a:pt x="3821" y="909"/>
                    <a:pt x="2421" y="2464"/>
                  </a:cubicBezTo>
                  <a:cubicBezTo>
                    <a:pt x="1021" y="4019"/>
                    <a:pt x="-179" y="6438"/>
                    <a:pt x="2421" y="8771"/>
                  </a:cubicBezTo>
                  <a:cubicBezTo>
                    <a:pt x="5021" y="11104"/>
                    <a:pt x="11421" y="13350"/>
                    <a:pt x="15221" y="14819"/>
                  </a:cubicBezTo>
                  <a:cubicBezTo>
                    <a:pt x="19021" y="16288"/>
                    <a:pt x="20221" y="16979"/>
                    <a:pt x="20821" y="17843"/>
                  </a:cubicBezTo>
                  <a:cubicBezTo>
                    <a:pt x="21421" y="18707"/>
                    <a:pt x="21421" y="19744"/>
                    <a:pt x="18221" y="20435"/>
                  </a:cubicBezTo>
                  <a:cubicBezTo>
                    <a:pt x="15021" y="21126"/>
                    <a:pt x="8621" y="21472"/>
                    <a:pt x="4821" y="21040"/>
                  </a:cubicBezTo>
                  <a:cubicBezTo>
                    <a:pt x="1021" y="20608"/>
                    <a:pt x="-179" y="19398"/>
                    <a:pt x="21" y="18534"/>
                  </a:cubicBezTo>
                  <a:cubicBezTo>
                    <a:pt x="221" y="17670"/>
                    <a:pt x="1821" y="17152"/>
                    <a:pt x="3421" y="166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5" name="Linea"/>
            <p:cNvSpPr/>
            <p:nvPr/>
          </p:nvSpPr>
          <p:spPr>
            <a:xfrm>
              <a:off x="7298409" y="5068742"/>
              <a:ext cx="169101" cy="12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076" fill="norm" stroke="1" extrusionOk="0">
                  <a:moveTo>
                    <a:pt x="8713" y="3150"/>
                  </a:moveTo>
                  <a:cubicBezTo>
                    <a:pt x="8571" y="2203"/>
                    <a:pt x="8428" y="1255"/>
                    <a:pt x="7931" y="592"/>
                  </a:cubicBezTo>
                  <a:cubicBezTo>
                    <a:pt x="7434" y="-71"/>
                    <a:pt x="6581" y="-450"/>
                    <a:pt x="5160" y="971"/>
                  </a:cubicBezTo>
                  <a:cubicBezTo>
                    <a:pt x="3739" y="2392"/>
                    <a:pt x="1749" y="5613"/>
                    <a:pt x="755" y="8266"/>
                  </a:cubicBezTo>
                  <a:cubicBezTo>
                    <a:pt x="-240" y="10918"/>
                    <a:pt x="-240" y="13003"/>
                    <a:pt x="684" y="15087"/>
                  </a:cubicBezTo>
                  <a:cubicBezTo>
                    <a:pt x="1607" y="17171"/>
                    <a:pt x="3455" y="19255"/>
                    <a:pt x="5089" y="19824"/>
                  </a:cubicBezTo>
                  <a:cubicBezTo>
                    <a:pt x="6723" y="20392"/>
                    <a:pt x="8144" y="19445"/>
                    <a:pt x="9210" y="17929"/>
                  </a:cubicBezTo>
                  <a:cubicBezTo>
                    <a:pt x="10276" y="16413"/>
                    <a:pt x="10986" y="14329"/>
                    <a:pt x="11342" y="12813"/>
                  </a:cubicBezTo>
                  <a:cubicBezTo>
                    <a:pt x="11697" y="11297"/>
                    <a:pt x="11697" y="10350"/>
                    <a:pt x="11626" y="10350"/>
                  </a:cubicBezTo>
                  <a:cubicBezTo>
                    <a:pt x="11555" y="10350"/>
                    <a:pt x="11413" y="11297"/>
                    <a:pt x="11697" y="13192"/>
                  </a:cubicBezTo>
                  <a:cubicBezTo>
                    <a:pt x="11981" y="15087"/>
                    <a:pt x="12692" y="17929"/>
                    <a:pt x="13402" y="19445"/>
                  </a:cubicBezTo>
                  <a:cubicBezTo>
                    <a:pt x="14113" y="20961"/>
                    <a:pt x="14823" y="21150"/>
                    <a:pt x="15889" y="21055"/>
                  </a:cubicBezTo>
                  <a:cubicBezTo>
                    <a:pt x="16955" y="20961"/>
                    <a:pt x="18376" y="20582"/>
                    <a:pt x="19442" y="19634"/>
                  </a:cubicBezTo>
                  <a:cubicBezTo>
                    <a:pt x="20507" y="18687"/>
                    <a:pt x="21218" y="17171"/>
                    <a:pt x="21289" y="15182"/>
                  </a:cubicBezTo>
                  <a:cubicBezTo>
                    <a:pt x="21360" y="13192"/>
                    <a:pt x="20792" y="10729"/>
                    <a:pt x="19655" y="9213"/>
                  </a:cubicBezTo>
                  <a:cubicBezTo>
                    <a:pt x="18518" y="7697"/>
                    <a:pt x="16813" y="7129"/>
                    <a:pt x="15107" y="7318"/>
                  </a:cubicBezTo>
                  <a:cubicBezTo>
                    <a:pt x="13402" y="7508"/>
                    <a:pt x="11697" y="8455"/>
                    <a:pt x="10631" y="9403"/>
                  </a:cubicBezTo>
                  <a:cubicBezTo>
                    <a:pt x="9565" y="10350"/>
                    <a:pt x="9139" y="11297"/>
                    <a:pt x="8713" y="122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6" name="Linea"/>
            <p:cNvSpPr/>
            <p:nvPr/>
          </p:nvSpPr>
          <p:spPr>
            <a:xfrm>
              <a:off x="7486081" y="4989329"/>
              <a:ext cx="33854" cy="20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0" y="0"/>
                  </a:moveTo>
                  <a:cubicBezTo>
                    <a:pt x="1440" y="3503"/>
                    <a:pt x="2880" y="7005"/>
                    <a:pt x="3960" y="10041"/>
                  </a:cubicBezTo>
                  <a:cubicBezTo>
                    <a:pt x="5040" y="13077"/>
                    <a:pt x="5760" y="15645"/>
                    <a:pt x="6120" y="17222"/>
                  </a:cubicBezTo>
                  <a:cubicBezTo>
                    <a:pt x="6480" y="18798"/>
                    <a:pt x="6480" y="19382"/>
                    <a:pt x="6840" y="20024"/>
                  </a:cubicBezTo>
                  <a:cubicBezTo>
                    <a:pt x="7200" y="20666"/>
                    <a:pt x="7920" y="21366"/>
                    <a:pt x="10440" y="21483"/>
                  </a:cubicBezTo>
                  <a:cubicBezTo>
                    <a:pt x="12960" y="21600"/>
                    <a:pt x="17280" y="21133"/>
                    <a:pt x="21600" y="206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7" name="Linea"/>
            <p:cNvSpPr/>
            <p:nvPr/>
          </p:nvSpPr>
          <p:spPr>
            <a:xfrm>
              <a:off x="7552487" y="5081852"/>
              <a:ext cx="99473" cy="12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02" fill="norm" stroke="1" extrusionOk="0">
                  <a:moveTo>
                    <a:pt x="11929" y="6173"/>
                  </a:moveTo>
                  <a:cubicBezTo>
                    <a:pt x="11929" y="5209"/>
                    <a:pt x="11929" y="4245"/>
                    <a:pt x="12293" y="3184"/>
                  </a:cubicBezTo>
                  <a:cubicBezTo>
                    <a:pt x="12657" y="2123"/>
                    <a:pt x="13385" y="966"/>
                    <a:pt x="13142" y="388"/>
                  </a:cubicBezTo>
                  <a:cubicBezTo>
                    <a:pt x="12900" y="-191"/>
                    <a:pt x="11686" y="-191"/>
                    <a:pt x="9623" y="870"/>
                  </a:cubicBezTo>
                  <a:cubicBezTo>
                    <a:pt x="7560" y="1930"/>
                    <a:pt x="4648" y="4052"/>
                    <a:pt x="2706" y="6173"/>
                  </a:cubicBezTo>
                  <a:cubicBezTo>
                    <a:pt x="765" y="8295"/>
                    <a:pt x="-206" y="10416"/>
                    <a:pt x="37" y="12345"/>
                  </a:cubicBezTo>
                  <a:cubicBezTo>
                    <a:pt x="279" y="14273"/>
                    <a:pt x="1736" y="16009"/>
                    <a:pt x="3556" y="16491"/>
                  </a:cubicBezTo>
                  <a:cubicBezTo>
                    <a:pt x="5376" y="16973"/>
                    <a:pt x="7560" y="16202"/>
                    <a:pt x="9381" y="14370"/>
                  </a:cubicBezTo>
                  <a:cubicBezTo>
                    <a:pt x="11201" y="12538"/>
                    <a:pt x="12657" y="9645"/>
                    <a:pt x="13385" y="7716"/>
                  </a:cubicBezTo>
                  <a:cubicBezTo>
                    <a:pt x="14113" y="5788"/>
                    <a:pt x="14113" y="4823"/>
                    <a:pt x="13992" y="4823"/>
                  </a:cubicBezTo>
                  <a:cubicBezTo>
                    <a:pt x="13870" y="4823"/>
                    <a:pt x="13628" y="5788"/>
                    <a:pt x="13506" y="7909"/>
                  </a:cubicBezTo>
                  <a:cubicBezTo>
                    <a:pt x="13385" y="10030"/>
                    <a:pt x="13385" y="13309"/>
                    <a:pt x="14113" y="15816"/>
                  </a:cubicBezTo>
                  <a:cubicBezTo>
                    <a:pt x="14841" y="18323"/>
                    <a:pt x="16297" y="20059"/>
                    <a:pt x="17632" y="20734"/>
                  </a:cubicBezTo>
                  <a:cubicBezTo>
                    <a:pt x="18967" y="21409"/>
                    <a:pt x="20181" y="21023"/>
                    <a:pt x="21394" y="206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8" name="Linea"/>
            <p:cNvSpPr/>
            <p:nvPr/>
          </p:nvSpPr>
          <p:spPr>
            <a:xfrm>
              <a:off x="7679041" y="5080734"/>
              <a:ext cx="75656" cy="11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90" fill="norm" stroke="1" extrusionOk="0">
                  <a:moveTo>
                    <a:pt x="13148" y="2516"/>
                  </a:moveTo>
                  <a:cubicBezTo>
                    <a:pt x="12522" y="1468"/>
                    <a:pt x="11896" y="419"/>
                    <a:pt x="10800" y="105"/>
                  </a:cubicBezTo>
                  <a:cubicBezTo>
                    <a:pt x="9704" y="-210"/>
                    <a:pt x="8139" y="209"/>
                    <a:pt x="6730" y="1048"/>
                  </a:cubicBezTo>
                  <a:cubicBezTo>
                    <a:pt x="5322" y="1887"/>
                    <a:pt x="4070" y="3145"/>
                    <a:pt x="3913" y="4823"/>
                  </a:cubicBezTo>
                  <a:cubicBezTo>
                    <a:pt x="3757" y="6501"/>
                    <a:pt x="4696" y="8598"/>
                    <a:pt x="6730" y="9961"/>
                  </a:cubicBezTo>
                  <a:cubicBezTo>
                    <a:pt x="8765" y="11324"/>
                    <a:pt x="11896" y="11953"/>
                    <a:pt x="14243" y="12477"/>
                  </a:cubicBezTo>
                  <a:cubicBezTo>
                    <a:pt x="16591" y="13002"/>
                    <a:pt x="18157" y="13421"/>
                    <a:pt x="19409" y="14365"/>
                  </a:cubicBezTo>
                  <a:cubicBezTo>
                    <a:pt x="20661" y="15308"/>
                    <a:pt x="21600" y="16776"/>
                    <a:pt x="20504" y="17825"/>
                  </a:cubicBezTo>
                  <a:cubicBezTo>
                    <a:pt x="19409" y="18874"/>
                    <a:pt x="16278" y="19503"/>
                    <a:pt x="12522" y="20027"/>
                  </a:cubicBezTo>
                  <a:cubicBezTo>
                    <a:pt x="8765" y="20551"/>
                    <a:pt x="4383" y="20971"/>
                    <a:pt x="0" y="213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9" name="Linea"/>
            <p:cNvSpPr/>
            <p:nvPr/>
          </p:nvSpPr>
          <p:spPr>
            <a:xfrm>
              <a:off x="7790754" y="5013026"/>
              <a:ext cx="44009" cy="18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554" y="5112"/>
                    <a:pt x="1108" y="10225"/>
                    <a:pt x="1661" y="13420"/>
                  </a:cubicBezTo>
                  <a:cubicBezTo>
                    <a:pt x="2215" y="16615"/>
                    <a:pt x="2769" y="17893"/>
                    <a:pt x="3877" y="18980"/>
                  </a:cubicBezTo>
                  <a:cubicBezTo>
                    <a:pt x="4984" y="20066"/>
                    <a:pt x="6646" y="20961"/>
                    <a:pt x="8861" y="21280"/>
                  </a:cubicBezTo>
                  <a:cubicBezTo>
                    <a:pt x="11077" y="21600"/>
                    <a:pt x="13846" y="21344"/>
                    <a:pt x="16061" y="20833"/>
                  </a:cubicBezTo>
                  <a:cubicBezTo>
                    <a:pt x="18277" y="20322"/>
                    <a:pt x="19938" y="19555"/>
                    <a:pt x="21600" y="18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0" name="Linea"/>
            <p:cNvSpPr/>
            <p:nvPr/>
          </p:nvSpPr>
          <p:spPr>
            <a:xfrm>
              <a:off x="7753516" y="5066539"/>
              <a:ext cx="123717" cy="132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3" fill="norm" stroke="1" extrusionOk="0">
                  <a:moveTo>
                    <a:pt x="0" y="1204"/>
                  </a:moveTo>
                  <a:cubicBezTo>
                    <a:pt x="1767" y="655"/>
                    <a:pt x="3535" y="106"/>
                    <a:pt x="6578" y="15"/>
                  </a:cubicBezTo>
                  <a:cubicBezTo>
                    <a:pt x="9622" y="-77"/>
                    <a:pt x="13942" y="289"/>
                    <a:pt x="16593" y="747"/>
                  </a:cubicBezTo>
                  <a:cubicBezTo>
                    <a:pt x="19244" y="1204"/>
                    <a:pt x="20225" y="1754"/>
                    <a:pt x="20716" y="2943"/>
                  </a:cubicBezTo>
                  <a:cubicBezTo>
                    <a:pt x="21207" y="4133"/>
                    <a:pt x="21207" y="5964"/>
                    <a:pt x="21305" y="8618"/>
                  </a:cubicBezTo>
                  <a:cubicBezTo>
                    <a:pt x="21404" y="11272"/>
                    <a:pt x="21600" y="14750"/>
                    <a:pt x="21502" y="16947"/>
                  </a:cubicBezTo>
                  <a:cubicBezTo>
                    <a:pt x="21404" y="19143"/>
                    <a:pt x="21011" y="20059"/>
                    <a:pt x="20913" y="20608"/>
                  </a:cubicBezTo>
                  <a:cubicBezTo>
                    <a:pt x="20815" y="21157"/>
                    <a:pt x="21011" y="21340"/>
                    <a:pt x="21207" y="21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1" name="Linea"/>
            <p:cNvSpPr/>
            <p:nvPr/>
          </p:nvSpPr>
          <p:spPr>
            <a:xfrm>
              <a:off x="7916009" y="5013026"/>
              <a:ext cx="6771" cy="1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2" name="Linea"/>
            <p:cNvSpPr/>
            <p:nvPr/>
          </p:nvSpPr>
          <p:spPr>
            <a:xfrm>
              <a:off x="7930467" y="5074880"/>
              <a:ext cx="170486" cy="1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240" fill="norm" stroke="1" extrusionOk="0">
                  <a:moveTo>
                    <a:pt x="4120" y="2196"/>
                  </a:moveTo>
                  <a:cubicBezTo>
                    <a:pt x="3979" y="1215"/>
                    <a:pt x="3838" y="233"/>
                    <a:pt x="3414" y="36"/>
                  </a:cubicBezTo>
                  <a:cubicBezTo>
                    <a:pt x="2991" y="-160"/>
                    <a:pt x="2285" y="429"/>
                    <a:pt x="1579" y="2000"/>
                  </a:cubicBezTo>
                  <a:cubicBezTo>
                    <a:pt x="873" y="3571"/>
                    <a:pt x="167" y="6124"/>
                    <a:pt x="26" y="8971"/>
                  </a:cubicBezTo>
                  <a:cubicBezTo>
                    <a:pt x="-115" y="11818"/>
                    <a:pt x="309" y="14960"/>
                    <a:pt x="1297" y="16825"/>
                  </a:cubicBezTo>
                  <a:cubicBezTo>
                    <a:pt x="2285" y="18691"/>
                    <a:pt x="3838" y="19280"/>
                    <a:pt x="5744" y="18102"/>
                  </a:cubicBezTo>
                  <a:cubicBezTo>
                    <a:pt x="7650" y="16924"/>
                    <a:pt x="9908" y="13978"/>
                    <a:pt x="11109" y="12015"/>
                  </a:cubicBezTo>
                  <a:cubicBezTo>
                    <a:pt x="12309" y="10051"/>
                    <a:pt x="12450" y="9069"/>
                    <a:pt x="12238" y="8284"/>
                  </a:cubicBezTo>
                  <a:cubicBezTo>
                    <a:pt x="12026" y="7498"/>
                    <a:pt x="11462" y="6909"/>
                    <a:pt x="11179" y="7105"/>
                  </a:cubicBezTo>
                  <a:cubicBezTo>
                    <a:pt x="10897" y="7302"/>
                    <a:pt x="10897" y="8284"/>
                    <a:pt x="10967" y="10345"/>
                  </a:cubicBezTo>
                  <a:cubicBezTo>
                    <a:pt x="11038" y="12407"/>
                    <a:pt x="11179" y="15549"/>
                    <a:pt x="11885" y="17611"/>
                  </a:cubicBezTo>
                  <a:cubicBezTo>
                    <a:pt x="12591" y="19673"/>
                    <a:pt x="13861" y="20655"/>
                    <a:pt x="15203" y="21047"/>
                  </a:cubicBezTo>
                  <a:cubicBezTo>
                    <a:pt x="16544" y="21440"/>
                    <a:pt x="17956" y="21244"/>
                    <a:pt x="19085" y="20360"/>
                  </a:cubicBezTo>
                  <a:cubicBezTo>
                    <a:pt x="20214" y="19476"/>
                    <a:pt x="21061" y="17905"/>
                    <a:pt x="21273" y="15255"/>
                  </a:cubicBezTo>
                  <a:cubicBezTo>
                    <a:pt x="21485" y="12604"/>
                    <a:pt x="21061" y="8873"/>
                    <a:pt x="20567" y="6418"/>
                  </a:cubicBezTo>
                  <a:cubicBezTo>
                    <a:pt x="20073" y="3964"/>
                    <a:pt x="19509" y="2785"/>
                    <a:pt x="18873" y="2196"/>
                  </a:cubicBezTo>
                  <a:cubicBezTo>
                    <a:pt x="18238" y="1607"/>
                    <a:pt x="17532" y="1607"/>
                    <a:pt x="16332" y="2785"/>
                  </a:cubicBezTo>
                  <a:cubicBezTo>
                    <a:pt x="15132" y="3964"/>
                    <a:pt x="13438" y="6320"/>
                    <a:pt x="11814" y="8775"/>
                  </a:cubicBezTo>
                  <a:cubicBezTo>
                    <a:pt x="10191" y="11229"/>
                    <a:pt x="8638" y="13782"/>
                    <a:pt x="7085" y="163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3" name="Linea"/>
            <p:cNvSpPr/>
            <p:nvPr/>
          </p:nvSpPr>
          <p:spPr>
            <a:xfrm>
              <a:off x="1077471" y="5793048"/>
              <a:ext cx="95913" cy="186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53" fill="norm" stroke="1" extrusionOk="0">
                  <a:moveTo>
                    <a:pt x="12000" y="2108"/>
                  </a:moveTo>
                  <a:cubicBezTo>
                    <a:pt x="12200" y="1592"/>
                    <a:pt x="12400" y="1075"/>
                    <a:pt x="12000" y="713"/>
                  </a:cubicBezTo>
                  <a:cubicBezTo>
                    <a:pt x="11600" y="351"/>
                    <a:pt x="10600" y="145"/>
                    <a:pt x="9500" y="41"/>
                  </a:cubicBezTo>
                  <a:cubicBezTo>
                    <a:pt x="8400" y="-62"/>
                    <a:pt x="7200" y="-62"/>
                    <a:pt x="5600" y="1178"/>
                  </a:cubicBezTo>
                  <a:cubicBezTo>
                    <a:pt x="4000" y="2418"/>
                    <a:pt x="2000" y="4899"/>
                    <a:pt x="1000" y="6397"/>
                  </a:cubicBezTo>
                  <a:cubicBezTo>
                    <a:pt x="0" y="7896"/>
                    <a:pt x="0" y="8413"/>
                    <a:pt x="0" y="8929"/>
                  </a:cubicBezTo>
                  <a:cubicBezTo>
                    <a:pt x="0" y="9446"/>
                    <a:pt x="0" y="9963"/>
                    <a:pt x="1300" y="10118"/>
                  </a:cubicBezTo>
                  <a:cubicBezTo>
                    <a:pt x="2600" y="10273"/>
                    <a:pt x="5200" y="10066"/>
                    <a:pt x="7800" y="9860"/>
                  </a:cubicBezTo>
                  <a:cubicBezTo>
                    <a:pt x="10400" y="9653"/>
                    <a:pt x="13000" y="9446"/>
                    <a:pt x="15300" y="9705"/>
                  </a:cubicBezTo>
                  <a:cubicBezTo>
                    <a:pt x="17600" y="9963"/>
                    <a:pt x="19600" y="10686"/>
                    <a:pt x="20600" y="11616"/>
                  </a:cubicBezTo>
                  <a:cubicBezTo>
                    <a:pt x="21600" y="12547"/>
                    <a:pt x="21600" y="13683"/>
                    <a:pt x="20400" y="15027"/>
                  </a:cubicBezTo>
                  <a:cubicBezTo>
                    <a:pt x="19200" y="16371"/>
                    <a:pt x="16800" y="17921"/>
                    <a:pt x="14700" y="19006"/>
                  </a:cubicBezTo>
                  <a:cubicBezTo>
                    <a:pt x="12600" y="20091"/>
                    <a:pt x="10800" y="20711"/>
                    <a:pt x="9400" y="21073"/>
                  </a:cubicBezTo>
                  <a:cubicBezTo>
                    <a:pt x="8000" y="21435"/>
                    <a:pt x="7000" y="21538"/>
                    <a:pt x="6200" y="21383"/>
                  </a:cubicBezTo>
                  <a:cubicBezTo>
                    <a:pt x="5400" y="21228"/>
                    <a:pt x="4800" y="20815"/>
                    <a:pt x="4500" y="20246"/>
                  </a:cubicBezTo>
                  <a:cubicBezTo>
                    <a:pt x="4200" y="19678"/>
                    <a:pt x="4200" y="18954"/>
                    <a:pt x="4600" y="18438"/>
                  </a:cubicBezTo>
                  <a:cubicBezTo>
                    <a:pt x="5000" y="17921"/>
                    <a:pt x="5800" y="17611"/>
                    <a:pt x="6600" y="173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4" name="Linea"/>
            <p:cNvSpPr/>
            <p:nvPr/>
          </p:nvSpPr>
          <p:spPr>
            <a:xfrm>
              <a:off x="1227193" y="5840078"/>
              <a:ext cx="109323" cy="131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065" fill="norm" stroke="1" extrusionOk="0">
                  <a:moveTo>
                    <a:pt x="13552" y="1456"/>
                  </a:moveTo>
                  <a:cubicBezTo>
                    <a:pt x="13021" y="880"/>
                    <a:pt x="12489" y="304"/>
                    <a:pt x="11693" y="88"/>
                  </a:cubicBezTo>
                  <a:cubicBezTo>
                    <a:pt x="10896" y="-128"/>
                    <a:pt x="9834" y="16"/>
                    <a:pt x="8152" y="952"/>
                  </a:cubicBezTo>
                  <a:cubicBezTo>
                    <a:pt x="6470" y="1888"/>
                    <a:pt x="4168" y="3616"/>
                    <a:pt x="2575" y="5920"/>
                  </a:cubicBezTo>
                  <a:cubicBezTo>
                    <a:pt x="981" y="8224"/>
                    <a:pt x="96" y="11104"/>
                    <a:pt x="8" y="13552"/>
                  </a:cubicBezTo>
                  <a:cubicBezTo>
                    <a:pt x="-81" y="16000"/>
                    <a:pt x="627" y="18016"/>
                    <a:pt x="2398" y="19384"/>
                  </a:cubicBezTo>
                  <a:cubicBezTo>
                    <a:pt x="4168" y="20752"/>
                    <a:pt x="7001" y="21472"/>
                    <a:pt x="10365" y="20824"/>
                  </a:cubicBezTo>
                  <a:cubicBezTo>
                    <a:pt x="13729" y="20176"/>
                    <a:pt x="17624" y="18160"/>
                    <a:pt x="21519" y="161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5" name="Linea"/>
            <p:cNvSpPr/>
            <p:nvPr/>
          </p:nvSpPr>
          <p:spPr>
            <a:xfrm>
              <a:off x="1348301" y="5833719"/>
              <a:ext cx="85356" cy="11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266" fill="norm" stroke="1" extrusionOk="0">
                  <a:moveTo>
                    <a:pt x="11779" y="9124"/>
                  </a:moveTo>
                  <a:cubicBezTo>
                    <a:pt x="11557" y="8312"/>
                    <a:pt x="11334" y="7500"/>
                    <a:pt x="10889" y="6444"/>
                  </a:cubicBezTo>
                  <a:cubicBezTo>
                    <a:pt x="10443" y="5389"/>
                    <a:pt x="9775" y="4090"/>
                    <a:pt x="8885" y="3765"/>
                  </a:cubicBezTo>
                  <a:cubicBezTo>
                    <a:pt x="7994" y="3440"/>
                    <a:pt x="6880" y="4090"/>
                    <a:pt x="5433" y="5795"/>
                  </a:cubicBezTo>
                  <a:cubicBezTo>
                    <a:pt x="3986" y="7500"/>
                    <a:pt x="2204" y="10261"/>
                    <a:pt x="1091" y="12616"/>
                  </a:cubicBezTo>
                  <a:cubicBezTo>
                    <a:pt x="-23" y="14971"/>
                    <a:pt x="-468" y="16920"/>
                    <a:pt x="645" y="18219"/>
                  </a:cubicBezTo>
                  <a:cubicBezTo>
                    <a:pt x="1759" y="19518"/>
                    <a:pt x="4431" y="20168"/>
                    <a:pt x="7437" y="18706"/>
                  </a:cubicBezTo>
                  <a:cubicBezTo>
                    <a:pt x="10443" y="17244"/>
                    <a:pt x="13784" y="13672"/>
                    <a:pt x="15676" y="10342"/>
                  </a:cubicBezTo>
                  <a:cubicBezTo>
                    <a:pt x="17569" y="7013"/>
                    <a:pt x="18014" y="3927"/>
                    <a:pt x="17792" y="2141"/>
                  </a:cubicBezTo>
                  <a:cubicBezTo>
                    <a:pt x="17569" y="354"/>
                    <a:pt x="16678" y="-133"/>
                    <a:pt x="16010" y="29"/>
                  </a:cubicBezTo>
                  <a:cubicBezTo>
                    <a:pt x="15342" y="192"/>
                    <a:pt x="14897" y="1004"/>
                    <a:pt x="14674" y="3196"/>
                  </a:cubicBezTo>
                  <a:cubicBezTo>
                    <a:pt x="14452" y="5389"/>
                    <a:pt x="14452" y="8962"/>
                    <a:pt x="15008" y="11966"/>
                  </a:cubicBezTo>
                  <a:cubicBezTo>
                    <a:pt x="15565" y="14971"/>
                    <a:pt x="16678" y="17407"/>
                    <a:pt x="17569" y="19031"/>
                  </a:cubicBezTo>
                  <a:cubicBezTo>
                    <a:pt x="18460" y="20655"/>
                    <a:pt x="19128" y="21467"/>
                    <a:pt x="19685" y="21223"/>
                  </a:cubicBezTo>
                  <a:cubicBezTo>
                    <a:pt x="20241" y="20980"/>
                    <a:pt x="20687" y="19680"/>
                    <a:pt x="21132" y="183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6" name="Linea"/>
            <p:cNvSpPr/>
            <p:nvPr/>
          </p:nvSpPr>
          <p:spPr>
            <a:xfrm>
              <a:off x="1475746" y="5839369"/>
              <a:ext cx="57750" cy="108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324" fill="norm" stroke="1" extrusionOk="0">
                  <a:moveTo>
                    <a:pt x="401" y="4054"/>
                  </a:moveTo>
                  <a:cubicBezTo>
                    <a:pt x="1065" y="6887"/>
                    <a:pt x="1730" y="9720"/>
                    <a:pt x="2394" y="12287"/>
                  </a:cubicBezTo>
                  <a:cubicBezTo>
                    <a:pt x="3059" y="14854"/>
                    <a:pt x="3724" y="17156"/>
                    <a:pt x="4056" y="18749"/>
                  </a:cubicBezTo>
                  <a:cubicBezTo>
                    <a:pt x="4388" y="20343"/>
                    <a:pt x="4388" y="21228"/>
                    <a:pt x="3724" y="21316"/>
                  </a:cubicBezTo>
                  <a:cubicBezTo>
                    <a:pt x="3059" y="21405"/>
                    <a:pt x="1730" y="20697"/>
                    <a:pt x="899" y="18926"/>
                  </a:cubicBezTo>
                  <a:cubicBezTo>
                    <a:pt x="68" y="17156"/>
                    <a:pt x="-264" y="14323"/>
                    <a:pt x="234" y="11402"/>
                  </a:cubicBezTo>
                  <a:cubicBezTo>
                    <a:pt x="733" y="8480"/>
                    <a:pt x="2062" y="5471"/>
                    <a:pt x="4056" y="3435"/>
                  </a:cubicBezTo>
                  <a:cubicBezTo>
                    <a:pt x="6050" y="1398"/>
                    <a:pt x="8708" y="336"/>
                    <a:pt x="11699" y="71"/>
                  </a:cubicBezTo>
                  <a:cubicBezTo>
                    <a:pt x="14690" y="-195"/>
                    <a:pt x="18013" y="336"/>
                    <a:pt x="21336" y="8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7" name="Linea"/>
            <p:cNvSpPr/>
            <p:nvPr/>
          </p:nvSpPr>
          <p:spPr>
            <a:xfrm>
              <a:off x="1558912" y="5831944"/>
              <a:ext cx="70222" cy="11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89" fill="norm" stroke="1" extrusionOk="0">
                  <a:moveTo>
                    <a:pt x="17265" y="2273"/>
                  </a:moveTo>
                  <a:cubicBezTo>
                    <a:pt x="15665" y="1236"/>
                    <a:pt x="14065" y="200"/>
                    <a:pt x="12198" y="27"/>
                  </a:cubicBezTo>
                  <a:cubicBezTo>
                    <a:pt x="10331" y="-146"/>
                    <a:pt x="8198" y="545"/>
                    <a:pt x="6198" y="1582"/>
                  </a:cubicBezTo>
                  <a:cubicBezTo>
                    <a:pt x="4198" y="2619"/>
                    <a:pt x="2331" y="4001"/>
                    <a:pt x="1131" y="5211"/>
                  </a:cubicBezTo>
                  <a:cubicBezTo>
                    <a:pt x="-69" y="6420"/>
                    <a:pt x="-602" y="7457"/>
                    <a:pt x="998" y="8494"/>
                  </a:cubicBezTo>
                  <a:cubicBezTo>
                    <a:pt x="2598" y="9531"/>
                    <a:pt x="6331" y="10568"/>
                    <a:pt x="9931" y="11432"/>
                  </a:cubicBezTo>
                  <a:cubicBezTo>
                    <a:pt x="13531" y="12296"/>
                    <a:pt x="16998" y="12987"/>
                    <a:pt x="18865" y="13851"/>
                  </a:cubicBezTo>
                  <a:cubicBezTo>
                    <a:pt x="20731" y="14715"/>
                    <a:pt x="20998" y="15752"/>
                    <a:pt x="20731" y="16616"/>
                  </a:cubicBezTo>
                  <a:cubicBezTo>
                    <a:pt x="20465" y="17480"/>
                    <a:pt x="19665" y="18171"/>
                    <a:pt x="18065" y="18948"/>
                  </a:cubicBezTo>
                  <a:cubicBezTo>
                    <a:pt x="16465" y="19726"/>
                    <a:pt x="14065" y="20590"/>
                    <a:pt x="11398" y="21022"/>
                  </a:cubicBezTo>
                  <a:cubicBezTo>
                    <a:pt x="8731" y="21454"/>
                    <a:pt x="5798" y="21454"/>
                    <a:pt x="3665" y="21281"/>
                  </a:cubicBezTo>
                  <a:cubicBezTo>
                    <a:pt x="1531" y="21108"/>
                    <a:pt x="198" y="20763"/>
                    <a:pt x="198" y="20590"/>
                  </a:cubicBezTo>
                  <a:cubicBezTo>
                    <a:pt x="198" y="20417"/>
                    <a:pt x="1531" y="20417"/>
                    <a:pt x="2865" y="20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8" name="Linea"/>
            <p:cNvSpPr/>
            <p:nvPr/>
          </p:nvSpPr>
          <p:spPr>
            <a:xfrm>
              <a:off x="1669313" y="5837536"/>
              <a:ext cx="117830" cy="100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9234" y="2473"/>
                  </a:moveTo>
                  <a:cubicBezTo>
                    <a:pt x="9399" y="1517"/>
                    <a:pt x="9563" y="562"/>
                    <a:pt x="9234" y="179"/>
                  </a:cubicBezTo>
                  <a:cubicBezTo>
                    <a:pt x="8904" y="-203"/>
                    <a:pt x="8079" y="-12"/>
                    <a:pt x="6678" y="1135"/>
                  </a:cubicBezTo>
                  <a:cubicBezTo>
                    <a:pt x="5276" y="2282"/>
                    <a:pt x="3298" y="4385"/>
                    <a:pt x="1979" y="6870"/>
                  </a:cubicBezTo>
                  <a:cubicBezTo>
                    <a:pt x="660" y="9355"/>
                    <a:pt x="0" y="12222"/>
                    <a:pt x="0" y="14516"/>
                  </a:cubicBezTo>
                  <a:cubicBezTo>
                    <a:pt x="0" y="16809"/>
                    <a:pt x="660" y="18530"/>
                    <a:pt x="1896" y="19581"/>
                  </a:cubicBezTo>
                  <a:cubicBezTo>
                    <a:pt x="3133" y="20632"/>
                    <a:pt x="4947" y="21015"/>
                    <a:pt x="6595" y="19677"/>
                  </a:cubicBezTo>
                  <a:cubicBezTo>
                    <a:pt x="8244" y="18339"/>
                    <a:pt x="9728" y="15280"/>
                    <a:pt x="10553" y="12795"/>
                  </a:cubicBezTo>
                  <a:cubicBezTo>
                    <a:pt x="11377" y="10310"/>
                    <a:pt x="11542" y="8399"/>
                    <a:pt x="11542" y="6679"/>
                  </a:cubicBezTo>
                  <a:cubicBezTo>
                    <a:pt x="11542" y="4958"/>
                    <a:pt x="11377" y="3429"/>
                    <a:pt x="11212" y="3142"/>
                  </a:cubicBezTo>
                  <a:cubicBezTo>
                    <a:pt x="11047" y="2855"/>
                    <a:pt x="10882" y="3811"/>
                    <a:pt x="10800" y="5818"/>
                  </a:cubicBezTo>
                  <a:cubicBezTo>
                    <a:pt x="10718" y="7825"/>
                    <a:pt x="10718" y="10884"/>
                    <a:pt x="11295" y="13655"/>
                  </a:cubicBezTo>
                  <a:cubicBezTo>
                    <a:pt x="11872" y="16427"/>
                    <a:pt x="13026" y="18912"/>
                    <a:pt x="14840" y="20155"/>
                  </a:cubicBezTo>
                  <a:cubicBezTo>
                    <a:pt x="16653" y="21397"/>
                    <a:pt x="19127" y="21397"/>
                    <a:pt x="21600" y="213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9" name="Linea"/>
            <p:cNvSpPr/>
            <p:nvPr/>
          </p:nvSpPr>
          <p:spPr>
            <a:xfrm>
              <a:off x="1123343" y="6102818"/>
              <a:ext cx="5398" cy="121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10800" y="1906"/>
                  </a:moveTo>
                  <a:cubicBezTo>
                    <a:pt x="7200" y="953"/>
                    <a:pt x="3600" y="0"/>
                    <a:pt x="1800" y="0"/>
                  </a:cubicBezTo>
                  <a:cubicBezTo>
                    <a:pt x="0" y="0"/>
                    <a:pt x="0" y="953"/>
                    <a:pt x="0" y="4368"/>
                  </a:cubicBezTo>
                  <a:cubicBezTo>
                    <a:pt x="0" y="7782"/>
                    <a:pt x="0" y="13659"/>
                    <a:pt x="0" y="17074"/>
                  </a:cubicBezTo>
                  <a:cubicBezTo>
                    <a:pt x="0" y="20488"/>
                    <a:pt x="0" y="21441"/>
                    <a:pt x="3600" y="21521"/>
                  </a:cubicBezTo>
                  <a:cubicBezTo>
                    <a:pt x="7200" y="21600"/>
                    <a:pt x="14400" y="20806"/>
                    <a:pt x="21600" y="200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0" name="Linea"/>
            <p:cNvSpPr/>
            <p:nvPr/>
          </p:nvSpPr>
          <p:spPr>
            <a:xfrm>
              <a:off x="1115248" y="6054248"/>
              <a:ext cx="5398" cy="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1" name="Linea"/>
            <p:cNvSpPr/>
            <p:nvPr/>
          </p:nvSpPr>
          <p:spPr>
            <a:xfrm>
              <a:off x="1188104" y="6104675"/>
              <a:ext cx="70159" cy="120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2070"/>
                  </a:moveTo>
                  <a:cubicBezTo>
                    <a:pt x="0" y="6230"/>
                    <a:pt x="0" y="10390"/>
                    <a:pt x="0" y="13350"/>
                  </a:cubicBezTo>
                  <a:cubicBezTo>
                    <a:pt x="0" y="16310"/>
                    <a:pt x="0" y="18070"/>
                    <a:pt x="0" y="19350"/>
                  </a:cubicBezTo>
                  <a:cubicBezTo>
                    <a:pt x="0" y="20630"/>
                    <a:pt x="0" y="21430"/>
                    <a:pt x="138" y="21430"/>
                  </a:cubicBezTo>
                  <a:cubicBezTo>
                    <a:pt x="277" y="21430"/>
                    <a:pt x="554" y="20630"/>
                    <a:pt x="1662" y="17830"/>
                  </a:cubicBezTo>
                  <a:cubicBezTo>
                    <a:pt x="2769" y="15030"/>
                    <a:pt x="4708" y="10230"/>
                    <a:pt x="6923" y="6950"/>
                  </a:cubicBezTo>
                  <a:cubicBezTo>
                    <a:pt x="9138" y="3670"/>
                    <a:pt x="11631" y="1910"/>
                    <a:pt x="13569" y="950"/>
                  </a:cubicBezTo>
                  <a:cubicBezTo>
                    <a:pt x="15508" y="-10"/>
                    <a:pt x="16892" y="-170"/>
                    <a:pt x="17862" y="150"/>
                  </a:cubicBezTo>
                  <a:cubicBezTo>
                    <a:pt x="18831" y="470"/>
                    <a:pt x="19385" y="1270"/>
                    <a:pt x="19662" y="4070"/>
                  </a:cubicBezTo>
                  <a:cubicBezTo>
                    <a:pt x="19938" y="6870"/>
                    <a:pt x="19938" y="11670"/>
                    <a:pt x="20215" y="14630"/>
                  </a:cubicBezTo>
                  <a:cubicBezTo>
                    <a:pt x="20492" y="17590"/>
                    <a:pt x="21046" y="18710"/>
                    <a:pt x="21600" y="198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2" name="Linea"/>
            <p:cNvSpPr/>
            <p:nvPr/>
          </p:nvSpPr>
          <p:spPr>
            <a:xfrm>
              <a:off x="1322503" y="6065041"/>
              <a:ext cx="11314" cy="15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444" fill="norm" stroke="1" extrusionOk="0">
                  <a:moveTo>
                    <a:pt x="10929" y="0"/>
                  </a:moveTo>
                  <a:cubicBezTo>
                    <a:pt x="5944" y="3642"/>
                    <a:pt x="959" y="7284"/>
                    <a:pt x="129" y="10674"/>
                  </a:cubicBezTo>
                  <a:cubicBezTo>
                    <a:pt x="-702" y="14065"/>
                    <a:pt x="2621" y="17205"/>
                    <a:pt x="5944" y="19088"/>
                  </a:cubicBezTo>
                  <a:cubicBezTo>
                    <a:pt x="9267" y="20972"/>
                    <a:pt x="12590" y="21600"/>
                    <a:pt x="15083" y="21412"/>
                  </a:cubicBezTo>
                  <a:cubicBezTo>
                    <a:pt x="17575" y="21223"/>
                    <a:pt x="19237" y="20219"/>
                    <a:pt x="20898" y="192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3" name="Linea"/>
            <p:cNvSpPr/>
            <p:nvPr/>
          </p:nvSpPr>
          <p:spPr>
            <a:xfrm>
              <a:off x="1293341" y="6108215"/>
              <a:ext cx="102539" cy="1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8" y="16800"/>
                    <a:pt x="1137" y="12000"/>
                    <a:pt x="4737" y="8400"/>
                  </a:cubicBezTo>
                  <a:cubicBezTo>
                    <a:pt x="8337" y="4800"/>
                    <a:pt x="1496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4" name="Linea"/>
            <p:cNvSpPr/>
            <p:nvPr/>
          </p:nvSpPr>
          <p:spPr>
            <a:xfrm>
              <a:off x="1385085" y="6113612"/>
              <a:ext cx="199680" cy="101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7958"/>
                  </a:moveTo>
                  <a:cubicBezTo>
                    <a:pt x="0" y="8905"/>
                    <a:pt x="0" y="9853"/>
                    <a:pt x="438" y="10421"/>
                  </a:cubicBezTo>
                  <a:cubicBezTo>
                    <a:pt x="876" y="10989"/>
                    <a:pt x="1751" y="11179"/>
                    <a:pt x="2870" y="10232"/>
                  </a:cubicBezTo>
                  <a:cubicBezTo>
                    <a:pt x="3989" y="9284"/>
                    <a:pt x="5351" y="7200"/>
                    <a:pt x="6130" y="5589"/>
                  </a:cubicBezTo>
                  <a:cubicBezTo>
                    <a:pt x="6908" y="3979"/>
                    <a:pt x="7103" y="2842"/>
                    <a:pt x="6957" y="2084"/>
                  </a:cubicBezTo>
                  <a:cubicBezTo>
                    <a:pt x="6811" y="1326"/>
                    <a:pt x="6324" y="947"/>
                    <a:pt x="5254" y="1232"/>
                  </a:cubicBezTo>
                  <a:cubicBezTo>
                    <a:pt x="4184" y="1516"/>
                    <a:pt x="2530" y="2463"/>
                    <a:pt x="1557" y="3884"/>
                  </a:cubicBezTo>
                  <a:cubicBezTo>
                    <a:pt x="584" y="5305"/>
                    <a:pt x="292" y="7200"/>
                    <a:pt x="535" y="9853"/>
                  </a:cubicBezTo>
                  <a:cubicBezTo>
                    <a:pt x="778" y="12505"/>
                    <a:pt x="1557" y="15916"/>
                    <a:pt x="2238" y="18095"/>
                  </a:cubicBezTo>
                  <a:cubicBezTo>
                    <a:pt x="2919" y="20274"/>
                    <a:pt x="3503" y="21221"/>
                    <a:pt x="4427" y="21411"/>
                  </a:cubicBezTo>
                  <a:cubicBezTo>
                    <a:pt x="5351" y="21600"/>
                    <a:pt x="6616" y="21032"/>
                    <a:pt x="8027" y="18474"/>
                  </a:cubicBezTo>
                  <a:cubicBezTo>
                    <a:pt x="9438" y="15916"/>
                    <a:pt x="10995" y="11368"/>
                    <a:pt x="11870" y="8526"/>
                  </a:cubicBezTo>
                  <a:cubicBezTo>
                    <a:pt x="12746" y="5684"/>
                    <a:pt x="12941" y="4547"/>
                    <a:pt x="12941" y="3411"/>
                  </a:cubicBezTo>
                  <a:cubicBezTo>
                    <a:pt x="12941" y="2274"/>
                    <a:pt x="12746" y="1137"/>
                    <a:pt x="12600" y="1042"/>
                  </a:cubicBezTo>
                  <a:cubicBezTo>
                    <a:pt x="12454" y="947"/>
                    <a:pt x="12357" y="1895"/>
                    <a:pt x="12454" y="4358"/>
                  </a:cubicBezTo>
                  <a:cubicBezTo>
                    <a:pt x="12551" y="6821"/>
                    <a:pt x="12843" y="10800"/>
                    <a:pt x="13086" y="13358"/>
                  </a:cubicBezTo>
                  <a:cubicBezTo>
                    <a:pt x="13330" y="15916"/>
                    <a:pt x="13524" y="17053"/>
                    <a:pt x="13816" y="18284"/>
                  </a:cubicBezTo>
                  <a:cubicBezTo>
                    <a:pt x="14108" y="19516"/>
                    <a:pt x="14497" y="20842"/>
                    <a:pt x="14692" y="21032"/>
                  </a:cubicBezTo>
                  <a:cubicBezTo>
                    <a:pt x="14886" y="21221"/>
                    <a:pt x="14886" y="20274"/>
                    <a:pt x="14886" y="17621"/>
                  </a:cubicBezTo>
                  <a:cubicBezTo>
                    <a:pt x="14886" y="14968"/>
                    <a:pt x="14886" y="10611"/>
                    <a:pt x="14886" y="7958"/>
                  </a:cubicBezTo>
                  <a:cubicBezTo>
                    <a:pt x="14886" y="5305"/>
                    <a:pt x="14886" y="4358"/>
                    <a:pt x="15081" y="3600"/>
                  </a:cubicBezTo>
                  <a:cubicBezTo>
                    <a:pt x="15276" y="2842"/>
                    <a:pt x="15665" y="2274"/>
                    <a:pt x="16784" y="1705"/>
                  </a:cubicBezTo>
                  <a:cubicBezTo>
                    <a:pt x="17903" y="1137"/>
                    <a:pt x="19751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5" name="Linea"/>
            <p:cNvSpPr/>
            <p:nvPr/>
          </p:nvSpPr>
          <p:spPr>
            <a:xfrm>
              <a:off x="1603031" y="6113265"/>
              <a:ext cx="111256" cy="11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334" fill="norm" stroke="1" extrusionOk="0">
                  <a:moveTo>
                    <a:pt x="12561" y="2537"/>
                  </a:moveTo>
                  <a:cubicBezTo>
                    <a:pt x="12043" y="1713"/>
                    <a:pt x="11524" y="888"/>
                    <a:pt x="10228" y="394"/>
                  </a:cubicBezTo>
                  <a:cubicBezTo>
                    <a:pt x="8932" y="-101"/>
                    <a:pt x="6859" y="-266"/>
                    <a:pt x="4958" y="723"/>
                  </a:cubicBezTo>
                  <a:cubicBezTo>
                    <a:pt x="3057" y="1713"/>
                    <a:pt x="1329" y="3856"/>
                    <a:pt x="552" y="6577"/>
                  </a:cubicBezTo>
                  <a:cubicBezTo>
                    <a:pt x="-226" y="9297"/>
                    <a:pt x="-53" y="12595"/>
                    <a:pt x="292" y="14656"/>
                  </a:cubicBezTo>
                  <a:cubicBezTo>
                    <a:pt x="638" y="16717"/>
                    <a:pt x="1156" y="17542"/>
                    <a:pt x="2625" y="17294"/>
                  </a:cubicBezTo>
                  <a:cubicBezTo>
                    <a:pt x="4094" y="17047"/>
                    <a:pt x="6513" y="15728"/>
                    <a:pt x="8500" y="13832"/>
                  </a:cubicBezTo>
                  <a:cubicBezTo>
                    <a:pt x="10488" y="11936"/>
                    <a:pt x="12043" y="9462"/>
                    <a:pt x="12907" y="7813"/>
                  </a:cubicBezTo>
                  <a:cubicBezTo>
                    <a:pt x="13771" y="6165"/>
                    <a:pt x="13944" y="5340"/>
                    <a:pt x="13857" y="5505"/>
                  </a:cubicBezTo>
                  <a:cubicBezTo>
                    <a:pt x="13771" y="5670"/>
                    <a:pt x="13425" y="6824"/>
                    <a:pt x="13339" y="8720"/>
                  </a:cubicBezTo>
                  <a:cubicBezTo>
                    <a:pt x="13252" y="10616"/>
                    <a:pt x="13425" y="13255"/>
                    <a:pt x="14808" y="15481"/>
                  </a:cubicBezTo>
                  <a:cubicBezTo>
                    <a:pt x="16190" y="17707"/>
                    <a:pt x="18782" y="19520"/>
                    <a:pt x="21374" y="21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6" name="Linea"/>
            <p:cNvSpPr/>
            <p:nvPr/>
          </p:nvSpPr>
          <p:spPr>
            <a:xfrm>
              <a:off x="1741270" y="6100768"/>
              <a:ext cx="118729" cy="12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1692"/>
                  </a:moveTo>
                  <a:cubicBezTo>
                    <a:pt x="3600" y="1092"/>
                    <a:pt x="7200" y="492"/>
                    <a:pt x="9573" y="192"/>
                  </a:cubicBezTo>
                  <a:cubicBezTo>
                    <a:pt x="11945" y="-108"/>
                    <a:pt x="13091" y="-108"/>
                    <a:pt x="13582" y="567"/>
                  </a:cubicBezTo>
                  <a:cubicBezTo>
                    <a:pt x="14073" y="1242"/>
                    <a:pt x="13909" y="2592"/>
                    <a:pt x="12927" y="4842"/>
                  </a:cubicBezTo>
                  <a:cubicBezTo>
                    <a:pt x="11945" y="7092"/>
                    <a:pt x="10145" y="10242"/>
                    <a:pt x="8918" y="12642"/>
                  </a:cubicBezTo>
                  <a:cubicBezTo>
                    <a:pt x="7691" y="15042"/>
                    <a:pt x="7036" y="16692"/>
                    <a:pt x="6627" y="17892"/>
                  </a:cubicBezTo>
                  <a:cubicBezTo>
                    <a:pt x="6218" y="19092"/>
                    <a:pt x="6055" y="19842"/>
                    <a:pt x="6300" y="20442"/>
                  </a:cubicBezTo>
                  <a:cubicBezTo>
                    <a:pt x="6545" y="21042"/>
                    <a:pt x="7200" y="21492"/>
                    <a:pt x="8673" y="21342"/>
                  </a:cubicBezTo>
                  <a:cubicBezTo>
                    <a:pt x="10145" y="21192"/>
                    <a:pt x="12436" y="20442"/>
                    <a:pt x="14727" y="19392"/>
                  </a:cubicBezTo>
                  <a:cubicBezTo>
                    <a:pt x="17018" y="18342"/>
                    <a:pt x="19309" y="16992"/>
                    <a:pt x="21600" y="15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7" name="Linea"/>
            <p:cNvSpPr/>
            <p:nvPr/>
          </p:nvSpPr>
          <p:spPr>
            <a:xfrm>
              <a:off x="1768254" y="6128125"/>
              <a:ext cx="118729" cy="7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1635"/>
                  </a:moveTo>
                  <a:cubicBezTo>
                    <a:pt x="3764" y="8904"/>
                    <a:pt x="7527" y="6173"/>
                    <a:pt x="10636" y="4063"/>
                  </a:cubicBezTo>
                  <a:cubicBezTo>
                    <a:pt x="13745" y="1952"/>
                    <a:pt x="16200" y="463"/>
                    <a:pt x="17755" y="90"/>
                  </a:cubicBezTo>
                  <a:cubicBezTo>
                    <a:pt x="19309" y="-282"/>
                    <a:pt x="19964" y="463"/>
                    <a:pt x="20291" y="2946"/>
                  </a:cubicBezTo>
                  <a:cubicBezTo>
                    <a:pt x="20618" y="5428"/>
                    <a:pt x="20618" y="9649"/>
                    <a:pt x="20782" y="13001"/>
                  </a:cubicBezTo>
                  <a:cubicBezTo>
                    <a:pt x="20945" y="16352"/>
                    <a:pt x="21273" y="18835"/>
                    <a:pt x="21600" y="213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8" name="Linea"/>
            <p:cNvSpPr/>
            <p:nvPr/>
          </p:nvSpPr>
          <p:spPr>
            <a:xfrm>
              <a:off x="1876188" y="6043455"/>
              <a:ext cx="21588" cy="2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9" name="Linea"/>
            <p:cNvSpPr/>
            <p:nvPr/>
          </p:nvSpPr>
          <p:spPr>
            <a:xfrm>
              <a:off x="1928506" y="6111543"/>
              <a:ext cx="69893" cy="110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9" h="20938" fill="norm" stroke="1" extrusionOk="0">
                  <a:moveTo>
                    <a:pt x="11546" y="1922"/>
                  </a:moveTo>
                  <a:cubicBezTo>
                    <a:pt x="10492" y="1412"/>
                    <a:pt x="9439" y="902"/>
                    <a:pt x="7595" y="1157"/>
                  </a:cubicBezTo>
                  <a:cubicBezTo>
                    <a:pt x="5751" y="1412"/>
                    <a:pt x="3117" y="2432"/>
                    <a:pt x="1536" y="4813"/>
                  </a:cubicBezTo>
                  <a:cubicBezTo>
                    <a:pt x="-44" y="7194"/>
                    <a:pt x="-571" y="10936"/>
                    <a:pt x="746" y="13913"/>
                  </a:cubicBezTo>
                  <a:cubicBezTo>
                    <a:pt x="2063" y="16889"/>
                    <a:pt x="5224" y="19100"/>
                    <a:pt x="7595" y="20205"/>
                  </a:cubicBezTo>
                  <a:cubicBezTo>
                    <a:pt x="9966" y="21311"/>
                    <a:pt x="11546" y="21311"/>
                    <a:pt x="13785" y="19185"/>
                  </a:cubicBezTo>
                  <a:cubicBezTo>
                    <a:pt x="16024" y="17059"/>
                    <a:pt x="18922" y="12807"/>
                    <a:pt x="19975" y="9320"/>
                  </a:cubicBezTo>
                  <a:cubicBezTo>
                    <a:pt x="21029" y="5834"/>
                    <a:pt x="20239" y="3113"/>
                    <a:pt x="19053" y="1582"/>
                  </a:cubicBezTo>
                  <a:cubicBezTo>
                    <a:pt x="17868" y="51"/>
                    <a:pt x="16288" y="-289"/>
                    <a:pt x="14312" y="221"/>
                  </a:cubicBezTo>
                  <a:cubicBezTo>
                    <a:pt x="12336" y="731"/>
                    <a:pt x="9966" y="2092"/>
                    <a:pt x="7595" y="34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0" name="Linea"/>
            <p:cNvSpPr/>
            <p:nvPr/>
          </p:nvSpPr>
          <p:spPr>
            <a:xfrm>
              <a:off x="2029995" y="6113612"/>
              <a:ext cx="91970" cy="106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fill="norm" stroke="1" extrusionOk="0">
                  <a:moveTo>
                    <a:pt x="0" y="0"/>
                  </a:moveTo>
                  <a:cubicBezTo>
                    <a:pt x="1049" y="0"/>
                    <a:pt x="2097" y="0"/>
                    <a:pt x="2936" y="458"/>
                  </a:cubicBezTo>
                  <a:cubicBezTo>
                    <a:pt x="3775" y="915"/>
                    <a:pt x="4404" y="1831"/>
                    <a:pt x="4823" y="5034"/>
                  </a:cubicBezTo>
                  <a:cubicBezTo>
                    <a:pt x="5243" y="8237"/>
                    <a:pt x="5452" y="13729"/>
                    <a:pt x="5557" y="16932"/>
                  </a:cubicBezTo>
                  <a:cubicBezTo>
                    <a:pt x="5662" y="20136"/>
                    <a:pt x="5662" y="21051"/>
                    <a:pt x="5872" y="19678"/>
                  </a:cubicBezTo>
                  <a:cubicBezTo>
                    <a:pt x="6082" y="18305"/>
                    <a:pt x="6501" y="14644"/>
                    <a:pt x="7025" y="11807"/>
                  </a:cubicBezTo>
                  <a:cubicBezTo>
                    <a:pt x="7550" y="8970"/>
                    <a:pt x="8179" y="6956"/>
                    <a:pt x="8703" y="5492"/>
                  </a:cubicBezTo>
                  <a:cubicBezTo>
                    <a:pt x="9227" y="4027"/>
                    <a:pt x="9647" y="3112"/>
                    <a:pt x="10381" y="2471"/>
                  </a:cubicBezTo>
                  <a:cubicBezTo>
                    <a:pt x="11115" y="1831"/>
                    <a:pt x="12163" y="1465"/>
                    <a:pt x="13107" y="1556"/>
                  </a:cubicBezTo>
                  <a:cubicBezTo>
                    <a:pt x="14051" y="1648"/>
                    <a:pt x="14889" y="2197"/>
                    <a:pt x="16148" y="2654"/>
                  </a:cubicBezTo>
                  <a:cubicBezTo>
                    <a:pt x="17406" y="3112"/>
                    <a:pt x="19083" y="3478"/>
                    <a:pt x="20132" y="4119"/>
                  </a:cubicBezTo>
                  <a:cubicBezTo>
                    <a:pt x="21181" y="4759"/>
                    <a:pt x="21600" y="5675"/>
                    <a:pt x="21390" y="8329"/>
                  </a:cubicBezTo>
                  <a:cubicBezTo>
                    <a:pt x="21181" y="10983"/>
                    <a:pt x="20342" y="15376"/>
                    <a:pt x="19817" y="18030"/>
                  </a:cubicBezTo>
                  <a:cubicBezTo>
                    <a:pt x="19293" y="20685"/>
                    <a:pt x="19084" y="21600"/>
                    <a:pt x="19084" y="21600"/>
                  </a:cubicBezTo>
                  <a:cubicBezTo>
                    <a:pt x="19084" y="21600"/>
                    <a:pt x="19293" y="20685"/>
                    <a:pt x="19503" y="1976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1" name="Linea"/>
            <p:cNvSpPr/>
            <p:nvPr/>
          </p:nvSpPr>
          <p:spPr>
            <a:xfrm>
              <a:off x="2161004" y="6112542"/>
              <a:ext cx="101052" cy="9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0999" fill="norm" stroke="1" extrusionOk="0">
                  <a:moveTo>
                    <a:pt x="255" y="7101"/>
                  </a:moveTo>
                  <a:cubicBezTo>
                    <a:pt x="824" y="7932"/>
                    <a:pt x="1392" y="8763"/>
                    <a:pt x="3003" y="8763"/>
                  </a:cubicBezTo>
                  <a:cubicBezTo>
                    <a:pt x="4613" y="8763"/>
                    <a:pt x="7266" y="7932"/>
                    <a:pt x="9445" y="6894"/>
                  </a:cubicBezTo>
                  <a:cubicBezTo>
                    <a:pt x="11624" y="5855"/>
                    <a:pt x="13329" y="4609"/>
                    <a:pt x="14371" y="3467"/>
                  </a:cubicBezTo>
                  <a:cubicBezTo>
                    <a:pt x="15413" y="2324"/>
                    <a:pt x="15792" y="1286"/>
                    <a:pt x="15413" y="663"/>
                  </a:cubicBezTo>
                  <a:cubicBezTo>
                    <a:pt x="15034" y="40"/>
                    <a:pt x="13898" y="-168"/>
                    <a:pt x="11813" y="144"/>
                  </a:cubicBezTo>
                  <a:cubicBezTo>
                    <a:pt x="9729" y="455"/>
                    <a:pt x="6698" y="1286"/>
                    <a:pt x="4424" y="2636"/>
                  </a:cubicBezTo>
                  <a:cubicBezTo>
                    <a:pt x="2150" y="3986"/>
                    <a:pt x="634" y="5855"/>
                    <a:pt x="161" y="8451"/>
                  </a:cubicBezTo>
                  <a:cubicBezTo>
                    <a:pt x="-313" y="11047"/>
                    <a:pt x="255" y="14370"/>
                    <a:pt x="1961" y="16967"/>
                  </a:cubicBezTo>
                  <a:cubicBezTo>
                    <a:pt x="3666" y="19563"/>
                    <a:pt x="6508" y="21432"/>
                    <a:pt x="9919" y="20913"/>
                  </a:cubicBezTo>
                  <a:cubicBezTo>
                    <a:pt x="13329" y="20394"/>
                    <a:pt x="17308" y="17486"/>
                    <a:pt x="21287" y="145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2" name="Linea"/>
            <p:cNvSpPr/>
            <p:nvPr/>
          </p:nvSpPr>
          <p:spPr>
            <a:xfrm>
              <a:off x="1131663" y="6345191"/>
              <a:ext cx="115806" cy="117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49" fill="norm" stroke="1" extrusionOk="0">
                  <a:moveTo>
                    <a:pt x="963" y="3524"/>
                  </a:moveTo>
                  <a:cubicBezTo>
                    <a:pt x="963" y="2542"/>
                    <a:pt x="963" y="1560"/>
                    <a:pt x="795" y="1642"/>
                  </a:cubicBezTo>
                  <a:cubicBezTo>
                    <a:pt x="628" y="1724"/>
                    <a:pt x="293" y="2870"/>
                    <a:pt x="125" y="5570"/>
                  </a:cubicBezTo>
                  <a:cubicBezTo>
                    <a:pt x="-42" y="8270"/>
                    <a:pt x="-42" y="12524"/>
                    <a:pt x="125" y="15142"/>
                  </a:cubicBezTo>
                  <a:cubicBezTo>
                    <a:pt x="293" y="17760"/>
                    <a:pt x="628" y="18742"/>
                    <a:pt x="1130" y="19479"/>
                  </a:cubicBezTo>
                  <a:cubicBezTo>
                    <a:pt x="1632" y="20215"/>
                    <a:pt x="2302" y="20706"/>
                    <a:pt x="3977" y="19315"/>
                  </a:cubicBezTo>
                  <a:cubicBezTo>
                    <a:pt x="5651" y="17924"/>
                    <a:pt x="8330" y="14651"/>
                    <a:pt x="10005" y="11460"/>
                  </a:cubicBezTo>
                  <a:cubicBezTo>
                    <a:pt x="11679" y="8269"/>
                    <a:pt x="12349" y="5160"/>
                    <a:pt x="12516" y="3115"/>
                  </a:cubicBezTo>
                  <a:cubicBezTo>
                    <a:pt x="12684" y="1069"/>
                    <a:pt x="12349" y="88"/>
                    <a:pt x="12098" y="6"/>
                  </a:cubicBezTo>
                  <a:cubicBezTo>
                    <a:pt x="11846" y="-76"/>
                    <a:pt x="11679" y="742"/>
                    <a:pt x="11679" y="3033"/>
                  </a:cubicBezTo>
                  <a:cubicBezTo>
                    <a:pt x="11679" y="5324"/>
                    <a:pt x="11846" y="9088"/>
                    <a:pt x="12349" y="12197"/>
                  </a:cubicBezTo>
                  <a:cubicBezTo>
                    <a:pt x="12851" y="15306"/>
                    <a:pt x="13688" y="17760"/>
                    <a:pt x="14860" y="19315"/>
                  </a:cubicBezTo>
                  <a:cubicBezTo>
                    <a:pt x="16032" y="20869"/>
                    <a:pt x="17539" y="21524"/>
                    <a:pt x="18711" y="21442"/>
                  </a:cubicBezTo>
                  <a:cubicBezTo>
                    <a:pt x="19884" y="21360"/>
                    <a:pt x="20721" y="20542"/>
                    <a:pt x="21558" y="1972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3" name="Linea"/>
            <p:cNvSpPr/>
            <p:nvPr/>
          </p:nvSpPr>
          <p:spPr>
            <a:xfrm>
              <a:off x="1266357" y="6352937"/>
              <a:ext cx="134919" cy="11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2233"/>
                  </a:moveTo>
                  <a:cubicBezTo>
                    <a:pt x="0" y="1369"/>
                    <a:pt x="0" y="505"/>
                    <a:pt x="144" y="592"/>
                  </a:cubicBezTo>
                  <a:cubicBezTo>
                    <a:pt x="288" y="678"/>
                    <a:pt x="576" y="1715"/>
                    <a:pt x="936" y="4480"/>
                  </a:cubicBezTo>
                  <a:cubicBezTo>
                    <a:pt x="1296" y="7244"/>
                    <a:pt x="1728" y="11737"/>
                    <a:pt x="2016" y="14502"/>
                  </a:cubicBezTo>
                  <a:cubicBezTo>
                    <a:pt x="2304" y="17267"/>
                    <a:pt x="2448" y="18304"/>
                    <a:pt x="2520" y="19340"/>
                  </a:cubicBezTo>
                  <a:cubicBezTo>
                    <a:pt x="2592" y="20377"/>
                    <a:pt x="2592" y="21414"/>
                    <a:pt x="2592" y="21414"/>
                  </a:cubicBezTo>
                  <a:cubicBezTo>
                    <a:pt x="2592" y="21414"/>
                    <a:pt x="2592" y="20377"/>
                    <a:pt x="2664" y="18044"/>
                  </a:cubicBezTo>
                  <a:cubicBezTo>
                    <a:pt x="2736" y="15712"/>
                    <a:pt x="2880" y="12083"/>
                    <a:pt x="3528" y="9232"/>
                  </a:cubicBezTo>
                  <a:cubicBezTo>
                    <a:pt x="4176" y="6380"/>
                    <a:pt x="5328" y="4307"/>
                    <a:pt x="6264" y="2924"/>
                  </a:cubicBezTo>
                  <a:cubicBezTo>
                    <a:pt x="7200" y="1542"/>
                    <a:pt x="7920" y="851"/>
                    <a:pt x="8640" y="505"/>
                  </a:cubicBezTo>
                  <a:cubicBezTo>
                    <a:pt x="9360" y="160"/>
                    <a:pt x="10080" y="160"/>
                    <a:pt x="10440" y="764"/>
                  </a:cubicBezTo>
                  <a:cubicBezTo>
                    <a:pt x="10800" y="1369"/>
                    <a:pt x="10800" y="2579"/>
                    <a:pt x="11088" y="4998"/>
                  </a:cubicBezTo>
                  <a:cubicBezTo>
                    <a:pt x="11376" y="7417"/>
                    <a:pt x="11952" y="11046"/>
                    <a:pt x="12240" y="13292"/>
                  </a:cubicBezTo>
                  <a:cubicBezTo>
                    <a:pt x="12528" y="15539"/>
                    <a:pt x="12528" y="16403"/>
                    <a:pt x="12600" y="17440"/>
                  </a:cubicBezTo>
                  <a:cubicBezTo>
                    <a:pt x="12672" y="18476"/>
                    <a:pt x="12816" y="19686"/>
                    <a:pt x="12888" y="19772"/>
                  </a:cubicBezTo>
                  <a:cubicBezTo>
                    <a:pt x="12960" y="19859"/>
                    <a:pt x="12960" y="18822"/>
                    <a:pt x="13104" y="16403"/>
                  </a:cubicBezTo>
                  <a:cubicBezTo>
                    <a:pt x="13248" y="13984"/>
                    <a:pt x="13536" y="10182"/>
                    <a:pt x="14400" y="7244"/>
                  </a:cubicBezTo>
                  <a:cubicBezTo>
                    <a:pt x="15264" y="4307"/>
                    <a:pt x="16704" y="2233"/>
                    <a:pt x="17784" y="1110"/>
                  </a:cubicBezTo>
                  <a:cubicBezTo>
                    <a:pt x="18864" y="-13"/>
                    <a:pt x="19584" y="-186"/>
                    <a:pt x="20016" y="160"/>
                  </a:cubicBezTo>
                  <a:cubicBezTo>
                    <a:pt x="20448" y="505"/>
                    <a:pt x="20592" y="1369"/>
                    <a:pt x="20664" y="4307"/>
                  </a:cubicBezTo>
                  <a:cubicBezTo>
                    <a:pt x="20736" y="7244"/>
                    <a:pt x="20736" y="12256"/>
                    <a:pt x="20880" y="15193"/>
                  </a:cubicBezTo>
                  <a:cubicBezTo>
                    <a:pt x="21024" y="18131"/>
                    <a:pt x="21312" y="18995"/>
                    <a:pt x="21600" y="19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4" name="Linea"/>
            <p:cNvSpPr/>
            <p:nvPr/>
          </p:nvSpPr>
          <p:spPr>
            <a:xfrm>
              <a:off x="1456241" y="6355921"/>
              <a:ext cx="244554" cy="11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21" fill="norm" stroke="1" extrusionOk="0">
                  <a:moveTo>
                    <a:pt x="4185" y="4153"/>
                  </a:moveTo>
                  <a:cubicBezTo>
                    <a:pt x="4105" y="2803"/>
                    <a:pt x="4026" y="1452"/>
                    <a:pt x="3789" y="693"/>
                  </a:cubicBezTo>
                  <a:cubicBezTo>
                    <a:pt x="3552" y="-66"/>
                    <a:pt x="3156" y="-235"/>
                    <a:pt x="2681" y="356"/>
                  </a:cubicBezTo>
                  <a:cubicBezTo>
                    <a:pt x="2207" y="946"/>
                    <a:pt x="1653" y="2296"/>
                    <a:pt x="1138" y="4996"/>
                  </a:cubicBezTo>
                  <a:cubicBezTo>
                    <a:pt x="624" y="7696"/>
                    <a:pt x="149" y="11746"/>
                    <a:pt x="31" y="14362"/>
                  </a:cubicBezTo>
                  <a:cubicBezTo>
                    <a:pt x="-88" y="16977"/>
                    <a:pt x="149" y="18159"/>
                    <a:pt x="505" y="18665"/>
                  </a:cubicBezTo>
                  <a:cubicBezTo>
                    <a:pt x="861" y="19171"/>
                    <a:pt x="1336" y="19002"/>
                    <a:pt x="2088" y="17062"/>
                  </a:cubicBezTo>
                  <a:cubicBezTo>
                    <a:pt x="2839" y="15121"/>
                    <a:pt x="3868" y="11409"/>
                    <a:pt x="4461" y="9046"/>
                  </a:cubicBezTo>
                  <a:cubicBezTo>
                    <a:pt x="5055" y="6684"/>
                    <a:pt x="5213" y="5671"/>
                    <a:pt x="5411" y="4490"/>
                  </a:cubicBezTo>
                  <a:cubicBezTo>
                    <a:pt x="5609" y="3309"/>
                    <a:pt x="5846" y="1959"/>
                    <a:pt x="5925" y="1706"/>
                  </a:cubicBezTo>
                  <a:cubicBezTo>
                    <a:pt x="6004" y="1452"/>
                    <a:pt x="5925" y="2296"/>
                    <a:pt x="5925" y="4659"/>
                  </a:cubicBezTo>
                  <a:cubicBezTo>
                    <a:pt x="5925" y="7021"/>
                    <a:pt x="6004" y="10902"/>
                    <a:pt x="6202" y="13771"/>
                  </a:cubicBezTo>
                  <a:cubicBezTo>
                    <a:pt x="6400" y="16640"/>
                    <a:pt x="6716" y="18496"/>
                    <a:pt x="7072" y="19677"/>
                  </a:cubicBezTo>
                  <a:cubicBezTo>
                    <a:pt x="7428" y="20859"/>
                    <a:pt x="7824" y="21365"/>
                    <a:pt x="8338" y="20774"/>
                  </a:cubicBezTo>
                  <a:cubicBezTo>
                    <a:pt x="8853" y="20184"/>
                    <a:pt x="9486" y="18496"/>
                    <a:pt x="10198" y="15965"/>
                  </a:cubicBezTo>
                  <a:cubicBezTo>
                    <a:pt x="10910" y="13434"/>
                    <a:pt x="11701" y="10059"/>
                    <a:pt x="12215" y="8034"/>
                  </a:cubicBezTo>
                  <a:cubicBezTo>
                    <a:pt x="12730" y="6009"/>
                    <a:pt x="12967" y="5334"/>
                    <a:pt x="13283" y="4574"/>
                  </a:cubicBezTo>
                  <a:cubicBezTo>
                    <a:pt x="13600" y="3815"/>
                    <a:pt x="13996" y="2971"/>
                    <a:pt x="14193" y="3056"/>
                  </a:cubicBezTo>
                  <a:cubicBezTo>
                    <a:pt x="14391" y="3140"/>
                    <a:pt x="14391" y="4153"/>
                    <a:pt x="14431" y="6515"/>
                  </a:cubicBezTo>
                  <a:cubicBezTo>
                    <a:pt x="14470" y="8878"/>
                    <a:pt x="14549" y="12590"/>
                    <a:pt x="14708" y="14953"/>
                  </a:cubicBezTo>
                  <a:cubicBezTo>
                    <a:pt x="14866" y="17315"/>
                    <a:pt x="15103" y="18327"/>
                    <a:pt x="15301" y="18327"/>
                  </a:cubicBezTo>
                  <a:cubicBezTo>
                    <a:pt x="15499" y="18327"/>
                    <a:pt x="15657" y="17315"/>
                    <a:pt x="16053" y="14868"/>
                  </a:cubicBezTo>
                  <a:cubicBezTo>
                    <a:pt x="16448" y="12421"/>
                    <a:pt x="17081" y="8540"/>
                    <a:pt x="17596" y="6009"/>
                  </a:cubicBezTo>
                  <a:cubicBezTo>
                    <a:pt x="18110" y="3477"/>
                    <a:pt x="18505" y="2296"/>
                    <a:pt x="18901" y="1452"/>
                  </a:cubicBezTo>
                  <a:cubicBezTo>
                    <a:pt x="19297" y="609"/>
                    <a:pt x="19692" y="102"/>
                    <a:pt x="19930" y="271"/>
                  </a:cubicBezTo>
                  <a:cubicBezTo>
                    <a:pt x="20167" y="440"/>
                    <a:pt x="20246" y="1284"/>
                    <a:pt x="20286" y="2971"/>
                  </a:cubicBezTo>
                  <a:cubicBezTo>
                    <a:pt x="20325" y="4659"/>
                    <a:pt x="20325" y="7190"/>
                    <a:pt x="20444" y="9806"/>
                  </a:cubicBezTo>
                  <a:cubicBezTo>
                    <a:pt x="20563" y="12421"/>
                    <a:pt x="20800" y="15121"/>
                    <a:pt x="20919" y="16977"/>
                  </a:cubicBezTo>
                  <a:cubicBezTo>
                    <a:pt x="21037" y="18834"/>
                    <a:pt x="21037" y="19846"/>
                    <a:pt x="21116" y="19593"/>
                  </a:cubicBezTo>
                  <a:cubicBezTo>
                    <a:pt x="21196" y="19340"/>
                    <a:pt x="21354" y="17821"/>
                    <a:pt x="21512" y="163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5" name="Linea"/>
            <p:cNvSpPr/>
            <p:nvPr/>
          </p:nvSpPr>
          <p:spPr>
            <a:xfrm>
              <a:off x="1737533" y="6362603"/>
              <a:ext cx="146751" cy="10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74" fill="norm" stroke="1" extrusionOk="0">
                  <a:moveTo>
                    <a:pt x="8845" y="5004"/>
                  </a:moveTo>
                  <a:cubicBezTo>
                    <a:pt x="8845" y="4048"/>
                    <a:pt x="8845" y="3093"/>
                    <a:pt x="8318" y="2137"/>
                  </a:cubicBezTo>
                  <a:cubicBezTo>
                    <a:pt x="7791" y="1181"/>
                    <a:pt x="6738" y="225"/>
                    <a:pt x="5552" y="34"/>
                  </a:cubicBezTo>
                  <a:cubicBezTo>
                    <a:pt x="4367" y="-157"/>
                    <a:pt x="3050" y="416"/>
                    <a:pt x="1996" y="2997"/>
                  </a:cubicBezTo>
                  <a:cubicBezTo>
                    <a:pt x="943" y="5578"/>
                    <a:pt x="152" y="10165"/>
                    <a:pt x="21" y="13510"/>
                  </a:cubicBezTo>
                  <a:cubicBezTo>
                    <a:pt x="-111" y="16855"/>
                    <a:pt x="416" y="18958"/>
                    <a:pt x="1009" y="20105"/>
                  </a:cubicBezTo>
                  <a:cubicBezTo>
                    <a:pt x="1601" y="21252"/>
                    <a:pt x="2260" y="21443"/>
                    <a:pt x="2787" y="21156"/>
                  </a:cubicBezTo>
                  <a:cubicBezTo>
                    <a:pt x="3313" y="20870"/>
                    <a:pt x="3708" y="20105"/>
                    <a:pt x="4828" y="18289"/>
                  </a:cubicBezTo>
                  <a:cubicBezTo>
                    <a:pt x="5948" y="16473"/>
                    <a:pt x="7791" y="13606"/>
                    <a:pt x="8977" y="11121"/>
                  </a:cubicBezTo>
                  <a:cubicBezTo>
                    <a:pt x="10162" y="8636"/>
                    <a:pt x="10689" y="6533"/>
                    <a:pt x="10952" y="4908"/>
                  </a:cubicBezTo>
                  <a:cubicBezTo>
                    <a:pt x="11216" y="3284"/>
                    <a:pt x="11216" y="2137"/>
                    <a:pt x="11150" y="2041"/>
                  </a:cubicBezTo>
                  <a:cubicBezTo>
                    <a:pt x="11084" y="1946"/>
                    <a:pt x="10952" y="2901"/>
                    <a:pt x="10952" y="5004"/>
                  </a:cubicBezTo>
                  <a:cubicBezTo>
                    <a:pt x="10952" y="7107"/>
                    <a:pt x="11084" y="10356"/>
                    <a:pt x="11479" y="13128"/>
                  </a:cubicBezTo>
                  <a:cubicBezTo>
                    <a:pt x="11874" y="15900"/>
                    <a:pt x="12533" y="18193"/>
                    <a:pt x="13982" y="19054"/>
                  </a:cubicBezTo>
                  <a:cubicBezTo>
                    <a:pt x="15430" y="19914"/>
                    <a:pt x="17669" y="19340"/>
                    <a:pt x="19052" y="18671"/>
                  </a:cubicBezTo>
                  <a:cubicBezTo>
                    <a:pt x="20435" y="18002"/>
                    <a:pt x="20962" y="17238"/>
                    <a:pt x="21489" y="164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8297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8298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0" name="Rettangolo"/>
          <p:cNvSpPr/>
          <p:nvPr/>
        </p:nvSpPr>
        <p:spPr>
          <a:xfrm>
            <a:off x="4985734" y="6343938"/>
            <a:ext cx="1395641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1" name="Rettangolo"/>
          <p:cNvSpPr/>
          <p:nvPr/>
        </p:nvSpPr>
        <p:spPr>
          <a:xfrm>
            <a:off x="2561417" y="6523645"/>
            <a:ext cx="1395640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2" name="Rettangolo"/>
          <p:cNvSpPr/>
          <p:nvPr/>
        </p:nvSpPr>
        <p:spPr>
          <a:xfrm>
            <a:off x="7346800" y="5185657"/>
            <a:ext cx="244604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3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4" name="Rettangolo"/>
          <p:cNvSpPr/>
          <p:nvPr/>
        </p:nvSpPr>
        <p:spPr>
          <a:xfrm>
            <a:off x="2012035" y="4980619"/>
            <a:ext cx="1705738" cy="1026868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5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6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7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8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09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10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311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8676" name="Disegno"/>
          <p:cNvGrpSpPr/>
          <p:nvPr/>
        </p:nvGrpSpPr>
        <p:grpSpPr>
          <a:xfrm>
            <a:off x="1548625" y="713317"/>
            <a:ext cx="8830729" cy="6594734"/>
            <a:chOff x="-61477" y="-126764"/>
            <a:chExt cx="8830727" cy="6594733"/>
          </a:xfrm>
        </p:grpSpPr>
        <p:pic>
          <p:nvPicPr>
            <p:cNvPr id="831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831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831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831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832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832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832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832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832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833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33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833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833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833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834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834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34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834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834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835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8352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8354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5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6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7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8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9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0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1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2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3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4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5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6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7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8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9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0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1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2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3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4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5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6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7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8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9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0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1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2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3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4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5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6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7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8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9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0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1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2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3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4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5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6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7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8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9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0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1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2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3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4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5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6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7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8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9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0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1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2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3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4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5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6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7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8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9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0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1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2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3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4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5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6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7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8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9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0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1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2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3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4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5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6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7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8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9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0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1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2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3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4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5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6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7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8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9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0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1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2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3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4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5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6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7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8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9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0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1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2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3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4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5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6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7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8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9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0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1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2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3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4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5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6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7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8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9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0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1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2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3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4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5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6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7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8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9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0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1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2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3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4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5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6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7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8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9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0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1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2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3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4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5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6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7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8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9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0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1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2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3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4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5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6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7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8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9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0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1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2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3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4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5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6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7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8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9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0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1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2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3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4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5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6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7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8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9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0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1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2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3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4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5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6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7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8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9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0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1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2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3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4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5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6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7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8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9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0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1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2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3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4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5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6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7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8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9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0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1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2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3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4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5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6" name="Linea"/>
            <p:cNvSpPr/>
            <p:nvPr/>
          </p:nvSpPr>
          <p:spPr>
            <a:xfrm>
              <a:off x="5827693" y="4413836"/>
              <a:ext cx="104557" cy="24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21" fill="norm" stroke="1" extrusionOk="0">
                  <a:moveTo>
                    <a:pt x="13159" y="0"/>
                  </a:moveTo>
                  <a:cubicBezTo>
                    <a:pt x="13856" y="3016"/>
                    <a:pt x="14552" y="6032"/>
                    <a:pt x="15133" y="9195"/>
                  </a:cubicBezTo>
                  <a:cubicBezTo>
                    <a:pt x="15714" y="12357"/>
                    <a:pt x="16178" y="15665"/>
                    <a:pt x="16294" y="17659"/>
                  </a:cubicBezTo>
                  <a:cubicBezTo>
                    <a:pt x="16410" y="19654"/>
                    <a:pt x="16178" y="20335"/>
                    <a:pt x="16062" y="20432"/>
                  </a:cubicBezTo>
                  <a:cubicBezTo>
                    <a:pt x="15946" y="20530"/>
                    <a:pt x="15946" y="20043"/>
                    <a:pt x="15946" y="19070"/>
                  </a:cubicBezTo>
                  <a:cubicBezTo>
                    <a:pt x="15946" y="18097"/>
                    <a:pt x="15946" y="16638"/>
                    <a:pt x="15249" y="15470"/>
                  </a:cubicBezTo>
                  <a:cubicBezTo>
                    <a:pt x="14552" y="14303"/>
                    <a:pt x="13159" y="13427"/>
                    <a:pt x="11533" y="12892"/>
                  </a:cubicBezTo>
                  <a:cubicBezTo>
                    <a:pt x="9907" y="12357"/>
                    <a:pt x="8049" y="12162"/>
                    <a:pt x="6772" y="12259"/>
                  </a:cubicBezTo>
                  <a:cubicBezTo>
                    <a:pt x="5494" y="12357"/>
                    <a:pt x="4798" y="12746"/>
                    <a:pt x="3985" y="13378"/>
                  </a:cubicBezTo>
                  <a:cubicBezTo>
                    <a:pt x="3172" y="14011"/>
                    <a:pt x="2243" y="14886"/>
                    <a:pt x="1546" y="15859"/>
                  </a:cubicBezTo>
                  <a:cubicBezTo>
                    <a:pt x="849" y="16832"/>
                    <a:pt x="385" y="17903"/>
                    <a:pt x="152" y="18778"/>
                  </a:cubicBezTo>
                  <a:cubicBezTo>
                    <a:pt x="-80" y="19654"/>
                    <a:pt x="-80" y="20335"/>
                    <a:pt x="385" y="20822"/>
                  </a:cubicBezTo>
                  <a:cubicBezTo>
                    <a:pt x="849" y="21308"/>
                    <a:pt x="1778" y="21600"/>
                    <a:pt x="4101" y="21503"/>
                  </a:cubicBezTo>
                  <a:cubicBezTo>
                    <a:pt x="6423" y="21405"/>
                    <a:pt x="10139" y="20919"/>
                    <a:pt x="13275" y="19995"/>
                  </a:cubicBezTo>
                  <a:cubicBezTo>
                    <a:pt x="16410" y="19070"/>
                    <a:pt x="18965" y="17708"/>
                    <a:pt x="21520" y="163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7" name="Linea"/>
            <p:cNvSpPr/>
            <p:nvPr/>
          </p:nvSpPr>
          <p:spPr>
            <a:xfrm>
              <a:off x="5960102" y="4535705"/>
              <a:ext cx="26312" cy="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fill="norm" stroke="1" extrusionOk="0">
                  <a:moveTo>
                    <a:pt x="12885" y="0"/>
                  </a:moveTo>
                  <a:cubicBezTo>
                    <a:pt x="8385" y="0"/>
                    <a:pt x="3885" y="0"/>
                    <a:pt x="1635" y="675"/>
                  </a:cubicBezTo>
                  <a:cubicBezTo>
                    <a:pt x="-615" y="1350"/>
                    <a:pt x="-615" y="2700"/>
                    <a:pt x="2085" y="5850"/>
                  </a:cubicBezTo>
                  <a:cubicBezTo>
                    <a:pt x="4785" y="9000"/>
                    <a:pt x="10185" y="13950"/>
                    <a:pt x="13785" y="16875"/>
                  </a:cubicBezTo>
                  <a:cubicBezTo>
                    <a:pt x="17385" y="19800"/>
                    <a:pt x="19185" y="20700"/>
                    <a:pt x="2098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8" name="Linea"/>
            <p:cNvSpPr/>
            <p:nvPr/>
          </p:nvSpPr>
          <p:spPr>
            <a:xfrm>
              <a:off x="6003339" y="4478156"/>
              <a:ext cx="6772" cy="1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9" name="Linea"/>
            <p:cNvSpPr/>
            <p:nvPr/>
          </p:nvSpPr>
          <p:spPr>
            <a:xfrm>
              <a:off x="6035812" y="4525249"/>
              <a:ext cx="71428" cy="11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214" fill="norm" stroke="1" extrusionOk="0">
                  <a:moveTo>
                    <a:pt x="11373" y="685"/>
                  </a:moveTo>
                  <a:cubicBezTo>
                    <a:pt x="9711" y="265"/>
                    <a:pt x="8050" y="-154"/>
                    <a:pt x="6388" y="56"/>
                  </a:cubicBezTo>
                  <a:cubicBezTo>
                    <a:pt x="4727" y="265"/>
                    <a:pt x="3065" y="1104"/>
                    <a:pt x="2567" y="2572"/>
                  </a:cubicBezTo>
                  <a:cubicBezTo>
                    <a:pt x="2068" y="4040"/>
                    <a:pt x="2733" y="6137"/>
                    <a:pt x="5391" y="8025"/>
                  </a:cubicBezTo>
                  <a:cubicBezTo>
                    <a:pt x="8050" y="9912"/>
                    <a:pt x="12702" y="11590"/>
                    <a:pt x="15693" y="12743"/>
                  </a:cubicBezTo>
                  <a:cubicBezTo>
                    <a:pt x="18684" y="13896"/>
                    <a:pt x="20013" y="14526"/>
                    <a:pt x="20677" y="15364"/>
                  </a:cubicBezTo>
                  <a:cubicBezTo>
                    <a:pt x="21342" y="16203"/>
                    <a:pt x="21342" y="17252"/>
                    <a:pt x="18351" y="18405"/>
                  </a:cubicBezTo>
                  <a:cubicBezTo>
                    <a:pt x="15360" y="19559"/>
                    <a:pt x="9379" y="20817"/>
                    <a:pt x="5723" y="21131"/>
                  </a:cubicBezTo>
                  <a:cubicBezTo>
                    <a:pt x="2068" y="21446"/>
                    <a:pt x="739" y="20817"/>
                    <a:pt x="240" y="19978"/>
                  </a:cubicBezTo>
                  <a:cubicBezTo>
                    <a:pt x="-258" y="19139"/>
                    <a:pt x="74" y="18091"/>
                    <a:pt x="739" y="17462"/>
                  </a:cubicBezTo>
                  <a:cubicBezTo>
                    <a:pt x="1404" y="16832"/>
                    <a:pt x="2400" y="16623"/>
                    <a:pt x="3397" y="164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0" name="Linea"/>
            <p:cNvSpPr/>
            <p:nvPr/>
          </p:nvSpPr>
          <p:spPr>
            <a:xfrm>
              <a:off x="6154759" y="4546635"/>
              <a:ext cx="136327" cy="9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430" fill="norm" stroke="1" extrusionOk="0">
                  <a:moveTo>
                    <a:pt x="11298" y="2809"/>
                  </a:moveTo>
                  <a:cubicBezTo>
                    <a:pt x="10767" y="1816"/>
                    <a:pt x="10236" y="823"/>
                    <a:pt x="8820" y="327"/>
                  </a:cubicBezTo>
                  <a:cubicBezTo>
                    <a:pt x="7403" y="-170"/>
                    <a:pt x="5102" y="-170"/>
                    <a:pt x="3331" y="823"/>
                  </a:cubicBezTo>
                  <a:cubicBezTo>
                    <a:pt x="1561" y="1816"/>
                    <a:pt x="321" y="3802"/>
                    <a:pt x="56" y="7154"/>
                  </a:cubicBezTo>
                  <a:cubicBezTo>
                    <a:pt x="-210" y="10506"/>
                    <a:pt x="498" y="15223"/>
                    <a:pt x="1826" y="17954"/>
                  </a:cubicBezTo>
                  <a:cubicBezTo>
                    <a:pt x="3154" y="20685"/>
                    <a:pt x="5102" y="21430"/>
                    <a:pt x="6872" y="20064"/>
                  </a:cubicBezTo>
                  <a:cubicBezTo>
                    <a:pt x="8643" y="18699"/>
                    <a:pt x="10236" y="15223"/>
                    <a:pt x="11121" y="12740"/>
                  </a:cubicBezTo>
                  <a:cubicBezTo>
                    <a:pt x="12006" y="10258"/>
                    <a:pt x="12183" y="8768"/>
                    <a:pt x="12006" y="7402"/>
                  </a:cubicBezTo>
                  <a:cubicBezTo>
                    <a:pt x="11829" y="6037"/>
                    <a:pt x="11298" y="4796"/>
                    <a:pt x="11033" y="4796"/>
                  </a:cubicBezTo>
                  <a:cubicBezTo>
                    <a:pt x="10767" y="4796"/>
                    <a:pt x="10767" y="6037"/>
                    <a:pt x="11475" y="8520"/>
                  </a:cubicBezTo>
                  <a:cubicBezTo>
                    <a:pt x="12183" y="11002"/>
                    <a:pt x="13600" y="14727"/>
                    <a:pt x="15370" y="17085"/>
                  </a:cubicBezTo>
                  <a:cubicBezTo>
                    <a:pt x="17141" y="19444"/>
                    <a:pt x="19265" y="20437"/>
                    <a:pt x="2139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1" name="Linea"/>
            <p:cNvSpPr/>
            <p:nvPr/>
          </p:nvSpPr>
          <p:spPr>
            <a:xfrm>
              <a:off x="6308858" y="4463312"/>
              <a:ext cx="66860" cy="194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342" fill="norm" stroke="1" extrusionOk="0">
                  <a:moveTo>
                    <a:pt x="6210" y="143"/>
                  </a:moveTo>
                  <a:cubicBezTo>
                    <a:pt x="4050" y="19"/>
                    <a:pt x="1890" y="-105"/>
                    <a:pt x="810" y="143"/>
                  </a:cubicBezTo>
                  <a:cubicBezTo>
                    <a:pt x="-270" y="392"/>
                    <a:pt x="-270" y="1012"/>
                    <a:pt x="810" y="2936"/>
                  </a:cubicBezTo>
                  <a:cubicBezTo>
                    <a:pt x="1890" y="4861"/>
                    <a:pt x="4050" y="8088"/>
                    <a:pt x="6030" y="11005"/>
                  </a:cubicBezTo>
                  <a:cubicBezTo>
                    <a:pt x="8010" y="13923"/>
                    <a:pt x="9810" y="16529"/>
                    <a:pt x="11070" y="18329"/>
                  </a:cubicBezTo>
                  <a:cubicBezTo>
                    <a:pt x="12330" y="20129"/>
                    <a:pt x="13050" y="21123"/>
                    <a:pt x="14130" y="21309"/>
                  </a:cubicBezTo>
                  <a:cubicBezTo>
                    <a:pt x="15210" y="21495"/>
                    <a:pt x="16650" y="20874"/>
                    <a:pt x="17910" y="20254"/>
                  </a:cubicBezTo>
                  <a:cubicBezTo>
                    <a:pt x="19170" y="19633"/>
                    <a:pt x="20250" y="19012"/>
                    <a:pt x="21330" y="183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2" name="Linea"/>
            <p:cNvSpPr/>
            <p:nvPr/>
          </p:nvSpPr>
          <p:spPr>
            <a:xfrm>
              <a:off x="6386359" y="4454459"/>
              <a:ext cx="63835" cy="18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94" fill="norm" stroke="1" extrusionOk="0">
                  <a:moveTo>
                    <a:pt x="3248" y="0"/>
                  </a:moveTo>
                  <a:cubicBezTo>
                    <a:pt x="2111" y="524"/>
                    <a:pt x="974" y="1047"/>
                    <a:pt x="405" y="2356"/>
                  </a:cubicBezTo>
                  <a:cubicBezTo>
                    <a:pt x="-163" y="3665"/>
                    <a:pt x="-163" y="5760"/>
                    <a:pt x="595" y="8640"/>
                  </a:cubicBezTo>
                  <a:cubicBezTo>
                    <a:pt x="1353" y="11520"/>
                    <a:pt x="2869" y="15185"/>
                    <a:pt x="4195" y="17476"/>
                  </a:cubicBezTo>
                  <a:cubicBezTo>
                    <a:pt x="5521" y="19767"/>
                    <a:pt x="6658" y="20684"/>
                    <a:pt x="8363" y="21142"/>
                  </a:cubicBezTo>
                  <a:cubicBezTo>
                    <a:pt x="10069" y="21600"/>
                    <a:pt x="12342" y="21600"/>
                    <a:pt x="14616" y="21207"/>
                  </a:cubicBezTo>
                  <a:cubicBezTo>
                    <a:pt x="16890" y="20815"/>
                    <a:pt x="19163" y="20029"/>
                    <a:pt x="21437" y="192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3" name="Linea"/>
            <p:cNvSpPr/>
            <p:nvPr/>
          </p:nvSpPr>
          <p:spPr>
            <a:xfrm>
              <a:off x="6472587" y="4535705"/>
              <a:ext cx="38541" cy="11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23" fill="norm" stroke="1" extrusionOk="0">
                  <a:moveTo>
                    <a:pt x="713" y="0"/>
                  </a:moveTo>
                  <a:cubicBezTo>
                    <a:pt x="95" y="3531"/>
                    <a:pt x="-522" y="7062"/>
                    <a:pt x="712" y="10385"/>
                  </a:cubicBezTo>
                  <a:cubicBezTo>
                    <a:pt x="1947" y="13708"/>
                    <a:pt x="5032" y="16823"/>
                    <a:pt x="7501" y="18796"/>
                  </a:cubicBezTo>
                  <a:cubicBezTo>
                    <a:pt x="9970" y="20769"/>
                    <a:pt x="11821" y="21600"/>
                    <a:pt x="13981" y="21392"/>
                  </a:cubicBezTo>
                  <a:cubicBezTo>
                    <a:pt x="16141" y="21185"/>
                    <a:pt x="18609" y="19938"/>
                    <a:pt x="21078" y="186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4" name="Linea"/>
            <p:cNvSpPr/>
            <p:nvPr/>
          </p:nvSpPr>
          <p:spPr>
            <a:xfrm>
              <a:off x="6482618" y="4451074"/>
              <a:ext cx="11584" cy="2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5" name="Linea"/>
            <p:cNvSpPr/>
            <p:nvPr/>
          </p:nvSpPr>
          <p:spPr>
            <a:xfrm>
              <a:off x="6561906" y="4539090"/>
              <a:ext cx="81247" cy="11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6141"/>
                    <a:pt x="1800" y="12282"/>
                    <a:pt x="2400" y="15988"/>
                  </a:cubicBezTo>
                  <a:cubicBezTo>
                    <a:pt x="3000" y="19694"/>
                    <a:pt x="3300" y="20965"/>
                    <a:pt x="3000" y="21177"/>
                  </a:cubicBezTo>
                  <a:cubicBezTo>
                    <a:pt x="2700" y="21388"/>
                    <a:pt x="1800" y="20541"/>
                    <a:pt x="1800" y="18741"/>
                  </a:cubicBezTo>
                  <a:cubicBezTo>
                    <a:pt x="1800" y="16941"/>
                    <a:pt x="2700" y="14188"/>
                    <a:pt x="3900" y="11753"/>
                  </a:cubicBezTo>
                  <a:cubicBezTo>
                    <a:pt x="5100" y="9318"/>
                    <a:pt x="6600" y="7200"/>
                    <a:pt x="8850" y="5824"/>
                  </a:cubicBezTo>
                  <a:cubicBezTo>
                    <a:pt x="11100" y="4447"/>
                    <a:pt x="14100" y="3812"/>
                    <a:pt x="15750" y="4024"/>
                  </a:cubicBezTo>
                  <a:cubicBezTo>
                    <a:pt x="17400" y="4235"/>
                    <a:pt x="17700" y="5294"/>
                    <a:pt x="18450" y="8365"/>
                  </a:cubicBezTo>
                  <a:cubicBezTo>
                    <a:pt x="19200" y="11435"/>
                    <a:pt x="20400" y="165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6" name="Linea"/>
            <p:cNvSpPr/>
            <p:nvPr/>
          </p:nvSpPr>
          <p:spPr>
            <a:xfrm>
              <a:off x="6677004" y="4544733"/>
              <a:ext cx="101559" cy="10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0942" fill="norm" stroke="1" extrusionOk="0">
                  <a:moveTo>
                    <a:pt x="0" y="11381"/>
                  </a:moveTo>
                  <a:cubicBezTo>
                    <a:pt x="3086" y="10916"/>
                    <a:pt x="6172" y="10452"/>
                    <a:pt x="8664" y="9290"/>
                  </a:cubicBezTo>
                  <a:cubicBezTo>
                    <a:pt x="11156" y="8129"/>
                    <a:pt x="13055" y="6271"/>
                    <a:pt x="14005" y="4761"/>
                  </a:cubicBezTo>
                  <a:cubicBezTo>
                    <a:pt x="14954" y="3252"/>
                    <a:pt x="14954" y="2090"/>
                    <a:pt x="14242" y="1277"/>
                  </a:cubicBezTo>
                  <a:cubicBezTo>
                    <a:pt x="13530" y="465"/>
                    <a:pt x="12106" y="0"/>
                    <a:pt x="9970" y="0"/>
                  </a:cubicBezTo>
                  <a:cubicBezTo>
                    <a:pt x="7833" y="0"/>
                    <a:pt x="4985" y="465"/>
                    <a:pt x="2967" y="2671"/>
                  </a:cubicBezTo>
                  <a:cubicBezTo>
                    <a:pt x="950" y="4877"/>
                    <a:pt x="-237" y="8826"/>
                    <a:pt x="831" y="12542"/>
                  </a:cubicBezTo>
                  <a:cubicBezTo>
                    <a:pt x="1899" y="16258"/>
                    <a:pt x="5222" y="19742"/>
                    <a:pt x="9020" y="20671"/>
                  </a:cubicBezTo>
                  <a:cubicBezTo>
                    <a:pt x="12818" y="21600"/>
                    <a:pt x="17090" y="19974"/>
                    <a:pt x="21363" y="18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7" name="Linea"/>
            <p:cNvSpPr/>
            <p:nvPr/>
          </p:nvSpPr>
          <p:spPr>
            <a:xfrm>
              <a:off x="6807054" y="4543278"/>
              <a:ext cx="127231" cy="12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969" fill="norm" stroke="1" extrusionOk="0">
                  <a:moveTo>
                    <a:pt x="12162" y="3878"/>
                  </a:moveTo>
                  <a:cubicBezTo>
                    <a:pt x="11787" y="2349"/>
                    <a:pt x="11411" y="820"/>
                    <a:pt x="10660" y="246"/>
                  </a:cubicBezTo>
                  <a:cubicBezTo>
                    <a:pt x="9908" y="-327"/>
                    <a:pt x="8781" y="55"/>
                    <a:pt x="6997" y="1871"/>
                  </a:cubicBezTo>
                  <a:cubicBezTo>
                    <a:pt x="5213" y="3687"/>
                    <a:pt x="2771" y="6937"/>
                    <a:pt x="1362" y="9613"/>
                  </a:cubicBezTo>
                  <a:cubicBezTo>
                    <a:pt x="-46" y="12289"/>
                    <a:pt x="-422" y="14392"/>
                    <a:pt x="517" y="15921"/>
                  </a:cubicBezTo>
                  <a:cubicBezTo>
                    <a:pt x="1456" y="17450"/>
                    <a:pt x="3710" y="18406"/>
                    <a:pt x="6246" y="17641"/>
                  </a:cubicBezTo>
                  <a:cubicBezTo>
                    <a:pt x="8781" y="16877"/>
                    <a:pt x="11599" y="14392"/>
                    <a:pt x="13101" y="12002"/>
                  </a:cubicBezTo>
                  <a:cubicBezTo>
                    <a:pt x="14604" y="9613"/>
                    <a:pt x="14792" y="7319"/>
                    <a:pt x="14698" y="5503"/>
                  </a:cubicBezTo>
                  <a:cubicBezTo>
                    <a:pt x="14604" y="3687"/>
                    <a:pt x="14228" y="2349"/>
                    <a:pt x="13947" y="2158"/>
                  </a:cubicBezTo>
                  <a:cubicBezTo>
                    <a:pt x="13665" y="1967"/>
                    <a:pt x="13477" y="2923"/>
                    <a:pt x="13383" y="5503"/>
                  </a:cubicBezTo>
                  <a:cubicBezTo>
                    <a:pt x="13289" y="8084"/>
                    <a:pt x="13289" y="12289"/>
                    <a:pt x="13759" y="15252"/>
                  </a:cubicBezTo>
                  <a:cubicBezTo>
                    <a:pt x="14228" y="18215"/>
                    <a:pt x="15168" y="19935"/>
                    <a:pt x="16482" y="20604"/>
                  </a:cubicBezTo>
                  <a:cubicBezTo>
                    <a:pt x="17797" y="21273"/>
                    <a:pt x="19488" y="20891"/>
                    <a:pt x="21178" y="205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8" name="Linea"/>
            <p:cNvSpPr/>
            <p:nvPr/>
          </p:nvSpPr>
          <p:spPr>
            <a:xfrm>
              <a:off x="6971522" y="4540735"/>
              <a:ext cx="142209" cy="12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01" fill="norm" stroke="1" extrusionOk="0">
                  <a:moveTo>
                    <a:pt x="0" y="2566"/>
                  </a:moveTo>
                  <a:cubicBezTo>
                    <a:pt x="850" y="7113"/>
                    <a:pt x="1701" y="11660"/>
                    <a:pt x="2296" y="14976"/>
                  </a:cubicBezTo>
                  <a:cubicBezTo>
                    <a:pt x="2891" y="18292"/>
                    <a:pt x="3232" y="20376"/>
                    <a:pt x="3402" y="20945"/>
                  </a:cubicBezTo>
                  <a:cubicBezTo>
                    <a:pt x="3572" y="21513"/>
                    <a:pt x="3572" y="20566"/>
                    <a:pt x="3912" y="17534"/>
                  </a:cubicBezTo>
                  <a:cubicBezTo>
                    <a:pt x="4252" y="14502"/>
                    <a:pt x="4932" y="9387"/>
                    <a:pt x="5443" y="6355"/>
                  </a:cubicBezTo>
                  <a:cubicBezTo>
                    <a:pt x="5953" y="3324"/>
                    <a:pt x="6293" y="2376"/>
                    <a:pt x="6718" y="1524"/>
                  </a:cubicBezTo>
                  <a:cubicBezTo>
                    <a:pt x="7143" y="671"/>
                    <a:pt x="7654" y="-87"/>
                    <a:pt x="8079" y="8"/>
                  </a:cubicBezTo>
                  <a:cubicBezTo>
                    <a:pt x="8504" y="102"/>
                    <a:pt x="8844" y="1050"/>
                    <a:pt x="9524" y="3608"/>
                  </a:cubicBezTo>
                  <a:cubicBezTo>
                    <a:pt x="10205" y="6166"/>
                    <a:pt x="11225" y="10334"/>
                    <a:pt x="11820" y="12892"/>
                  </a:cubicBezTo>
                  <a:cubicBezTo>
                    <a:pt x="12416" y="15450"/>
                    <a:pt x="12586" y="16397"/>
                    <a:pt x="12756" y="17534"/>
                  </a:cubicBezTo>
                  <a:cubicBezTo>
                    <a:pt x="12926" y="18671"/>
                    <a:pt x="13096" y="19997"/>
                    <a:pt x="13096" y="19902"/>
                  </a:cubicBezTo>
                  <a:cubicBezTo>
                    <a:pt x="13096" y="19808"/>
                    <a:pt x="12926" y="18292"/>
                    <a:pt x="12926" y="15545"/>
                  </a:cubicBezTo>
                  <a:cubicBezTo>
                    <a:pt x="12926" y="12797"/>
                    <a:pt x="13096" y="8818"/>
                    <a:pt x="13436" y="6355"/>
                  </a:cubicBezTo>
                  <a:cubicBezTo>
                    <a:pt x="13776" y="3892"/>
                    <a:pt x="14287" y="2945"/>
                    <a:pt x="14967" y="2376"/>
                  </a:cubicBezTo>
                  <a:cubicBezTo>
                    <a:pt x="15647" y="1808"/>
                    <a:pt x="16498" y="1618"/>
                    <a:pt x="17263" y="1808"/>
                  </a:cubicBezTo>
                  <a:cubicBezTo>
                    <a:pt x="18028" y="1997"/>
                    <a:pt x="18709" y="2566"/>
                    <a:pt x="19474" y="4934"/>
                  </a:cubicBezTo>
                  <a:cubicBezTo>
                    <a:pt x="20239" y="7302"/>
                    <a:pt x="21090" y="11471"/>
                    <a:pt x="21345" y="14029"/>
                  </a:cubicBezTo>
                  <a:cubicBezTo>
                    <a:pt x="21600" y="16587"/>
                    <a:pt x="21260" y="17534"/>
                    <a:pt x="20920" y="18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9" name="Linea"/>
            <p:cNvSpPr/>
            <p:nvPr/>
          </p:nvSpPr>
          <p:spPr>
            <a:xfrm>
              <a:off x="7156677" y="4550021"/>
              <a:ext cx="95823" cy="9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0990" fill="norm" stroke="1" extrusionOk="0">
                  <a:moveTo>
                    <a:pt x="3998" y="9623"/>
                  </a:moveTo>
                  <a:cubicBezTo>
                    <a:pt x="2742" y="10126"/>
                    <a:pt x="1486" y="10628"/>
                    <a:pt x="733" y="11507"/>
                  </a:cubicBezTo>
                  <a:cubicBezTo>
                    <a:pt x="-21" y="12386"/>
                    <a:pt x="-272" y="13642"/>
                    <a:pt x="356" y="14270"/>
                  </a:cubicBezTo>
                  <a:cubicBezTo>
                    <a:pt x="984" y="14898"/>
                    <a:pt x="2491" y="14898"/>
                    <a:pt x="4500" y="14019"/>
                  </a:cubicBezTo>
                  <a:cubicBezTo>
                    <a:pt x="6509" y="13140"/>
                    <a:pt x="9021" y="11381"/>
                    <a:pt x="10779" y="9372"/>
                  </a:cubicBezTo>
                  <a:cubicBezTo>
                    <a:pt x="12537" y="7363"/>
                    <a:pt x="13542" y="5102"/>
                    <a:pt x="13667" y="3470"/>
                  </a:cubicBezTo>
                  <a:cubicBezTo>
                    <a:pt x="13793" y="1837"/>
                    <a:pt x="13040" y="833"/>
                    <a:pt x="11407" y="330"/>
                  </a:cubicBezTo>
                  <a:cubicBezTo>
                    <a:pt x="9775" y="-172"/>
                    <a:pt x="7263" y="-172"/>
                    <a:pt x="5254" y="833"/>
                  </a:cubicBezTo>
                  <a:cubicBezTo>
                    <a:pt x="3244" y="1837"/>
                    <a:pt x="1737" y="3847"/>
                    <a:pt x="984" y="6107"/>
                  </a:cubicBezTo>
                  <a:cubicBezTo>
                    <a:pt x="230" y="8368"/>
                    <a:pt x="230" y="10879"/>
                    <a:pt x="1737" y="13893"/>
                  </a:cubicBezTo>
                  <a:cubicBezTo>
                    <a:pt x="3244" y="16907"/>
                    <a:pt x="6258" y="20423"/>
                    <a:pt x="9775" y="20926"/>
                  </a:cubicBezTo>
                  <a:cubicBezTo>
                    <a:pt x="13291" y="21428"/>
                    <a:pt x="17309" y="18916"/>
                    <a:pt x="21328" y="164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0" name="Linea"/>
            <p:cNvSpPr/>
            <p:nvPr/>
          </p:nvSpPr>
          <p:spPr>
            <a:xfrm>
              <a:off x="7273938" y="4535705"/>
              <a:ext cx="103816" cy="11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470" y="0"/>
                  </a:moveTo>
                  <a:cubicBezTo>
                    <a:pt x="235" y="3668"/>
                    <a:pt x="0" y="7336"/>
                    <a:pt x="0" y="10494"/>
                  </a:cubicBezTo>
                  <a:cubicBezTo>
                    <a:pt x="0" y="13653"/>
                    <a:pt x="235" y="16302"/>
                    <a:pt x="587" y="18136"/>
                  </a:cubicBezTo>
                  <a:cubicBezTo>
                    <a:pt x="939" y="19970"/>
                    <a:pt x="1409" y="20989"/>
                    <a:pt x="1409" y="20989"/>
                  </a:cubicBezTo>
                  <a:cubicBezTo>
                    <a:pt x="1409" y="20989"/>
                    <a:pt x="939" y="19970"/>
                    <a:pt x="587" y="18238"/>
                  </a:cubicBezTo>
                  <a:cubicBezTo>
                    <a:pt x="235" y="16506"/>
                    <a:pt x="0" y="14060"/>
                    <a:pt x="939" y="11513"/>
                  </a:cubicBezTo>
                  <a:cubicBezTo>
                    <a:pt x="1878" y="8966"/>
                    <a:pt x="3991" y="6317"/>
                    <a:pt x="5635" y="4687"/>
                  </a:cubicBezTo>
                  <a:cubicBezTo>
                    <a:pt x="7278" y="3057"/>
                    <a:pt x="8452" y="2445"/>
                    <a:pt x="9626" y="2343"/>
                  </a:cubicBezTo>
                  <a:cubicBezTo>
                    <a:pt x="10800" y="2241"/>
                    <a:pt x="11974" y="2649"/>
                    <a:pt x="12678" y="3362"/>
                  </a:cubicBezTo>
                  <a:cubicBezTo>
                    <a:pt x="13383" y="4075"/>
                    <a:pt x="13617" y="5094"/>
                    <a:pt x="13970" y="7743"/>
                  </a:cubicBezTo>
                  <a:cubicBezTo>
                    <a:pt x="14322" y="10392"/>
                    <a:pt x="14791" y="14672"/>
                    <a:pt x="15026" y="17321"/>
                  </a:cubicBezTo>
                  <a:cubicBezTo>
                    <a:pt x="15261" y="19970"/>
                    <a:pt x="15261" y="20989"/>
                    <a:pt x="15848" y="21294"/>
                  </a:cubicBezTo>
                  <a:cubicBezTo>
                    <a:pt x="16435" y="21600"/>
                    <a:pt x="17609" y="21192"/>
                    <a:pt x="18665" y="20479"/>
                  </a:cubicBezTo>
                  <a:cubicBezTo>
                    <a:pt x="19722" y="19766"/>
                    <a:pt x="20661" y="18747"/>
                    <a:pt x="21600" y="1772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1" name="Linea"/>
            <p:cNvSpPr/>
            <p:nvPr/>
          </p:nvSpPr>
          <p:spPr>
            <a:xfrm>
              <a:off x="7398064" y="4474771"/>
              <a:ext cx="67706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0"/>
                  </a:moveTo>
                  <a:cubicBezTo>
                    <a:pt x="720" y="4065"/>
                    <a:pt x="1440" y="8129"/>
                    <a:pt x="1620" y="11206"/>
                  </a:cubicBezTo>
                  <a:cubicBezTo>
                    <a:pt x="1800" y="14284"/>
                    <a:pt x="1440" y="16374"/>
                    <a:pt x="1800" y="17942"/>
                  </a:cubicBezTo>
                  <a:cubicBezTo>
                    <a:pt x="2160" y="19510"/>
                    <a:pt x="3240" y="20555"/>
                    <a:pt x="4680" y="21077"/>
                  </a:cubicBezTo>
                  <a:cubicBezTo>
                    <a:pt x="6120" y="21600"/>
                    <a:pt x="7920" y="21600"/>
                    <a:pt x="10800" y="20671"/>
                  </a:cubicBezTo>
                  <a:cubicBezTo>
                    <a:pt x="13680" y="19742"/>
                    <a:pt x="17640" y="17884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2" name="Linea"/>
            <p:cNvSpPr/>
            <p:nvPr/>
          </p:nvSpPr>
          <p:spPr>
            <a:xfrm>
              <a:off x="7354056" y="4531192"/>
              <a:ext cx="145567" cy="4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21" y="10800"/>
                    <a:pt x="9042" y="0"/>
                    <a:pt x="12642" y="0"/>
                  </a:cubicBezTo>
                  <a:cubicBezTo>
                    <a:pt x="16242" y="0"/>
                    <a:pt x="1892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3" name="Linea"/>
            <p:cNvSpPr/>
            <p:nvPr/>
          </p:nvSpPr>
          <p:spPr>
            <a:xfrm>
              <a:off x="7488376" y="4565508"/>
              <a:ext cx="96724" cy="109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763" fill="norm" stroke="1" extrusionOk="0">
                  <a:moveTo>
                    <a:pt x="9486" y="3975"/>
                  </a:moveTo>
                  <a:cubicBezTo>
                    <a:pt x="9486" y="2906"/>
                    <a:pt x="9486" y="1836"/>
                    <a:pt x="8893" y="1195"/>
                  </a:cubicBezTo>
                  <a:cubicBezTo>
                    <a:pt x="8299" y="553"/>
                    <a:pt x="7113" y="339"/>
                    <a:pt x="5332" y="1730"/>
                  </a:cubicBezTo>
                  <a:cubicBezTo>
                    <a:pt x="3552" y="3120"/>
                    <a:pt x="1179" y="6114"/>
                    <a:pt x="348" y="9322"/>
                  </a:cubicBezTo>
                  <a:cubicBezTo>
                    <a:pt x="-483" y="12530"/>
                    <a:pt x="229" y="15951"/>
                    <a:pt x="1891" y="18090"/>
                  </a:cubicBezTo>
                  <a:cubicBezTo>
                    <a:pt x="3552" y="20229"/>
                    <a:pt x="6163" y="21084"/>
                    <a:pt x="9368" y="20656"/>
                  </a:cubicBezTo>
                  <a:cubicBezTo>
                    <a:pt x="12572" y="20229"/>
                    <a:pt x="16370" y="18518"/>
                    <a:pt x="18506" y="16058"/>
                  </a:cubicBezTo>
                  <a:cubicBezTo>
                    <a:pt x="20642" y="13599"/>
                    <a:pt x="21117" y="10391"/>
                    <a:pt x="18862" y="7183"/>
                  </a:cubicBezTo>
                  <a:cubicBezTo>
                    <a:pt x="16607" y="3975"/>
                    <a:pt x="11623" y="767"/>
                    <a:pt x="8062" y="126"/>
                  </a:cubicBezTo>
                  <a:cubicBezTo>
                    <a:pt x="4502" y="-516"/>
                    <a:pt x="2365" y="1409"/>
                    <a:pt x="229" y="3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4" name="Linea"/>
            <p:cNvSpPr/>
            <p:nvPr/>
          </p:nvSpPr>
          <p:spPr>
            <a:xfrm>
              <a:off x="5866008" y="4774040"/>
              <a:ext cx="175148" cy="12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76" fill="norm" stroke="1" extrusionOk="0">
                  <a:moveTo>
                    <a:pt x="6752" y="355"/>
                  </a:moveTo>
                  <a:cubicBezTo>
                    <a:pt x="5937" y="-42"/>
                    <a:pt x="5122" y="-438"/>
                    <a:pt x="3899" y="1147"/>
                  </a:cubicBezTo>
                  <a:cubicBezTo>
                    <a:pt x="2677" y="2733"/>
                    <a:pt x="1047" y="6300"/>
                    <a:pt x="367" y="9569"/>
                  </a:cubicBezTo>
                  <a:cubicBezTo>
                    <a:pt x="-312" y="12839"/>
                    <a:pt x="-40" y="15812"/>
                    <a:pt x="1114" y="17694"/>
                  </a:cubicBezTo>
                  <a:cubicBezTo>
                    <a:pt x="2269" y="19577"/>
                    <a:pt x="4307" y="20369"/>
                    <a:pt x="6209" y="19676"/>
                  </a:cubicBezTo>
                  <a:cubicBezTo>
                    <a:pt x="8111" y="18982"/>
                    <a:pt x="9877" y="16802"/>
                    <a:pt x="10963" y="15316"/>
                  </a:cubicBezTo>
                  <a:cubicBezTo>
                    <a:pt x="12050" y="13830"/>
                    <a:pt x="12458" y="13037"/>
                    <a:pt x="12526" y="13136"/>
                  </a:cubicBezTo>
                  <a:cubicBezTo>
                    <a:pt x="12594" y="13235"/>
                    <a:pt x="12322" y="14226"/>
                    <a:pt x="12118" y="15316"/>
                  </a:cubicBezTo>
                  <a:cubicBezTo>
                    <a:pt x="11914" y="16406"/>
                    <a:pt x="11779" y="17595"/>
                    <a:pt x="11914" y="18586"/>
                  </a:cubicBezTo>
                  <a:cubicBezTo>
                    <a:pt x="12050" y="19577"/>
                    <a:pt x="12458" y="20369"/>
                    <a:pt x="13001" y="20766"/>
                  </a:cubicBezTo>
                  <a:cubicBezTo>
                    <a:pt x="13545" y="21162"/>
                    <a:pt x="14224" y="21162"/>
                    <a:pt x="15175" y="20865"/>
                  </a:cubicBezTo>
                  <a:cubicBezTo>
                    <a:pt x="16126" y="20568"/>
                    <a:pt x="17348" y="19973"/>
                    <a:pt x="18503" y="18388"/>
                  </a:cubicBezTo>
                  <a:cubicBezTo>
                    <a:pt x="19658" y="16802"/>
                    <a:pt x="20745" y="14226"/>
                    <a:pt x="21016" y="11650"/>
                  </a:cubicBezTo>
                  <a:cubicBezTo>
                    <a:pt x="21288" y="9074"/>
                    <a:pt x="20745" y="6498"/>
                    <a:pt x="19726" y="4714"/>
                  </a:cubicBezTo>
                  <a:cubicBezTo>
                    <a:pt x="18707" y="2931"/>
                    <a:pt x="17213" y="1940"/>
                    <a:pt x="16126" y="1643"/>
                  </a:cubicBezTo>
                  <a:cubicBezTo>
                    <a:pt x="15039" y="1345"/>
                    <a:pt x="14360" y="1742"/>
                    <a:pt x="13884" y="3823"/>
                  </a:cubicBezTo>
                  <a:cubicBezTo>
                    <a:pt x="13409" y="5903"/>
                    <a:pt x="13137" y="9668"/>
                    <a:pt x="13205" y="12146"/>
                  </a:cubicBezTo>
                  <a:cubicBezTo>
                    <a:pt x="13273" y="14623"/>
                    <a:pt x="13680" y="15812"/>
                    <a:pt x="14088" y="17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5" name="Linea"/>
            <p:cNvSpPr/>
            <p:nvPr/>
          </p:nvSpPr>
          <p:spPr>
            <a:xfrm>
              <a:off x="6067659" y="4778840"/>
              <a:ext cx="71091" cy="98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3770"/>
                  </a:moveTo>
                  <a:cubicBezTo>
                    <a:pt x="343" y="7896"/>
                    <a:pt x="686" y="12022"/>
                    <a:pt x="1029" y="15177"/>
                  </a:cubicBezTo>
                  <a:cubicBezTo>
                    <a:pt x="1371" y="18332"/>
                    <a:pt x="1714" y="20516"/>
                    <a:pt x="1543" y="21002"/>
                  </a:cubicBezTo>
                  <a:cubicBezTo>
                    <a:pt x="1371" y="21487"/>
                    <a:pt x="686" y="20274"/>
                    <a:pt x="1543" y="17604"/>
                  </a:cubicBezTo>
                  <a:cubicBezTo>
                    <a:pt x="2400" y="14934"/>
                    <a:pt x="4800" y="10808"/>
                    <a:pt x="6343" y="8017"/>
                  </a:cubicBezTo>
                  <a:cubicBezTo>
                    <a:pt x="7886" y="5226"/>
                    <a:pt x="8571" y="3770"/>
                    <a:pt x="9771" y="2435"/>
                  </a:cubicBezTo>
                  <a:cubicBezTo>
                    <a:pt x="10971" y="1100"/>
                    <a:pt x="12686" y="-113"/>
                    <a:pt x="14057" y="8"/>
                  </a:cubicBezTo>
                  <a:cubicBezTo>
                    <a:pt x="15429" y="130"/>
                    <a:pt x="16457" y="1586"/>
                    <a:pt x="17657" y="4377"/>
                  </a:cubicBezTo>
                  <a:cubicBezTo>
                    <a:pt x="18857" y="7168"/>
                    <a:pt x="20229" y="11294"/>
                    <a:pt x="20914" y="14085"/>
                  </a:cubicBezTo>
                  <a:cubicBezTo>
                    <a:pt x="21600" y="16876"/>
                    <a:pt x="21600" y="18332"/>
                    <a:pt x="21600" y="19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6" name="Linea"/>
            <p:cNvSpPr/>
            <p:nvPr/>
          </p:nvSpPr>
          <p:spPr>
            <a:xfrm>
              <a:off x="6328324" y="4799755"/>
              <a:ext cx="81247" cy="9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2" fill="norm" stroke="1" extrusionOk="0">
                  <a:moveTo>
                    <a:pt x="0" y="0"/>
                  </a:moveTo>
                  <a:cubicBezTo>
                    <a:pt x="900" y="3724"/>
                    <a:pt x="1800" y="7448"/>
                    <a:pt x="2550" y="10800"/>
                  </a:cubicBezTo>
                  <a:cubicBezTo>
                    <a:pt x="3300" y="14152"/>
                    <a:pt x="3900" y="17131"/>
                    <a:pt x="4800" y="18993"/>
                  </a:cubicBezTo>
                  <a:cubicBezTo>
                    <a:pt x="5700" y="20855"/>
                    <a:pt x="6900" y="21600"/>
                    <a:pt x="8850" y="20731"/>
                  </a:cubicBezTo>
                  <a:cubicBezTo>
                    <a:pt x="10800" y="19862"/>
                    <a:pt x="13500" y="17379"/>
                    <a:pt x="15750" y="15021"/>
                  </a:cubicBezTo>
                  <a:cubicBezTo>
                    <a:pt x="18000" y="12662"/>
                    <a:pt x="19800" y="10428"/>
                    <a:pt x="21600" y="81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7" name="Linea"/>
            <p:cNvSpPr/>
            <p:nvPr/>
          </p:nvSpPr>
          <p:spPr>
            <a:xfrm>
              <a:off x="6345250" y="4715124"/>
              <a:ext cx="10157" cy="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8" name="Linea"/>
            <p:cNvSpPr/>
            <p:nvPr/>
          </p:nvSpPr>
          <p:spPr>
            <a:xfrm>
              <a:off x="6406185" y="4715124"/>
              <a:ext cx="88017" cy="17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1385" y="4547"/>
                    <a:pt x="2769" y="9095"/>
                    <a:pt x="3877" y="12505"/>
                  </a:cubicBezTo>
                  <a:cubicBezTo>
                    <a:pt x="4985" y="15916"/>
                    <a:pt x="5815" y="18189"/>
                    <a:pt x="6785" y="19539"/>
                  </a:cubicBezTo>
                  <a:cubicBezTo>
                    <a:pt x="7754" y="20889"/>
                    <a:pt x="8862" y="21316"/>
                    <a:pt x="10108" y="21458"/>
                  </a:cubicBezTo>
                  <a:cubicBezTo>
                    <a:pt x="11354" y="21600"/>
                    <a:pt x="12738" y="21458"/>
                    <a:pt x="14677" y="20463"/>
                  </a:cubicBezTo>
                  <a:cubicBezTo>
                    <a:pt x="16615" y="19468"/>
                    <a:pt x="19108" y="17621"/>
                    <a:pt x="21600" y="15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9" name="Linea"/>
            <p:cNvSpPr/>
            <p:nvPr/>
          </p:nvSpPr>
          <p:spPr>
            <a:xfrm>
              <a:off x="5830406" y="5041134"/>
              <a:ext cx="250795" cy="14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20" fill="norm" stroke="1" extrusionOk="0">
                  <a:moveTo>
                    <a:pt x="5836" y="2796"/>
                  </a:moveTo>
                  <a:cubicBezTo>
                    <a:pt x="5255" y="1815"/>
                    <a:pt x="4674" y="833"/>
                    <a:pt x="4093" y="342"/>
                  </a:cubicBezTo>
                  <a:cubicBezTo>
                    <a:pt x="3512" y="-149"/>
                    <a:pt x="2931" y="-149"/>
                    <a:pt x="2301" y="587"/>
                  </a:cubicBezTo>
                  <a:cubicBezTo>
                    <a:pt x="1672" y="1324"/>
                    <a:pt x="993" y="2796"/>
                    <a:pt x="558" y="5333"/>
                  </a:cubicBezTo>
                  <a:cubicBezTo>
                    <a:pt x="122" y="7869"/>
                    <a:pt x="-72" y="11469"/>
                    <a:pt x="25" y="14006"/>
                  </a:cubicBezTo>
                  <a:cubicBezTo>
                    <a:pt x="122" y="16542"/>
                    <a:pt x="509" y="18015"/>
                    <a:pt x="897" y="19078"/>
                  </a:cubicBezTo>
                  <a:cubicBezTo>
                    <a:pt x="1284" y="20142"/>
                    <a:pt x="1671" y="20796"/>
                    <a:pt x="2204" y="21124"/>
                  </a:cubicBezTo>
                  <a:cubicBezTo>
                    <a:pt x="2737" y="21451"/>
                    <a:pt x="3415" y="21451"/>
                    <a:pt x="4384" y="20469"/>
                  </a:cubicBezTo>
                  <a:cubicBezTo>
                    <a:pt x="5352" y="19487"/>
                    <a:pt x="6611" y="17524"/>
                    <a:pt x="7677" y="15233"/>
                  </a:cubicBezTo>
                  <a:cubicBezTo>
                    <a:pt x="8742" y="12942"/>
                    <a:pt x="9614" y="10324"/>
                    <a:pt x="10050" y="8606"/>
                  </a:cubicBezTo>
                  <a:cubicBezTo>
                    <a:pt x="10486" y="6887"/>
                    <a:pt x="10486" y="6069"/>
                    <a:pt x="10341" y="5087"/>
                  </a:cubicBezTo>
                  <a:cubicBezTo>
                    <a:pt x="10195" y="4106"/>
                    <a:pt x="9905" y="2960"/>
                    <a:pt x="9711" y="2878"/>
                  </a:cubicBezTo>
                  <a:cubicBezTo>
                    <a:pt x="9517" y="2796"/>
                    <a:pt x="9420" y="3778"/>
                    <a:pt x="9372" y="6151"/>
                  </a:cubicBezTo>
                  <a:cubicBezTo>
                    <a:pt x="9323" y="8524"/>
                    <a:pt x="9323" y="12287"/>
                    <a:pt x="9469" y="14496"/>
                  </a:cubicBezTo>
                  <a:cubicBezTo>
                    <a:pt x="9614" y="16706"/>
                    <a:pt x="9905" y="17360"/>
                    <a:pt x="10292" y="17769"/>
                  </a:cubicBezTo>
                  <a:cubicBezTo>
                    <a:pt x="10680" y="18178"/>
                    <a:pt x="11164" y="18342"/>
                    <a:pt x="11648" y="18178"/>
                  </a:cubicBezTo>
                  <a:cubicBezTo>
                    <a:pt x="12132" y="18015"/>
                    <a:pt x="12617" y="17524"/>
                    <a:pt x="13343" y="16869"/>
                  </a:cubicBezTo>
                  <a:cubicBezTo>
                    <a:pt x="14070" y="16215"/>
                    <a:pt x="15038" y="15396"/>
                    <a:pt x="15716" y="13678"/>
                  </a:cubicBezTo>
                  <a:cubicBezTo>
                    <a:pt x="16394" y="11960"/>
                    <a:pt x="16782" y="9342"/>
                    <a:pt x="16879" y="7542"/>
                  </a:cubicBezTo>
                  <a:cubicBezTo>
                    <a:pt x="16976" y="5742"/>
                    <a:pt x="16782" y="4760"/>
                    <a:pt x="16588" y="3860"/>
                  </a:cubicBezTo>
                  <a:cubicBezTo>
                    <a:pt x="16394" y="2960"/>
                    <a:pt x="16201" y="2142"/>
                    <a:pt x="16055" y="2142"/>
                  </a:cubicBezTo>
                  <a:cubicBezTo>
                    <a:pt x="15910" y="2142"/>
                    <a:pt x="15813" y="2960"/>
                    <a:pt x="15862" y="5333"/>
                  </a:cubicBezTo>
                  <a:cubicBezTo>
                    <a:pt x="15910" y="7706"/>
                    <a:pt x="16104" y="11633"/>
                    <a:pt x="16297" y="14006"/>
                  </a:cubicBezTo>
                  <a:cubicBezTo>
                    <a:pt x="16491" y="16378"/>
                    <a:pt x="16685" y="17196"/>
                    <a:pt x="17024" y="17933"/>
                  </a:cubicBezTo>
                  <a:cubicBezTo>
                    <a:pt x="17363" y="18669"/>
                    <a:pt x="17847" y="19324"/>
                    <a:pt x="18622" y="18996"/>
                  </a:cubicBezTo>
                  <a:cubicBezTo>
                    <a:pt x="19397" y="18669"/>
                    <a:pt x="20463" y="17360"/>
                    <a:pt x="21528" y="1605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0" name="Linea"/>
            <p:cNvSpPr/>
            <p:nvPr/>
          </p:nvSpPr>
          <p:spPr>
            <a:xfrm>
              <a:off x="6098126" y="5056113"/>
              <a:ext cx="101559" cy="130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705"/>
                  </a:moveTo>
                  <a:cubicBezTo>
                    <a:pt x="1680" y="4951"/>
                    <a:pt x="3360" y="9197"/>
                    <a:pt x="4440" y="12336"/>
                  </a:cubicBezTo>
                  <a:cubicBezTo>
                    <a:pt x="5520" y="15474"/>
                    <a:pt x="6000" y="17505"/>
                    <a:pt x="6360" y="18982"/>
                  </a:cubicBezTo>
                  <a:cubicBezTo>
                    <a:pt x="6720" y="20459"/>
                    <a:pt x="6960" y="21382"/>
                    <a:pt x="7080" y="21382"/>
                  </a:cubicBezTo>
                  <a:cubicBezTo>
                    <a:pt x="7200" y="21382"/>
                    <a:pt x="7200" y="20459"/>
                    <a:pt x="7080" y="17874"/>
                  </a:cubicBezTo>
                  <a:cubicBezTo>
                    <a:pt x="6960" y="15290"/>
                    <a:pt x="6720" y="11044"/>
                    <a:pt x="6600" y="8459"/>
                  </a:cubicBezTo>
                  <a:cubicBezTo>
                    <a:pt x="6480" y="5874"/>
                    <a:pt x="6480" y="4951"/>
                    <a:pt x="6720" y="4028"/>
                  </a:cubicBezTo>
                  <a:cubicBezTo>
                    <a:pt x="6960" y="3105"/>
                    <a:pt x="7440" y="2182"/>
                    <a:pt x="8280" y="1536"/>
                  </a:cubicBezTo>
                  <a:cubicBezTo>
                    <a:pt x="9120" y="890"/>
                    <a:pt x="10320" y="520"/>
                    <a:pt x="12480" y="244"/>
                  </a:cubicBezTo>
                  <a:cubicBezTo>
                    <a:pt x="14640" y="-33"/>
                    <a:pt x="17760" y="-218"/>
                    <a:pt x="19440" y="520"/>
                  </a:cubicBezTo>
                  <a:cubicBezTo>
                    <a:pt x="21120" y="1259"/>
                    <a:pt x="21360" y="2920"/>
                    <a:pt x="21600" y="45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1" name="Linea"/>
            <p:cNvSpPr/>
            <p:nvPr/>
          </p:nvSpPr>
          <p:spPr>
            <a:xfrm>
              <a:off x="6218400" y="5057653"/>
              <a:ext cx="86228" cy="13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22" fill="norm" stroke="1" extrusionOk="0">
                  <a:moveTo>
                    <a:pt x="2080" y="434"/>
                  </a:moveTo>
                  <a:cubicBezTo>
                    <a:pt x="1239" y="3621"/>
                    <a:pt x="397" y="6808"/>
                    <a:pt x="117" y="9464"/>
                  </a:cubicBezTo>
                  <a:cubicBezTo>
                    <a:pt x="-164" y="12119"/>
                    <a:pt x="117" y="14244"/>
                    <a:pt x="397" y="15926"/>
                  </a:cubicBezTo>
                  <a:cubicBezTo>
                    <a:pt x="678" y="17608"/>
                    <a:pt x="958" y="18847"/>
                    <a:pt x="1519" y="19821"/>
                  </a:cubicBezTo>
                  <a:cubicBezTo>
                    <a:pt x="2080" y="20795"/>
                    <a:pt x="2922" y="21503"/>
                    <a:pt x="3342" y="21414"/>
                  </a:cubicBezTo>
                  <a:cubicBezTo>
                    <a:pt x="3763" y="21326"/>
                    <a:pt x="3763" y="20441"/>
                    <a:pt x="3342" y="17962"/>
                  </a:cubicBezTo>
                  <a:cubicBezTo>
                    <a:pt x="2922" y="15483"/>
                    <a:pt x="2080" y="11411"/>
                    <a:pt x="2361" y="8401"/>
                  </a:cubicBezTo>
                  <a:cubicBezTo>
                    <a:pt x="2641" y="5392"/>
                    <a:pt x="4044" y="3444"/>
                    <a:pt x="6148" y="2205"/>
                  </a:cubicBezTo>
                  <a:cubicBezTo>
                    <a:pt x="8252" y="965"/>
                    <a:pt x="11057" y="434"/>
                    <a:pt x="13301" y="169"/>
                  </a:cubicBezTo>
                  <a:cubicBezTo>
                    <a:pt x="15545" y="-97"/>
                    <a:pt x="17228" y="-97"/>
                    <a:pt x="18491" y="523"/>
                  </a:cubicBezTo>
                  <a:cubicBezTo>
                    <a:pt x="19753" y="1142"/>
                    <a:pt x="20594" y="2382"/>
                    <a:pt x="21436" y="36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2" name="Linea"/>
            <p:cNvSpPr/>
            <p:nvPr/>
          </p:nvSpPr>
          <p:spPr>
            <a:xfrm>
              <a:off x="6324939" y="5073961"/>
              <a:ext cx="3386" cy="109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0" y="15980"/>
                  </a:cubicBezTo>
                  <a:cubicBezTo>
                    <a:pt x="0" y="19616"/>
                    <a:pt x="0" y="20718"/>
                    <a:pt x="3600" y="21159"/>
                  </a:cubicBezTo>
                  <a:cubicBezTo>
                    <a:pt x="7200" y="21600"/>
                    <a:pt x="144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3" name="Linea"/>
            <p:cNvSpPr/>
            <p:nvPr/>
          </p:nvSpPr>
          <p:spPr>
            <a:xfrm>
              <a:off x="6345250" y="4985149"/>
              <a:ext cx="6772" cy="24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84" fill="norm" stroke="1" extrusionOk="0">
                  <a:moveTo>
                    <a:pt x="21600" y="11932"/>
                  </a:moveTo>
                  <a:cubicBezTo>
                    <a:pt x="18000" y="5358"/>
                    <a:pt x="14399" y="-1216"/>
                    <a:pt x="10799" y="193"/>
                  </a:cubicBezTo>
                  <a:cubicBezTo>
                    <a:pt x="7199" y="1601"/>
                    <a:pt x="3600" y="10993"/>
                    <a:pt x="0" y="20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4" name="Linea"/>
            <p:cNvSpPr/>
            <p:nvPr/>
          </p:nvSpPr>
          <p:spPr>
            <a:xfrm>
              <a:off x="6392643" y="5071704"/>
              <a:ext cx="101559" cy="106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12240" y="5229"/>
                  </a:moveTo>
                  <a:cubicBezTo>
                    <a:pt x="12000" y="4093"/>
                    <a:pt x="11760" y="2956"/>
                    <a:pt x="11280" y="1933"/>
                  </a:cubicBezTo>
                  <a:cubicBezTo>
                    <a:pt x="10800" y="909"/>
                    <a:pt x="10080" y="0"/>
                    <a:pt x="8640" y="0"/>
                  </a:cubicBezTo>
                  <a:cubicBezTo>
                    <a:pt x="7200" y="0"/>
                    <a:pt x="5040" y="909"/>
                    <a:pt x="3240" y="3411"/>
                  </a:cubicBezTo>
                  <a:cubicBezTo>
                    <a:pt x="1440" y="5912"/>
                    <a:pt x="0" y="10004"/>
                    <a:pt x="0" y="13301"/>
                  </a:cubicBezTo>
                  <a:cubicBezTo>
                    <a:pt x="0" y="16598"/>
                    <a:pt x="1440" y="19099"/>
                    <a:pt x="4800" y="20349"/>
                  </a:cubicBezTo>
                  <a:cubicBezTo>
                    <a:pt x="8160" y="21600"/>
                    <a:pt x="13440" y="21600"/>
                    <a:pt x="16560" y="20918"/>
                  </a:cubicBezTo>
                  <a:cubicBezTo>
                    <a:pt x="19680" y="20236"/>
                    <a:pt x="20640" y="18872"/>
                    <a:pt x="21600" y="17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5" name="Linea"/>
            <p:cNvSpPr/>
            <p:nvPr/>
          </p:nvSpPr>
          <p:spPr>
            <a:xfrm>
              <a:off x="6502100" y="5076744"/>
              <a:ext cx="127512" cy="115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3823" y="1961"/>
                  </a:moveTo>
                  <a:cubicBezTo>
                    <a:pt x="2676" y="1344"/>
                    <a:pt x="1529" y="727"/>
                    <a:pt x="860" y="1035"/>
                  </a:cubicBezTo>
                  <a:cubicBezTo>
                    <a:pt x="191" y="1344"/>
                    <a:pt x="0" y="2578"/>
                    <a:pt x="0" y="5561"/>
                  </a:cubicBezTo>
                  <a:cubicBezTo>
                    <a:pt x="0" y="8544"/>
                    <a:pt x="191" y="13275"/>
                    <a:pt x="478" y="16155"/>
                  </a:cubicBezTo>
                  <a:cubicBezTo>
                    <a:pt x="765" y="19035"/>
                    <a:pt x="1147" y="20064"/>
                    <a:pt x="1816" y="20681"/>
                  </a:cubicBezTo>
                  <a:cubicBezTo>
                    <a:pt x="2485" y="21298"/>
                    <a:pt x="3441" y="21504"/>
                    <a:pt x="4970" y="19447"/>
                  </a:cubicBezTo>
                  <a:cubicBezTo>
                    <a:pt x="6499" y="17390"/>
                    <a:pt x="8602" y="13070"/>
                    <a:pt x="9749" y="9881"/>
                  </a:cubicBezTo>
                  <a:cubicBezTo>
                    <a:pt x="10896" y="6693"/>
                    <a:pt x="11087" y="4635"/>
                    <a:pt x="11182" y="2990"/>
                  </a:cubicBezTo>
                  <a:cubicBezTo>
                    <a:pt x="11278" y="1344"/>
                    <a:pt x="11278" y="110"/>
                    <a:pt x="11182" y="7"/>
                  </a:cubicBezTo>
                  <a:cubicBezTo>
                    <a:pt x="11087" y="-96"/>
                    <a:pt x="10896" y="933"/>
                    <a:pt x="10704" y="3813"/>
                  </a:cubicBezTo>
                  <a:cubicBezTo>
                    <a:pt x="10513" y="6693"/>
                    <a:pt x="10322" y="11424"/>
                    <a:pt x="10513" y="14510"/>
                  </a:cubicBezTo>
                  <a:cubicBezTo>
                    <a:pt x="10704" y="17595"/>
                    <a:pt x="11278" y="19035"/>
                    <a:pt x="12903" y="19138"/>
                  </a:cubicBezTo>
                  <a:cubicBezTo>
                    <a:pt x="14527" y="19241"/>
                    <a:pt x="17204" y="18007"/>
                    <a:pt x="18828" y="16875"/>
                  </a:cubicBezTo>
                  <a:cubicBezTo>
                    <a:pt x="20453" y="15744"/>
                    <a:pt x="21027" y="14715"/>
                    <a:pt x="21600" y="136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6" name="Linea"/>
            <p:cNvSpPr/>
            <p:nvPr/>
          </p:nvSpPr>
          <p:spPr>
            <a:xfrm>
              <a:off x="6636381" y="5002870"/>
              <a:ext cx="84633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0" fill="norm" stroke="1" extrusionOk="0">
                  <a:moveTo>
                    <a:pt x="0" y="0"/>
                  </a:moveTo>
                  <a:cubicBezTo>
                    <a:pt x="0" y="3979"/>
                    <a:pt x="0" y="7958"/>
                    <a:pt x="576" y="11226"/>
                  </a:cubicBezTo>
                  <a:cubicBezTo>
                    <a:pt x="1152" y="14495"/>
                    <a:pt x="2304" y="17053"/>
                    <a:pt x="3600" y="18758"/>
                  </a:cubicBezTo>
                  <a:cubicBezTo>
                    <a:pt x="4896" y="20463"/>
                    <a:pt x="6336" y="21316"/>
                    <a:pt x="8496" y="21458"/>
                  </a:cubicBezTo>
                  <a:cubicBezTo>
                    <a:pt x="10656" y="21600"/>
                    <a:pt x="13536" y="21032"/>
                    <a:pt x="15840" y="20108"/>
                  </a:cubicBezTo>
                  <a:cubicBezTo>
                    <a:pt x="18144" y="19184"/>
                    <a:pt x="19872" y="17905"/>
                    <a:pt x="21600" y="166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7" name="Linea"/>
            <p:cNvSpPr/>
            <p:nvPr/>
          </p:nvSpPr>
          <p:spPr>
            <a:xfrm>
              <a:off x="6726188" y="5053650"/>
              <a:ext cx="147163" cy="14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93" fill="norm" stroke="1" extrusionOk="0">
                  <a:moveTo>
                    <a:pt x="233" y="0"/>
                  </a:moveTo>
                  <a:cubicBezTo>
                    <a:pt x="68" y="4493"/>
                    <a:pt x="-97" y="8986"/>
                    <a:pt x="68" y="12182"/>
                  </a:cubicBezTo>
                  <a:cubicBezTo>
                    <a:pt x="233" y="15379"/>
                    <a:pt x="727" y="17280"/>
                    <a:pt x="1222" y="18576"/>
                  </a:cubicBezTo>
                  <a:cubicBezTo>
                    <a:pt x="1717" y="19872"/>
                    <a:pt x="2211" y="20563"/>
                    <a:pt x="2871" y="20995"/>
                  </a:cubicBezTo>
                  <a:cubicBezTo>
                    <a:pt x="3530" y="21427"/>
                    <a:pt x="4355" y="21600"/>
                    <a:pt x="5097" y="21427"/>
                  </a:cubicBezTo>
                  <a:cubicBezTo>
                    <a:pt x="5839" y="21254"/>
                    <a:pt x="6498" y="20736"/>
                    <a:pt x="7653" y="18576"/>
                  </a:cubicBezTo>
                  <a:cubicBezTo>
                    <a:pt x="8807" y="16416"/>
                    <a:pt x="10456" y="12614"/>
                    <a:pt x="11445" y="10195"/>
                  </a:cubicBezTo>
                  <a:cubicBezTo>
                    <a:pt x="12434" y="7776"/>
                    <a:pt x="12764" y="6739"/>
                    <a:pt x="12929" y="5789"/>
                  </a:cubicBezTo>
                  <a:cubicBezTo>
                    <a:pt x="13094" y="4838"/>
                    <a:pt x="13094" y="3974"/>
                    <a:pt x="12682" y="3629"/>
                  </a:cubicBezTo>
                  <a:cubicBezTo>
                    <a:pt x="12269" y="3283"/>
                    <a:pt x="11445" y="3456"/>
                    <a:pt x="11033" y="4061"/>
                  </a:cubicBezTo>
                  <a:cubicBezTo>
                    <a:pt x="10621" y="4666"/>
                    <a:pt x="10621" y="5702"/>
                    <a:pt x="10621" y="8035"/>
                  </a:cubicBezTo>
                  <a:cubicBezTo>
                    <a:pt x="10621" y="10368"/>
                    <a:pt x="10621" y="13997"/>
                    <a:pt x="10703" y="16330"/>
                  </a:cubicBezTo>
                  <a:cubicBezTo>
                    <a:pt x="10785" y="18662"/>
                    <a:pt x="10950" y="19699"/>
                    <a:pt x="11857" y="20218"/>
                  </a:cubicBezTo>
                  <a:cubicBezTo>
                    <a:pt x="12764" y="20736"/>
                    <a:pt x="14413" y="20736"/>
                    <a:pt x="16144" y="19958"/>
                  </a:cubicBezTo>
                  <a:cubicBezTo>
                    <a:pt x="17876" y="19181"/>
                    <a:pt x="19689" y="17626"/>
                    <a:pt x="21503" y="160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8" name="Linea"/>
            <p:cNvSpPr/>
            <p:nvPr/>
          </p:nvSpPr>
          <p:spPr>
            <a:xfrm>
              <a:off x="6869965" y="5067191"/>
              <a:ext cx="152337" cy="13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793"/>
                  </a:moveTo>
                  <a:cubicBezTo>
                    <a:pt x="0" y="1862"/>
                    <a:pt x="0" y="931"/>
                    <a:pt x="160" y="1117"/>
                  </a:cubicBezTo>
                  <a:cubicBezTo>
                    <a:pt x="320" y="1303"/>
                    <a:pt x="640" y="2607"/>
                    <a:pt x="960" y="5400"/>
                  </a:cubicBezTo>
                  <a:cubicBezTo>
                    <a:pt x="1280" y="8193"/>
                    <a:pt x="1600" y="12476"/>
                    <a:pt x="1760" y="15083"/>
                  </a:cubicBezTo>
                  <a:cubicBezTo>
                    <a:pt x="1920" y="17690"/>
                    <a:pt x="1920" y="18621"/>
                    <a:pt x="2080" y="18621"/>
                  </a:cubicBezTo>
                  <a:cubicBezTo>
                    <a:pt x="2240" y="18621"/>
                    <a:pt x="2560" y="17690"/>
                    <a:pt x="2960" y="15734"/>
                  </a:cubicBezTo>
                  <a:cubicBezTo>
                    <a:pt x="3360" y="13779"/>
                    <a:pt x="3840" y="10800"/>
                    <a:pt x="4320" y="8472"/>
                  </a:cubicBezTo>
                  <a:cubicBezTo>
                    <a:pt x="4800" y="6145"/>
                    <a:pt x="5280" y="4469"/>
                    <a:pt x="5840" y="3352"/>
                  </a:cubicBezTo>
                  <a:cubicBezTo>
                    <a:pt x="6400" y="2234"/>
                    <a:pt x="7040" y="1676"/>
                    <a:pt x="7440" y="1862"/>
                  </a:cubicBezTo>
                  <a:cubicBezTo>
                    <a:pt x="7840" y="2048"/>
                    <a:pt x="8000" y="2979"/>
                    <a:pt x="8400" y="5866"/>
                  </a:cubicBezTo>
                  <a:cubicBezTo>
                    <a:pt x="8800" y="8752"/>
                    <a:pt x="9440" y="13593"/>
                    <a:pt x="9840" y="16479"/>
                  </a:cubicBezTo>
                  <a:cubicBezTo>
                    <a:pt x="10240" y="19366"/>
                    <a:pt x="10400" y="20297"/>
                    <a:pt x="10480" y="20203"/>
                  </a:cubicBezTo>
                  <a:cubicBezTo>
                    <a:pt x="10560" y="20110"/>
                    <a:pt x="10560" y="18993"/>
                    <a:pt x="10800" y="16386"/>
                  </a:cubicBezTo>
                  <a:cubicBezTo>
                    <a:pt x="11040" y="13779"/>
                    <a:pt x="11520" y="9683"/>
                    <a:pt x="12320" y="6890"/>
                  </a:cubicBezTo>
                  <a:cubicBezTo>
                    <a:pt x="13120" y="4097"/>
                    <a:pt x="14240" y="2607"/>
                    <a:pt x="15200" y="1583"/>
                  </a:cubicBezTo>
                  <a:cubicBezTo>
                    <a:pt x="16160" y="559"/>
                    <a:pt x="16960" y="0"/>
                    <a:pt x="17680" y="0"/>
                  </a:cubicBezTo>
                  <a:cubicBezTo>
                    <a:pt x="18400" y="0"/>
                    <a:pt x="19040" y="559"/>
                    <a:pt x="19360" y="1769"/>
                  </a:cubicBezTo>
                  <a:cubicBezTo>
                    <a:pt x="19680" y="2979"/>
                    <a:pt x="19680" y="4841"/>
                    <a:pt x="19760" y="7821"/>
                  </a:cubicBezTo>
                  <a:cubicBezTo>
                    <a:pt x="19840" y="10800"/>
                    <a:pt x="20000" y="14897"/>
                    <a:pt x="20240" y="17597"/>
                  </a:cubicBezTo>
                  <a:cubicBezTo>
                    <a:pt x="20480" y="20297"/>
                    <a:pt x="20800" y="21600"/>
                    <a:pt x="21040" y="21507"/>
                  </a:cubicBezTo>
                  <a:cubicBezTo>
                    <a:pt x="21280" y="21414"/>
                    <a:pt x="21440" y="19924"/>
                    <a:pt x="21600" y="18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9" name="Linea"/>
            <p:cNvSpPr/>
            <p:nvPr/>
          </p:nvSpPr>
          <p:spPr>
            <a:xfrm>
              <a:off x="7205610" y="5053359"/>
              <a:ext cx="59607" cy="13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30" fill="norm" stroke="1" extrusionOk="0">
                  <a:moveTo>
                    <a:pt x="15421" y="3155"/>
                  </a:moveTo>
                  <a:cubicBezTo>
                    <a:pt x="15421" y="2291"/>
                    <a:pt x="15421" y="1427"/>
                    <a:pt x="14021" y="822"/>
                  </a:cubicBezTo>
                  <a:cubicBezTo>
                    <a:pt x="12621" y="218"/>
                    <a:pt x="9821" y="-128"/>
                    <a:pt x="7621" y="45"/>
                  </a:cubicBezTo>
                  <a:cubicBezTo>
                    <a:pt x="5421" y="218"/>
                    <a:pt x="3821" y="909"/>
                    <a:pt x="2421" y="2464"/>
                  </a:cubicBezTo>
                  <a:cubicBezTo>
                    <a:pt x="1021" y="4019"/>
                    <a:pt x="-179" y="6438"/>
                    <a:pt x="2421" y="8771"/>
                  </a:cubicBezTo>
                  <a:cubicBezTo>
                    <a:pt x="5021" y="11104"/>
                    <a:pt x="11421" y="13350"/>
                    <a:pt x="15221" y="14819"/>
                  </a:cubicBezTo>
                  <a:cubicBezTo>
                    <a:pt x="19021" y="16288"/>
                    <a:pt x="20221" y="16979"/>
                    <a:pt x="20821" y="17843"/>
                  </a:cubicBezTo>
                  <a:cubicBezTo>
                    <a:pt x="21421" y="18707"/>
                    <a:pt x="21421" y="19744"/>
                    <a:pt x="18221" y="20435"/>
                  </a:cubicBezTo>
                  <a:cubicBezTo>
                    <a:pt x="15021" y="21126"/>
                    <a:pt x="8621" y="21472"/>
                    <a:pt x="4821" y="21040"/>
                  </a:cubicBezTo>
                  <a:cubicBezTo>
                    <a:pt x="1021" y="20608"/>
                    <a:pt x="-179" y="19398"/>
                    <a:pt x="21" y="18534"/>
                  </a:cubicBezTo>
                  <a:cubicBezTo>
                    <a:pt x="221" y="17670"/>
                    <a:pt x="1821" y="17152"/>
                    <a:pt x="3421" y="166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0" name="Linea"/>
            <p:cNvSpPr/>
            <p:nvPr/>
          </p:nvSpPr>
          <p:spPr>
            <a:xfrm>
              <a:off x="7298409" y="5068742"/>
              <a:ext cx="169101" cy="12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076" fill="norm" stroke="1" extrusionOk="0">
                  <a:moveTo>
                    <a:pt x="8713" y="3150"/>
                  </a:moveTo>
                  <a:cubicBezTo>
                    <a:pt x="8571" y="2203"/>
                    <a:pt x="8428" y="1255"/>
                    <a:pt x="7931" y="592"/>
                  </a:cubicBezTo>
                  <a:cubicBezTo>
                    <a:pt x="7434" y="-71"/>
                    <a:pt x="6581" y="-450"/>
                    <a:pt x="5160" y="971"/>
                  </a:cubicBezTo>
                  <a:cubicBezTo>
                    <a:pt x="3739" y="2392"/>
                    <a:pt x="1749" y="5613"/>
                    <a:pt x="755" y="8266"/>
                  </a:cubicBezTo>
                  <a:cubicBezTo>
                    <a:pt x="-240" y="10918"/>
                    <a:pt x="-240" y="13003"/>
                    <a:pt x="684" y="15087"/>
                  </a:cubicBezTo>
                  <a:cubicBezTo>
                    <a:pt x="1607" y="17171"/>
                    <a:pt x="3455" y="19255"/>
                    <a:pt x="5089" y="19824"/>
                  </a:cubicBezTo>
                  <a:cubicBezTo>
                    <a:pt x="6723" y="20392"/>
                    <a:pt x="8144" y="19445"/>
                    <a:pt x="9210" y="17929"/>
                  </a:cubicBezTo>
                  <a:cubicBezTo>
                    <a:pt x="10276" y="16413"/>
                    <a:pt x="10986" y="14329"/>
                    <a:pt x="11342" y="12813"/>
                  </a:cubicBezTo>
                  <a:cubicBezTo>
                    <a:pt x="11697" y="11297"/>
                    <a:pt x="11697" y="10350"/>
                    <a:pt x="11626" y="10350"/>
                  </a:cubicBezTo>
                  <a:cubicBezTo>
                    <a:pt x="11555" y="10350"/>
                    <a:pt x="11413" y="11297"/>
                    <a:pt x="11697" y="13192"/>
                  </a:cubicBezTo>
                  <a:cubicBezTo>
                    <a:pt x="11981" y="15087"/>
                    <a:pt x="12692" y="17929"/>
                    <a:pt x="13402" y="19445"/>
                  </a:cubicBezTo>
                  <a:cubicBezTo>
                    <a:pt x="14113" y="20961"/>
                    <a:pt x="14823" y="21150"/>
                    <a:pt x="15889" y="21055"/>
                  </a:cubicBezTo>
                  <a:cubicBezTo>
                    <a:pt x="16955" y="20961"/>
                    <a:pt x="18376" y="20582"/>
                    <a:pt x="19442" y="19634"/>
                  </a:cubicBezTo>
                  <a:cubicBezTo>
                    <a:pt x="20507" y="18687"/>
                    <a:pt x="21218" y="17171"/>
                    <a:pt x="21289" y="15182"/>
                  </a:cubicBezTo>
                  <a:cubicBezTo>
                    <a:pt x="21360" y="13192"/>
                    <a:pt x="20792" y="10729"/>
                    <a:pt x="19655" y="9213"/>
                  </a:cubicBezTo>
                  <a:cubicBezTo>
                    <a:pt x="18518" y="7697"/>
                    <a:pt x="16813" y="7129"/>
                    <a:pt x="15107" y="7318"/>
                  </a:cubicBezTo>
                  <a:cubicBezTo>
                    <a:pt x="13402" y="7508"/>
                    <a:pt x="11697" y="8455"/>
                    <a:pt x="10631" y="9403"/>
                  </a:cubicBezTo>
                  <a:cubicBezTo>
                    <a:pt x="9565" y="10350"/>
                    <a:pt x="9139" y="11297"/>
                    <a:pt x="8713" y="122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1" name="Linea"/>
            <p:cNvSpPr/>
            <p:nvPr/>
          </p:nvSpPr>
          <p:spPr>
            <a:xfrm>
              <a:off x="7486081" y="4989329"/>
              <a:ext cx="33854" cy="20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0" y="0"/>
                  </a:moveTo>
                  <a:cubicBezTo>
                    <a:pt x="1440" y="3503"/>
                    <a:pt x="2880" y="7005"/>
                    <a:pt x="3960" y="10041"/>
                  </a:cubicBezTo>
                  <a:cubicBezTo>
                    <a:pt x="5040" y="13077"/>
                    <a:pt x="5760" y="15645"/>
                    <a:pt x="6120" y="17222"/>
                  </a:cubicBezTo>
                  <a:cubicBezTo>
                    <a:pt x="6480" y="18798"/>
                    <a:pt x="6480" y="19382"/>
                    <a:pt x="6840" y="20024"/>
                  </a:cubicBezTo>
                  <a:cubicBezTo>
                    <a:pt x="7200" y="20666"/>
                    <a:pt x="7920" y="21366"/>
                    <a:pt x="10440" y="21483"/>
                  </a:cubicBezTo>
                  <a:cubicBezTo>
                    <a:pt x="12960" y="21600"/>
                    <a:pt x="17280" y="21133"/>
                    <a:pt x="21600" y="206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2" name="Linea"/>
            <p:cNvSpPr/>
            <p:nvPr/>
          </p:nvSpPr>
          <p:spPr>
            <a:xfrm>
              <a:off x="7552487" y="5081852"/>
              <a:ext cx="99473" cy="12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02" fill="norm" stroke="1" extrusionOk="0">
                  <a:moveTo>
                    <a:pt x="11929" y="6173"/>
                  </a:moveTo>
                  <a:cubicBezTo>
                    <a:pt x="11929" y="5209"/>
                    <a:pt x="11929" y="4245"/>
                    <a:pt x="12293" y="3184"/>
                  </a:cubicBezTo>
                  <a:cubicBezTo>
                    <a:pt x="12657" y="2123"/>
                    <a:pt x="13385" y="966"/>
                    <a:pt x="13142" y="388"/>
                  </a:cubicBezTo>
                  <a:cubicBezTo>
                    <a:pt x="12900" y="-191"/>
                    <a:pt x="11686" y="-191"/>
                    <a:pt x="9623" y="870"/>
                  </a:cubicBezTo>
                  <a:cubicBezTo>
                    <a:pt x="7560" y="1930"/>
                    <a:pt x="4648" y="4052"/>
                    <a:pt x="2706" y="6173"/>
                  </a:cubicBezTo>
                  <a:cubicBezTo>
                    <a:pt x="765" y="8295"/>
                    <a:pt x="-206" y="10416"/>
                    <a:pt x="37" y="12345"/>
                  </a:cubicBezTo>
                  <a:cubicBezTo>
                    <a:pt x="279" y="14273"/>
                    <a:pt x="1736" y="16009"/>
                    <a:pt x="3556" y="16491"/>
                  </a:cubicBezTo>
                  <a:cubicBezTo>
                    <a:pt x="5376" y="16973"/>
                    <a:pt x="7560" y="16202"/>
                    <a:pt x="9381" y="14370"/>
                  </a:cubicBezTo>
                  <a:cubicBezTo>
                    <a:pt x="11201" y="12538"/>
                    <a:pt x="12657" y="9645"/>
                    <a:pt x="13385" y="7716"/>
                  </a:cubicBezTo>
                  <a:cubicBezTo>
                    <a:pt x="14113" y="5788"/>
                    <a:pt x="14113" y="4823"/>
                    <a:pt x="13992" y="4823"/>
                  </a:cubicBezTo>
                  <a:cubicBezTo>
                    <a:pt x="13870" y="4823"/>
                    <a:pt x="13628" y="5788"/>
                    <a:pt x="13506" y="7909"/>
                  </a:cubicBezTo>
                  <a:cubicBezTo>
                    <a:pt x="13385" y="10030"/>
                    <a:pt x="13385" y="13309"/>
                    <a:pt x="14113" y="15816"/>
                  </a:cubicBezTo>
                  <a:cubicBezTo>
                    <a:pt x="14841" y="18323"/>
                    <a:pt x="16297" y="20059"/>
                    <a:pt x="17632" y="20734"/>
                  </a:cubicBezTo>
                  <a:cubicBezTo>
                    <a:pt x="18967" y="21409"/>
                    <a:pt x="20181" y="21023"/>
                    <a:pt x="21394" y="206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3" name="Linea"/>
            <p:cNvSpPr/>
            <p:nvPr/>
          </p:nvSpPr>
          <p:spPr>
            <a:xfrm>
              <a:off x="7679041" y="5080734"/>
              <a:ext cx="75656" cy="11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90" fill="norm" stroke="1" extrusionOk="0">
                  <a:moveTo>
                    <a:pt x="13148" y="2516"/>
                  </a:moveTo>
                  <a:cubicBezTo>
                    <a:pt x="12522" y="1468"/>
                    <a:pt x="11896" y="419"/>
                    <a:pt x="10800" y="105"/>
                  </a:cubicBezTo>
                  <a:cubicBezTo>
                    <a:pt x="9704" y="-210"/>
                    <a:pt x="8139" y="209"/>
                    <a:pt x="6730" y="1048"/>
                  </a:cubicBezTo>
                  <a:cubicBezTo>
                    <a:pt x="5322" y="1887"/>
                    <a:pt x="4070" y="3145"/>
                    <a:pt x="3913" y="4823"/>
                  </a:cubicBezTo>
                  <a:cubicBezTo>
                    <a:pt x="3757" y="6501"/>
                    <a:pt x="4696" y="8598"/>
                    <a:pt x="6730" y="9961"/>
                  </a:cubicBezTo>
                  <a:cubicBezTo>
                    <a:pt x="8765" y="11324"/>
                    <a:pt x="11896" y="11953"/>
                    <a:pt x="14243" y="12477"/>
                  </a:cubicBezTo>
                  <a:cubicBezTo>
                    <a:pt x="16591" y="13002"/>
                    <a:pt x="18157" y="13421"/>
                    <a:pt x="19409" y="14365"/>
                  </a:cubicBezTo>
                  <a:cubicBezTo>
                    <a:pt x="20661" y="15308"/>
                    <a:pt x="21600" y="16776"/>
                    <a:pt x="20504" y="17825"/>
                  </a:cubicBezTo>
                  <a:cubicBezTo>
                    <a:pt x="19409" y="18874"/>
                    <a:pt x="16278" y="19503"/>
                    <a:pt x="12522" y="20027"/>
                  </a:cubicBezTo>
                  <a:cubicBezTo>
                    <a:pt x="8765" y="20551"/>
                    <a:pt x="4383" y="20971"/>
                    <a:pt x="0" y="213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4" name="Linea"/>
            <p:cNvSpPr/>
            <p:nvPr/>
          </p:nvSpPr>
          <p:spPr>
            <a:xfrm>
              <a:off x="7790754" y="5013026"/>
              <a:ext cx="44009" cy="18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554" y="5112"/>
                    <a:pt x="1108" y="10225"/>
                    <a:pt x="1661" y="13420"/>
                  </a:cubicBezTo>
                  <a:cubicBezTo>
                    <a:pt x="2215" y="16615"/>
                    <a:pt x="2769" y="17893"/>
                    <a:pt x="3877" y="18980"/>
                  </a:cubicBezTo>
                  <a:cubicBezTo>
                    <a:pt x="4984" y="20066"/>
                    <a:pt x="6646" y="20961"/>
                    <a:pt x="8861" y="21280"/>
                  </a:cubicBezTo>
                  <a:cubicBezTo>
                    <a:pt x="11077" y="21600"/>
                    <a:pt x="13846" y="21344"/>
                    <a:pt x="16061" y="20833"/>
                  </a:cubicBezTo>
                  <a:cubicBezTo>
                    <a:pt x="18277" y="20322"/>
                    <a:pt x="19938" y="19555"/>
                    <a:pt x="21600" y="18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5" name="Linea"/>
            <p:cNvSpPr/>
            <p:nvPr/>
          </p:nvSpPr>
          <p:spPr>
            <a:xfrm>
              <a:off x="7753516" y="5066539"/>
              <a:ext cx="123717" cy="132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3" fill="norm" stroke="1" extrusionOk="0">
                  <a:moveTo>
                    <a:pt x="0" y="1204"/>
                  </a:moveTo>
                  <a:cubicBezTo>
                    <a:pt x="1767" y="655"/>
                    <a:pt x="3535" y="106"/>
                    <a:pt x="6578" y="15"/>
                  </a:cubicBezTo>
                  <a:cubicBezTo>
                    <a:pt x="9622" y="-77"/>
                    <a:pt x="13942" y="289"/>
                    <a:pt x="16593" y="747"/>
                  </a:cubicBezTo>
                  <a:cubicBezTo>
                    <a:pt x="19244" y="1204"/>
                    <a:pt x="20225" y="1754"/>
                    <a:pt x="20716" y="2943"/>
                  </a:cubicBezTo>
                  <a:cubicBezTo>
                    <a:pt x="21207" y="4133"/>
                    <a:pt x="21207" y="5964"/>
                    <a:pt x="21305" y="8618"/>
                  </a:cubicBezTo>
                  <a:cubicBezTo>
                    <a:pt x="21404" y="11272"/>
                    <a:pt x="21600" y="14750"/>
                    <a:pt x="21502" y="16947"/>
                  </a:cubicBezTo>
                  <a:cubicBezTo>
                    <a:pt x="21404" y="19143"/>
                    <a:pt x="21011" y="20059"/>
                    <a:pt x="20913" y="20608"/>
                  </a:cubicBezTo>
                  <a:cubicBezTo>
                    <a:pt x="20815" y="21157"/>
                    <a:pt x="21011" y="21340"/>
                    <a:pt x="21207" y="21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6" name="Linea"/>
            <p:cNvSpPr/>
            <p:nvPr/>
          </p:nvSpPr>
          <p:spPr>
            <a:xfrm>
              <a:off x="7916009" y="5013026"/>
              <a:ext cx="6771" cy="1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7" name="Linea"/>
            <p:cNvSpPr/>
            <p:nvPr/>
          </p:nvSpPr>
          <p:spPr>
            <a:xfrm>
              <a:off x="7930467" y="5074880"/>
              <a:ext cx="170486" cy="1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240" fill="norm" stroke="1" extrusionOk="0">
                  <a:moveTo>
                    <a:pt x="4120" y="2196"/>
                  </a:moveTo>
                  <a:cubicBezTo>
                    <a:pt x="3979" y="1215"/>
                    <a:pt x="3838" y="233"/>
                    <a:pt x="3414" y="36"/>
                  </a:cubicBezTo>
                  <a:cubicBezTo>
                    <a:pt x="2991" y="-160"/>
                    <a:pt x="2285" y="429"/>
                    <a:pt x="1579" y="2000"/>
                  </a:cubicBezTo>
                  <a:cubicBezTo>
                    <a:pt x="873" y="3571"/>
                    <a:pt x="167" y="6124"/>
                    <a:pt x="26" y="8971"/>
                  </a:cubicBezTo>
                  <a:cubicBezTo>
                    <a:pt x="-115" y="11818"/>
                    <a:pt x="309" y="14960"/>
                    <a:pt x="1297" y="16825"/>
                  </a:cubicBezTo>
                  <a:cubicBezTo>
                    <a:pt x="2285" y="18691"/>
                    <a:pt x="3838" y="19280"/>
                    <a:pt x="5744" y="18102"/>
                  </a:cubicBezTo>
                  <a:cubicBezTo>
                    <a:pt x="7650" y="16924"/>
                    <a:pt x="9908" y="13978"/>
                    <a:pt x="11109" y="12015"/>
                  </a:cubicBezTo>
                  <a:cubicBezTo>
                    <a:pt x="12309" y="10051"/>
                    <a:pt x="12450" y="9069"/>
                    <a:pt x="12238" y="8284"/>
                  </a:cubicBezTo>
                  <a:cubicBezTo>
                    <a:pt x="12026" y="7498"/>
                    <a:pt x="11462" y="6909"/>
                    <a:pt x="11179" y="7105"/>
                  </a:cubicBezTo>
                  <a:cubicBezTo>
                    <a:pt x="10897" y="7302"/>
                    <a:pt x="10897" y="8284"/>
                    <a:pt x="10967" y="10345"/>
                  </a:cubicBezTo>
                  <a:cubicBezTo>
                    <a:pt x="11038" y="12407"/>
                    <a:pt x="11179" y="15549"/>
                    <a:pt x="11885" y="17611"/>
                  </a:cubicBezTo>
                  <a:cubicBezTo>
                    <a:pt x="12591" y="19673"/>
                    <a:pt x="13861" y="20655"/>
                    <a:pt x="15203" y="21047"/>
                  </a:cubicBezTo>
                  <a:cubicBezTo>
                    <a:pt x="16544" y="21440"/>
                    <a:pt x="17956" y="21244"/>
                    <a:pt x="19085" y="20360"/>
                  </a:cubicBezTo>
                  <a:cubicBezTo>
                    <a:pt x="20214" y="19476"/>
                    <a:pt x="21061" y="17905"/>
                    <a:pt x="21273" y="15255"/>
                  </a:cubicBezTo>
                  <a:cubicBezTo>
                    <a:pt x="21485" y="12604"/>
                    <a:pt x="21061" y="8873"/>
                    <a:pt x="20567" y="6418"/>
                  </a:cubicBezTo>
                  <a:cubicBezTo>
                    <a:pt x="20073" y="3964"/>
                    <a:pt x="19509" y="2785"/>
                    <a:pt x="18873" y="2196"/>
                  </a:cubicBezTo>
                  <a:cubicBezTo>
                    <a:pt x="18238" y="1607"/>
                    <a:pt x="17532" y="1607"/>
                    <a:pt x="16332" y="2785"/>
                  </a:cubicBezTo>
                  <a:cubicBezTo>
                    <a:pt x="15132" y="3964"/>
                    <a:pt x="13438" y="6320"/>
                    <a:pt x="11814" y="8775"/>
                  </a:cubicBezTo>
                  <a:cubicBezTo>
                    <a:pt x="10191" y="11229"/>
                    <a:pt x="8638" y="13782"/>
                    <a:pt x="7085" y="163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8" name="Linea"/>
            <p:cNvSpPr/>
            <p:nvPr/>
          </p:nvSpPr>
          <p:spPr>
            <a:xfrm>
              <a:off x="1077471" y="5793048"/>
              <a:ext cx="95913" cy="186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53" fill="norm" stroke="1" extrusionOk="0">
                  <a:moveTo>
                    <a:pt x="12000" y="2108"/>
                  </a:moveTo>
                  <a:cubicBezTo>
                    <a:pt x="12200" y="1592"/>
                    <a:pt x="12400" y="1075"/>
                    <a:pt x="12000" y="713"/>
                  </a:cubicBezTo>
                  <a:cubicBezTo>
                    <a:pt x="11600" y="351"/>
                    <a:pt x="10600" y="145"/>
                    <a:pt x="9500" y="41"/>
                  </a:cubicBezTo>
                  <a:cubicBezTo>
                    <a:pt x="8400" y="-62"/>
                    <a:pt x="7200" y="-62"/>
                    <a:pt x="5600" y="1178"/>
                  </a:cubicBezTo>
                  <a:cubicBezTo>
                    <a:pt x="4000" y="2418"/>
                    <a:pt x="2000" y="4899"/>
                    <a:pt x="1000" y="6397"/>
                  </a:cubicBezTo>
                  <a:cubicBezTo>
                    <a:pt x="0" y="7896"/>
                    <a:pt x="0" y="8413"/>
                    <a:pt x="0" y="8929"/>
                  </a:cubicBezTo>
                  <a:cubicBezTo>
                    <a:pt x="0" y="9446"/>
                    <a:pt x="0" y="9963"/>
                    <a:pt x="1300" y="10118"/>
                  </a:cubicBezTo>
                  <a:cubicBezTo>
                    <a:pt x="2600" y="10273"/>
                    <a:pt x="5200" y="10066"/>
                    <a:pt x="7800" y="9860"/>
                  </a:cubicBezTo>
                  <a:cubicBezTo>
                    <a:pt x="10400" y="9653"/>
                    <a:pt x="13000" y="9446"/>
                    <a:pt x="15300" y="9705"/>
                  </a:cubicBezTo>
                  <a:cubicBezTo>
                    <a:pt x="17600" y="9963"/>
                    <a:pt x="19600" y="10686"/>
                    <a:pt x="20600" y="11616"/>
                  </a:cubicBezTo>
                  <a:cubicBezTo>
                    <a:pt x="21600" y="12547"/>
                    <a:pt x="21600" y="13683"/>
                    <a:pt x="20400" y="15027"/>
                  </a:cubicBezTo>
                  <a:cubicBezTo>
                    <a:pt x="19200" y="16371"/>
                    <a:pt x="16800" y="17921"/>
                    <a:pt x="14700" y="19006"/>
                  </a:cubicBezTo>
                  <a:cubicBezTo>
                    <a:pt x="12600" y="20091"/>
                    <a:pt x="10800" y="20711"/>
                    <a:pt x="9400" y="21073"/>
                  </a:cubicBezTo>
                  <a:cubicBezTo>
                    <a:pt x="8000" y="21435"/>
                    <a:pt x="7000" y="21538"/>
                    <a:pt x="6200" y="21383"/>
                  </a:cubicBezTo>
                  <a:cubicBezTo>
                    <a:pt x="5400" y="21228"/>
                    <a:pt x="4800" y="20815"/>
                    <a:pt x="4500" y="20246"/>
                  </a:cubicBezTo>
                  <a:cubicBezTo>
                    <a:pt x="4200" y="19678"/>
                    <a:pt x="4200" y="18954"/>
                    <a:pt x="4600" y="18438"/>
                  </a:cubicBezTo>
                  <a:cubicBezTo>
                    <a:pt x="5000" y="17921"/>
                    <a:pt x="5800" y="17611"/>
                    <a:pt x="6600" y="173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9" name="Linea"/>
            <p:cNvSpPr/>
            <p:nvPr/>
          </p:nvSpPr>
          <p:spPr>
            <a:xfrm>
              <a:off x="1227193" y="5840078"/>
              <a:ext cx="109323" cy="131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065" fill="norm" stroke="1" extrusionOk="0">
                  <a:moveTo>
                    <a:pt x="13552" y="1456"/>
                  </a:moveTo>
                  <a:cubicBezTo>
                    <a:pt x="13021" y="880"/>
                    <a:pt x="12489" y="304"/>
                    <a:pt x="11693" y="88"/>
                  </a:cubicBezTo>
                  <a:cubicBezTo>
                    <a:pt x="10896" y="-128"/>
                    <a:pt x="9834" y="16"/>
                    <a:pt x="8152" y="952"/>
                  </a:cubicBezTo>
                  <a:cubicBezTo>
                    <a:pt x="6470" y="1888"/>
                    <a:pt x="4168" y="3616"/>
                    <a:pt x="2575" y="5920"/>
                  </a:cubicBezTo>
                  <a:cubicBezTo>
                    <a:pt x="981" y="8224"/>
                    <a:pt x="96" y="11104"/>
                    <a:pt x="8" y="13552"/>
                  </a:cubicBezTo>
                  <a:cubicBezTo>
                    <a:pt x="-81" y="16000"/>
                    <a:pt x="627" y="18016"/>
                    <a:pt x="2398" y="19384"/>
                  </a:cubicBezTo>
                  <a:cubicBezTo>
                    <a:pt x="4168" y="20752"/>
                    <a:pt x="7001" y="21472"/>
                    <a:pt x="10365" y="20824"/>
                  </a:cubicBezTo>
                  <a:cubicBezTo>
                    <a:pt x="13729" y="20176"/>
                    <a:pt x="17624" y="18160"/>
                    <a:pt x="21519" y="161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0" name="Linea"/>
            <p:cNvSpPr/>
            <p:nvPr/>
          </p:nvSpPr>
          <p:spPr>
            <a:xfrm>
              <a:off x="1348301" y="5833719"/>
              <a:ext cx="85356" cy="11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266" fill="norm" stroke="1" extrusionOk="0">
                  <a:moveTo>
                    <a:pt x="11779" y="9124"/>
                  </a:moveTo>
                  <a:cubicBezTo>
                    <a:pt x="11557" y="8312"/>
                    <a:pt x="11334" y="7500"/>
                    <a:pt x="10889" y="6444"/>
                  </a:cubicBezTo>
                  <a:cubicBezTo>
                    <a:pt x="10443" y="5389"/>
                    <a:pt x="9775" y="4090"/>
                    <a:pt x="8885" y="3765"/>
                  </a:cubicBezTo>
                  <a:cubicBezTo>
                    <a:pt x="7994" y="3440"/>
                    <a:pt x="6880" y="4090"/>
                    <a:pt x="5433" y="5795"/>
                  </a:cubicBezTo>
                  <a:cubicBezTo>
                    <a:pt x="3986" y="7500"/>
                    <a:pt x="2204" y="10261"/>
                    <a:pt x="1091" y="12616"/>
                  </a:cubicBezTo>
                  <a:cubicBezTo>
                    <a:pt x="-23" y="14971"/>
                    <a:pt x="-468" y="16920"/>
                    <a:pt x="645" y="18219"/>
                  </a:cubicBezTo>
                  <a:cubicBezTo>
                    <a:pt x="1759" y="19518"/>
                    <a:pt x="4431" y="20168"/>
                    <a:pt x="7437" y="18706"/>
                  </a:cubicBezTo>
                  <a:cubicBezTo>
                    <a:pt x="10443" y="17244"/>
                    <a:pt x="13784" y="13672"/>
                    <a:pt x="15676" y="10342"/>
                  </a:cubicBezTo>
                  <a:cubicBezTo>
                    <a:pt x="17569" y="7013"/>
                    <a:pt x="18014" y="3927"/>
                    <a:pt x="17792" y="2141"/>
                  </a:cubicBezTo>
                  <a:cubicBezTo>
                    <a:pt x="17569" y="354"/>
                    <a:pt x="16678" y="-133"/>
                    <a:pt x="16010" y="29"/>
                  </a:cubicBezTo>
                  <a:cubicBezTo>
                    <a:pt x="15342" y="192"/>
                    <a:pt x="14897" y="1004"/>
                    <a:pt x="14674" y="3196"/>
                  </a:cubicBezTo>
                  <a:cubicBezTo>
                    <a:pt x="14452" y="5389"/>
                    <a:pt x="14452" y="8962"/>
                    <a:pt x="15008" y="11966"/>
                  </a:cubicBezTo>
                  <a:cubicBezTo>
                    <a:pt x="15565" y="14971"/>
                    <a:pt x="16678" y="17407"/>
                    <a:pt x="17569" y="19031"/>
                  </a:cubicBezTo>
                  <a:cubicBezTo>
                    <a:pt x="18460" y="20655"/>
                    <a:pt x="19128" y="21467"/>
                    <a:pt x="19685" y="21223"/>
                  </a:cubicBezTo>
                  <a:cubicBezTo>
                    <a:pt x="20241" y="20980"/>
                    <a:pt x="20687" y="19680"/>
                    <a:pt x="21132" y="183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1" name="Linea"/>
            <p:cNvSpPr/>
            <p:nvPr/>
          </p:nvSpPr>
          <p:spPr>
            <a:xfrm>
              <a:off x="1475746" y="5839369"/>
              <a:ext cx="57750" cy="108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324" fill="norm" stroke="1" extrusionOk="0">
                  <a:moveTo>
                    <a:pt x="401" y="4054"/>
                  </a:moveTo>
                  <a:cubicBezTo>
                    <a:pt x="1065" y="6887"/>
                    <a:pt x="1730" y="9720"/>
                    <a:pt x="2394" y="12287"/>
                  </a:cubicBezTo>
                  <a:cubicBezTo>
                    <a:pt x="3059" y="14854"/>
                    <a:pt x="3724" y="17156"/>
                    <a:pt x="4056" y="18749"/>
                  </a:cubicBezTo>
                  <a:cubicBezTo>
                    <a:pt x="4388" y="20343"/>
                    <a:pt x="4388" y="21228"/>
                    <a:pt x="3724" y="21316"/>
                  </a:cubicBezTo>
                  <a:cubicBezTo>
                    <a:pt x="3059" y="21405"/>
                    <a:pt x="1730" y="20697"/>
                    <a:pt x="899" y="18926"/>
                  </a:cubicBezTo>
                  <a:cubicBezTo>
                    <a:pt x="68" y="17156"/>
                    <a:pt x="-264" y="14323"/>
                    <a:pt x="234" y="11402"/>
                  </a:cubicBezTo>
                  <a:cubicBezTo>
                    <a:pt x="733" y="8480"/>
                    <a:pt x="2062" y="5471"/>
                    <a:pt x="4056" y="3435"/>
                  </a:cubicBezTo>
                  <a:cubicBezTo>
                    <a:pt x="6050" y="1398"/>
                    <a:pt x="8708" y="336"/>
                    <a:pt x="11699" y="71"/>
                  </a:cubicBezTo>
                  <a:cubicBezTo>
                    <a:pt x="14690" y="-195"/>
                    <a:pt x="18013" y="336"/>
                    <a:pt x="21336" y="8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2" name="Linea"/>
            <p:cNvSpPr/>
            <p:nvPr/>
          </p:nvSpPr>
          <p:spPr>
            <a:xfrm>
              <a:off x="1558912" y="5831944"/>
              <a:ext cx="70222" cy="11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89" fill="norm" stroke="1" extrusionOk="0">
                  <a:moveTo>
                    <a:pt x="17265" y="2273"/>
                  </a:moveTo>
                  <a:cubicBezTo>
                    <a:pt x="15665" y="1236"/>
                    <a:pt x="14065" y="200"/>
                    <a:pt x="12198" y="27"/>
                  </a:cubicBezTo>
                  <a:cubicBezTo>
                    <a:pt x="10331" y="-146"/>
                    <a:pt x="8198" y="545"/>
                    <a:pt x="6198" y="1582"/>
                  </a:cubicBezTo>
                  <a:cubicBezTo>
                    <a:pt x="4198" y="2619"/>
                    <a:pt x="2331" y="4001"/>
                    <a:pt x="1131" y="5211"/>
                  </a:cubicBezTo>
                  <a:cubicBezTo>
                    <a:pt x="-69" y="6420"/>
                    <a:pt x="-602" y="7457"/>
                    <a:pt x="998" y="8494"/>
                  </a:cubicBezTo>
                  <a:cubicBezTo>
                    <a:pt x="2598" y="9531"/>
                    <a:pt x="6331" y="10568"/>
                    <a:pt x="9931" y="11432"/>
                  </a:cubicBezTo>
                  <a:cubicBezTo>
                    <a:pt x="13531" y="12296"/>
                    <a:pt x="16998" y="12987"/>
                    <a:pt x="18865" y="13851"/>
                  </a:cubicBezTo>
                  <a:cubicBezTo>
                    <a:pt x="20731" y="14715"/>
                    <a:pt x="20998" y="15752"/>
                    <a:pt x="20731" y="16616"/>
                  </a:cubicBezTo>
                  <a:cubicBezTo>
                    <a:pt x="20465" y="17480"/>
                    <a:pt x="19665" y="18171"/>
                    <a:pt x="18065" y="18948"/>
                  </a:cubicBezTo>
                  <a:cubicBezTo>
                    <a:pt x="16465" y="19726"/>
                    <a:pt x="14065" y="20590"/>
                    <a:pt x="11398" y="21022"/>
                  </a:cubicBezTo>
                  <a:cubicBezTo>
                    <a:pt x="8731" y="21454"/>
                    <a:pt x="5798" y="21454"/>
                    <a:pt x="3665" y="21281"/>
                  </a:cubicBezTo>
                  <a:cubicBezTo>
                    <a:pt x="1531" y="21108"/>
                    <a:pt x="198" y="20763"/>
                    <a:pt x="198" y="20590"/>
                  </a:cubicBezTo>
                  <a:cubicBezTo>
                    <a:pt x="198" y="20417"/>
                    <a:pt x="1531" y="20417"/>
                    <a:pt x="2865" y="20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3" name="Linea"/>
            <p:cNvSpPr/>
            <p:nvPr/>
          </p:nvSpPr>
          <p:spPr>
            <a:xfrm>
              <a:off x="1669313" y="5837536"/>
              <a:ext cx="117830" cy="100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9234" y="2473"/>
                  </a:moveTo>
                  <a:cubicBezTo>
                    <a:pt x="9399" y="1517"/>
                    <a:pt x="9563" y="562"/>
                    <a:pt x="9234" y="179"/>
                  </a:cubicBezTo>
                  <a:cubicBezTo>
                    <a:pt x="8904" y="-203"/>
                    <a:pt x="8079" y="-12"/>
                    <a:pt x="6678" y="1135"/>
                  </a:cubicBezTo>
                  <a:cubicBezTo>
                    <a:pt x="5276" y="2282"/>
                    <a:pt x="3298" y="4385"/>
                    <a:pt x="1979" y="6870"/>
                  </a:cubicBezTo>
                  <a:cubicBezTo>
                    <a:pt x="660" y="9355"/>
                    <a:pt x="0" y="12222"/>
                    <a:pt x="0" y="14516"/>
                  </a:cubicBezTo>
                  <a:cubicBezTo>
                    <a:pt x="0" y="16809"/>
                    <a:pt x="660" y="18530"/>
                    <a:pt x="1896" y="19581"/>
                  </a:cubicBezTo>
                  <a:cubicBezTo>
                    <a:pt x="3133" y="20632"/>
                    <a:pt x="4947" y="21015"/>
                    <a:pt x="6595" y="19677"/>
                  </a:cubicBezTo>
                  <a:cubicBezTo>
                    <a:pt x="8244" y="18339"/>
                    <a:pt x="9728" y="15280"/>
                    <a:pt x="10553" y="12795"/>
                  </a:cubicBezTo>
                  <a:cubicBezTo>
                    <a:pt x="11377" y="10310"/>
                    <a:pt x="11542" y="8399"/>
                    <a:pt x="11542" y="6679"/>
                  </a:cubicBezTo>
                  <a:cubicBezTo>
                    <a:pt x="11542" y="4958"/>
                    <a:pt x="11377" y="3429"/>
                    <a:pt x="11212" y="3142"/>
                  </a:cubicBezTo>
                  <a:cubicBezTo>
                    <a:pt x="11047" y="2855"/>
                    <a:pt x="10882" y="3811"/>
                    <a:pt x="10800" y="5818"/>
                  </a:cubicBezTo>
                  <a:cubicBezTo>
                    <a:pt x="10718" y="7825"/>
                    <a:pt x="10718" y="10884"/>
                    <a:pt x="11295" y="13655"/>
                  </a:cubicBezTo>
                  <a:cubicBezTo>
                    <a:pt x="11872" y="16427"/>
                    <a:pt x="13026" y="18912"/>
                    <a:pt x="14840" y="20155"/>
                  </a:cubicBezTo>
                  <a:cubicBezTo>
                    <a:pt x="16653" y="21397"/>
                    <a:pt x="19127" y="21397"/>
                    <a:pt x="21600" y="213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4" name="Linea"/>
            <p:cNvSpPr/>
            <p:nvPr/>
          </p:nvSpPr>
          <p:spPr>
            <a:xfrm>
              <a:off x="1123343" y="6102818"/>
              <a:ext cx="5398" cy="121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10800" y="1906"/>
                  </a:moveTo>
                  <a:cubicBezTo>
                    <a:pt x="7200" y="953"/>
                    <a:pt x="3600" y="0"/>
                    <a:pt x="1800" y="0"/>
                  </a:cubicBezTo>
                  <a:cubicBezTo>
                    <a:pt x="0" y="0"/>
                    <a:pt x="0" y="953"/>
                    <a:pt x="0" y="4368"/>
                  </a:cubicBezTo>
                  <a:cubicBezTo>
                    <a:pt x="0" y="7782"/>
                    <a:pt x="0" y="13659"/>
                    <a:pt x="0" y="17074"/>
                  </a:cubicBezTo>
                  <a:cubicBezTo>
                    <a:pt x="0" y="20488"/>
                    <a:pt x="0" y="21441"/>
                    <a:pt x="3600" y="21521"/>
                  </a:cubicBezTo>
                  <a:cubicBezTo>
                    <a:pt x="7200" y="21600"/>
                    <a:pt x="14400" y="20806"/>
                    <a:pt x="21600" y="200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5" name="Linea"/>
            <p:cNvSpPr/>
            <p:nvPr/>
          </p:nvSpPr>
          <p:spPr>
            <a:xfrm>
              <a:off x="1115248" y="6054248"/>
              <a:ext cx="5398" cy="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6" name="Linea"/>
            <p:cNvSpPr/>
            <p:nvPr/>
          </p:nvSpPr>
          <p:spPr>
            <a:xfrm>
              <a:off x="1188104" y="6104675"/>
              <a:ext cx="70159" cy="120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2070"/>
                  </a:moveTo>
                  <a:cubicBezTo>
                    <a:pt x="0" y="6230"/>
                    <a:pt x="0" y="10390"/>
                    <a:pt x="0" y="13350"/>
                  </a:cubicBezTo>
                  <a:cubicBezTo>
                    <a:pt x="0" y="16310"/>
                    <a:pt x="0" y="18070"/>
                    <a:pt x="0" y="19350"/>
                  </a:cubicBezTo>
                  <a:cubicBezTo>
                    <a:pt x="0" y="20630"/>
                    <a:pt x="0" y="21430"/>
                    <a:pt x="138" y="21430"/>
                  </a:cubicBezTo>
                  <a:cubicBezTo>
                    <a:pt x="277" y="21430"/>
                    <a:pt x="554" y="20630"/>
                    <a:pt x="1662" y="17830"/>
                  </a:cubicBezTo>
                  <a:cubicBezTo>
                    <a:pt x="2769" y="15030"/>
                    <a:pt x="4708" y="10230"/>
                    <a:pt x="6923" y="6950"/>
                  </a:cubicBezTo>
                  <a:cubicBezTo>
                    <a:pt x="9138" y="3670"/>
                    <a:pt x="11631" y="1910"/>
                    <a:pt x="13569" y="950"/>
                  </a:cubicBezTo>
                  <a:cubicBezTo>
                    <a:pt x="15508" y="-10"/>
                    <a:pt x="16892" y="-170"/>
                    <a:pt x="17862" y="150"/>
                  </a:cubicBezTo>
                  <a:cubicBezTo>
                    <a:pt x="18831" y="470"/>
                    <a:pt x="19385" y="1270"/>
                    <a:pt x="19662" y="4070"/>
                  </a:cubicBezTo>
                  <a:cubicBezTo>
                    <a:pt x="19938" y="6870"/>
                    <a:pt x="19938" y="11670"/>
                    <a:pt x="20215" y="14630"/>
                  </a:cubicBezTo>
                  <a:cubicBezTo>
                    <a:pt x="20492" y="17590"/>
                    <a:pt x="21046" y="18710"/>
                    <a:pt x="21600" y="198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7" name="Linea"/>
            <p:cNvSpPr/>
            <p:nvPr/>
          </p:nvSpPr>
          <p:spPr>
            <a:xfrm>
              <a:off x="1322503" y="6065041"/>
              <a:ext cx="11314" cy="15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444" fill="norm" stroke="1" extrusionOk="0">
                  <a:moveTo>
                    <a:pt x="10929" y="0"/>
                  </a:moveTo>
                  <a:cubicBezTo>
                    <a:pt x="5944" y="3642"/>
                    <a:pt x="959" y="7284"/>
                    <a:pt x="129" y="10674"/>
                  </a:cubicBezTo>
                  <a:cubicBezTo>
                    <a:pt x="-702" y="14065"/>
                    <a:pt x="2621" y="17205"/>
                    <a:pt x="5944" y="19088"/>
                  </a:cubicBezTo>
                  <a:cubicBezTo>
                    <a:pt x="9267" y="20972"/>
                    <a:pt x="12590" y="21600"/>
                    <a:pt x="15083" y="21412"/>
                  </a:cubicBezTo>
                  <a:cubicBezTo>
                    <a:pt x="17575" y="21223"/>
                    <a:pt x="19237" y="20219"/>
                    <a:pt x="20898" y="192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8" name="Linea"/>
            <p:cNvSpPr/>
            <p:nvPr/>
          </p:nvSpPr>
          <p:spPr>
            <a:xfrm>
              <a:off x="1293341" y="6108215"/>
              <a:ext cx="102539" cy="1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8" y="16800"/>
                    <a:pt x="1137" y="12000"/>
                    <a:pt x="4737" y="8400"/>
                  </a:cubicBezTo>
                  <a:cubicBezTo>
                    <a:pt x="8337" y="4800"/>
                    <a:pt x="1496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9" name="Linea"/>
            <p:cNvSpPr/>
            <p:nvPr/>
          </p:nvSpPr>
          <p:spPr>
            <a:xfrm>
              <a:off x="1385085" y="6113612"/>
              <a:ext cx="199680" cy="101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7958"/>
                  </a:moveTo>
                  <a:cubicBezTo>
                    <a:pt x="0" y="8905"/>
                    <a:pt x="0" y="9853"/>
                    <a:pt x="438" y="10421"/>
                  </a:cubicBezTo>
                  <a:cubicBezTo>
                    <a:pt x="876" y="10989"/>
                    <a:pt x="1751" y="11179"/>
                    <a:pt x="2870" y="10232"/>
                  </a:cubicBezTo>
                  <a:cubicBezTo>
                    <a:pt x="3989" y="9284"/>
                    <a:pt x="5351" y="7200"/>
                    <a:pt x="6130" y="5589"/>
                  </a:cubicBezTo>
                  <a:cubicBezTo>
                    <a:pt x="6908" y="3979"/>
                    <a:pt x="7103" y="2842"/>
                    <a:pt x="6957" y="2084"/>
                  </a:cubicBezTo>
                  <a:cubicBezTo>
                    <a:pt x="6811" y="1326"/>
                    <a:pt x="6324" y="947"/>
                    <a:pt x="5254" y="1232"/>
                  </a:cubicBezTo>
                  <a:cubicBezTo>
                    <a:pt x="4184" y="1516"/>
                    <a:pt x="2530" y="2463"/>
                    <a:pt x="1557" y="3884"/>
                  </a:cubicBezTo>
                  <a:cubicBezTo>
                    <a:pt x="584" y="5305"/>
                    <a:pt x="292" y="7200"/>
                    <a:pt x="535" y="9853"/>
                  </a:cubicBezTo>
                  <a:cubicBezTo>
                    <a:pt x="778" y="12505"/>
                    <a:pt x="1557" y="15916"/>
                    <a:pt x="2238" y="18095"/>
                  </a:cubicBezTo>
                  <a:cubicBezTo>
                    <a:pt x="2919" y="20274"/>
                    <a:pt x="3503" y="21221"/>
                    <a:pt x="4427" y="21411"/>
                  </a:cubicBezTo>
                  <a:cubicBezTo>
                    <a:pt x="5351" y="21600"/>
                    <a:pt x="6616" y="21032"/>
                    <a:pt x="8027" y="18474"/>
                  </a:cubicBezTo>
                  <a:cubicBezTo>
                    <a:pt x="9438" y="15916"/>
                    <a:pt x="10995" y="11368"/>
                    <a:pt x="11870" y="8526"/>
                  </a:cubicBezTo>
                  <a:cubicBezTo>
                    <a:pt x="12746" y="5684"/>
                    <a:pt x="12941" y="4547"/>
                    <a:pt x="12941" y="3411"/>
                  </a:cubicBezTo>
                  <a:cubicBezTo>
                    <a:pt x="12941" y="2274"/>
                    <a:pt x="12746" y="1137"/>
                    <a:pt x="12600" y="1042"/>
                  </a:cubicBezTo>
                  <a:cubicBezTo>
                    <a:pt x="12454" y="947"/>
                    <a:pt x="12357" y="1895"/>
                    <a:pt x="12454" y="4358"/>
                  </a:cubicBezTo>
                  <a:cubicBezTo>
                    <a:pt x="12551" y="6821"/>
                    <a:pt x="12843" y="10800"/>
                    <a:pt x="13086" y="13358"/>
                  </a:cubicBezTo>
                  <a:cubicBezTo>
                    <a:pt x="13330" y="15916"/>
                    <a:pt x="13524" y="17053"/>
                    <a:pt x="13816" y="18284"/>
                  </a:cubicBezTo>
                  <a:cubicBezTo>
                    <a:pt x="14108" y="19516"/>
                    <a:pt x="14497" y="20842"/>
                    <a:pt x="14692" y="21032"/>
                  </a:cubicBezTo>
                  <a:cubicBezTo>
                    <a:pt x="14886" y="21221"/>
                    <a:pt x="14886" y="20274"/>
                    <a:pt x="14886" y="17621"/>
                  </a:cubicBezTo>
                  <a:cubicBezTo>
                    <a:pt x="14886" y="14968"/>
                    <a:pt x="14886" y="10611"/>
                    <a:pt x="14886" y="7958"/>
                  </a:cubicBezTo>
                  <a:cubicBezTo>
                    <a:pt x="14886" y="5305"/>
                    <a:pt x="14886" y="4358"/>
                    <a:pt x="15081" y="3600"/>
                  </a:cubicBezTo>
                  <a:cubicBezTo>
                    <a:pt x="15276" y="2842"/>
                    <a:pt x="15665" y="2274"/>
                    <a:pt x="16784" y="1705"/>
                  </a:cubicBezTo>
                  <a:cubicBezTo>
                    <a:pt x="17903" y="1137"/>
                    <a:pt x="19751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0" name="Linea"/>
            <p:cNvSpPr/>
            <p:nvPr/>
          </p:nvSpPr>
          <p:spPr>
            <a:xfrm>
              <a:off x="1603031" y="6113265"/>
              <a:ext cx="111256" cy="11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334" fill="norm" stroke="1" extrusionOk="0">
                  <a:moveTo>
                    <a:pt x="12561" y="2537"/>
                  </a:moveTo>
                  <a:cubicBezTo>
                    <a:pt x="12043" y="1713"/>
                    <a:pt x="11524" y="888"/>
                    <a:pt x="10228" y="394"/>
                  </a:cubicBezTo>
                  <a:cubicBezTo>
                    <a:pt x="8932" y="-101"/>
                    <a:pt x="6859" y="-266"/>
                    <a:pt x="4958" y="723"/>
                  </a:cubicBezTo>
                  <a:cubicBezTo>
                    <a:pt x="3057" y="1713"/>
                    <a:pt x="1329" y="3856"/>
                    <a:pt x="552" y="6577"/>
                  </a:cubicBezTo>
                  <a:cubicBezTo>
                    <a:pt x="-226" y="9297"/>
                    <a:pt x="-53" y="12595"/>
                    <a:pt x="292" y="14656"/>
                  </a:cubicBezTo>
                  <a:cubicBezTo>
                    <a:pt x="638" y="16717"/>
                    <a:pt x="1156" y="17542"/>
                    <a:pt x="2625" y="17294"/>
                  </a:cubicBezTo>
                  <a:cubicBezTo>
                    <a:pt x="4094" y="17047"/>
                    <a:pt x="6513" y="15728"/>
                    <a:pt x="8500" y="13832"/>
                  </a:cubicBezTo>
                  <a:cubicBezTo>
                    <a:pt x="10488" y="11936"/>
                    <a:pt x="12043" y="9462"/>
                    <a:pt x="12907" y="7813"/>
                  </a:cubicBezTo>
                  <a:cubicBezTo>
                    <a:pt x="13771" y="6165"/>
                    <a:pt x="13944" y="5340"/>
                    <a:pt x="13857" y="5505"/>
                  </a:cubicBezTo>
                  <a:cubicBezTo>
                    <a:pt x="13771" y="5670"/>
                    <a:pt x="13425" y="6824"/>
                    <a:pt x="13339" y="8720"/>
                  </a:cubicBezTo>
                  <a:cubicBezTo>
                    <a:pt x="13252" y="10616"/>
                    <a:pt x="13425" y="13255"/>
                    <a:pt x="14808" y="15481"/>
                  </a:cubicBezTo>
                  <a:cubicBezTo>
                    <a:pt x="16190" y="17707"/>
                    <a:pt x="18782" y="19520"/>
                    <a:pt x="21374" y="21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1" name="Linea"/>
            <p:cNvSpPr/>
            <p:nvPr/>
          </p:nvSpPr>
          <p:spPr>
            <a:xfrm>
              <a:off x="1741270" y="6100768"/>
              <a:ext cx="118729" cy="12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1692"/>
                  </a:moveTo>
                  <a:cubicBezTo>
                    <a:pt x="3600" y="1092"/>
                    <a:pt x="7200" y="492"/>
                    <a:pt x="9573" y="192"/>
                  </a:cubicBezTo>
                  <a:cubicBezTo>
                    <a:pt x="11945" y="-108"/>
                    <a:pt x="13091" y="-108"/>
                    <a:pt x="13582" y="567"/>
                  </a:cubicBezTo>
                  <a:cubicBezTo>
                    <a:pt x="14073" y="1242"/>
                    <a:pt x="13909" y="2592"/>
                    <a:pt x="12927" y="4842"/>
                  </a:cubicBezTo>
                  <a:cubicBezTo>
                    <a:pt x="11945" y="7092"/>
                    <a:pt x="10145" y="10242"/>
                    <a:pt x="8918" y="12642"/>
                  </a:cubicBezTo>
                  <a:cubicBezTo>
                    <a:pt x="7691" y="15042"/>
                    <a:pt x="7036" y="16692"/>
                    <a:pt x="6627" y="17892"/>
                  </a:cubicBezTo>
                  <a:cubicBezTo>
                    <a:pt x="6218" y="19092"/>
                    <a:pt x="6055" y="19842"/>
                    <a:pt x="6300" y="20442"/>
                  </a:cubicBezTo>
                  <a:cubicBezTo>
                    <a:pt x="6545" y="21042"/>
                    <a:pt x="7200" y="21492"/>
                    <a:pt x="8673" y="21342"/>
                  </a:cubicBezTo>
                  <a:cubicBezTo>
                    <a:pt x="10145" y="21192"/>
                    <a:pt x="12436" y="20442"/>
                    <a:pt x="14727" y="19392"/>
                  </a:cubicBezTo>
                  <a:cubicBezTo>
                    <a:pt x="17018" y="18342"/>
                    <a:pt x="19309" y="16992"/>
                    <a:pt x="21600" y="15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2" name="Linea"/>
            <p:cNvSpPr/>
            <p:nvPr/>
          </p:nvSpPr>
          <p:spPr>
            <a:xfrm>
              <a:off x="1768254" y="6128125"/>
              <a:ext cx="118729" cy="7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1635"/>
                  </a:moveTo>
                  <a:cubicBezTo>
                    <a:pt x="3764" y="8904"/>
                    <a:pt x="7527" y="6173"/>
                    <a:pt x="10636" y="4063"/>
                  </a:cubicBezTo>
                  <a:cubicBezTo>
                    <a:pt x="13745" y="1952"/>
                    <a:pt x="16200" y="463"/>
                    <a:pt x="17755" y="90"/>
                  </a:cubicBezTo>
                  <a:cubicBezTo>
                    <a:pt x="19309" y="-282"/>
                    <a:pt x="19964" y="463"/>
                    <a:pt x="20291" y="2946"/>
                  </a:cubicBezTo>
                  <a:cubicBezTo>
                    <a:pt x="20618" y="5428"/>
                    <a:pt x="20618" y="9649"/>
                    <a:pt x="20782" y="13001"/>
                  </a:cubicBezTo>
                  <a:cubicBezTo>
                    <a:pt x="20945" y="16352"/>
                    <a:pt x="21273" y="18835"/>
                    <a:pt x="21600" y="213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3" name="Linea"/>
            <p:cNvSpPr/>
            <p:nvPr/>
          </p:nvSpPr>
          <p:spPr>
            <a:xfrm>
              <a:off x="1876188" y="6043455"/>
              <a:ext cx="21588" cy="2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4" name="Linea"/>
            <p:cNvSpPr/>
            <p:nvPr/>
          </p:nvSpPr>
          <p:spPr>
            <a:xfrm>
              <a:off x="1928506" y="6111543"/>
              <a:ext cx="69893" cy="110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9" h="20938" fill="norm" stroke="1" extrusionOk="0">
                  <a:moveTo>
                    <a:pt x="11546" y="1922"/>
                  </a:moveTo>
                  <a:cubicBezTo>
                    <a:pt x="10492" y="1412"/>
                    <a:pt x="9439" y="902"/>
                    <a:pt x="7595" y="1157"/>
                  </a:cubicBezTo>
                  <a:cubicBezTo>
                    <a:pt x="5751" y="1412"/>
                    <a:pt x="3117" y="2432"/>
                    <a:pt x="1536" y="4813"/>
                  </a:cubicBezTo>
                  <a:cubicBezTo>
                    <a:pt x="-44" y="7194"/>
                    <a:pt x="-571" y="10936"/>
                    <a:pt x="746" y="13913"/>
                  </a:cubicBezTo>
                  <a:cubicBezTo>
                    <a:pt x="2063" y="16889"/>
                    <a:pt x="5224" y="19100"/>
                    <a:pt x="7595" y="20205"/>
                  </a:cubicBezTo>
                  <a:cubicBezTo>
                    <a:pt x="9966" y="21311"/>
                    <a:pt x="11546" y="21311"/>
                    <a:pt x="13785" y="19185"/>
                  </a:cubicBezTo>
                  <a:cubicBezTo>
                    <a:pt x="16024" y="17059"/>
                    <a:pt x="18922" y="12807"/>
                    <a:pt x="19975" y="9320"/>
                  </a:cubicBezTo>
                  <a:cubicBezTo>
                    <a:pt x="21029" y="5834"/>
                    <a:pt x="20239" y="3113"/>
                    <a:pt x="19053" y="1582"/>
                  </a:cubicBezTo>
                  <a:cubicBezTo>
                    <a:pt x="17868" y="51"/>
                    <a:pt x="16288" y="-289"/>
                    <a:pt x="14312" y="221"/>
                  </a:cubicBezTo>
                  <a:cubicBezTo>
                    <a:pt x="12336" y="731"/>
                    <a:pt x="9966" y="2092"/>
                    <a:pt x="7595" y="34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5" name="Linea"/>
            <p:cNvSpPr/>
            <p:nvPr/>
          </p:nvSpPr>
          <p:spPr>
            <a:xfrm>
              <a:off x="2029995" y="6113612"/>
              <a:ext cx="91970" cy="106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fill="norm" stroke="1" extrusionOk="0">
                  <a:moveTo>
                    <a:pt x="0" y="0"/>
                  </a:moveTo>
                  <a:cubicBezTo>
                    <a:pt x="1049" y="0"/>
                    <a:pt x="2097" y="0"/>
                    <a:pt x="2936" y="458"/>
                  </a:cubicBezTo>
                  <a:cubicBezTo>
                    <a:pt x="3775" y="915"/>
                    <a:pt x="4404" y="1831"/>
                    <a:pt x="4823" y="5034"/>
                  </a:cubicBezTo>
                  <a:cubicBezTo>
                    <a:pt x="5243" y="8237"/>
                    <a:pt x="5452" y="13729"/>
                    <a:pt x="5557" y="16932"/>
                  </a:cubicBezTo>
                  <a:cubicBezTo>
                    <a:pt x="5662" y="20136"/>
                    <a:pt x="5662" y="21051"/>
                    <a:pt x="5872" y="19678"/>
                  </a:cubicBezTo>
                  <a:cubicBezTo>
                    <a:pt x="6082" y="18305"/>
                    <a:pt x="6501" y="14644"/>
                    <a:pt x="7025" y="11807"/>
                  </a:cubicBezTo>
                  <a:cubicBezTo>
                    <a:pt x="7550" y="8970"/>
                    <a:pt x="8179" y="6956"/>
                    <a:pt x="8703" y="5492"/>
                  </a:cubicBezTo>
                  <a:cubicBezTo>
                    <a:pt x="9227" y="4027"/>
                    <a:pt x="9647" y="3112"/>
                    <a:pt x="10381" y="2471"/>
                  </a:cubicBezTo>
                  <a:cubicBezTo>
                    <a:pt x="11115" y="1831"/>
                    <a:pt x="12163" y="1465"/>
                    <a:pt x="13107" y="1556"/>
                  </a:cubicBezTo>
                  <a:cubicBezTo>
                    <a:pt x="14051" y="1648"/>
                    <a:pt x="14889" y="2197"/>
                    <a:pt x="16148" y="2654"/>
                  </a:cubicBezTo>
                  <a:cubicBezTo>
                    <a:pt x="17406" y="3112"/>
                    <a:pt x="19083" y="3478"/>
                    <a:pt x="20132" y="4119"/>
                  </a:cubicBezTo>
                  <a:cubicBezTo>
                    <a:pt x="21181" y="4759"/>
                    <a:pt x="21600" y="5675"/>
                    <a:pt x="21390" y="8329"/>
                  </a:cubicBezTo>
                  <a:cubicBezTo>
                    <a:pt x="21181" y="10983"/>
                    <a:pt x="20342" y="15376"/>
                    <a:pt x="19817" y="18030"/>
                  </a:cubicBezTo>
                  <a:cubicBezTo>
                    <a:pt x="19293" y="20685"/>
                    <a:pt x="19084" y="21600"/>
                    <a:pt x="19084" y="21600"/>
                  </a:cubicBezTo>
                  <a:cubicBezTo>
                    <a:pt x="19084" y="21600"/>
                    <a:pt x="19293" y="20685"/>
                    <a:pt x="19503" y="1976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6" name="Linea"/>
            <p:cNvSpPr/>
            <p:nvPr/>
          </p:nvSpPr>
          <p:spPr>
            <a:xfrm>
              <a:off x="2161004" y="6112542"/>
              <a:ext cx="101052" cy="9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0999" fill="norm" stroke="1" extrusionOk="0">
                  <a:moveTo>
                    <a:pt x="255" y="7101"/>
                  </a:moveTo>
                  <a:cubicBezTo>
                    <a:pt x="824" y="7932"/>
                    <a:pt x="1392" y="8763"/>
                    <a:pt x="3003" y="8763"/>
                  </a:cubicBezTo>
                  <a:cubicBezTo>
                    <a:pt x="4613" y="8763"/>
                    <a:pt x="7266" y="7932"/>
                    <a:pt x="9445" y="6894"/>
                  </a:cubicBezTo>
                  <a:cubicBezTo>
                    <a:pt x="11624" y="5855"/>
                    <a:pt x="13329" y="4609"/>
                    <a:pt x="14371" y="3467"/>
                  </a:cubicBezTo>
                  <a:cubicBezTo>
                    <a:pt x="15413" y="2324"/>
                    <a:pt x="15792" y="1286"/>
                    <a:pt x="15413" y="663"/>
                  </a:cubicBezTo>
                  <a:cubicBezTo>
                    <a:pt x="15034" y="40"/>
                    <a:pt x="13898" y="-168"/>
                    <a:pt x="11813" y="144"/>
                  </a:cubicBezTo>
                  <a:cubicBezTo>
                    <a:pt x="9729" y="455"/>
                    <a:pt x="6698" y="1286"/>
                    <a:pt x="4424" y="2636"/>
                  </a:cubicBezTo>
                  <a:cubicBezTo>
                    <a:pt x="2150" y="3986"/>
                    <a:pt x="634" y="5855"/>
                    <a:pt x="161" y="8451"/>
                  </a:cubicBezTo>
                  <a:cubicBezTo>
                    <a:pt x="-313" y="11047"/>
                    <a:pt x="255" y="14370"/>
                    <a:pt x="1961" y="16967"/>
                  </a:cubicBezTo>
                  <a:cubicBezTo>
                    <a:pt x="3666" y="19563"/>
                    <a:pt x="6508" y="21432"/>
                    <a:pt x="9919" y="20913"/>
                  </a:cubicBezTo>
                  <a:cubicBezTo>
                    <a:pt x="13329" y="20394"/>
                    <a:pt x="17308" y="17486"/>
                    <a:pt x="21287" y="145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7" name="Linea"/>
            <p:cNvSpPr/>
            <p:nvPr/>
          </p:nvSpPr>
          <p:spPr>
            <a:xfrm>
              <a:off x="1131663" y="6345191"/>
              <a:ext cx="115806" cy="117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49" fill="norm" stroke="1" extrusionOk="0">
                  <a:moveTo>
                    <a:pt x="963" y="3524"/>
                  </a:moveTo>
                  <a:cubicBezTo>
                    <a:pt x="963" y="2542"/>
                    <a:pt x="963" y="1560"/>
                    <a:pt x="795" y="1642"/>
                  </a:cubicBezTo>
                  <a:cubicBezTo>
                    <a:pt x="628" y="1724"/>
                    <a:pt x="293" y="2870"/>
                    <a:pt x="125" y="5570"/>
                  </a:cubicBezTo>
                  <a:cubicBezTo>
                    <a:pt x="-42" y="8270"/>
                    <a:pt x="-42" y="12524"/>
                    <a:pt x="125" y="15142"/>
                  </a:cubicBezTo>
                  <a:cubicBezTo>
                    <a:pt x="293" y="17760"/>
                    <a:pt x="628" y="18742"/>
                    <a:pt x="1130" y="19479"/>
                  </a:cubicBezTo>
                  <a:cubicBezTo>
                    <a:pt x="1632" y="20215"/>
                    <a:pt x="2302" y="20706"/>
                    <a:pt x="3977" y="19315"/>
                  </a:cubicBezTo>
                  <a:cubicBezTo>
                    <a:pt x="5651" y="17924"/>
                    <a:pt x="8330" y="14651"/>
                    <a:pt x="10005" y="11460"/>
                  </a:cubicBezTo>
                  <a:cubicBezTo>
                    <a:pt x="11679" y="8269"/>
                    <a:pt x="12349" y="5160"/>
                    <a:pt x="12516" y="3115"/>
                  </a:cubicBezTo>
                  <a:cubicBezTo>
                    <a:pt x="12684" y="1069"/>
                    <a:pt x="12349" y="88"/>
                    <a:pt x="12098" y="6"/>
                  </a:cubicBezTo>
                  <a:cubicBezTo>
                    <a:pt x="11846" y="-76"/>
                    <a:pt x="11679" y="742"/>
                    <a:pt x="11679" y="3033"/>
                  </a:cubicBezTo>
                  <a:cubicBezTo>
                    <a:pt x="11679" y="5324"/>
                    <a:pt x="11846" y="9088"/>
                    <a:pt x="12349" y="12197"/>
                  </a:cubicBezTo>
                  <a:cubicBezTo>
                    <a:pt x="12851" y="15306"/>
                    <a:pt x="13688" y="17760"/>
                    <a:pt x="14860" y="19315"/>
                  </a:cubicBezTo>
                  <a:cubicBezTo>
                    <a:pt x="16032" y="20869"/>
                    <a:pt x="17539" y="21524"/>
                    <a:pt x="18711" y="21442"/>
                  </a:cubicBezTo>
                  <a:cubicBezTo>
                    <a:pt x="19884" y="21360"/>
                    <a:pt x="20721" y="20542"/>
                    <a:pt x="21558" y="1972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8" name="Linea"/>
            <p:cNvSpPr/>
            <p:nvPr/>
          </p:nvSpPr>
          <p:spPr>
            <a:xfrm>
              <a:off x="1266357" y="6352937"/>
              <a:ext cx="134919" cy="11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2233"/>
                  </a:moveTo>
                  <a:cubicBezTo>
                    <a:pt x="0" y="1369"/>
                    <a:pt x="0" y="505"/>
                    <a:pt x="144" y="592"/>
                  </a:cubicBezTo>
                  <a:cubicBezTo>
                    <a:pt x="288" y="678"/>
                    <a:pt x="576" y="1715"/>
                    <a:pt x="936" y="4480"/>
                  </a:cubicBezTo>
                  <a:cubicBezTo>
                    <a:pt x="1296" y="7244"/>
                    <a:pt x="1728" y="11737"/>
                    <a:pt x="2016" y="14502"/>
                  </a:cubicBezTo>
                  <a:cubicBezTo>
                    <a:pt x="2304" y="17267"/>
                    <a:pt x="2448" y="18304"/>
                    <a:pt x="2520" y="19340"/>
                  </a:cubicBezTo>
                  <a:cubicBezTo>
                    <a:pt x="2592" y="20377"/>
                    <a:pt x="2592" y="21414"/>
                    <a:pt x="2592" y="21414"/>
                  </a:cubicBezTo>
                  <a:cubicBezTo>
                    <a:pt x="2592" y="21414"/>
                    <a:pt x="2592" y="20377"/>
                    <a:pt x="2664" y="18044"/>
                  </a:cubicBezTo>
                  <a:cubicBezTo>
                    <a:pt x="2736" y="15712"/>
                    <a:pt x="2880" y="12083"/>
                    <a:pt x="3528" y="9232"/>
                  </a:cubicBezTo>
                  <a:cubicBezTo>
                    <a:pt x="4176" y="6380"/>
                    <a:pt x="5328" y="4307"/>
                    <a:pt x="6264" y="2924"/>
                  </a:cubicBezTo>
                  <a:cubicBezTo>
                    <a:pt x="7200" y="1542"/>
                    <a:pt x="7920" y="851"/>
                    <a:pt x="8640" y="505"/>
                  </a:cubicBezTo>
                  <a:cubicBezTo>
                    <a:pt x="9360" y="160"/>
                    <a:pt x="10080" y="160"/>
                    <a:pt x="10440" y="764"/>
                  </a:cubicBezTo>
                  <a:cubicBezTo>
                    <a:pt x="10800" y="1369"/>
                    <a:pt x="10800" y="2579"/>
                    <a:pt x="11088" y="4998"/>
                  </a:cubicBezTo>
                  <a:cubicBezTo>
                    <a:pt x="11376" y="7417"/>
                    <a:pt x="11952" y="11046"/>
                    <a:pt x="12240" y="13292"/>
                  </a:cubicBezTo>
                  <a:cubicBezTo>
                    <a:pt x="12528" y="15539"/>
                    <a:pt x="12528" y="16403"/>
                    <a:pt x="12600" y="17440"/>
                  </a:cubicBezTo>
                  <a:cubicBezTo>
                    <a:pt x="12672" y="18476"/>
                    <a:pt x="12816" y="19686"/>
                    <a:pt x="12888" y="19772"/>
                  </a:cubicBezTo>
                  <a:cubicBezTo>
                    <a:pt x="12960" y="19859"/>
                    <a:pt x="12960" y="18822"/>
                    <a:pt x="13104" y="16403"/>
                  </a:cubicBezTo>
                  <a:cubicBezTo>
                    <a:pt x="13248" y="13984"/>
                    <a:pt x="13536" y="10182"/>
                    <a:pt x="14400" y="7244"/>
                  </a:cubicBezTo>
                  <a:cubicBezTo>
                    <a:pt x="15264" y="4307"/>
                    <a:pt x="16704" y="2233"/>
                    <a:pt x="17784" y="1110"/>
                  </a:cubicBezTo>
                  <a:cubicBezTo>
                    <a:pt x="18864" y="-13"/>
                    <a:pt x="19584" y="-186"/>
                    <a:pt x="20016" y="160"/>
                  </a:cubicBezTo>
                  <a:cubicBezTo>
                    <a:pt x="20448" y="505"/>
                    <a:pt x="20592" y="1369"/>
                    <a:pt x="20664" y="4307"/>
                  </a:cubicBezTo>
                  <a:cubicBezTo>
                    <a:pt x="20736" y="7244"/>
                    <a:pt x="20736" y="12256"/>
                    <a:pt x="20880" y="15193"/>
                  </a:cubicBezTo>
                  <a:cubicBezTo>
                    <a:pt x="21024" y="18131"/>
                    <a:pt x="21312" y="18995"/>
                    <a:pt x="21600" y="19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9" name="Linea"/>
            <p:cNvSpPr/>
            <p:nvPr/>
          </p:nvSpPr>
          <p:spPr>
            <a:xfrm>
              <a:off x="1456241" y="6355921"/>
              <a:ext cx="244554" cy="11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21" fill="norm" stroke="1" extrusionOk="0">
                  <a:moveTo>
                    <a:pt x="4185" y="4153"/>
                  </a:moveTo>
                  <a:cubicBezTo>
                    <a:pt x="4105" y="2803"/>
                    <a:pt x="4026" y="1452"/>
                    <a:pt x="3789" y="693"/>
                  </a:cubicBezTo>
                  <a:cubicBezTo>
                    <a:pt x="3552" y="-66"/>
                    <a:pt x="3156" y="-235"/>
                    <a:pt x="2681" y="356"/>
                  </a:cubicBezTo>
                  <a:cubicBezTo>
                    <a:pt x="2207" y="946"/>
                    <a:pt x="1653" y="2296"/>
                    <a:pt x="1138" y="4996"/>
                  </a:cubicBezTo>
                  <a:cubicBezTo>
                    <a:pt x="624" y="7696"/>
                    <a:pt x="149" y="11746"/>
                    <a:pt x="31" y="14362"/>
                  </a:cubicBezTo>
                  <a:cubicBezTo>
                    <a:pt x="-88" y="16977"/>
                    <a:pt x="149" y="18159"/>
                    <a:pt x="505" y="18665"/>
                  </a:cubicBezTo>
                  <a:cubicBezTo>
                    <a:pt x="861" y="19171"/>
                    <a:pt x="1336" y="19002"/>
                    <a:pt x="2088" y="17062"/>
                  </a:cubicBezTo>
                  <a:cubicBezTo>
                    <a:pt x="2839" y="15121"/>
                    <a:pt x="3868" y="11409"/>
                    <a:pt x="4461" y="9046"/>
                  </a:cubicBezTo>
                  <a:cubicBezTo>
                    <a:pt x="5055" y="6684"/>
                    <a:pt x="5213" y="5671"/>
                    <a:pt x="5411" y="4490"/>
                  </a:cubicBezTo>
                  <a:cubicBezTo>
                    <a:pt x="5609" y="3309"/>
                    <a:pt x="5846" y="1959"/>
                    <a:pt x="5925" y="1706"/>
                  </a:cubicBezTo>
                  <a:cubicBezTo>
                    <a:pt x="6004" y="1452"/>
                    <a:pt x="5925" y="2296"/>
                    <a:pt x="5925" y="4659"/>
                  </a:cubicBezTo>
                  <a:cubicBezTo>
                    <a:pt x="5925" y="7021"/>
                    <a:pt x="6004" y="10902"/>
                    <a:pt x="6202" y="13771"/>
                  </a:cubicBezTo>
                  <a:cubicBezTo>
                    <a:pt x="6400" y="16640"/>
                    <a:pt x="6716" y="18496"/>
                    <a:pt x="7072" y="19677"/>
                  </a:cubicBezTo>
                  <a:cubicBezTo>
                    <a:pt x="7428" y="20859"/>
                    <a:pt x="7824" y="21365"/>
                    <a:pt x="8338" y="20774"/>
                  </a:cubicBezTo>
                  <a:cubicBezTo>
                    <a:pt x="8853" y="20184"/>
                    <a:pt x="9486" y="18496"/>
                    <a:pt x="10198" y="15965"/>
                  </a:cubicBezTo>
                  <a:cubicBezTo>
                    <a:pt x="10910" y="13434"/>
                    <a:pt x="11701" y="10059"/>
                    <a:pt x="12215" y="8034"/>
                  </a:cubicBezTo>
                  <a:cubicBezTo>
                    <a:pt x="12730" y="6009"/>
                    <a:pt x="12967" y="5334"/>
                    <a:pt x="13283" y="4574"/>
                  </a:cubicBezTo>
                  <a:cubicBezTo>
                    <a:pt x="13600" y="3815"/>
                    <a:pt x="13996" y="2971"/>
                    <a:pt x="14193" y="3056"/>
                  </a:cubicBezTo>
                  <a:cubicBezTo>
                    <a:pt x="14391" y="3140"/>
                    <a:pt x="14391" y="4153"/>
                    <a:pt x="14431" y="6515"/>
                  </a:cubicBezTo>
                  <a:cubicBezTo>
                    <a:pt x="14470" y="8878"/>
                    <a:pt x="14549" y="12590"/>
                    <a:pt x="14708" y="14953"/>
                  </a:cubicBezTo>
                  <a:cubicBezTo>
                    <a:pt x="14866" y="17315"/>
                    <a:pt x="15103" y="18327"/>
                    <a:pt x="15301" y="18327"/>
                  </a:cubicBezTo>
                  <a:cubicBezTo>
                    <a:pt x="15499" y="18327"/>
                    <a:pt x="15657" y="17315"/>
                    <a:pt x="16053" y="14868"/>
                  </a:cubicBezTo>
                  <a:cubicBezTo>
                    <a:pt x="16448" y="12421"/>
                    <a:pt x="17081" y="8540"/>
                    <a:pt x="17596" y="6009"/>
                  </a:cubicBezTo>
                  <a:cubicBezTo>
                    <a:pt x="18110" y="3477"/>
                    <a:pt x="18505" y="2296"/>
                    <a:pt x="18901" y="1452"/>
                  </a:cubicBezTo>
                  <a:cubicBezTo>
                    <a:pt x="19297" y="609"/>
                    <a:pt x="19692" y="102"/>
                    <a:pt x="19930" y="271"/>
                  </a:cubicBezTo>
                  <a:cubicBezTo>
                    <a:pt x="20167" y="440"/>
                    <a:pt x="20246" y="1284"/>
                    <a:pt x="20286" y="2971"/>
                  </a:cubicBezTo>
                  <a:cubicBezTo>
                    <a:pt x="20325" y="4659"/>
                    <a:pt x="20325" y="7190"/>
                    <a:pt x="20444" y="9806"/>
                  </a:cubicBezTo>
                  <a:cubicBezTo>
                    <a:pt x="20563" y="12421"/>
                    <a:pt x="20800" y="15121"/>
                    <a:pt x="20919" y="16977"/>
                  </a:cubicBezTo>
                  <a:cubicBezTo>
                    <a:pt x="21037" y="18834"/>
                    <a:pt x="21037" y="19846"/>
                    <a:pt x="21116" y="19593"/>
                  </a:cubicBezTo>
                  <a:cubicBezTo>
                    <a:pt x="21196" y="19340"/>
                    <a:pt x="21354" y="17821"/>
                    <a:pt x="21512" y="163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0" name="Linea"/>
            <p:cNvSpPr/>
            <p:nvPr/>
          </p:nvSpPr>
          <p:spPr>
            <a:xfrm>
              <a:off x="1737533" y="6362603"/>
              <a:ext cx="146751" cy="10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74" fill="norm" stroke="1" extrusionOk="0">
                  <a:moveTo>
                    <a:pt x="8845" y="5004"/>
                  </a:moveTo>
                  <a:cubicBezTo>
                    <a:pt x="8845" y="4048"/>
                    <a:pt x="8845" y="3093"/>
                    <a:pt x="8318" y="2137"/>
                  </a:cubicBezTo>
                  <a:cubicBezTo>
                    <a:pt x="7791" y="1181"/>
                    <a:pt x="6738" y="225"/>
                    <a:pt x="5552" y="34"/>
                  </a:cubicBezTo>
                  <a:cubicBezTo>
                    <a:pt x="4367" y="-157"/>
                    <a:pt x="3050" y="416"/>
                    <a:pt x="1996" y="2997"/>
                  </a:cubicBezTo>
                  <a:cubicBezTo>
                    <a:pt x="943" y="5578"/>
                    <a:pt x="152" y="10165"/>
                    <a:pt x="21" y="13510"/>
                  </a:cubicBezTo>
                  <a:cubicBezTo>
                    <a:pt x="-111" y="16855"/>
                    <a:pt x="416" y="18958"/>
                    <a:pt x="1009" y="20105"/>
                  </a:cubicBezTo>
                  <a:cubicBezTo>
                    <a:pt x="1601" y="21252"/>
                    <a:pt x="2260" y="21443"/>
                    <a:pt x="2787" y="21156"/>
                  </a:cubicBezTo>
                  <a:cubicBezTo>
                    <a:pt x="3313" y="20870"/>
                    <a:pt x="3708" y="20105"/>
                    <a:pt x="4828" y="18289"/>
                  </a:cubicBezTo>
                  <a:cubicBezTo>
                    <a:pt x="5948" y="16473"/>
                    <a:pt x="7791" y="13606"/>
                    <a:pt x="8977" y="11121"/>
                  </a:cubicBezTo>
                  <a:cubicBezTo>
                    <a:pt x="10162" y="8636"/>
                    <a:pt x="10689" y="6533"/>
                    <a:pt x="10952" y="4908"/>
                  </a:cubicBezTo>
                  <a:cubicBezTo>
                    <a:pt x="11216" y="3284"/>
                    <a:pt x="11216" y="2137"/>
                    <a:pt x="11150" y="2041"/>
                  </a:cubicBezTo>
                  <a:cubicBezTo>
                    <a:pt x="11084" y="1946"/>
                    <a:pt x="10952" y="2901"/>
                    <a:pt x="10952" y="5004"/>
                  </a:cubicBezTo>
                  <a:cubicBezTo>
                    <a:pt x="10952" y="7107"/>
                    <a:pt x="11084" y="10356"/>
                    <a:pt x="11479" y="13128"/>
                  </a:cubicBezTo>
                  <a:cubicBezTo>
                    <a:pt x="11874" y="15900"/>
                    <a:pt x="12533" y="18193"/>
                    <a:pt x="13982" y="19054"/>
                  </a:cubicBezTo>
                  <a:cubicBezTo>
                    <a:pt x="15430" y="19914"/>
                    <a:pt x="17669" y="19340"/>
                    <a:pt x="19052" y="18671"/>
                  </a:cubicBezTo>
                  <a:cubicBezTo>
                    <a:pt x="20435" y="18002"/>
                    <a:pt x="20962" y="17238"/>
                    <a:pt x="21489" y="164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1" name="Linea"/>
            <p:cNvSpPr/>
            <p:nvPr/>
          </p:nvSpPr>
          <p:spPr>
            <a:xfrm>
              <a:off x="3485346" y="5621489"/>
              <a:ext cx="71520" cy="10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494" fill="norm" stroke="1" extrusionOk="0">
                  <a:moveTo>
                    <a:pt x="1611" y="2168"/>
                  </a:moveTo>
                  <a:cubicBezTo>
                    <a:pt x="914" y="1031"/>
                    <a:pt x="217" y="-106"/>
                    <a:pt x="43" y="8"/>
                  </a:cubicBezTo>
                  <a:cubicBezTo>
                    <a:pt x="-131" y="121"/>
                    <a:pt x="217" y="1486"/>
                    <a:pt x="1263" y="4100"/>
                  </a:cubicBezTo>
                  <a:cubicBezTo>
                    <a:pt x="2308" y="6715"/>
                    <a:pt x="4050" y="10580"/>
                    <a:pt x="5095" y="13309"/>
                  </a:cubicBezTo>
                  <a:cubicBezTo>
                    <a:pt x="6140" y="16037"/>
                    <a:pt x="6488" y="17629"/>
                    <a:pt x="6663" y="18993"/>
                  </a:cubicBezTo>
                  <a:cubicBezTo>
                    <a:pt x="6837" y="20357"/>
                    <a:pt x="6837" y="21494"/>
                    <a:pt x="6663" y="21494"/>
                  </a:cubicBezTo>
                  <a:cubicBezTo>
                    <a:pt x="6488" y="21494"/>
                    <a:pt x="6140" y="20357"/>
                    <a:pt x="6314" y="17970"/>
                  </a:cubicBezTo>
                  <a:cubicBezTo>
                    <a:pt x="6488" y="15582"/>
                    <a:pt x="7185" y="11945"/>
                    <a:pt x="9101" y="9557"/>
                  </a:cubicBezTo>
                  <a:cubicBezTo>
                    <a:pt x="11017" y="7170"/>
                    <a:pt x="14153" y="6033"/>
                    <a:pt x="16417" y="5465"/>
                  </a:cubicBezTo>
                  <a:cubicBezTo>
                    <a:pt x="18682" y="4896"/>
                    <a:pt x="20075" y="4896"/>
                    <a:pt x="21469" y="48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2" name="Linea"/>
            <p:cNvSpPr/>
            <p:nvPr/>
          </p:nvSpPr>
          <p:spPr>
            <a:xfrm>
              <a:off x="3619537" y="5632555"/>
              <a:ext cx="41782" cy="124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0" y="0"/>
                  </a:moveTo>
                  <a:cubicBezTo>
                    <a:pt x="0" y="3200"/>
                    <a:pt x="0" y="6400"/>
                    <a:pt x="300" y="9500"/>
                  </a:cubicBezTo>
                  <a:cubicBezTo>
                    <a:pt x="600" y="12600"/>
                    <a:pt x="1200" y="15600"/>
                    <a:pt x="2100" y="17600"/>
                  </a:cubicBezTo>
                  <a:cubicBezTo>
                    <a:pt x="3000" y="19600"/>
                    <a:pt x="4200" y="20600"/>
                    <a:pt x="6300" y="21100"/>
                  </a:cubicBezTo>
                  <a:cubicBezTo>
                    <a:pt x="8400" y="21600"/>
                    <a:pt x="11400" y="21600"/>
                    <a:pt x="14100" y="20600"/>
                  </a:cubicBezTo>
                  <a:cubicBezTo>
                    <a:pt x="16800" y="19600"/>
                    <a:pt x="19200" y="17600"/>
                    <a:pt x="21600" y="15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3" name="Linea"/>
            <p:cNvSpPr/>
            <p:nvPr/>
          </p:nvSpPr>
          <p:spPr>
            <a:xfrm>
              <a:off x="3636946" y="5566401"/>
              <a:ext cx="3483" cy="2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4" name="Linea"/>
            <p:cNvSpPr/>
            <p:nvPr/>
          </p:nvSpPr>
          <p:spPr>
            <a:xfrm>
              <a:off x="3720799" y="5576227"/>
              <a:ext cx="246917" cy="17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25" fill="norm" stroke="1" extrusionOk="0">
                  <a:moveTo>
                    <a:pt x="5728" y="10734"/>
                  </a:moveTo>
                  <a:cubicBezTo>
                    <a:pt x="5526" y="10023"/>
                    <a:pt x="5324" y="9313"/>
                    <a:pt x="4921" y="8958"/>
                  </a:cubicBezTo>
                  <a:cubicBezTo>
                    <a:pt x="4517" y="8602"/>
                    <a:pt x="3911" y="8602"/>
                    <a:pt x="3104" y="9455"/>
                  </a:cubicBezTo>
                  <a:cubicBezTo>
                    <a:pt x="2296" y="10308"/>
                    <a:pt x="1287" y="12013"/>
                    <a:pt x="681" y="13576"/>
                  </a:cubicBezTo>
                  <a:cubicBezTo>
                    <a:pt x="76" y="15139"/>
                    <a:pt x="-126" y="16560"/>
                    <a:pt x="76" y="17839"/>
                  </a:cubicBezTo>
                  <a:cubicBezTo>
                    <a:pt x="278" y="19118"/>
                    <a:pt x="883" y="20255"/>
                    <a:pt x="1438" y="20681"/>
                  </a:cubicBezTo>
                  <a:cubicBezTo>
                    <a:pt x="1994" y="21108"/>
                    <a:pt x="2498" y="20823"/>
                    <a:pt x="3407" y="18408"/>
                  </a:cubicBezTo>
                  <a:cubicBezTo>
                    <a:pt x="4315" y="15992"/>
                    <a:pt x="5627" y="11445"/>
                    <a:pt x="6334" y="8318"/>
                  </a:cubicBezTo>
                  <a:cubicBezTo>
                    <a:pt x="7040" y="5192"/>
                    <a:pt x="7141" y="3487"/>
                    <a:pt x="7040" y="2208"/>
                  </a:cubicBezTo>
                  <a:cubicBezTo>
                    <a:pt x="6939" y="929"/>
                    <a:pt x="6637" y="76"/>
                    <a:pt x="6485" y="5"/>
                  </a:cubicBezTo>
                  <a:cubicBezTo>
                    <a:pt x="6334" y="-66"/>
                    <a:pt x="6334" y="645"/>
                    <a:pt x="6435" y="2776"/>
                  </a:cubicBezTo>
                  <a:cubicBezTo>
                    <a:pt x="6536" y="4908"/>
                    <a:pt x="6738" y="8460"/>
                    <a:pt x="7040" y="11373"/>
                  </a:cubicBezTo>
                  <a:cubicBezTo>
                    <a:pt x="7343" y="14287"/>
                    <a:pt x="7747" y="16560"/>
                    <a:pt x="8201" y="17768"/>
                  </a:cubicBezTo>
                  <a:cubicBezTo>
                    <a:pt x="8655" y="18976"/>
                    <a:pt x="9160" y="19118"/>
                    <a:pt x="9564" y="18905"/>
                  </a:cubicBezTo>
                  <a:cubicBezTo>
                    <a:pt x="9967" y="18692"/>
                    <a:pt x="10270" y="18123"/>
                    <a:pt x="10724" y="16276"/>
                  </a:cubicBezTo>
                  <a:cubicBezTo>
                    <a:pt x="11179" y="14429"/>
                    <a:pt x="11784" y="11302"/>
                    <a:pt x="12087" y="9242"/>
                  </a:cubicBezTo>
                  <a:cubicBezTo>
                    <a:pt x="12390" y="7181"/>
                    <a:pt x="12390" y="6187"/>
                    <a:pt x="12289" y="6116"/>
                  </a:cubicBezTo>
                  <a:cubicBezTo>
                    <a:pt x="12188" y="6045"/>
                    <a:pt x="11986" y="6897"/>
                    <a:pt x="11936" y="8460"/>
                  </a:cubicBezTo>
                  <a:cubicBezTo>
                    <a:pt x="11885" y="10023"/>
                    <a:pt x="11986" y="12297"/>
                    <a:pt x="12238" y="14145"/>
                  </a:cubicBezTo>
                  <a:cubicBezTo>
                    <a:pt x="12491" y="15992"/>
                    <a:pt x="12895" y="17413"/>
                    <a:pt x="13349" y="18266"/>
                  </a:cubicBezTo>
                  <a:cubicBezTo>
                    <a:pt x="13803" y="19118"/>
                    <a:pt x="14308" y="19402"/>
                    <a:pt x="14762" y="19331"/>
                  </a:cubicBezTo>
                  <a:cubicBezTo>
                    <a:pt x="15216" y="19260"/>
                    <a:pt x="15620" y="18834"/>
                    <a:pt x="16175" y="17342"/>
                  </a:cubicBezTo>
                  <a:cubicBezTo>
                    <a:pt x="16730" y="15850"/>
                    <a:pt x="17437" y="13292"/>
                    <a:pt x="17840" y="11658"/>
                  </a:cubicBezTo>
                  <a:cubicBezTo>
                    <a:pt x="18244" y="10023"/>
                    <a:pt x="18345" y="9313"/>
                    <a:pt x="18345" y="9313"/>
                  </a:cubicBezTo>
                  <a:cubicBezTo>
                    <a:pt x="18345" y="9313"/>
                    <a:pt x="18244" y="10023"/>
                    <a:pt x="18194" y="11658"/>
                  </a:cubicBezTo>
                  <a:cubicBezTo>
                    <a:pt x="18143" y="13292"/>
                    <a:pt x="18143" y="15850"/>
                    <a:pt x="18446" y="17697"/>
                  </a:cubicBezTo>
                  <a:cubicBezTo>
                    <a:pt x="18749" y="19545"/>
                    <a:pt x="19354" y="20681"/>
                    <a:pt x="19910" y="21108"/>
                  </a:cubicBezTo>
                  <a:cubicBezTo>
                    <a:pt x="20465" y="21534"/>
                    <a:pt x="20969" y="21250"/>
                    <a:pt x="21474" y="20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5" name="Linea"/>
            <p:cNvSpPr/>
            <p:nvPr/>
          </p:nvSpPr>
          <p:spPr>
            <a:xfrm>
              <a:off x="3999052" y="5637197"/>
              <a:ext cx="94009" cy="12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71"/>
                  </a:moveTo>
                  <a:cubicBezTo>
                    <a:pt x="1067" y="785"/>
                    <a:pt x="2133" y="0"/>
                    <a:pt x="4267" y="0"/>
                  </a:cubicBezTo>
                  <a:cubicBezTo>
                    <a:pt x="6400" y="0"/>
                    <a:pt x="9600" y="785"/>
                    <a:pt x="11200" y="2749"/>
                  </a:cubicBezTo>
                  <a:cubicBezTo>
                    <a:pt x="12800" y="4713"/>
                    <a:pt x="12800" y="7855"/>
                    <a:pt x="12533" y="10505"/>
                  </a:cubicBezTo>
                  <a:cubicBezTo>
                    <a:pt x="12267" y="13156"/>
                    <a:pt x="11733" y="15316"/>
                    <a:pt x="11467" y="17084"/>
                  </a:cubicBezTo>
                  <a:cubicBezTo>
                    <a:pt x="11200" y="18851"/>
                    <a:pt x="11200" y="20225"/>
                    <a:pt x="12000" y="20913"/>
                  </a:cubicBezTo>
                  <a:cubicBezTo>
                    <a:pt x="12800" y="21600"/>
                    <a:pt x="14400" y="21600"/>
                    <a:pt x="16000" y="20716"/>
                  </a:cubicBezTo>
                  <a:cubicBezTo>
                    <a:pt x="17600" y="19833"/>
                    <a:pt x="19200" y="18065"/>
                    <a:pt x="20133" y="16691"/>
                  </a:cubicBezTo>
                  <a:cubicBezTo>
                    <a:pt x="21067" y="15316"/>
                    <a:pt x="21333" y="14335"/>
                    <a:pt x="21600" y="133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6" name="Linea"/>
            <p:cNvSpPr/>
            <p:nvPr/>
          </p:nvSpPr>
          <p:spPr>
            <a:xfrm>
              <a:off x="4016461" y="5667650"/>
              <a:ext cx="156681" cy="77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fill="norm" stroke="1" extrusionOk="0">
                  <a:moveTo>
                    <a:pt x="0" y="8501"/>
                  </a:moveTo>
                  <a:cubicBezTo>
                    <a:pt x="3200" y="5959"/>
                    <a:pt x="6400" y="3418"/>
                    <a:pt x="9040" y="1989"/>
                  </a:cubicBezTo>
                  <a:cubicBezTo>
                    <a:pt x="11680" y="559"/>
                    <a:pt x="13760" y="242"/>
                    <a:pt x="15200" y="83"/>
                  </a:cubicBezTo>
                  <a:cubicBezTo>
                    <a:pt x="16640" y="-76"/>
                    <a:pt x="17440" y="-76"/>
                    <a:pt x="17920" y="718"/>
                  </a:cubicBezTo>
                  <a:cubicBezTo>
                    <a:pt x="18400" y="1512"/>
                    <a:pt x="18560" y="3101"/>
                    <a:pt x="18640" y="5801"/>
                  </a:cubicBezTo>
                  <a:cubicBezTo>
                    <a:pt x="18720" y="8501"/>
                    <a:pt x="18720" y="12312"/>
                    <a:pt x="18960" y="15330"/>
                  </a:cubicBezTo>
                  <a:cubicBezTo>
                    <a:pt x="19200" y="18348"/>
                    <a:pt x="19680" y="20571"/>
                    <a:pt x="20160" y="21048"/>
                  </a:cubicBezTo>
                  <a:cubicBezTo>
                    <a:pt x="20640" y="21524"/>
                    <a:pt x="21120" y="20253"/>
                    <a:pt x="21600" y="1898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7" name="Linea"/>
            <p:cNvSpPr/>
            <p:nvPr/>
          </p:nvSpPr>
          <p:spPr>
            <a:xfrm>
              <a:off x="4166177" y="5608182"/>
              <a:ext cx="6965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8" name="Linea"/>
            <p:cNvSpPr/>
            <p:nvPr/>
          </p:nvSpPr>
          <p:spPr>
            <a:xfrm>
              <a:off x="4228184" y="5656553"/>
              <a:ext cx="86071" cy="101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0147" fill="norm" stroke="1" extrusionOk="0">
                  <a:moveTo>
                    <a:pt x="6051" y="2142"/>
                  </a:moveTo>
                  <a:cubicBezTo>
                    <a:pt x="4649" y="2372"/>
                    <a:pt x="3246" y="2602"/>
                    <a:pt x="2124" y="4211"/>
                  </a:cubicBezTo>
                  <a:cubicBezTo>
                    <a:pt x="1002" y="5819"/>
                    <a:pt x="161" y="8806"/>
                    <a:pt x="20" y="11449"/>
                  </a:cubicBezTo>
                  <a:cubicBezTo>
                    <a:pt x="-120" y="14091"/>
                    <a:pt x="441" y="16389"/>
                    <a:pt x="2264" y="18113"/>
                  </a:cubicBezTo>
                  <a:cubicBezTo>
                    <a:pt x="4088" y="19836"/>
                    <a:pt x="7173" y="20985"/>
                    <a:pt x="10680" y="19376"/>
                  </a:cubicBezTo>
                  <a:cubicBezTo>
                    <a:pt x="14186" y="17768"/>
                    <a:pt x="18114" y="13402"/>
                    <a:pt x="19797" y="9840"/>
                  </a:cubicBezTo>
                  <a:cubicBezTo>
                    <a:pt x="21480" y="6279"/>
                    <a:pt x="20919" y="3521"/>
                    <a:pt x="19096" y="1798"/>
                  </a:cubicBezTo>
                  <a:cubicBezTo>
                    <a:pt x="17272" y="74"/>
                    <a:pt x="14187" y="-615"/>
                    <a:pt x="11662" y="649"/>
                  </a:cubicBezTo>
                  <a:cubicBezTo>
                    <a:pt x="9137" y="1913"/>
                    <a:pt x="7174" y="5130"/>
                    <a:pt x="5210" y="83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9" name="Linea"/>
            <p:cNvSpPr/>
            <p:nvPr/>
          </p:nvSpPr>
          <p:spPr>
            <a:xfrm>
              <a:off x="4350712" y="5650000"/>
              <a:ext cx="76600" cy="116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6" fill="norm" stroke="1" extrusionOk="0">
                  <a:moveTo>
                    <a:pt x="0" y="623"/>
                  </a:moveTo>
                  <a:cubicBezTo>
                    <a:pt x="1309" y="3978"/>
                    <a:pt x="2618" y="7334"/>
                    <a:pt x="3436" y="9745"/>
                  </a:cubicBezTo>
                  <a:cubicBezTo>
                    <a:pt x="4255" y="12157"/>
                    <a:pt x="4582" y="13625"/>
                    <a:pt x="4909" y="14988"/>
                  </a:cubicBezTo>
                  <a:cubicBezTo>
                    <a:pt x="5236" y="16351"/>
                    <a:pt x="5564" y="17609"/>
                    <a:pt x="5400" y="17504"/>
                  </a:cubicBezTo>
                  <a:cubicBezTo>
                    <a:pt x="5236" y="17400"/>
                    <a:pt x="4582" y="15932"/>
                    <a:pt x="3927" y="14149"/>
                  </a:cubicBezTo>
                  <a:cubicBezTo>
                    <a:pt x="3273" y="12367"/>
                    <a:pt x="2618" y="10269"/>
                    <a:pt x="3436" y="7963"/>
                  </a:cubicBezTo>
                  <a:cubicBezTo>
                    <a:pt x="4255" y="5656"/>
                    <a:pt x="6545" y="3139"/>
                    <a:pt x="8673" y="1671"/>
                  </a:cubicBezTo>
                  <a:cubicBezTo>
                    <a:pt x="10800" y="203"/>
                    <a:pt x="12764" y="-216"/>
                    <a:pt x="14073" y="99"/>
                  </a:cubicBezTo>
                  <a:cubicBezTo>
                    <a:pt x="15382" y="413"/>
                    <a:pt x="16036" y="1462"/>
                    <a:pt x="16855" y="4712"/>
                  </a:cubicBezTo>
                  <a:cubicBezTo>
                    <a:pt x="17673" y="7963"/>
                    <a:pt x="18655" y="13415"/>
                    <a:pt x="19145" y="16770"/>
                  </a:cubicBezTo>
                  <a:cubicBezTo>
                    <a:pt x="19636" y="20126"/>
                    <a:pt x="19636" y="21384"/>
                    <a:pt x="19964" y="21069"/>
                  </a:cubicBezTo>
                  <a:cubicBezTo>
                    <a:pt x="20291" y="20755"/>
                    <a:pt x="20945" y="18868"/>
                    <a:pt x="21600" y="169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0" name="Linea"/>
            <p:cNvSpPr/>
            <p:nvPr/>
          </p:nvSpPr>
          <p:spPr>
            <a:xfrm>
              <a:off x="4466130" y="5656779"/>
              <a:ext cx="93490" cy="10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10" fill="norm" stroke="1" extrusionOk="0">
                  <a:moveTo>
                    <a:pt x="681" y="5727"/>
                  </a:moveTo>
                  <a:cubicBezTo>
                    <a:pt x="1214" y="6914"/>
                    <a:pt x="1748" y="8101"/>
                    <a:pt x="2681" y="8813"/>
                  </a:cubicBezTo>
                  <a:cubicBezTo>
                    <a:pt x="3614" y="9525"/>
                    <a:pt x="4948" y="9762"/>
                    <a:pt x="6814" y="9287"/>
                  </a:cubicBezTo>
                  <a:cubicBezTo>
                    <a:pt x="8681" y="8813"/>
                    <a:pt x="11081" y="7626"/>
                    <a:pt x="12681" y="6320"/>
                  </a:cubicBezTo>
                  <a:cubicBezTo>
                    <a:pt x="14281" y="5015"/>
                    <a:pt x="15081" y="3591"/>
                    <a:pt x="15214" y="2285"/>
                  </a:cubicBezTo>
                  <a:cubicBezTo>
                    <a:pt x="15348" y="980"/>
                    <a:pt x="14814" y="-207"/>
                    <a:pt x="12414" y="30"/>
                  </a:cubicBezTo>
                  <a:cubicBezTo>
                    <a:pt x="10014" y="268"/>
                    <a:pt x="5748" y="1929"/>
                    <a:pt x="3214" y="4184"/>
                  </a:cubicBezTo>
                  <a:cubicBezTo>
                    <a:pt x="681" y="6439"/>
                    <a:pt x="-119" y="9288"/>
                    <a:pt x="14" y="12017"/>
                  </a:cubicBezTo>
                  <a:cubicBezTo>
                    <a:pt x="148" y="14747"/>
                    <a:pt x="1214" y="17358"/>
                    <a:pt x="3348" y="19019"/>
                  </a:cubicBezTo>
                  <a:cubicBezTo>
                    <a:pt x="5481" y="20681"/>
                    <a:pt x="8681" y="21393"/>
                    <a:pt x="11881" y="20562"/>
                  </a:cubicBezTo>
                  <a:cubicBezTo>
                    <a:pt x="15081" y="19731"/>
                    <a:pt x="18281" y="17358"/>
                    <a:pt x="21481" y="149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1" name="Linea"/>
            <p:cNvSpPr/>
            <p:nvPr/>
          </p:nvSpPr>
          <p:spPr>
            <a:xfrm>
              <a:off x="3493536" y="5905289"/>
              <a:ext cx="105111" cy="103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032" fill="norm" stroke="1" extrusionOk="0">
                  <a:moveTo>
                    <a:pt x="12106" y="3992"/>
                  </a:moveTo>
                  <a:cubicBezTo>
                    <a:pt x="11637" y="2818"/>
                    <a:pt x="11167" y="1644"/>
                    <a:pt x="10346" y="822"/>
                  </a:cubicBezTo>
                  <a:cubicBezTo>
                    <a:pt x="9524" y="1"/>
                    <a:pt x="8350" y="-469"/>
                    <a:pt x="6472" y="705"/>
                  </a:cubicBezTo>
                  <a:cubicBezTo>
                    <a:pt x="4593" y="1879"/>
                    <a:pt x="2011" y="4696"/>
                    <a:pt x="837" y="7866"/>
                  </a:cubicBezTo>
                  <a:cubicBezTo>
                    <a:pt x="-337" y="11035"/>
                    <a:pt x="-102" y="14557"/>
                    <a:pt x="485" y="16670"/>
                  </a:cubicBezTo>
                  <a:cubicBezTo>
                    <a:pt x="1072" y="18783"/>
                    <a:pt x="2011" y="19487"/>
                    <a:pt x="3067" y="19605"/>
                  </a:cubicBezTo>
                  <a:cubicBezTo>
                    <a:pt x="4124" y="19722"/>
                    <a:pt x="5298" y="19253"/>
                    <a:pt x="6941" y="16787"/>
                  </a:cubicBezTo>
                  <a:cubicBezTo>
                    <a:pt x="8585" y="14322"/>
                    <a:pt x="10698" y="9861"/>
                    <a:pt x="11754" y="7044"/>
                  </a:cubicBezTo>
                  <a:cubicBezTo>
                    <a:pt x="12811" y="4227"/>
                    <a:pt x="12811" y="3053"/>
                    <a:pt x="12341" y="2818"/>
                  </a:cubicBezTo>
                  <a:cubicBezTo>
                    <a:pt x="11872" y="2583"/>
                    <a:pt x="10933" y="3287"/>
                    <a:pt x="10933" y="5518"/>
                  </a:cubicBezTo>
                  <a:cubicBezTo>
                    <a:pt x="10933" y="7748"/>
                    <a:pt x="11872" y="11505"/>
                    <a:pt x="12693" y="14088"/>
                  </a:cubicBezTo>
                  <a:cubicBezTo>
                    <a:pt x="13515" y="16670"/>
                    <a:pt x="14220" y="18079"/>
                    <a:pt x="15041" y="19135"/>
                  </a:cubicBezTo>
                  <a:cubicBezTo>
                    <a:pt x="15863" y="20192"/>
                    <a:pt x="16802" y="20896"/>
                    <a:pt x="17859" y="21014"/>
                  </a:cubicBezTo>
                  <a:cubicBezTo>
                    <a:pt x="18915" y="21131"/>
                    <a:pt x="20089" y="20661"/>
                    <a:pt x="21263" y="201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2" name="Linea"/>
            <p:cNvSpPr/>
            <p:nvPr/>
          </p:nvSpPr>
          <p:spPr>
            <a:xfrm>
              <a:off x="3623019" y="5841462"/>
              <a:ext cx="66155" cy="1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379" y="3877"/>
                    <a:pt x="758" y="7754"/>
                    <a:pt x="1326" y="10731"/>
                  </a:cubicBezTo>
                  <a:cubicBezTo>
                    <a:pt x="1895" y="13708"/>
                    <a:pt x="2653" y="15785"/>
                    <a:pt x="3221" y="17169"/>
                  </a:cubicBezTo>
                  <a:cubicBezTo>
                    <a:pt x="3789" y="18554"/>
                    <a:pt x="4168" y="19246"/>
                    <a:pt x="4547" y="19938"/>
                  </a:cubicBezTo>
                  <a:cubicBezTo>
                    <a:pt x="4926" y="20631"/>
                    <a:pt x="5305" y="21323"/>
                    <a:pt x="5305" y="21185"/>
                  </a:cubicBezTo>
                  <a:cubicBezTo>
                    <a:pt x="5305" y="21046"/>
                    <a:pt x="4926" y="20077"/>
                    <a:pt x="4547" y="18415"/>
                  </a:cubicBezTo>
                  <a:cubicBezTo>
                    <a:pt x="4168" y="16754"/>
                    <a:pt x="3789" y="14400"/>
                    <a:pt x="4168" y="12946"/>
                  </a:cubicBezTo>
                  <a:cubicBezTo>
                    <a:pt x="4547" y="11492"/>
                    <a:pt x="5684" y="10938"/>
                    <a:pt x="7200" y="10523"/>
                  </a:cubicBezTo>
                  <a:cubicBezTo>
                    <a:pt x="8716" y="10108"/>
                    <a:pt x="10611" y="9831"/>
                    <a:pt x="13074" y="10454"/>
                  </a:cubicBezTo>
                  <a:cubicBezTo>
                    <a:pt x="15537" y="11077"/>
                    <a:pt x="18568" y="12600"/>
                    <a:pt x="20084" y="14054"/>
                  </a:cubicBezTo>
                  <a:cubicBezTo>
                    <a:pt x="21600" y="15508"/>
                    <a:pt x="21600" y="16892"/>
                    <a:pt x="21600" y="17931"/>
                  </a:cubicBezTo>
                  <a:cubicBezTo>
                    <a:pt x="21600" y="18969"/>
                    <a:pt x="21600" y="19662"/>
                    <a:pt x="20842" y="20215"/>
                  </a:cubicBezTo>
                  <a:cubicBezTo>
                    <a:pt x="20084" y="20769"/>
                    <a:pt x="18568" y="21185"/>
                    <a:pt x="16863" y="21392"/>
                  </a:cubicBezTo>
                  <a:cubicBezTo>
                    <a:pt x="15158" y="21600"/>
                    <a:pt x="13263" y="21600"/>
                    <a:pt x="10800" y="20700"/>
                  </a:cubicBezTo>
                  <a:cubicBezTo>
                    <a:pt x="8337" y="19800"/>
                    <a:pt x="5305" y="18000"/>
                    <a:pt x="2274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3" name="Linea"/>
            <p:cNvSpPr/>
            <p:nvPr/>
          </p:nvSpPr>
          <p:spPr>
            <a:xfrm>
              <a:off x="3735596" y="5914580"/>
              <a:ext cx="40622" cy="11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2" fill="norm" stroke="1" extrusionOk="0">
                  <a:moveTo>
                    <a:pt x="1234" y="0"/>
                  </a:moveTo>
                  <a:cubicBezTo>
                    <a:pt x="617" y="2182"/>
                    <a:pt x="0" y="4364"/>
                    <a:pt x="0" y="7091"/>
                  </a:cubicBezTo>
                  <a:cubicBezTo>
                    <a:pt x="0" y="9818"/>
                    <a:pt x="617" y="13091"/>
                    <a:pt x="1234" y="15382"/>
                  </a:cubicBezTo>
                  <a:cubicBezTo>
                    <a:pt x="1851" y="17673"/>
                    <a:pt x="2469" y="18982"/>
                    <a:pt x="4320" y="19964"/>
                  </a:cubicBezTo>
                  <a:cubicBezTo>
                    <a:pt x="6171" y="20945"/>
                    <a:pt x="9257" y="21600"/>
                    <a:pt x="12343" y="21055"/>
                  </a:cubicBezTo>
                  <a:cubicBezTo>
                    <a:pt x="15429" y="20509"/>
                    <a:pt x="18514" y="18764"/>
                    <a:pt x="21600" y="17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4" name="Linea"/>
            <p:cNvSpPr/>
            <p:nvPr/>
          </p:nvSpPr>
          <p:spPr>
            <a:xfrm>
              <a:off x="3737917" y="5869316"/>
              <a:ext cx="1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5" name="Linea"/>
            <p:cNvSpPr/>
            <p:nvPr/>
          </p:nvSpPr>
          <p:spPr>
            <a:xfrm>
              <a:off x="3814517" y="5865834"/>
              <a:ext cx="62673" cy="15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0"/>
                  </a:moveTo>
                  <a:cubicBezTo>
                    <a:pt x="800" y="3311"/>
                    <a:pt x="1600" y="6622"/>
                    <a:pt x="2400" y="9539"/>
                  </a:cubicBezTo>
                  <a:cubicBezTo>
                    <a:pt x="3200" y="12455"/>
                    <a:pt x="4000" y="14978"/>
                    <a:pt x="4600" y="16712"/>
                  </a:cubicBezTo>
                  <a:cubicBezTo>
                    <a:pt x="5200" y="18447"/>
                    <a:pt x="5600" y="19393"/>
                    <a:pt x="6600" y="20181"/>
                  </a:cubicBezTo>
                  <a:cubicBezTo>
                    <a:pt x="7600" y="20969"/>
                    <a:pt x="9200" y="21600"/>
                    <a:pt x="11800" y="21442"/>
                  </a:cubicBezTo>
                  <a:cubicBezTo>
                    <a:pt x="14400" y="21285"/>
                    <a:pt x="18000" y="20339"/>
                    <a:pt x="21600" y="193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6" name="Linea"/>
            <p:cNvSpPr/>
            <p:nvPr/>
          </p:nvSpPr>
          <p:spPr>
            <a:xfrm>
              <a:off x="3884153" y="5949398"/>
              <a:ext cx="48745" cy="8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0"/>
                  </a:moveTo>
                  <a:cubicBezTo>
                    <a:pt x="514" y="5100"/>
                    <a:pt x="1029" y="10200"/>
                    <a:pt x="1800" y="13500"/>
                  </a:cubicBezTo>
                  <a:cubicBezTo>
                    <a:pt x="2571" y="16800"/>
                    <a:pt x="3600" y="18300"/>
                    <a:pt x="5143" y="19500"/>
                  </a:cubicBezTo>
                  <a:cubicBezTo>
                    <a:pt x="6686" y="20700"/>
                    <a:pt x="8743" y="21600"/>
                    <a:pt x="11571" y="21150"/>
                  </a:cubicBezTo>
                  <a:cubicBezTo>
                    <a:pt x="14400" y="20700"/>
                    <a:pt x="18000" y="18900"/>
                    <a:pt x="21600" y="171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7" name="Linea"/>
            <p:cNvSpPr/>
            <p:nvPr/>
          </p:nvSpPr>
          <p:spPr>
            <a:xfrm>
              <a:off x="3908525" y="5886725"/>
              <a:ext cx="1" cy="13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8" name="Linea"/>
            <p:cNvSpPr/>
            <p:nvPr/>
          </p:nvSpPr>
          <p:spPr>
            <a:xfrm>
              <a:off x="3978512" y="5876280"/>
              <a:ext cx="58840" cy="169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49" fill="norm" stroke="1" extrusionOk="0">
                  <a:moveTo>
                    <a:pt x="2413" y="0"/>
                  </a:moveTo>
                  <a:cubicBezTo>
                    <a:pt x="1566" y="4261"/>
                    <a:pt x="719" y="8522"/>
                    <a:pt x="296" y="11682"/>
                  </a:cubicBezTo>
                  <a:cubicBezTo>
                    <a:pt x="-128" y="14841"/>
                    <a:pt x="-128" y="16898"/>
                    <a:pt x="507" y="18367"/>
                  </a:cubicBezTo>
                  <a:cubicBezTo>
                    <a:pt x="1143" y="19837"/>
                    <a:pt x="2413" y="20718"/>
                    <a:pt x="4107" y="21159"/>
                  </a:cubicBezTo>
                  <a:cubicBezTo>
                    <a:pt x="5801" y="21600"/>
                    <a:pt x="7919" y="21600"/>
                    <a:pt x="10884" y="20718"/>
                  </a:cubicBezTo>
                  <a:cubicBezTo>
                    <a:pt x="13848" y="19837"/>
                    <a:pt x="17660" y="18073"/>
                    <a:pt x="21472" y="163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9" name="Linea"/>
            <p:cNvSpPr/>
            <p:nvPr/>
          </p:nvSpPr>
          <p:spPr>
            <a:xfrm>
              <a:off x="3957270" y="5925025"/>
              <a:ext cx="107936" cy="20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97" y="16800"/>
                    <a:pt x="1394" y="12000"/>
                    <a:pt x="4994" y="8400"/>
                  </a:cubicBezTo>
                  <a:cubicBezTo>
                    <a:pt x="8594" y="4800"/>
                    <a:pt x="1509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0" name="Linea"/>
            <p:cNvSpPr/>
            <p:nvPr/>
          </p:nvSpPr>
          <p:spPr>
            <a:xfrm>
              <a:off x="4054998" y="5950333"/>
              <a:ext cx="132071" cy="1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0959" fill="norm" stroke="1" extrusionOk="0">
                  <a:moveTo>
                    <a:pt x="11795" y="4901"/>
                  </a:moveTo>
                  <a:cubicBezTo>
                    <a:pt x="11795" y="3687"/>
                    <a:pt x="11795" y="2474"/>
                    <a:pt x="11419" y="1503"/>
                  </a:cubicBezTo>
                  <a:cubicBezTo>
                    <a:pt x="11044" y="532"/>
                    <a:pt x="10292" y="-196"/>
                    <a:pt x="8790" y="47"/>
                  </a:cubicBezTo>
                  <a:cubicBezTo>
                    <a:pt x="7287" y="289"/>
                    <a:pt x="5033" y="1503"/>
                    <a:pt x="3343" y="4537"/>
                  </a:cubicBezTo>
                  <a:cubicBezTo>
                    <a:pt x="1652" y="7570"/>
                    <a:pt x="525" y="12424"/>
                    <a:pt x="150" y="15458"/>
                  </a:cubicBezTo>
                  <a:cubicBezTo>
                    <a:pt x="-226" y="18492"/>
                    <a:pt x="150" y="19705"/>
                    <a:pt x="807" y="20433"/>
                  </a:cubicBezTo>
                  <a:cubicBezTo>
                    <a:pt x="1464" y="21161"/>
                    <a:pt x="2404" y="21404"/>
                    <a:pt x="4282" y="19341"/>
                  </a:cubicBezTo>
                  <a:cubicBezTo>
                    <a:pt x="6160" y="17278"/>
                    <a:pt x="8977" y="12910"/>
                    <a:pt x="10574" y="9997"/>
                  </a:cubicBezTo>
                  <a:cubicBezTo>
                    <a:pt x="12170" y="7085"/>
                    <a:pt x="12546" y="5629"/>
                    <a:pt x="12828" y="4173"/>
                  </a:cubicBezTo>
                  <a:cubicBezTo>
                    <a:pt x="13110" y="2716"/>
                    <a:pt x="13297" y="1260"/>
                    <a:pt x="13016" y="896"/>
                  </a:cubicBezTo>
                  <a:cubicBezTo>
                    <a:pt x="12734" y="532"/>
                    <a:pt x="11983" y="1260"/>
                    <a:pt x="11607" y="3080"/>
                  </a:cubicBezTo>
                  <a:cubicBezTo>
                    <a:pt x="11231" y="4901"/>
                    <a:pt x="11231" y="7813"/>
                    <a:pt x="12077" y="10240"/>
                  </a:cubicBezTo>
                  <a:cubicBezTo>
                    <a:pt x="12922" y="12667"/>
                    <a:pt x="14612" y="14608"/>
                    <a:pt x="15927" y="15943"/>
                  </a:cubicBezTo>
                  <a:cubicBezTo>
                    <a:pt x="17242" y="17278"/>
                    <a:pt x="18181" y="18006"/>
                    <a:pt x="19026" y="18006"/>
                  </a:cubicBezTo>
                  <a:cubicBezTo>
                    <a:pt x="19871" y="18006"/>
                    <a:pt x="20623" y="17278"/>
                    <a:pt x="21374" y="165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1" name="Linea"/>
            <p:cNvSpPr/>
            <p:nvPr/>
          </p:nvSpPr>
          <p:spPr>
            <a:xfrm>
              <a:off x="4131876" y="5858871"/>
              <a:ext cx="69120" cy="29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0898" fill="norm" stroke="1" extrusionOk="0">
                  <a:moveTo>
                    <a:pt x="2000" y="0"/>
                  </a:moveTo>
                  <a:cubicBezTo>
                    <a:pt x="920" y="3323"/>
                    <a:pt x="-160" y="6646"/>
                    <a:pt x="20" y="10385"/>
                  </a:cubicBezTo>
                  <a:cubicBezTo>
                    <a:pt x="200" y="14123"/>
                    <a:pt x="1640" y="18277"/>
                    <a:pt x="5420" y="19938"/>
                  </a:cubicBezTo>
                  <a:cubicBezTo>
                    <a:pt x="9200" y="21600"/>
                    <a:pt x="15320" y="20769"/>
                    <a:pt x="21440" y="199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2" name="Linea"/>
            <p:cNvSpPr/>
            <p:nvPr/>
          </p:nvSpPr>
          <p:spPr>
            <a:xfrm>
              <a:off x="3509594" y="6163672"/>
              <a:ext cx="127353" cy="12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474" fill="norm" stroke="1" extrusionOk="0">
                  <a:moveTo>
                    <a:pt x="12596" y="3306"/>
                  </a:moveTo>
                  <a:cubicBezTo>
                    <a:pt x="12402" y="2296"/>
                    <a:pt x="12207" y="1287"/>
                    <a:pt x="11623" y="681"/>
                  </a:cubicBezTo>
                  <a:cubicBezTo>
                    <a:pt x="11040" y="76"/>
                    <a:pt x="10067" y="-126"/>
                    <a:pt x="8412" y="76"/>
                  </a:cubicBezTo>
                  <a:cubicBezTo>
                    <a:pt x="6758" y="278"/>
                    <a:pt x="4423" y="883"/>
                    <a:pt x="2672" y="2801"/>
                  </a:cubicBezTo>
                  <a:cubicBezTo>
                    <a:pt x="921" y="4719"/>
                    <a:pt x="-247" y="7949"/>
                    <a:pt x="45" y="11078"/>
                  </a:cubicBezTo>
                  <a:cubicBezTo>
                    <a:pt x="337" y="14207"/>
                    <a:pt x="2088" y="17235"/>
                    <a:pt x="4034" y="18648"/>
                  </a:cubicBezTo>
                  <a:cubicBezTo>
                    <a:pt x="5980" y="20061"/>
                    <a:pt x="8121" y="19859"/>
                    <a:pt x="9677" y="18244"/>
                  </a:cubicBezTo>
                  <a:cubicBezTo>
                    <a:pt x="11234" y="16629"/>
                    <a:pt x="12207" y="13601"/>
                    <a:pt x="12791" y="11582"/>
                  </a:cubicBezTo>
                  <a:cubicBezTo>
                    <a:pt x="13375" y="9564"/>
                    <a:pt x="13569" y="8554"/>
                    <a:pt x="13861" y="7040"/>
                  </a:cubicBezTo>
                  <a:cubicBezTo>
                    <a:pt x="14153" y="5526"/>
                    <a:pt x="14542" y="3508"/>
                    <a:pt x="14737" y="3205"/>
                  </a:cubicBezTo>
                  <a:cubicBezTo>
                    <a:pt x="14931" y="2902"/>
                    <a:pt x="14931" y="4315"/>
                    <a:pt x="14931" y="6637"/>
                  </a:cubicBezTo>
                  <a:cubicBezTo>
                    <a:pt x="14931" y="8958"/>
                    <a:pt x="14931" y="12188"/>
                    <a:pt x="15223" y="14610"/>
                  </a:cubicBezTo>
                  <a:cubicBezTo>
                    <a:pt x="15515" y="17033"/>
                    <a:pt x="16099" y="18648"/>
                    <a:pt x="16780" y="19758"/>
                  </a:cubicBezTo>
                  <a:cubicBezTo>
                    <a:pt x="17461" y="20868"/>
                    <a:pt x="18240" y="21474"/>
                    <a:pt x="19018" y="21474"/>
                  </a:cubicBezTo>
                  <a:cubicBezTo>
                    <a:pt x="19796" y="21474"/>
                    <a:pt x="20575" y="20868"/>
                    <a:pt x="21353" y="20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3" name="Linea"/>
            <p:cNvSpPr/>
            <p:nvPr/>
          </p:nvSpPr>
          <p:spPr>
            <a:xfrm>
              <a:off x="3672199" y="6180134"/>
              <a:ext cx="83128" cy="10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7" fill="norm" stroke="1" extrusionOk="0">
                  <a:moveTo>
                    <a:pt x="2587" y="3261"/>
                  </a:moveTo>
                  <a:cubicBezTo>
                    <a:pt x="1687" y="2342"/>
                    <a:pt x="787" y="1423"/>
                    <a:pt x="337" y="1652"/>
                  </a:cubicBezTo>
                  <a:cubicBezTo>
                    <a:pt x="-113" y="1882"/>
                    <a:pt x="-113" y="3261"/>
                    <a:pt x="337" y="6363"/>
                  </a:cubicBezTo>
                  <a:cubicBezTo>
                    <a:pt x="787" y="9465"/>
                    <a:pt x="1687" y="14291"/>
                    <a:pt x="2137" y="17278"/>
                  </a:cubicBezTo>
                  <a:cubicBezTo>
                    <a:pt x="2587" y="20265"/>
                    <a:pt x="2587" y="21414"/>
                    <a:pt x="2737" y="21299"/>
                  </a:cubicBezTo>
                  <a:cubicBezTo>
                    <a:pt x="2887" y="21184"/>
                    <a:pt x="3187" y="19806"/>
                    <a:pt x="3937" y="17163"/>
                  </a:cubicBezTo>
                  <a:cubicBezTo>
                    <a:pt x="4687" y="14520"/>
                    <a:pt x="5887" y="10614"/>
                    <a:pt x="6937" y="7742"/>
                  </a:cubicBezTo>
                  <a:cubicBezTo>
                    <a:pt x="7987" y="4869"/>
                    <a:pt x="8887" y="3031"/>
                    <a:pt x="9937" y="1767"/>
                  </a:cubicBezTo>
                  <a:cubicBezTo>
                    <a:pt x="10987" y="503"/>
                    <a:pt x="12187" y="-186"/>
                    <a:pt x="13237" y="44"/>
                  </a:cubicBezTo>
                  <a:cubicBezTo>
                    <a:pt x="14287" y="274"/>
                    <a:pt x="15187" y="1423"/>
                    <a:pt x="16537" y="4984"/>
                  </a:cubicBezTo>
                  <a:cubicBezTo>
                    <a:pt x="17887" y="8546"/>
                    <a:pt x="19687" y="14520"/>
                    <a:pt x="21487" y="20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4" name="Linea"/>
            <p:cNvSpPr/>
            <p:nvPr/>
          </p:nvSpPr>
          <p:spPr>
            <a:xfrm>
              <a:off x="3799048" y="6183089"/>
              <a:ext cx="99033" cy="12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0829" fill="norm" stroke="1" extrusionOk="0">
                  <a:moveTo>
                    <a:pt x="13896" y="4091"/>
                  </a:moveTo>
                  <a:cubicBezTo>
                    <a:pt x="13394" y="3100"/>
                    <a:pt x="12891" y="2109"/>
                    <a:pt x="12264" y="1217"/>
                  </a:cubicBezTo>
                  <a:cubicBezTo>
                    <a:pt x="11636" y="326"/>
                    <a:pt x="10882" y="-467"/>
                    <a:pt x="8873" y="326"/>
                  </a:cubicBezTo>
                  <a:cubicBezTo>
                    <a:pt x="6864" y="1118"/>
                    <a:pt x="3598" y="3496"/>
                    <a:pt x="1840" y="6766"/>
                  </a:cubicBezTo>
                  <a:cubicBezTo>
                    <a:pt x="82" y="10036"/>
                    <a:pt x="-169" y="14197"/>
                    <a:pt x="82" y="16674"/>
                  </a:cubicBezTo>
                  <a:cubicBezTo>
                    <a:pt x="333" y="19151"/>
                    <a:pt x="1087" y="19944"/>
                    <a:pt x="2091" y="20439"/>
                  </a:cubicBezTo>
                  <a:cubicBezTo>
                    <a:pt x="3096" y="20935"/>
                    <a:pt x="4352" y="21133"/>
                    <a:pt x="6236" y="19944"/>
                  </a:cubicBezTo>
                  <a:cubicBezTo>
                    <a:pt x="8119" y="18755"/>
                    <a:pt x="10631" y="16179"/>
                    <a:pt x="12389" y="13900"/>
                  </a:cubicBezTo>
                  <a:cubicBezTo>
                    <a:pt x="14147" y="11621"/>
                    <a:pt x="15152" y="9639"/>
                    <a:pt x="15529" y="7856"/>
                  </a:cubicBezTo>
                  <a:cubicBezTo>
                    <a:pt x="15905" y="6072"/>
                    <a:pt x="15654" y="4487"/>
                    <a:pt x="15403" y="4190"/>
                  </a:cubicBezTo>
                  <a:cubicBezTo>
                    <a:pt x="15152" y="3893"/>
                    <a:pt x="14901" y="4883"/>
                    <a:pt x="14901" y="7063"/>
                  </a:cubicBezTo>
                  <a:cubicBezTo>
                    <a:pt x="14901" y="9243"/>
                    <a:pt x="15152" y="12612"/>
                    <a:pt x="15654" y="14891"/>
                  </a:cubicBezTo>
                  <a:cubicBezTo>
                    <a:pt x="16157" y="17170"/>
                    <a:pt x="16910" y="18359"/>
                    <a:pt x="17915" y="18854"/>
                  </a:cubicBezTo>
                  <a:cubicBezTo>
                    <a:pt x="18919" y="19349"/>
                    <a:pt x="20175" y="19151"/>
                    <a:pt x="21431" y="189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5" name="Linea"/>
            <p:cNvSpPr/>
            <p:nvPr/>
          </p:nvSpPr>
          <p:spPr>
            <a:xfrm>
              <a:off x="3948418" y="6113041"/>
              <a:ext cx="50634" cy="1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405" fill="norm" stroke="1" extrusionOk="0">
                  <a:moveTo>
                    <a:pt x="2272" y="0"/>
                  </a:moveTo>
                  <a:cubicBezTo>
                    <a:pt x="1290" y="4032"/>
                    <a:pt x="308" y="8064"/>
                    <a:pt x="62" y="11232"/>
                  </a:cubicBezTo>
                  <a:cubicBezTo>
                    <a:pt x="-183" y="14400"/>
                    <a:pt x="308" y="16704"/>
                    <a:pt x="1290" y="18360"/>
                  </a:cubicBezTo>
                  <a:cubicBezTo>
                    <a:pt x="2272" y="20016"/>
                    <a:pt x="3744" y="21024"/>
                    <a:pt x="7181" y="21312"/>
                  </a:cubicBezTo>
                  <a:cubicBezTo>
                    <a:pt x="10617" y="21600"/>
                    <a:pt x="16017" y="21168"/>
                    <a:pt x="21417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6" name="Linea"/>
            <p:cNvSpPr/>
            <p:nvPr/>
          </p:nvSpPr>
          <p:spPr>
            <a:xfrm>
              <a:off x="4016461" y="6195443"/>
              <a:ext cx="45264" cy="10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2" fill="norm" stroke="1" extrusionOk="0">
                  <a:moveTo>
                    <a:pt x="0" y="2400"/>
                  </a:moveTo>
                  <a:cubicBezTo>
                    <a:pt x="554" y="1200"/>
                    <a:pt x="1108" y="0"/>
                    <a:pt x="1385" y="0"/>
                  </a:cubicBezTo>
                  <a:cubicBezTo>
                    <a:pt x="1661" y="0"/>
                    <a:pt x="1661" y="1200"/>
                    <a:pt x="1661" y="4200"/>
                  </a:cubicBezTo>
                  <a:cubicBezTo>
                    <a:pt x="1661" y="7200"/>
                    <a:pt x="1661" y="12000"/>
                    <a:pt x="1938" y="15120"/>
                  </a:cubicBezTo>
                  <a:cubicBezTo>
                    <a:pt x="2215" y="18240"/>
                    <a:pt x="2769" y="19680"/>
                    <a:pt x="4431" y="20520"/>
                  </a:cubicBezTo>
                  <a:cubicBezTo>
                    <a:pt x="6092" y="21360"/>
                    <a:pt x="8862" y="21600"/>
                    <a:pt x="11908" y="20640"/>
                  </a:cubicBezTo>
                  <a:cubicBezTo>
                    <a:pt x="14954" y="19680"/>
                    <a:pt x="18277" y="17520"/>
                    <a:pt x="2160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7" name="Linea"/>
            <p:cNvSpPr/>
            <p:nvPr/>
          </p:nvSpPr>
          <p:spPr>
            <a:xfrm>
              <a:off x="4019942" y="6133932"/>
              <a:ext cx="1" cy="1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8" name="Linea"/>
            <p:cNvSpPr/>
            <p:nvPr/>
          </p:nvSpPr>
          <p:spPr>
            <a:xfrm>
              <a:off x="4096541" y="6140895"/>
              <a:ext cx="62673" cy="15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0"/>
                  </a:moveTo>
                  <a:cubicBezTo>
                    <a:pt x="400" y="3707"/>
                    <a:pt x="800" y="7415"/>
                    <a:pt x="1400" y="10316"/>
                  </a:cubicBezTo>
                  <a:cubicBezTo>
                    <a:pt x="2000" y="13218"/>
                    <a:pt x="2800" y="15313"/>
                    <a:pt x="3800" y="17006"/>
                  </a:cubicBezTo>
                  <a:cubicBezTo>
                    <a:pt x="4800" y="18699"/>
                    <a:pt x="6000" y="19988"/>
                    <a:pt x="7600" y="20713"/>
                  </a:cubicBezTo>
                  <a:cubicBezTo>
                    <a:pt x="9200" y="21439"/>
                    <a:pt x="11200" y="21600"/>
                    <a:pt x="13600" y="20955"/>
                  </a:cubicBezTo>
                  <a:cubicBezTo>
                    <a:pt x="16000" y="20310"/>
                    <a:pt x="18800" y="18860"/>
                    <a:pt x="21600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9" name="Linea"/>
            <p:cNvSpPr/>
            <p:nvPr/>
          </p:nvSpPr>
          <p:spPr>
            <a:xfrm>
              <a:off x="4096541" y="6168749"/>
              <a:ext cx="80082" cy="17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57" y="14400"/>
                    <a:pt x="7513" y="7200"/>
                    <a:pt x="11113" y="3600"/>
                  </a:cubicBezTo>
                  <a:cubicBezTo>
                    <a:pt x="14713" y="0"/>
                    <a:pt x="1815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0" name="Linea"/>
            <p:cNvSpPr/>
            <p:nvPr/>
          </p:nvSpPr>
          <p:spPr>
            <a:xfrm>
              <a:off x="4218549" y="6193122"/>
              <a:ext cx="38156" cy="10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93" fill="norm" stroke="1" extrusionOk="0">
                  <a:moveTo>
                    <a:pt x="1882" y="0"/>
                  </a:moveTo>
                  <a:cubicBezTo>
                    <a:pt x="1227" y="4877"/>
                    <a:pt x="573" y="9755"/>
                    <a:pt x="245" y="12774"/>
                  </a:cubicBezTo>
                  <a:cubicBezTo>
                    <a:pt x="-82" y="15794"/>
                    <a:pt x="-82" y="16955"/>
                    <a:pt x="245" y="18116"/>
                  </a:cubicBezTo>
                  <a:cubicBezTo>
                    <a:pt x="573" y="19277"/>
                    <a:pt x="1227" y="20439"/>
                    <a:pt x="3191" y="21019"/>
                  </a:cubicBezTo>
                  <a:cubicBezTo>
                    <a:pt x="5154" y="21600"/>
                    <a:pt x="8427" y="21600"/>
                    <a:pt x="11700" y="20323"/>
                  </a:cubicBezTo>
                  <a:cubicBezTo>
                    <a:pt x="14973" y="19045"/>
                    <a:pt x="18245" y="16490"/>
                    <a:pt x="21518" y="139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1" name="Linea"/>
            <p:cNvSpPr/>
            <p:nvPr/>
          </p:nvSpPr>
          <p:spPr>
            <a:xfrm>
              <a:off x="4239295" y="6137414"/>
              <a:ext cx="6964" cy="6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2" name="Linea"/>
            <p:cNvSpPr/>
            <p:nvPr/>
          </p:nvSpPr>
          <p:spPr>
            <a:xfrm>
              <a:off x="4296312" y="6189492"/>
              <a:ext cx="96182" cy="11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0693" fill="norm" stroke="1" extrusionOk="0">
                  <a:moveTo>
                    <a:pt x="12673" y="2594"/>
                  </a:moveTo>
                  <a:cubicBezTo>
                    <a:pt x="11911" y="1739"/>
                    <a:pt x="11148" y="883"/>
                    <a:pt x="10132" y="349"/>
                  </a:cubicBezTo>
                  <a:cubicBezTo>
                    <a:pt x="9115" y="-186"/>
                    <a:pt x="7845" y="-400"/>
                    <a:pt x="5812" y="1952"/>
                  </a:cubicBezTo>
                  <a:cubicBezTo>
                    <a:pt x="3779" y="4305"/>
                    <a:pt x="984" y="9224"/>
                    <a:pt x="221" y="12966"/>
                  </a:cubicBezTo>
                  <a:cubicBezTo>
                    <a:pt x="-541" y="16709"/>
                    <a:pt x="730" y="19275"/>
                    <a:pt x="3017" y="20238"/>
                  </a:cubicBezTo>
                  <a:cubicBezTo>
                    <a:pt x="5304" y="21200"/>
                    <a:pt x="8607" y="20558"/>
                    <a:pt x="11784" y="19061"/>
                  </a:cubicBezTo>
                  <a:cubicBezTo>
                    <a:pt x="14960" y="17564"/>
                    <a:pt x="18010" y="15212"/>
                    <a:pt x="21059" y="12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3" name="Linea"/>
            <p:cNvSpPr/>
            <p:nvPr/>
          </p:nvSpPr>
          <p:spPr>
            <a:xfrm>
              <a:off x="4401043" y="6116523"/>
              <a:ext cx="88554" cy="19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600" fill="norm" stroke="1" extrusionOk="0">
                  <a:moveTo>
                    <a:pt x="452" y="0"/>
                  </a:moveTo>
                  <a:cubicBezTo>
                    <a:pt x="175" y="3600"/>
                    <a:pt x="-102" y="7200"/>
                    <a:pt x="36" y="10029"/>
                  </a:cubicBezTo>
                  <a:cubicBezTo>
                    <a:pt x="175" y="12857"/>
                    <a:pt x="729" y="14914"/>
                    <a:pt x="1006" y="16329"/>
                  </a:cubicBezTo>
                  <a:cubicBezTo>
                    <a:pt x="1283" y="17743"/>
                    <a:pt x="1283" y="18514"/>
                    <a:pt x="1560" y="18514"/>
                  </a:cubicBezTo>
                  <a:cubicBezTo>
                    <a:pt x="1837" y="18514"/>
                    <a:pt x="2390" y="17743"/>
                    <a:pt x="3637" y="16200"/>
                  </a:cubicBezTo>
                  <a:cubicBezTo>
                    <a:pt x="4883" y="14657"/>
                    <a:pt x="6821" y="12343"/>
                    <a:pt x="8206" y="10929"/>
                  </a:cubicBezTo>
                  <a:cubicBezTo>
                    <a:pt x="9590" y="9514"/>
                    <a:pt x="10421" y="9000"/>
                    <a:pt x="11529" y="8743"/>
                  </a:cubicBezTo>
                  <a:cubicBezTo>
                    <a:pt x="12636" y="8486"/>
                    <a:pt x="14021" y="8486"/>
                    <a:pt x="14852" y="8807"/>
                  </a:cubicBezTo>
                  <a:cubicBezTo>
                    <a:pt x="15683" y="9129"/>
                    <a:pt x="15960" y="9771"/>
                    <a:pt x="17067" y="11057"/>
                  </a:cubicBezTo>
                  <a:cubicBezTo>
                    <a:pt x="18175" y="12343"/>
                    <a:pt x="20113" y="14271"/>
                    <a:pt x="20806" y="16136"/>
                  </a:cubicBezTo>
                  <a:cubicBezTo>
                    <a:pt x="21498" y="18000"/>
                    <a:pt x="20944" y="19800"/>
                    <a:pt x="2039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4" name="Linea"/>
            <p:cNvSpPr/>
            <p:nvPr/>
          </p:nvSpPr>
          <p:spPr>
            <a:xfrm>
              <a:off x="4528283" y="6183783"/>
              <a:ext cx="149718" cy="10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fill="norm" stroke="1" extrusionOk="0">
                  <a:moveTo>
                    <a:pt x="0" y="12284"/>
                  </a:moveTo>
                  <a:cubicBezTo>
                    <a:pt x="837" y="12775"/>
                    <a:pt x="1674" y="13266"/>
                    <a:pt x="2930" y="12775"/>
                  </a:cubicBezTo>
                  <a:cubicBezTo>
                    <a:pt x="4186" y="12284"/>
                    <a:pt x="5860" y="10811"/>
                    <a:pt x="7033" y="9707"/>
                  </a:cubicBezTo>
                  <a:cubicBezTo>
                    <a:pt x="8205" y="8602"/>
                    <a:pt x="8874" y="7866"/>
                    <a:pt x="9209" y="6884"/>
                  </a:cubicBezTo>
                  <a:cubicBezTo>
                    <a:pt x="9544" y="5902"/>
                    <a:pt x="9544" y="4675"/>
                    <a:pt x="9544" y="3448"/>
                  </a:cubicBezTo>
                  <a:cubicBezTo>
                    <a:pt x="9544" y="2220"/>
                    <a:pt x="9544" y="993"/>
                    <a:pt x="8707" y="380"/>
                  </a:cubicBezTo>
                  <a:cubicBezTo>
                    <a:pt x="7870" y="-234"/>
                    <a:pt x="6195" y="-234"/>
                    <a:pt x="4688" y="1361"/>
                  </a:cubicBezTo>
                  <a:cubicBezTo>
                    <a:pt x="3181" y="2957"/>
                    <a:pt x="1842" y="6148"/>
                    <a:pt x="1256" y="8971"/>
                  </a:cubicBezTo>
                  <a:cubicBezTo>
                    <a:pt x="670" y="11793"/>
                    <a:pt x="837" y="14248"/>
                    <a:pt x="1256" y="15843"/>
                  </a:cubicBezTo>
                  <a:cubicBezTo>
                    <a:pt x="1674" y="17439"/>
                    <a:pt x="2344" y="18175"/>
                    <a:pt x="3433" y="19157"/>
                  </a:cubicBezTo>
                  <a:cubicBezTo>
                    <a:pt x="4521" y="20139"/>
                    <a:pt x="6028" y="21366"/>
                    <a:pt x="9126" y="21121"/>
                  </a:cubicBezTo>
                  <a:cubicBezTo>
                    <a:pt x="12223" y="20875"/>
                    <a:pt x="16912" y="19157"/>
                    <a:pt x="21600" y="174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5" name="Linea"/>
            <p:cNvSpPr/>
            <p:nvPr/>
          </p:nvSpPr>
          <p:spPr>
            <a:xfrm>
              <a:off x="4065205" y="6158304"/>
              <a:ext cx="34819" cy="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8677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8678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0" name="Rettangolo"/>
          <p:cNvSpPr/>
          <p:nvPr/>
        </p:nvSpPr>
        <p:spPr>
          <a:xfrm>
            <a:off x="7338755" y="6879304"/>
            <a:ext cx="1921414" cy="864480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1" name="Rettangolo"/>
          <p:cNvSpPr/>
          <p:nvPr/>
        </p:nvSpPr>
        <p:spPr>
          <a:xfrm>
            <a:off x="4985734" y="6343938"/>
            <a:ext cx="1395641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2" name="Rettangolo"/>
          <p:cNvSpPr/>
          <p:nvPr/>
        </p:nvSpPr>
        <p:spPr>
          <a:xfrm>
            <a:off x="2561417" y="6523645"/>
            <a:ext cx="1395640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3" name="Rettangolo"/>
          <p:cNvSpPr/>
          <p:nvPr/>
        </p:nvSpPr>
        <p:spPr>
          <a:xfrm>
            <a:off x="7346800" y="5185657"/>
            <a:ext cx="244604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4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5" name="Rettangolo"/>
          <p:cNvSpPr/>
          <p:nvPr/>
        </p:nvSpPr>
        <p:spPr>
          <a:xfrm>
            <a:off x="2012035" y="4980619"/>
            <a:ext cx="1705738" cy="1026868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6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7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8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89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90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91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8692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9079" name="Disegno"/>
          <p:cNvGrpSpPr/>
          <p:nvPr/>
        </p:nvGrpSpPr>
        <p:grpSpPr>
          <a:xfrm>
            <a:off x="1548625" y="713317"/>
            <a:ext cx="8830729" cy="6890492"/>
            <a:chOff x="-61477" y="-126764"/>
            <a:chExt cx="8830727" cy="6890490"/>
          </a:xfrm>
        </p:grpSpPr>
        <p:pic>
          <p:nvPicPr>
            <p:cNvPr id="869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869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869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869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870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870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870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870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870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871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71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871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871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871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872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872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72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872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872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873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873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8735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6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7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8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9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0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1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2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3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4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5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6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7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8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9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0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1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2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3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4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5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6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7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8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9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0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1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2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3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4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5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6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7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8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9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0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1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2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3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4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5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6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7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8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9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0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1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2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3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4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5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6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7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8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9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0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1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2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3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4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5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6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7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8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9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0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1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2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3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4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5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6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7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8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9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0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1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2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3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4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5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6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7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8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9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0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1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2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3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4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5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6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7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8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9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0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1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2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3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4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5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6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7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8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9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0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1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2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3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4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5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6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7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8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9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0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1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2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3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4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5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6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7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8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9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0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1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2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3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4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5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6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7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8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9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0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1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2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3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4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5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6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7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8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9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0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1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2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3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4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5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6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7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8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9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0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1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2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3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4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5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6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7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8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9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0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1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2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3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4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5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6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7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8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9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0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1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2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3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4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5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6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7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8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9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0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1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2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3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4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5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6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7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8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9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0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1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2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3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4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5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6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7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8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9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0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1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2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3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4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5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6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7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8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9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0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1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2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3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4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5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6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7" name="Linea"/>
            <p:cNvSpPr/>
            <p:nvPr/>
          </p:nvSpPr>
          <p:spPr>
            <a:xfrm>
              <a:off x="5827693" y="4413836"/>
              <a:ext cx="104557" cy="24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21" fill="norm" stroke="1" extrusionOk="0">
                  <a:moveTo>
                    <a:pt x="13159" y="0"/>
                  </a:moveTo>
                  <a:cubicBezTo>
                    <a:pt x="13856" y="3016"/>
                    <a:pt x="14552" y="6032"/>
                    <a:pt x="15133" y="9195"/>
                  </a:cubicBezTo>
                  <a:cubicBezTo>
                    <a:pt x="15714" y="12357"/>
                    <a:pt x="16178" y="15665"/>
                    <a:pt x="16294" y="17659"/>
                  </a:cubicBezTo>
                  <a:cubicBezTo>
                    <a:pt x="16410" y="19654"/>
                    <a:pt x="16178" y="20335"/>
                    <a:pt x="16062" y="20432"/>
                  </a:cubicBezTo>
                  <a:cubicBezTo>
                    <a:pt x="15946" y="20530"/>
                    <a:pt x="15946" y="20043"/>
                    <a:pt x="15946" y="19070"/>
                  </a:cubicBezTo>
                  <a:cubicBezTo>
                    <a:pt x="15946" y="18097"/>
                    <a:pt x="15946" y="16638"/>
                    <a:pt x="15249" y="15470"/>
                  </a:cubicBezTo>
                  <a:cubicBezTo>
                    <a:pt x="14552" y="14303"/>
                    <a:pt x="13159" y="13427"/>
                    <a:pt x="11533" y="12892"/>
                  </a:cubicBezTo>
                  <a:cubicBezTo>
                    <a:pt x="9907" y="12357"/>
                    <a:pt x="8049" y="12162"/>
                    <a:pt x="6772" y="12259"/>
                  </a:cubicBezTo>
                  <a:cubicBezTo>
                    <a:pt x="5494" y="12357"/>
                    <a:pt x="4798" y="12746"/>
                    <a:pt x="3985" y="13378"/>
                  </a:cubicBezTo>
                  <a:cubicBezTo>
                    <a:pt x="3172" y="14011"/>
                    <a:pt x="2243" y="14886"/>
                    <a:pt x="1546" y="15859"/>
                  </a:cubicBezTo>
                  <a:cubicBezTo>
                    <a:pt x="849" y="16832"/>
                    <a:pt x="385" y="17903"/>
                    <a:pt x="152" y="18778"/>
                  </a:cubicBezTo>
                  <a:cubicBezTo>
                    <a:pt x="-80" y="19654"/>
                    <a:pt x="-80" y="20335"/>
                    <a:pt x="385" y="20822"/>
                  </a:cubicBezTo>
                  <a:cubicBezTo>
                    <a:pt x="849" y="21308"/>
                    <a:pt x="1778" y="21600"/>
                    <a:pt x="4101" y="21503"/>
                  </a:cubicBezTo>
                  <a:cubicBezTo>
                    <a:pt x="6423" y="21405"/>
                    <a:pt x="10139" y="20919"/>
                    <a:pt x="13275" y="19995"/>
                  </a:cubicBezTo>
                  <a:cubicBezTo>
                    <a:pt x="16410" y="19070"/>
                    <a:pt x="18965" y="17708"/>
                    <a:pt x="21520" y="163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8" name="Linea"/>
            <p:cNvSpPr/>
            <p:nvPr/>
          </p:nvSpPr>
          <p:spPr>
            <a:xfrm>
              <a:off x="5960102" y="4535705"/>
              <a:ext cx="26312" cy="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fill="norm" stroke="1" extrusionOk="0">
                  <a:moveTo>
                    <a:pt x="12885" y="0"/>
                  </a:moveTo>
                  <a:cubicBezTo>
                    <a:pt x="8385" y="0"/>
                    <a:pt x="3885" y="0"/>
                    <a:pt x="1635" y="675"/>
                  </a:cubicBezTo>
                  <a:cubicBezTo>
                    <a:pt x="-615" y="1350"/>
                    <a:pt x="-615" y="2700"/>
                    <a:pt x="2085" y="5850"/>
                  </a:cubicBezTo>
                  <a:cubicBezTo>
                    <a:pt x="4785" y="9000"/>
                    <a:pt x="10185" y="13950"/>
                    <a:pt x="13785" y="16875"/>
                  </a:cubicBezTo>
                  <a:cubicBezTo>
                    <a:pt x="17385" y="19800"/>
                    <a:pt x="19185" y="20700"/>
                    <a:pt x="2098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9" name="Linea"/>
            <p:cNvSpPr/>
            <p:nvPr/>
          </p:nvSpPr>
          <p:spPr>
            <a:xfrm>
              <a:off x="6003339" y="4478156"/>
              <a:ext cx="6772" cy="1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0" name="Linea"/>
            <p:cNvSpPr/>
            <p:nvPr/>
          </p:nvSpPr>
          <p:spPr>
            <a:xfrm>
              <a:off x="6035812" y="4525249"/>
              <a:ext cx="71428" cy="11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214" fill="norm" stroke="1" extrusionOk="0">
                  <a:moveTo>
                    <a:pt x="11373" y="685"/>
                  </a:moveTo>
                  <a:cubicBezTo>
                    <a:pt x="9711" y="265"/>
                    <a:pt x="8050" y="-154"/>
                    <a:pt x="6388" y="56"/>
                  </a:cubicBezTo>
                  <a:cubicBezTo>
                    <a:pt x="4727" y="265"/>
                    <a:pt x="3065" y="1104"/>
                    <a:pt x="2567" y="2572"/>
                  </a:cubicBezTo>
                  <a:cubicBezTo>
                    <a:pt x="2068" y="4040"/>
                    <a:pt x="2733" y="6137"/>
                    <a:pt x="5391" y="8025"/>
                  </a:cubicBezTo>
                  <a:cubicBezTo>
                    <a:pt x="8050" y="9912"/>
                    <a:pt x="12702" y="11590"/>
                    <a:pt x="15693" y="12743"/>
                  </a:cubicBezTo>
                  <a:cubicBezTo>
                    <a:pt x="18684" y="13896"/>
                    <a:pt x="20013" y="14526"/>
                    <a:pt x="20677" y="15364"/>
                  </a:cubicBezTo>
                  <a:cubicBezTo>
                    <a:pt x="21342" y="16203"/>
                    <a:pt x="21342" y="17252"/>
                    <a:pt x="18351" y="18405"/>
                  </a:cubicBezTo>
                  <a:cubicBezTo>
                    <a:pt x="15360" y="19559"/>
                    <a:pt x="9379" y="20817"/>
                    <a:pt x="5723" y="21131"/>
                  </a:cubicBezTo>
                  <a:cubicBezTo>
                    <a:pt x="2068" y="21446"/>
                    <a:pt x="739" y="20817"/>
                    <a:pt x="240" y="19978"/>
                  </a:cubicBezTo>
                  <a:cubicBezTo>
                    <a:pt x="-258" y="19139"/>
                    <a:pt x="74" y="18091"/>
                    <a:pt x="739" y="17462"/>
                  </a:cubicBezTo>
                  <a:cubicBezTo>
                    <a:pt x="1404" y="16832"/>
                    <a:pt x="2400" y="16623"/>
                    <a:pt x="3397" y="164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1" name="Linea"/>
            <p:cNvSpPr/>
            <p:nvPr/>
          </p:nvSpPr>
          <p:spPr>
            <a:xfrm>
              <a:off x="6154759" y="4546635"/>
              <a:ext cx="136327" cy="9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430" fill="norm" stroke="1" extrusionOk="0">
                  <a:moveTo>
                    <a:pt x="11298" y="2809"/>
                  </a:moveTo>
                  <a:cubicBezTo>
                    <a:pt x="10767" y="1816"/>
                    <a:pt x="10236" y="823"/>
                    <a:pt x="8820" y="327"/>
                  </a:cubicBezTo>
                  <a:cubicBezTo>
                    <a:pt x="7403" y="-170"/>
                    <a:pt x="5102" y="-170"/>
                    <a:pt x="3331" y="823"/>
                  </a:cubicBezTo>
                  <a:cubicBezTo>
                    <a:pt x="1561" y="1816"/>
                    <a:pt x="321" y="3802"/>
                    <a:pt x="56" y="7154"/>
                  </a:cubicBezTo>
                  <a:cubicBezTo>
                    <a:pt x="-210" y="10506"/>
                    <a:pt x="498" y="15223"/>
                    <a:pt x="1826" y="17954"/>
                  </a:cubicBezTo>
                  <a:cubicBezTo>
                    <a:pt x="3154" y="20685"/>
                    <a:pt x="5102" y="21430"/>
                    <a:pt x="6872" y="20064"/>
                  </a:cubicBezTo>
                  <a:cubicBezTo>
                    <a:pt x="8643" y="18699"/>
                    <a:pt x="10236" y="15223"/>
                    <a:pt x="11121" y="12740"/>
                  </a:cubicBezTo>
                  <a:cubicBezTo>
                    <a:pt x="12006" y="10258"/>
                    <a:pt x="12183" y="8768"/>
                    <a:pt x="12006" y="7402"/>
                  </a:cubicBezTo>
                  <a:cubicBezTo>
                    <a:pt x="11829" y="6037"/>
                    <a:pt x="11298" y="4796"/>
                    <a:pt x="11033" y="4796"/>
                  </a:cubicBezTo>
                  <a:cubicBezTo>
                    <a:pt x="10767" y="4796"/>
                    <a:pt x="10767" y="6037"/>
                    <a:pt x="11475" y="8520"/>
                  </a:cubicBezTo>
                  <a:cubicBezTo>
                    <a:pt x="12183" y="11002"/>
                    <a:pt x="13600" y="14727"/>
                    <a:pt x="15370" y="17085"/>
                  </a:cubicBezTo>
                  <a:cubicBezTo>
                    <a:pt x="17141" y="19444"/>
                    <a:pt x="19265" y="20437"/>
                    <a:pt x="2139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2" name="Linea"/>
            <p:cNvSpPr/>
            <p:nvPr/>
          </p:nvSpPr>
          <p:spPr>
            <a:xfrm>
              <a:off x="6308858" y="4463312"/>
              <a:ext cx="66860" cy="194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342" fill="norm" stroke="1" extrusionOk="0">
                  <a:moveTo>
                    <a:pt x="6210" y="143"/>
                  </a:moveTo>
                  <a:cubicBezTo>
                    <a:pt x="4050" y="19"/>
                    <a:pt x="1890" y="-105"/>
                    <a:pt x="810" y="143"/>
                  </a:cubicBezTo>
                  <a:cubicBezTo>
                    <a:pt x="-270" y="392"/>
                    <a:pt x="-270" y="1012"/>
                    <a:pt x="810" y="2936"/>
                  </a:cubicBezTo>
                  <a:cubicBezTo>
                    <a:pt x="1890" y="4861"/>
                    <a:pt x="4050" y="8088"/>
                    <a:pt x="6030" y="11005"/>
                  </a:cubicBezTo>
                  <a:cubicBezTo>
                    <a:pt x="8010" y="13923"/>
                    <a:pt x="9810" y="16529"/>
                    <a:pt x="11070" y="18329"/>
                  </a:cubicBezTo>
                  <a:cubicBezTo>
                    <a:pt x="12330" y="20129"/>
                    <a:pt x="13050" y="21123"/>
                    <a:pt x="14130" y="21309"/>
                  </a:cubicBezTo>
                  <a:cubicBezTo>
                    <a:pt x="15210" y="21495"/>
                    <a:pt x="16650" y="20874"/>
                    <a:pt x="17910" y="20254"/>
                  </a:cubicBezTo>
                  <a:cubicBezTo>
                    <a:pt x="19170" y="19633"/>
                    <a:pt x="20250" y="19012"/>
                    <a:pt x="21330" y="183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3" name="Linea"/>
            <p:cNvSpPr/>
            <p:nvPr/>
          </p:nvSpPr>
          <p:spPr>
            <a:xfrm>
              <a:off x="6386359" y="4454459"/>
              <a:ext cx="63835" cy="18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94" fill="norm" stroke="1" extrusionOk="0">
                  <a:moveTo>
                    <a:pt x="3248" y="0"/>
                  </a:moveTo>
                  <a:cubicBezTo>
                    <a:pt x="2111" y="524"/>
                    <a:pt x="974" y="1047"/>
                    <a:pt x="405" y="2356"/>
                  </a:cubicBezTo>
                  <a:cubicBezTo>
                    <a:pt x="-163" y="3665"/>
                    <a:pt x="-163" y="5760"/>
                    <a:pt x="595" y="8640"/>
                  </a:cubicBezTo>
                  <a:cubicBezTo>
                    <a:pt x="1353" y="11520"/>
                    <a:pt x="2869" y="15185"/>
                    <a:pt x="4195" y="17476"/>
                  </a:cubicBezTo>
                  <a:cubicBezTo>
                    <a:pt x="5521" y="19767"/>
                    <a:pt x="6658" y="20684"/>
                    <a:pt x="8363" y="21142"/>
                  </a:cubicBezTo>
                  <a:cubicBezTo>
                    <a:pt x="10069" y="21600"/>
                    <a:pt x="12342" y="21600"/>
                    <a:pt x="14616" y="21207"/>
                  </a:cubicBezTo>
                  <a:cubicBezTo>
                    <a:pt x="16890" y="20815"/>
                    <a:pt x="19163" y="20029"/>
                    <a:pt x="21437" y="192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4" name="Linea"/>
            <p:cNvSpPr/>
            <p:nvPr/>
          </p:nvSpPr>
          <p:spPr>
            <a:xfrm>
              <a:off x="6472587" y="4535705"/>
              <a:ext cx="38541" cy="11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23" fill="norm" stroke="1" extrusionOk="0">
                  <a:moveTo>
                    <a:pt x="713" y="0"/>
                  </a:moveTo>
                  <a:cubicBezTo>
                    <a:pt x="95" y="3531"/>
                    <a:pt x="-522" y="7062"/>
                    <a:pt x="712" y="10385"/>
                  </a:cubicBezTo>
                  <a:cubicBezTo>
                    <a:pt x="1947" y="13708"/>
                    <a:pt x="5032" y="16823"/>
                    <a:pt x="7501" y="18796"/>
                  </a:cubicBezTo>
                  <a:cubicBezTo>
                    <a:pt x="9970" y="20769"/>
                    <a:pt x="11821" y="21600"/>
                    <a:pt x="13981" y="21392"/>
                  </a:cubicBezTo>
                  <a:cubicBezTo>
                    <a:pt x="16141" y="21185"/>
                    <a:pt x="18609" y="19938"/>
                    <a:pt x="21078" y="186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5" name="Linea"/>
            <p:cNvSpPr/>
            <p:nvPr/>
          </p:nvSpPr>
          <p:spPr>
            <a:xfrm>
              <a:off x="6482618" y="4451074"/>
              <a:ext cx="11584" cy="2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6" name="Linea"/>
            <p:cNvSpPr/>
            <p:nvPr/>
          </p:nvSpPr>
          <p:spPr>
            <a:xfrm>
              <a:off x="6561906" y="4539090"/>
              <a:ext cx="81247" cy="11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6141"/>
                    <a:pt x="1800" y="12282"/>
                    <a:pt x="2400" y="15988"/>
                  </a:cubicBezTo>
                  <a:cubicBezTo>
                    <a:pt x="3000" y="19694"/>
                    <a:pt x="3300" y="20965"/>
                    <a:pt x="3000" y="21177"/>
                  </a:cubicBezTo>
                  <a:cubicBezTo>
                    <a:pt x="2700" y="21388"/>
                    <a:pt x="1800" y="20541"/>
                    <a:pt x="1800" y="18741"/>
                  </a:cubicBezTo>
                  <a:cubicBezTo>
                    <a:pt x="1800" y="16941"/>
                    <a:pt x="2700" y="14188"/>
                    <a:pt x="3900" y="11753"/>
                  </a:cubicBezTo>
                  <a:cubicBezTo>
                    <a:pt x="5100" y="9318"/>
                    <a:pt x="6600" y="7200"/>
                    <a:pt x="8850" y="5824"/>
                  </a:cubicBezTo>
                  <a:cubicBezTo>
                    <a:pt x="11100" y="4447"/>
                    <a:pt x="14100" y="3812"/>
                    <a:pt x="15750" y="4024"/>
                  </a:cubicBezTo>
                  <a:cubicBezTo>
                    <a:pt x="17400" y="4235"/>
                    <a:pt x="17700" y="5294"/>
                    <a:pt x="18450" y="8365"/>
                  </a:cubicBezTo>
                  <a:cubicBezTo>
                    <a:pt x="19200" y="11435"/>
                    <a:pt x="20400" y="165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7" name="Linea"/>
            <p:cNvSpPr/>
            <p:nvPr/>
          </p:nvSpPr>
          <p:spPr>
            <a:xfrm>
              <a:off x="6677004" y="4544733"/>
              <a:ext cx="101559" cy="10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0942" fill="norm" stroke="1" extrusionOk="0">
                  <a:moveTo>
                    <a:pt x="0" y="11381"/>
                  </a:moveTo>
                  <a:cubicBezTo>
                    <a:pt x="3086" y="10916"/>
                    <a:pt x="6172" y="10452"/>
                    <a:pt x="8664" y="9290"/>
                  </a:cubicBezTo>
                  <a:cubicBezTo>
                    <a:pt x="11156" y="8129"/>
                    <a:pt x="13055" y="6271"/>
                    <a:pt x="14005" y="4761"/>
                  </a:cubicBezTo>
                  <a:cubicBezTo>
                    <a:pt x="14954" y="3252"/>
                    <a:pt x="14954" y="2090"/>
                    <a:pt x="14242" y="1277"/>
                  </a:cubicBezTo>
                  <a:cubicBezTo>
                    <a:pt x="13530" y="465"/>
                    <a:pt x="12106" y="0"/>
                    <a:pt x="9970" y="0"/>
                  </a:cubicBezTo>
                  <a:cubicBezTo>
                    <a:pt x="7833" y="0"/>
                    <a:pt x="4985" y="465"/>
                    <a:pt x="2967" y="2671"/>
                  </a:cubicBezTo>
                  <a:cubicBezTo>
                    <a:pt x="950" y="4877"/>
                    <a:pt x="-237" y="8826"/>
                    <a:pt x="831" y="12542"/>
                  </a:cubicBezTo>
                  <a:cubicBezTo>
                    <a:pt x="1899" y="16258"/>
                    <a:pt x="5222" y="19742"/>
                    <a:pt x="9020" y="20671"/>
                  </a:cubicBezTo>
                  <a:cubicBezTo>
                    <a:pt x="12818" y="21600"/>
                    <a:pt x="17090" y="19974"/>
                    <a:pt x="21363" y="18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8" name="Linea"/>
            <p:cNvSpPr/>
            <p:nvPr/>
          </p:nvSpPr>
          <p:spPr>
            <a:xfrm>
              <a:off x="6807054" y="4543278"/>
              <a:ext cx="127231" cy="12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969" fill="norm" stroke="1" extrusionOk="0">
                  <a:moveTo>
                    <a:pt x="12162" y="3878"/>
                  </a:moveTo>
                  <a:cubicBezTo>
                    <a:pt x="11787" y="2349"/>
                    <a:pt x="11411" y="820"/>
                    <a:pt x="10660" y="246"/>
                  </a:cubicBezTo>
                  <a:cubicBezTo>
                    <a:pt x="9908" y="-327"/>
                    <a:pt x="8781" y="55"/>
                    <a:pt x="6997" y="1871"/>
                  </a:cubicBezTo>
                  <a:cubicBezTo>
                    <a:pt x="5213" y="3687"/>
                    <a:pt x="2771" y="6937"/>
                    <a:pt x="1362" y="9613"/>
                  </a:cubicBezTo>
                  <a:cubicBezTo>
                    <a:pt x="-46" y="12289"/>
                    <a:pt x="-422" y="14392"/>
                    <a:pt x="517" y="15921"/>
                  </a:cubicBezTo>
                  <a:cubicBezTo>
                    <a:pt x="1456" y="17450"/>
                    <a:pt x="3710" y="18406"/>
                    <a:pt x="6246" y="17641"/>
                  </a:cubicBezTo>
                  <a:cubicBezTo>
                    <a:pt x="8781" y="16877"/>
                    <a:pt x="11599" y="14392"/>
                    <a:pt x="13101" y="12002"/>
                  </a:cubicBezTo>
                  <a:cubicBezTo>
                    <a:pt x="14604" y="9613"/>
                    <a:pt x="14792" y="7319"/>
                    <a:pt x="14698" y="5503"/>
                  </a:cubicBezTo>
                  <a:cubicBezTo>
                    <a:pt x="14604" y="3687"/>
                    <a:pt x="14228" y="2349"/>
                    <a:pt x="13947" y="2158"/>
                  </a:cubicBezTo>
                  <a:cubicBezTo>
                    <a:pt x="13665" y="1967"/>
                    <a:pt x="13477" y="2923"/>
                    <a:pt x="13383" y="5503"/>
                  </a:cubicBezTo>
                  <a:cubicBezTo>
                    <a:pt x="13289" y="8084"/>
                    <a:pt x="13289" y="12289"/>
                    <a:pt x="13759" y="15252"/>
                  </a:cubicBezTo>
                  <a:cubicBezTo>
                    <a:pt x="14228" y="18215"/>
                    <a:pt x="15168" y="19935"/>
                    <a:pt x="16482" y="20604"/>
                  </a:cubicBezTo>
                  <a:cubicBezTo>
                    <a:pt x="17797" y="21273"/>
                    <a:pt x="19488" y="20891"/>
                    <a:pt x="21178" y="205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9" name="Linea"/>
            <p:cNvSpPr/>
            <p:nvPr/>
          </p:nvSpPr>
          <p:spPr>
            <a:xfrm>
              <a:off x="6971522" y="4540735"/>
              <a:ext cx="142209" cy="12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01" fill="norm" stroke="1" extrusionOk="0">
                  <a:moveTo>
                    <a:pt x="0" y="2566"/>
                  </a:moveTo>
                  <a:cubicBezTo>
                    <a:pt x="850" y="7113"/>
                    <a:pt x="1701" y="11660"/>
                    <a:pt x="2296" y="14976"/>
                  </a:cubicBezTo>
                  <a:cubicBezTo>
                    <a:pt x="2891" y="18292"/>
                    <a:pt x="3232" y="20376"/>
                    <a:pt x="3402" y="20945"/>
                  </a:cubicBezTo>
                  <a:cubicBezTo>
                    <a:pt x="3572" y="21513"/>
                    <a:pt x="3572" y="20566"/>
                    <a:pt x="3912" y="17534"/>
                  </a:cubicBezTo>
                  <a:cubicBezTo>
                    <a:pt x="4252" y="14502"/>
                    <a:pt x="4932" y="9387"/>
                    <a:pt x="5443" y="6355"/>
                  </a:cubicBezTo>
                  <a:cubicBezTo>
                    <a:pt x="5953" y="3324"/>
                    <a:pt x="6293" y="2376"/>
                    <a:pt x="6718" y="1524"/>
                  </a:cubicBezTo>
                  <a:cubicBezTo>
                    <a:pt x="7143" y="671"/>
                    <a:pt x="7654" y="-87"/>
                    <a:pt x="8079" y="8"/>
                  </a:cubicBezTo>
                  <a:cubicBezTo>
                    <a:pt x="8504" y="102"/>
                    <a:pt x="8844" y="1050"/>
                    <a:pt x="9524" y="3608"/>
                  </a:cubicBezTo>
                  <a:cubicBezTo>
                    <a:pt x="10205" y="6166"/>
                    <a:pt x="11225" y="10334"/>
                    <a:pt x="11820" y="12892"/>
                  </a:cubicBezTo>
                  <a:cubicBezTo>
                    <a:pt x="12416" y="15450"/>
                    <a:pt x="12586" y="16397"/>
                    <a:pt x="12756" y="17534"/>
                  </a:cubicBezTo>
                  <a:cubicBezTo>
                    <a:pt x="12926" y="18671"/>
                    <a:pt x="13096" y="19997"/>
                    <a:pt x="13096" y="19902"/>
                  </a:cubicBezTo>
                  <a:cubicBezTo>
                    <a:pt x="13096" y="19808"/>
                    <a:pt x="12926" y="18292"/>
                    <a:pt x="12926" y="15545"/>
                  </a:cubicBezTo>
                  <a:cubicBezTo>
                    <a:pt x="12926" y="12797"/>
                    <a:pt x="13096" y="8818"/>
                    <a:pt x="13436" y="6355"/>
                  </a:cubicBezTo>
                  <a:cubicBezTo>
                    <a:pt x="13776" y="3892"/>
                    <a:pt x="14287" y="2945"/>
                    <a:pt x="14967" y="2376"/>
                  </a:cubicBezTo>
                  <a:cubicBezTo>
                    <a:pt x="15647" y="1808"/>
                    <a:pt x="16498" y="1618"/>
                    <a:pt x="17263" y="1808"/>
                  </a:cubicBezTo>
                  <a:cubicBezTo>
                    <a:pt x="18028" y="1997"/>
                    <a:pt x="18709" y="2566"/>
                    <a:pt x="19474" y="4934"/>
                  </a:cubicBezTo>
                  <a:cubicBezTo>
                    <a:pt x="20239" y="7302"/>
                    <a:pt x="21090" y="11471"/>
                    <a:pt x="21345" y="14029"/>
                  </a:cubicBezTo>
                  <a:cubicBezTo>
                    <a:pt x="21600" y="16587"/>
                    <a:pt x="21260" y="17534"/>
                    <a:pt x="20920" y="18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0" name="Linea"/>
            <p:cNvSpPr/>
            <p:nvPr/>
          </p:nvSpPr>
          <p:spPr>
            <a:xfrm>
              <a:off x="7156677" y="4550021"/>
              <a:ext cx="95823" cy="9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0990" fill="norm" stroke="1" extrusionOk="0">
                  <a:moveTo>
                    <a:pt x="3998" y="9623"/>
                  </a:moveTo>
                  <a:cubicBezTo>
                    <a:pt x="2742" y="10126"/>
                    <a:pt x="1486" y="10628"/>
                    <a:pt x="733" y="11507"/>
                  </a:cubicBezTo>
                  <a:cubicBezTo>
                    <a:pt x="-21" y="12386"/>
                    <a:pt x="-272" y="13642"/>
                    <a:pt x="356" y="14270"/>
                  </a:cubicBezTo>
                  <a:cubicBezTo>
                    <a:pt x="984" y="14898"/>
                    <a:pt x="2491" y="14898"/>
                    <a:pt x="4500" y="14019"/>
                  </a:cubicBezTo>
                  <a:cubicBezTo>
                    <a:pt x="6509" y="13140"/>
                    <a:pt x="9021" y="11381"/>
                    <a:pt x="10779" y="9372"/>
                  </a:cubicBezTo>
                  <a:cubicBezTo>
                    <a:pt x="12537" y="7363"/>
                    <a:pt x="13542" y="5102"/>
                    <a:pt x="13667" y="3470"/>
                  </a:cubicBezTo>
                  <a:cubicBezTo>
                    <a:pt x="13793" y="1837"/>
                    <a:pt x="13040" y="833"/>
                    <a:pt x="11407" y="330"/>
                  </a:cubicBezTo>
                  <a:cubicBezTo>
                    <a:pt x="9775" y="-172"/>
                    <a:pt x="7263" y="-172"/>
                    <a:pt x="5254" y="833"/>
                  </a:cubicBezTo>
                  <a:cubicBezTo>
                    <a:pt x="3244" y="1837"/>
                    <a:pt x="1737" y="3847"/>
                    <a:pt x="984" y="6107"/>
                  </a:cubicBezTo>
                  <a:cubicBezTo>
                    <a:pt x="230" y="8368"/>
                    <a:pt x="230" y="10879"/>
                    <a:pt x="1737" y="13893"/>
                  </a:cubicBezTo>
                  <a:cubicBezTo>
                    <a:pt x="3244" y="16907"/>
                    <a:pt x="6258" y="20423"/>
                    <a:pt x="9775" y="20926"/>
                  </a:cubicBezTo>
                  <a:cubicBezTo>
                    <a:pt x="13291" y="21428"/>
                    <a:pt x="17309" y="18916"/>
                    <a:pt x="21328" y="164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1" name="Linea"/>
            <p:cNvSpPr/>
            <p:nvPr/>
          </p:nvSpPr>
          <p:spPr>
            <a:xfrm>
              <a:off x="7273938" y="4535705"/>
              <a:ext cx="103816" cy="11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470" y="0"/>
                  </a:moveTo>
                  <a:cubicBezTo>
                    <a:pt x="235" y="3668"/>
                    <a:pt x="0" y="7336"/>
                    <a:pt x="0" y="10494"/>
                  </a:cubicBezTo>
                  <a:cubicBezTo>
                    <a:pt x="0" y="13653"/>
                    <a:pt x="235" y="16302"/>
                    <a:pt x="587" y="18136"/>
                  </a:cubicBezTo>
                  <a:cubicBezTo>
                    <a:pt x="939" y="19970"/>
                    <a:pt x="1409" y="20989"/>
                    <a:pt x="1409" y="20989"/>
                  </a:cubicBezTo>
                  <a:cubicBezTo>
                    <a:pt x="1409" y="20989"/>
                    <a:pt x="939" y="19970"/>
                    <a:pt x="587" y="18238"/>
                  </a:cubicBezTo>
                  <a:cubicBezTo>
                    <a:pt x="235" y="16506"/>
                    <a:pt x="0" y="14060"/>
                    <a:pt x="939" y="11513"/>
                  </a:cubicBezTo>
                  <a:cubicBezTo>
                    <a:pt x="1878" y="8966"/>
                    <a:pt x="3991" y="6317"/>
                    <a:pt x="5635" y="4687"/>
                  </a:cubicBezTo>
                  <a:cubicBezTo>
                    <a:pt x="7278" y="3057"/>
                    <a:pt x="8452" y="2445"/>
                    <a:pt x="9626" y="2343"/>
                  </a:cubicBezTo>
                  <a:cubicBezTo>
                    <a:pt x="10800" y="2241"/>
                    <a:pt x="11974" y="2649"/>
                    <a:pt x="12678" y="3362"/>
                  </a:cubicBezTo>
                  <a:cubicBezTo>
                    <a:pt x="13383" y="4075"/>
                    <a:pt x="13617" y="5094"/>
                    <a:pt x="13970" y="7743"/>
                  </a:cubicBezTo>
                  <a:cubicBezTo>
                    <a:pt x="14322" y="10392"/>
                    <a:pt x="14791" y="14672"/>
                    <a:pt x="15026" y="17321"/>
                  </a:cubicBezTo>
                  <a:cubicBezTo>
                    <a:pt x="15261" y="19970"/>
                    <a:pt x="15261" y="20989"/>
                    <a:pt x="15848" y="21294"/>
                  </a:cubicBezTo>
                  <a:cubicBezTo>
                    <a:pt x="16435" y="21600"/>
                    <a:pt x="17609" y="21192"/>
                    <a:pt x="18665" y="20479"/>
                  </a:cubicBezTo>
                  <a:cubicBezTo>
                    <a:pt x="19722" y="19766"/>
                    <a:pt x="20661" y="18747"/>
                    <a:pt x="21600" y="1772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2" name="Linea"/>
            <p:cNvSpPr/>
            <p:nvPr/>
          </p:nvSpPr>
          <p:spPr>
            <a:xfrm>
              <a:off x="7398064" y="4474771"/>
              <a:ext cx="67706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0"/>
                  </a:moveTo>
                  <a:cubicBezTo>
                    <a:pt x="720" y="4065"/>
                    <a:pt x="1440" y="8129"/>
                    <a:pt x="1620" y="11206"/>
                  </a:cubicBezTo>
                  <a:cubicBezTo>
                    <a:pt x="1800" y="14284"/>
                    <a:pt x="1440" y="16374"/>
                    <a:pt x="1800" y="17942"/>
                  </a:cubicBezTo>
                  <a:cubicBezTo>
                    <a:pt x="2160" y="19510"/>
                    <a:pt x="3240" y="20555"/>
                    <a:pt x="4680" y="21077"/>
                  </a:cubicBezTo>
                  <a:cubicBezTo>
                    <a:pt x="6120" y="21600"/>
                    <a:pt x="7920" y="21600"/>
                    <a:pt x="10800" y="20671"/>
                  </a:cubicBezTo>
                  <a:cubicBezTo>
                    <a:pt x="13680" y="19742"/>
                    <a:pt x="17640" y="17884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3" name="Linea"/>
            <p:cNvSpPr/>
            <p:nvPr/>
          </p:nvSpPr>
          <p:spPr>
            <a:xfrm>
              <a:off x="7354056" y="4531192"/>
              <a:ext cx="145567" cy="4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21" y="10800"/>
                    <a:pt x="9042" y="0"/>
                    <a:pt x="12642" y="0"/>
                  </a:cubicBezTo>
                  <a:cubicBezTo>
                    <a:pt x="16242" y="0"/>
                    <a:pt x="1892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4" name="Linea"/>
            <p:cNvSpPr/>
            <p:nvPr/>
          </p:nvSpPr>
          <p:spPr>
            <a:xfrm>
              <a:off x="7488376" y="4565508"/>
              <a:ext cx="96724" cy="109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763" fill="norm" stroke="1" extrusionOk="0">
                  <a:moveTo>
                    <a:pt x="9486" y="3975"/>
                  </a:moveTo>
                  <a:cubicBezTo>
                    <a:pt x="9486" y="2906"/>
                    <a:pt x="9486" y="1836"/>
                    <a:pt x="8893" y="1195"/>
                  </a:cubicBezTo>
                  <a:cubicBezTo>
                    <a:pt x="8299" y="553"/>
                    <a:pt x="7113" y="339"/>
                    <a:pt x="5332" y="1730"/>
                  </a:cubicBezTo>
                  <a:cubicBezTo>
                    <a:pt x="3552" y="3120"/>
                    <a:pt x="1179" y="6114"/>
                    <a:pt x="348" y="9322"/>
                  </a:cubicBezTo>
                  <a:cubicBezTo>
                    <a:pt x="-483" y="12530"/>
                    <a:pt x="229" y="15951"/>
                    <a:pt x="1891" y="18090"/>
                  </a:cubicBezTo>
                  <a:cubicBezTo>
                    <a:pt x="3552" y="20229"/>
                    <a:pt x="6163" y="21084"/>
                    <a:pt x="9368" y="20656"/>
                  </a:cubicBezTo>
                  <a:cubicBezTo>
                    <a:pt x="12572" y="20229"/>
                    <a:pt x="16370" y="18518"/>
                    <a:pt x="18506" y="16058"/>
                  </a:cubicBezTo>
                  <a:cubicBezTo>
                    <a:pt x="20642" y="13599"/>
                    <a:pt x="21117" y="10391"/>
                    <a:pt x="18862" y="7183"/>
                  </a:cubicBezTo>
                  <a:cubicBezTo>
                    <a:pt x="16607" y="3975"/>
                    <a:pt x="11623" y="767"/>
                    <a:pt x="8062" y="126"/>
                  </a:cubicBezTo>
                  <a:cubicBezTo>
                    <a:pt x="4502" y="-516"/>
                    <a:pt x="2365" y="1409"/>
                    <a:pt x="229" y="3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5" name="Linea"/>
            <p:cNvSpPr/>
            <p:nvPr/>
          </p:nvSpPr>
          <p:spPr>
            <a:xfrm>
              <a:off x="5866008" y="4774040"/>
              <a:ext cx="175148" cy="12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76" fill="norm" stroke="1" extrusionOk="0">
                  <a:moveTo>
                    <a:pt x="6752" y="355"/>
                  </a:moveTo>
                  <a:cubicBezTo>
                    <a:pt x="5937" y="-42"/>
                    <a:pt x="5122" y="-438"/>
                    <a:pt x="3899" y="1147"/>
                  </a:cubicBezTo>
                  <a:cubicBezTo>
                    <a:pt x="2677" y="2733"/>
                    <a:pt x="1047" y="6300"/>
                    <a:pt x="367" y="9569"/>
                  </a:cubicBezTo>
                  <a:cubicBezTo>
                    <a:pt x="-312" y="12839"/>
                    <a:pt x="-40" y="15812"/>
                    <a:pt x="1114" y="17694"/>
                  </a:cubicBezTo>
                  <a:cubicBezTo>
                    <a:pt x="2269" y="19577"/>
                    <a:pt x="4307" y="20369"/>
                    <a:pt x="6209" y="19676"/>
                  </a:cubicBezTo>
                  <a:cubicBezTo>
                    <a:pt x="8111" y="18982"/>
                    <a:pt x="9877" y="16802"/>
                    <a:pt x="10963" y="15316"/>
                  </a:cubicBezTo>
                  <a:cubicBezTo>
                    <a:pt x="12050" y="13830"/>
                    <a:pt x="12458" y="13037"/>
                    <a:pt x="12526" y="13136"/>
                  </a:cubicBezTo>
                  <a:cubicBezTo>
                    <a:pt x="12594" y="13235"/>
                    <a:pt x="12322" y="14226"/>
                    <a:pt x="12118" y="15316"/>
                  </a:cubicBezTo>
                  <a:cubicBezTo>
                    <a:pt x="11914" y="16406"/>
                    <a:pt x="11779" y="17595"/>
                    <a:pt x="11914" y="18586"/>
                  </a:cubicBezTo>
                  <a:cubicBezTo>
                    <a:pt x="12050" y="19577"/>
                    <a:pt x="12458" y="20369"/>
                    <a:pt x="13001" y="20766"/>
                  </a:cubicBezTo>
                  <a:cubicBezTo>
                    <a:pt x="13545" y="21162"/>
                    <a:pt x="14224" y="21162"/>
                    <a:pt x="15175" y="20865"/>
                  </a:cubicBezTo>
                  <a:cubicBezTo>
                    <a:pt x="16126" y="20568"/>
                    <a:pt x="17348" y="19973"/>
                    <a:pt x="18503" y="18388"/>
                  </a:cubicBezTo>
                  <a:cubicBezTo>
                    <a:pt x="19658" y="16802"/>
                    <a:pt x="20745" y="14226"/>
                    <a:pt x="21016" y="11650"/>
                  </a:cubicBezTo>
                  <a:cubicBezTo>
                    <a:pt x="21288" y="9074"/>
                    <a:pt x="20745" y="6498"/>
                    <a:pt x="19726" y="4714"/>
                  </a:cubicBezTo>
                  <a:cubicBezTo>
                    <a:pt x="18707" y="2931"/>
                    <a:pt x="17213" y="1940"/>
                    <a:pt x="16126" y="1643"/>
                  </a:cubicBezTo>
                  <a:cubicBezTo>
                    <a:pt x="15039" y="1345"/>
                    <a:pt x="14360" y="1742"/>
                    <a:pt x="13884" y="3823"/>
                  </a:cubicBezTo>
                  <a:cubicBezTo>
                    <a:pt x="13409" y="5903"/>
                    <a:pt x="13137" y="9668"/>
                    <a:pt x="13205" y="12146"/>
                  </a:cubicBezTo>
                  <a:cubicBezTo>
                    <a:pt x="13273" y="14623"/>
                    <a:pt x="13680" y="15812"/>
                    <a:pt x="14088" y="17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6" name="Linea"/>
            <p:cNvSpPr/>
            <p:nvPr/>
          </p:nvSpPr>
          <p:spPr>
            <a:xfrm>
              <a:off x="6067659" y="4778840"/>
              <a:ext cx="71091" cy="98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3770"/>
                  </a:moveTo>
                  <a:cubicBezTo>
                    <a:pt x="343" y="7896"/>
                    <a:pt x="686" y="12022"/>
                    <a:pt x="1029" y="15177"/>
                  </a:cubicBezTo>
                  <a:cubicBezTo>
                    <a:pt x="1371" y="18332"/>
                    <a:pt x="1714" y="20516"/>
                    <a:pt x="1543" y="21002"/>
                  </a:cubicBezTo>
                  <a:cubicBezTo>
                    <a:pt x="1371" y="21487"/>
                    <a:pt x="686" y="20274"/>
                    <a:pt x="1543" y="17604"/>
                  </a:cubicBezTo>
                  <a:cubicBezTo>
                    <a:pt x="2400" y="14934"/>
                    <a:pt x="4800" y="10808"/>
                    <a:pt x="6343" y="8017"/>
                  </a:cubicBezTo>
                  <a:cubicBezTo>
                    <a:pt x="7886" y="5226"/>
                    <a:pt x="8571" y="3770"/>
                    <a:pt x="9771" y="2435"/>
                  </a:cubicBezTo>
                  <a:cubicBezTo>
                    <a:pt x="10971" y="1100"/>
                    <a:pt x="12686" y="-113"/>
                    <a:pt x="14057" y="8"/>
                  </a:cubicBezTo>
                  <a:cubicBezTo>
                    <a:pt x="15429" y="130"/>
                    <a:pt x="16457" y="1586"/>
                    <a:pt x="17657" y="4377"/>
                  </a:cubicBezTo>
                  <a:cubicBezTo>
                    <a:pt x="18857" y="7168"/>
                    <a:pt x="20229" y="11294"/>
                    <a:pt x="20914" y="14085"/>
                  </a:cubicBezTo>
                  <a:cubicBezTo>
                    <a:pt x="21600" y="16876"/>
                    <a:pt x="21600" y="18332"/>
                    <a:pt x="21600" y="19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7" name="Linea"/>
            <p:cNvSpPr/>
            <p:nvPr/>
          </p:nvSpPr>
          <p:spPr>
            <a:xfrm>
              <a:off x="6328324" y="4799755"/>
              <a:ext cx="81247" cy="9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2" fill="norm" stroke="1" extrusionOk="0">
                  <a:moveTo>
                    <a:pt x="0" y="0"/>
                  </a:moveTo>
                  <a:cubicBezTo>
                    <a:pt x="900" y="3724"/>
                    <a:pt x="1800" y="7448"/>
                    <a:pt x="2550" y="10800"/>
                  </a:cubicBezTo>
                  <a:cubicBezTo>
                    <a:pt x="3300" y="14152"/>
                    <a:pt x="3900" y="17131"/>
                    <a:pt x="4800" y="18993"/>
                  </a:cubicBezTo>
                  <a:cubicBezTo>
                    <a:pt x="5700" y="20855"/>
                    <a:pt x="6900" y="21600"/>
                    <a:pt x="8850" y="20731"/>
                  </a:cubicBezTo>
                  <a:cubicBezTo>
                    <a:pt x="10800" y="19862"/>
                    <a:pt x="13500" y="17379"/>
                    <a:pt x="15750" y="15021"/>
                  </a:cubicBezTo>
                  <a:cubicBezTo>
                    <a:pt x="18000" y="12662"/>
                    <a:pt x="19800" y="10428"/>
                    <a:pt x="21600" y="81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8" name="Linea"/>
            <p:cNvSpPr/>
            <p:nvPr/>
          </p:nvSpPr>
          <p:spPr>
            <a:xfrm>
              <a:off x="6345250" y="4715124"/>
              <a:ext cx="10157" cy="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9" name="Linea"/>
            <p:cNvSpPr/>
            <p:nvPr/>
          </p:nvSpPr>
          <p:spPr>
            <a:xfrm>
              <a:off x="6406185" y="4715124"/>
              <a:ext cx="88017" cy="17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1385" y="4547"/>
                    <a:pt x="2769" y="9095"/>
                    <a:pt x="3877" y="12505"/>
                  </a:cubicBezTo>
                  <a:cubicBezTo>
                    <a:pt x="4985" y="15916"/>
                    <a:pt x="5815" y="18189"/>
                    <a:pt x="6785" y="19539"/>
                  </a:cubicBezTo>
                  <a:cubicBezTo>
                    <a:pt x="7754" y="20889"/>
                    <a:pt x="8862" y="21316"/>
                    <a:pt x="10108" y="21458"/>
                  </a:cubicBezTo>
                  <a:cubicBezTo>
                    <a:pt x="11354" y="21600"/>
                    <a:pt x="12738" y="21458"/>
                    <a:pt x="14677" y="20463"/>
                  </a:cubicBezTo>
                  <a:cubicBezTo>
                    <a:pt x="16615" y="19468"/>
                    <a:pt x="19108" y="17621"/>
                    <a:pt x="21600" y="15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0" name="Linea"/>
            <p:cNvSpPr/>
            <p:nvPr/>
          </p:nvSpPr>
          <p:spPr>
            <a:xfrm>
              <a:off x="5830406" y="5041134"/>
              <a:ext cx="250795" cy="14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20" fill="norm" stroke="1" extrusionOk="0">
                  <a:moveTo>
                    <a:pt x="5836" y="2796"/>
                  </a:moveTo>
                  <a:cubicBezTo>
                    <a:pt x="5255" y="1815"/>
                    <a:pt x="4674" y="833"/>
                    <a:pt x="4093" y="342"/>
                  </a:cubicBezTo>
                  <a:cubicBezTo>
                    <a:pt x="3512" y="-149"/>
                    <a:pt x="2931" y="-149"/>
                    <a:pt x="2301" y="587"/>
                  </a:cubicBezTo>
                  <a:cubicBezTo>
                    <a:pt x="1672" y="1324"/>
                    <a:pt x="993" y="2796"/>
                    <a:pt x="558" y="5333"/>
                  </a:cubicBezTo>
                  <a:cubicBezTo>
                    <a:pt x="122" y="7869"/>
                    <a:pt x="-72" y="11469"/>
                    <a:pt x="25" y="14006"/>
                  </a:cubicBezTo>
                  <a:cubicBezTo>
                    <a:pt x="122" y="16542"/>
                    <a:pt x="509" y="18015"/>
                    <a:pt x="897" y="19078"/>
                  </a:cubicBezTo>
                  <a:cubicBezTo>
                    <a:pt x="1284" y="20142"/>
                    <a:pt x="1671" y="20796"/>
                    <a:pt x="2204" y="21124"/>
                  </a:cubicBezTo>
                  <a:cubicBezTo>
                    <a:pt x="2737" y="21451"/>
                    <a:pt x="3415" y="21451"/>
                    <a:pt x="4384" y="20469"/>
                  </a:cubicBezTo>
                  <a:cubicBezTo>
                    <a:pt x="5352" y="19487"/>
                    <a:pt x="6611" y="17524"/>
                    <a:pt x="7677" y="15233"/>
                  </a:cubicBezTo>
                  <a:cubicBezTo>
                    <a:pt x="8742" y="12942"/>
                    <a:pt x="9614" y="10324"/>
                    <a:pt x="10050" y="8606"/>
                  </a:cubicBezTo>
                  <a:cubicBezTo>
                    <a:pt x="10486" y="6887"/>
                    <a:pt x="10486" y="6069"/>
                    <a:pt x="10341" y="5087"/>
                  </a:cubicBezTo>
                  <a:cubicBezTo>
                    <a:pt x="10195" y="4106"/>
                    <a:pt x="9905" y="2960"/>
                    <a:pt x="9711" y="2878"/>
                  </a:cubicBezTo>
                  <a:cubicBezTo>
                    <a:pt x="9517" y="2796"/>
                    <a:pt x="9420" y="3778"/>
                    <a:pt x="9372" y="6151"/>
                  </a:cubicBezTo>
                  <a:cubicBezTo>
                    <a:pt x="9323" y="8524"/>
                    <a:pt x="9323" y="12287"/>
                    <a:pt x="9469" y="14496"/>
                  </a:cubicBezTo>
                  <a:cubicBezTo>
                    <a:pt x="9614" y="16706"/>
                    <a:pt x="9905" y="17360"/>
                    <a:pt x="10292" y="17769"/>
                  </a:cubicBezTo>
                  <a:cubicBezTo>
                    <a:pt x="10680" y="18178"/>
                    <a:pt x="11164" y="18342"/>
                    <a:pt x="11648" y="18178"/>
                  </a:cubicBezTo>
                  <a:cubicBezTo>
                    <a:pt x="12132" y="18015"/>
                    <a:pt x="12617" y="17524"/>
                    <a:pt x="13343" y="16869"/>
                  </a:cubicBezTo>
                  <a:cubicBezTo>
                    <a:pt x="14070" y="16215"/>
                    <a:pt x="15038" y="15396"/>
                    <a:pt x="15716" y="13678"/>
                  </a:cubicBezTo>
                  <a:cubicBezTo>
                    <a:pt x="16394" y="11960"/>
                    <a:pt x="16782" y="9342"/>
                    <a:pt x="16879" y="7542"/>
                  </a:cubicBezTo>
                  <a:cubicBezTo>
                    <a:pt x="16976" y="5742"/>
                    <a:pt x="16782" y="4760"/>
                    <a:pt x="16588" y="3860"/>
                  </a:cubicBezTo>
                  <a:cubicBezTo>
                    <a:pt x="16394" y="2960"/>
                    <a:pt x="16201" y="2142"/>
                    <a:pt x="16055" y="2142"/>
                  </a:cubicBezTo>
                  <a:cubicBezTo>
                    <a:pt x="15910" y="2142"/>
                    <a:pt x="15813" y="2960"/>
                    <a:pt x="15862" y="5333"/>
                  </a:cubicBezTo>
                  <a:cubicBezTo>
                    <a:pt x="15910" y="7706"/>
                    <a:pt x="16104" y="11633"/>
                    <a:pt x="16297" y="14006"/>
                  </a:cubicBezTo>
                  <a:cubicBezTo>
                    <a:pt x="16491" y="16378"/>
                    <a:pt x="16685" y="17196"/>
                    <a:pt x="17024" y="17933"/>
                  </a:cubicBezTo>
                  <a:cubicBezTo>
                    <a:pt x="17363" y="18669"/>
                    <a:pt x="17847" y="19324"/>
                    <a:pt x="18622" y="18996"/>
                  </a:cubicBezTo>
                  <a:cubicBezTo>
                    <a:pt x="19397" y="18669"/>
                    <a:pt x="20463" y="17360"/>
                    <a:pt x="21528" y="1605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1" name="Linea"/>
            <p:cNvSpPr/>
            <p:nvPr/>
          </p:nvSpPr>
          <p:spPr>
            <a:xfrm>
              <a:off x="6098126" y="5056113"/>
              <a:ext cx="101559" cy="130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705"/>
                  </a:moveTo>
                  <a:cubicBezTo>
                    <a:pt x="1680" y="4951"/>
                    <a:pt x="3360" y="9197"/>
                    <a:pt x="4440" y="12336"/>
                  </a:cubicBezTo>
                  <a:cubicBezTo>
                    <a:pt x="5520" y="15474"/>
                    <a:pt x="6000" y="17505"/>
                    <a:pt x="6360" y="18982"/>
                  </a:cubicBezTo>
                  <a:cubicBezTo>
                    <a:pt x="6720" y="20459"/>
                    <a:pt x="6960" y="21382"/>
                    <a:pt x="7080" y="21382"/>
                  </a:cubicBezTo>
                  <a:cubicBezTo>
                    <a:pt x="7200" y="21382"/>
                    <a:pt x="7200" y="20459"/>
                    <a:pt x="7080" y="17874"/>
                  </a:cubicBezTo>
                  <a:cubicBezTo>
                    <a:pt x="6960" y="15290"/>
                    <a:pt x="6720" y="11044"/>
                    <a:pt x="6600" y="8459"/>
                  </a:cubicBezTo>
                  <a:cubicBezTo>
                    <a:pt x="6480" y="5874"/>
                    <a:pt x="6480" y="4951"/>
                    <a:pt x="6720" y="4028"/>
                  </a:cubicBezTo>
                  <a:cubicBezTo>
                    <a:pt x="6960" y="3105"/>
                    <a:pt x="7440" y="2182"/>
                    <a:pt x="8280" y="1536"/>
                  </a:cubicBezTo>
                  <a:cubicBezTo>
                    <a:pt x="9120" y="890"/>
                    <a:pt x="10320" y="520"/>
                    <a:pt x="12480" y="244"/>
                  </a:cubicBezTo>
                  <a:cubicBezTo>
                    <a:pt x="14640" y="-33"/>
                    <a:pt x="17760" y="-218"/>
                    <a:pt x="19440" y="520"/>
                  </a:cubicBezTo>
                  <a:cubicBezTo>
                    <a:pt x="21120" y="1259"/>
                    <a:pt x="21360" y="2920"/>
                    <a:pt x="21600" y="45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2" name="Linea"/>
            <p:cNvSpPr/>
            <p:nvPr/>
          </p:nvSpPr>
          <p:spPr>
            <a:xfrm>
              <a:off x="6218400" y="5057653"/>
              <a:ext cx="86228" cy="13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22" fill="norm" stroke="1" extrusionOk="0">
                  <a:moveTo>
                    <a:pt x="2080" y="434"/>
                  </a:moveTo>
                  <a:cubicBezTo>
                    <a:pt x="1239" y="3621"/>
                    <a:pt x="397" y="6808"/>
                    <a:pt x="117" y="9464"/>
                  </a:cubicBezTo>
                  <a:cubicBezTo>
                    <a:pt x="-164" y="12119"/>
                    <a:pt x="117" y="14244"/>
                    <a:pt x="397" y="15926"/>
                  </a:cubicBezTo>
                  <a:cubicBezTo>
                    <a:pt x="678" y="17608"/>
                    <a:pt x="958" y="18847"/>
                    <a:pt x="1519" y="19821"/>
                  </a:cubicBezTo>
                  <a:cubicBezTo>
                    <a:pt x="2080" y="20795"/>
                    <a:pt x="2922" y="21503"/>
                    <a:pt x="3342" y="21414"/>
                  </a:cubicBezTo>
                  <a:cubicBezTo>
                    <a:pt x="3763" y="21326"/>
                    <a:pt x="3763" y="20441"/>
                    <a:pt x="3342" y="17962"/>
                  </a:cubicBezTo>
                  <a:cubicBezTo>
                    <a:pt x="2922" y="15483"/>
                    <a:pt x="2080" y="11411"/>
                    <a:pt x="2361" y="8401"/>
                  </a:cubicBezTo>
                  <a:cubicBezTo>
                    <a:pt x="2641" y="5392"/>
                    <a:pt x="4044" y="3444"/>
                    <a:pt x="6148" y="2205"/>
                  </a:cubicBezTo>
                  <a:cubicBezTo>
                    <a:pt x="8252" y="965"/>
                    <a:pt x="11057" y="434"/>
                    <a:pt x="13301" y="169"/>
                  </a:cubicBezTo>
                  <a:cubicBezTo>
                    <a:pt x="15545" y="-97"/>
                    <a:pt x="17228" y="-97"/>
                    <a:pt x="18491" y="523"/>
                  </a:cubicBezTo>
                  <a:cubicBezTo>
                    <a:pt x="19753" y="1142"/>
                    <a:pt x="20594" y="2382"/>
                    <a:pt x="21436" y="36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3" name="Linea"/>
            <p:cNvSpPr/>
            <p:nvPr/>
          </p:nvSpPr>
          <p:spPr>
            <a:xfrm>
              <a:off x="6324939" y="5073961"/>
              <a:ext cx="3386" cy="109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0" y="15980"/>
                  </a:cubicBezTo>
                  <a:cubicBezTo>
                    <a:pt x="0" y="19616"/>
                    <a:pt x="0" y="20718"/>
                    <a:pt x="3600" y="21159"/>
                  </a:cubicBezTo>
                  <a:cubicBezTo>
                    <a:pt x="7200" y="21600"/>
                    <a:pt x="144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4" name="Linea"/>
            <p:cNvSpPr/>
            <p:nvPr/>
          </p:nvSpPr>
          <p:spPr>
            <a:xfrm>
              <a:off x="6345250" y="4985149"/>
              <a:ext cx="6772" cy="24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84" fill="norm" stroke="1" extrusionOk="0">
                  <a:moveTo>
                    <a:pt x="21600" y="11932"/>
                  </a:moveTo>
                  <a:cubicBezTo>
                    <a:pt x="18000" y="5358"/>
                    <a:pt x="14399" y="-1216"/>
                    <a:pt x="10799" y="193"/>
                  </a:cubicBezTo>
                  <a:cubicBezTo>
                    <a:pt x="7199" y="1601"/>
                    <a:pt x="3600" y="10993"/>
                    <a:pt x="0" y="20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5" name="Linea"/>
            <p:cNvSpPr/>
            <p:nvPr/>
          </p:nvSpPr>
          <p:spPr>
            <a:xfrm>
              <a:off x="6392643" y="5071704"/>
              <a:ext cx="101559" cy="106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12240" y="5229"/>
                  </a:moveTo>
                  <a:cubicBezTo>
                    <a:pt x="12000" y="4093"/>
                    <a:pt x="11760" y="2956"/>
                    <a:pt x="11280" y="1933"/>
                  </a:cubicBezTo>
                  <a:cubicBezTo>
                    <a:pt x="10800" y="909"/>
                    <a:pt x="10080" y="0"/>
                    <a:pt x="8640" y="0"/>
                  </a:cubicBezTo>
                  <a:cubicBezTo>
                    <a:pt x="7200" y="0"/>
                    <a:pt x="5040" y="909"/>
                    <a:pt x="3240" y="3411"/>
                  </a:cubicBezTo>
                  <a:cubicBezTo>
                    <a:pt x="1440" y="5912"/>
                    <a:pt x="0" y="10004"/>
                    <a:pt x="0" y="13301"/>
                  </a:cubicBezTo>
                  <a:cubicBezTo>
                    <a:pt x="0" y="16598"/>
                    <a:pt x="1440" y="19099"/>
                    <a:pt x="4800" y="20349"/>
                  </a:cubicBezTo>
                  <a:cubicBezTo>
                    <a:pt x="8160" y="21600"/>
                    <a:pt x="13440" y="21600"/>
                    <a:pt x="16560" y="20918"/>
                  </a:cubicBezTo>
                  <a:cubicBezTo>
                    <a:pt x="19680" y="20236"/>
                    <a:pt x="20640" y="18872"/>
                    <a:pt x="21600" y="17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6" name="Linea"/>
            <p:cNvSpPr/>
            <p:nvPr/>
          </p:nvSpPr>
          <p:spPr>
            <a:xfrm>
              <a:off x="6502100" y="5076744"/>
              <a:ext cx="127512" cy="115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3823" y="1961"/>
                  </a:moveTo>
                  <a:cubicBezTo>
                    <a:pt x="2676" y="1344"/>
                    <a:pt x="1529" y="727"/>
                    <a:pt x="860" y="1035"/>
                  </a:cubicBezTo>
                  <a:cubicBezTo>
                    <a:pt x="191" y="1344"/>
                    <a:pt x="0" y="2578"/>
                    <a:pt x="0" y="5561"/>
                  </a:cubicBezTo>
                  <a:cubicBezTo>
                    <a:pt x="0" y="8544"/>
                    <a:pt x="191" y="13275"/>
                    <a:pt x="478" y="16155"/>
                  </a:cubicBezTo>
                  <a:cubicBezTo>
                    <a:pt x="765" y="19035"/>
                    <a:pt x="1147" y="20064"/>
                    <a:pt x="1816" y="20681"/>
                  </a:cubicBezTo>
                  <a:cubicBezTo>
                    <a:pt x="2485" y="21298"/>
                    <a:pt x="3441" y="21504"/>
                    <a:pt x="4970" y="19447"/>
                  </a:cubicBezTo>
                  <a:cubicBezTo>
                    <a:pt x="6499" y="17390"/>
                    <a:pt x="8602" y="13070"/>
                    <a:pt x="9749" y="9881"/>
                  </a:cubicBezTo>
                  <a:cubicBezTo>
                    <a:pt x="10896" y="6693"/>
                    <a:pt x="11087" y="4635"/>
                    <a:pt x="11182" y="2990"/>
                  </a:cubicBezTo>
                  <a:cubicBezTo>
                    <a:pt x="11278" y="1344"/>
                    <a:pt x="11278" y="110"/>
                    <a:pt x="11182" y="7"/>
                  </a:cubicBezTo>
                  <a:cubicBezTo>
                    <a:pt x="11087" y="-96"/>
                    <a:pt x="10896" y="933"/>
                    <a:pt x="10704" y="3813"/>
                  </a:cubicBezTo>
                  <a:cubicBezTo>
                    <a:pt x="10513" y="6693"/>
                    <a:pt x="10322" y="11424"/>
                    <a:pt x="10513" y="14510"/>
                  </a:cubicBezTo>
                  <a:cubicBezTo>
                    <a:pt x="10704" y="17595"/>
                    <a:pt x="11278" y="19035"/>
                    <a:pt x="12903" y="19138"/>
                  </a:cubicBezTo>
                  <a:cubicBezTo>
                    <a:pt x="14527" y="19241"/>
                    <a:pt x="17204" y="18007"/>
                    <a:pt x="18828" y="16875"/>
                  </a:cubicBezTo>
                  <a:cubicBezTo>
                    <a:pt x="20453" y="15744"/>
                    <a:pt x="21027" y="14715"/>
                    <a:pt x="21600" y="136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7" name="Linea"/>
            <p:cNvSpPr/>
            <p:nvPr/>
          </p:nvSpPr>
          <p:spPr>
            <a:xfrm>
              <a:off x="6636381" y="5002870"/>
              <a:ext cx="84633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0" fill="norm" stroke="1" extrusionOk="0">
                  <a:moveTo>
                    <a:pt x="0" y="0"/>
                  </a:moveTo>
                  <a:cubicBezTo>
                    <a:pt x="0" y="3979"/>
                    <a:pt x="0" y="7958"/>
                    <a:pt x="576" y="11226"/>
                  </a:cubicBezTo>
                  <a:cubicBezTo>
                    <a:pt x="1152" y="14495"/>
                    <a:pt x="2304" y="17053"/>
                    <a:pt x="3600" y="18758"/>
                  </a:cubicBezTo>
                  <a:cubicBezTo>
                    <a:pt x="4896" y="20463"/>
                    <a:pt x="6336" y="21316"/>
                    <a:pt x="8496" y="21458"/>
                  </a:cubicBezTo>
                  <a:cubicBezTo>
                    <a:pt x="10656" y="21600"/>
                    <a:pt x="13536" y="21032"/>
                    <a:pt x="15840" y="20108"/>
                  </a:cubicBezTo>
                  <a:cubicBezTo>
                    <a:pt x="18144" y="19184"/>
                    <a:pt x="19872" y="17905"/>
                    <a:pt x="21600" y="166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8" name="Linea"/>
            <p:cNvSpPr/>
            <p:nvPr/>
          </p:nvSpPr>
          <p:spPr>
            <a:xfrm>
              <a:off x="6726188" y="5053650"/>
              <a:ext cx="147163" cy="14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93" fill="norm" stroke="1" extrusionOk="0">
                  <a:moveTo>
                    <a:pt x="233" y="0"/>
                  </a:moveTo>
                  <a:cubicBezTo>
                    <a:pt x="68" y="4493"/>
                    <a:pt x="-97" y="8986"/>
                    <a:pt x="68" y="12182"/>
                  </a:cubicBezTo>
                  <a:cubicBezTo>
                    <a:pt x="233" y="15379"/>
                    <a:pt x="727" y="17280"/>
                    <a:pt x="1222" y="18576"/>
                  </a:cubicBezTo>
                  <a:cubicBezTo>
                    <a:pt x="1717" y="19872"/>
                    <a:pt x="2211" y="20563"/>
                    <a:pt x="2871" y="20995"/>
                  </a:cubicBezTo>
                  <a:cubicBezTo>
                    <a:pt x="3530" y="21427"/>
                    <a:pt x="4355" y="21600"/>
                    <a:pt x="5097" y="21427"/>
                  </a:cubicBezTo>
                  <a:cubicBezTo>
                    <a:pt x="5839" y="21254"/>
                    <a:pt x="6498" y="20736"/>
                    <a:pt x="7653" y="18576"/>
                  </a:cubicBezTo>
                  <a:cubicBezTo>
                    <a:pt x="8807" y="16416"/>
                    <a:pt x="10456" y="12614"/>
                    <a:pt x="11445" y="10195"/>
                  </a:cubicBezTo>
                  <a:cubicBezTo>
                    <a:pt x="12434" y="7776"/>
                    <a:pt x="12764" y="6739"/>
                    <a:pt x="12929" y="5789"/>
                  </a:cubicBezTo>
                  <a:cubicBezTo>
                    <a:pt x="13094" y="4838"/>
                    <a:pt x="13094" y="3974"/>
                    <a:pt x="12682" y="3629"/>
                  </a:cubicBezTo>
                  <a:cubicBezTo>
                    <a:pt x="12269" y="3283"/>
                    <a:pt x="11445" y="3456"/>
                    <a:pt x="11033" y="4061"/>
                  </a:cubicBezTo>
                  <a:cubicBezTo>
                    <a:pt x="10621" y="4666"/>
                    <a:pt x="10621" y="5702"/>
                    <a:pt x="10621" y="8035"/>
                  </a:cubicBezTo>
                  <a:cubicBezTo>
                    <a:pt x="10621" y="10368"/>
                    <a:pt x="10621" y="13997"/>
                    <a:pt x="10703" y="16330"/>
                  </a:cubicBezTo>
                  <a:cubicBezTo>
                    <a:pt x="10785" y="18662"/>
                    <a:pt x="10950" y="19699"/>
                    <a:pt x="11857" y="20218"/>
                  </a:cubicBezTo>
                  <a:cubicBezTo>
                    <a:pt x="12764" y="20736"/>
                    <a:pt x="14413" y="20736"/>
                    <a:pt x="16144" y="19958"/>
                  </a:cubicBezTo>
                  <a:cubicBezTo>
                    <a:pt x="17876" y="19181"/>
                    <a:pt x="19689" y="17626"/>
                    <a:pt x="21503" y="160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9" name="Linea"/>
            <p:cNvSpPr/>
            <p:nvPr/>
          </p:nvSpPr>
          <p:spPr>
            <a:xfrm>
              <a:off x="6869965" y="5067191"/>
              <a:ext cx="152337" cy="13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793"/>
                  </a:moveTo>
                  <a:cubicBezTo>
                    <a:pt x="0" y="1862"/>
                    <a:pt x="0" y="931"/>
                    <a:pt x="160" y="1117"/>
                  </a:cubicBezTo>
                  <a:cubicBezTo>
                    <a:pt x="320" y="1303"/>
                    <a:pt x="640" y="2607"/>
                    <a:pt x="960" y="5400"/>
                  </a:cubicBezTo>
                  <a:cubicBezTo>
                    <a:pt x="1280" y="8193"/>
                    <a:pt x="1600" y="12476"/>
                    <a:pt x="1760" y="15083"/>
                  </a:cubicBezTo>
                  <a:cubicBezTo>
                    <a:pt x="1920" y="17690"/>
                    <a:pt x="1920" y="18621"/>
                    <a:pt x="2080" y="18621"/>
                  </a:cubicBezTo>
                  <a:cubicBezTo>
                    <a:pt x="2240" y="18621"/>
                    <a:pt x="2560" y="17690"/>
                    <a:pt x="2960" y="15734"/>
                  </a:cubicBezTo>
                  <a:cubicBezTo>
                    <a:pt x="3360" y="13779"/>
                    <a:pt x="3840" y="10800"/>
                    <a:pt x="4320" y="8472"/>
                  </a:cubicBezTo>
                  <a:cubicBezTo>
                    <a:pt x="4800" y="6145"/>
                    <a:pt x="5280" y="4469"/>
                    <a:pt x="5840" y="3352"/>
                  </a:cubicBezTo>
                  <a:cubicBezTo>
                    <a:pt x="6400" y="2234"/>
                    <a:pt x="7040" y="1676"/>
                    <a:pt x="7440" y="1862"/>
                  </a:cubicBezTo>
                  <a:cubicBezTo>
                    <a:pt x="7840" y="2048"/>
                    <a:pt x="8000" y="2979"/>
                    <a:pt x="8400" y="5866"/>
                  </a:cubicBezTo>
                  <a:cubicBezTo>
                    <a:pt x="8800" y="8752"/>
                    <a:pt x="9440" y="13593"/>
                    <a:pt x="9840" y="16479"/>
                  </a:cubicBezTo>
                  <a:cubicBezTo>
                    <a:pt x="10240" y="19366"/>
                    <a:pt x="10400" y="20297"/>
                    <a:pt x="10480" y="20203"/>
                  </a:cubicBezTo>
                  <a:cubicBezTo>
                    <a:pt x="10560" y="20110"/>
                    <a:pt x="10560" y="18993"/>
                    <a:pt x="10800" y="16386"/>
                  </a:cubicBezTo>
                  <a:cubicBezTo>
                    <a:pt x="11040" y="13779"/>
                    <a:pt x="11520" y="9683"/>
                    <a:pt x="12320" y="6890"/>
                  </a:cubicBezTo>
                  <a:cubicBezTo>
                    <a:pt x="13120" y="4097"/>
                    <a:pt x="14240" y="2607"/>
                    <a:pt x="15200" y="1583"/>
                  </a:cubicBezTo>
                  <a:cubicBezTo>
                    <a:pt x="16160" y="559"/>
                    <a:pt x="16960" y="0"/>
                    <a:pt x="17680" y="0"/>
                  </a:cubicBezTo>
                  <a:cubicBezTo>
                    <a:pt x="18400" y="0"/>
                    <a:pt x="19040" y="559"/>
                    <a:pt x="19360" y="1769"/>
                  </a:cubicBezTo>
                  <a:cubicBezTo>
                    <a:pt x="19680" y="2979"/>
                    <a:pt x="19680" y="4841"/>
                    <a:pt x="19760" y="7821"/>
                  </a:cubicBezTo>
                  <a:cubicBezTo>
                    <a:pt x="19840" y="10800"/>
                    <a:pt x="20000" y="14897"/>
                    <a:pt x="20240" y="17597"/>
                  </a:cubicBezTo>
                  <a:cubicBezTo>
                    <a:pt x="20480" y="20297"/>
                    <a:pt x="20800" y="21600"/>
                    <a:pt x="21040" y="21507"/>
                  </a:cubicBezTo>
                  <a:cubicBezTo>
                    <a:pt x="21280" y="21414"/>
                    <a:pt x="21440" y="19924"/>
                    <a:pt x="21600" y="18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0" name="Linea"/>
            <p:cNvSpPr/>
            <p:nvPr/>
          </p:nvSpPr>
          <p:spPr>
            <a:xfrm>
              <a:off x="7205610" y="5053359"/>
              <a:ext cx="59607" cy="13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30" fill="norm" stroke="1" extrusionOk="0">
                  <a:moveTo>
                    <a:pt x="15421" y="3155"/>
                  </a:moveTo>
                  <a:cubicBezTo>
                    <a:pt x="15421" y="2291"/>
                    <a:pt x="15421" y="1427"/>
                    <a:pt x="14021" y="822"/>
                  </a:cubicBezTo>
                  <a:cubicBezTo>
                    <a:pt x="12621" y="218"/>
                    <a:pt x="9821" y="-128"/>
                    <a:pt x="7621" y="45"/>
                  </a:cubicBezTo>
                  <a:cubicBezTo>
                    <a:pt x="5421" y="218"/>
                    <a:pt x="3821" y="909"/>
                    <a:pt x="2421" y="2464"/>
                  </a:cubicBezTo>
                  <a:cubicBezTo>
                    <a:pt x="1021" y="4019"/>
                    <a:pt x="-179" y="6438"/>
                    <a:pt x="2421" y="8771"/>
                  </a:cubicBezTo>
                  <a:cubicBezTo>
                    <a:pt x="5021" y="11104"/>
                    <a:pt x="11421" y="13350"/>
                    <a:pt x="15221" y="14819"/>
                  </a:cubicBezTo>
                  <a:cubicBezTo>
                    <a:pt x="19021" y="16288"/>
                    <a:pt x="20221" y="16979"/>
                    <a:pt x="20821" y="17843"/>
                  </a:cubicBezTo>
                  <a:cubicBezTo>
                    <a:pt x="21421" y="18707"/>
                    <a:pt x="21421" y="19744"/>
                    <a:pt x="18221" y="20435"/>
                  </a:cubicBezTo>
                  <a:cubicBezTo>
                    <a:pt x="15021" y="21126"/>
                    <a:pt x="8621" y="21472"/>
                    <a:pt x="4821" y="21040"/>
                  </a:cubicBezTo>
                  <a:cubicBezTo>
                    <a:pt x="1021" y="20608"/>
                    <a:pt x="-179" y="19398"/>
                    <a:pt x="21" y="18534"/>
                  </a:cubicBezTo>
                  <a:cubicBezTo>
                    <a:pt x="221" y="17670"/>
                    <a:pt x="1821" y="17152"/>
                    <a:pt x="3421" y="166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1" name="Linea"/>
            <p:cNvSpPr/>
            <p:nvPr/>
          </p:nvSpPr>
          <p:spPr>
            <a:xfrm>
              <a:off x="7298409" y="5068742"/>
              <a:ext cx="169101" cy="12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076" fill="norm" stroke="1" extrusionOk="0">
                  <a:moveTo>
                    <a:pt x="8713" y="3150"/>
                  </a:moveTo>
                  <a:cubicBezTo>
                    <a:pt x="8571" y="2203"/>
                    <a:pt x="8428" y="1255"/>
                    <a:pt x="7931" y="592"/>
                  </a:cubicBezTo>
                  <a:cubicBezTo>
                    <a:pt x="7434" y="-71"/>
                    <a:pt x="6581" y="-450"/>
                    <a:pt x="5160" y="971"/>
                  </a:cubicBezTo>
                  <a:cubicBezTo>
                    <a:pt x="3739" y="2392"/>
                    <a:pt x="1749" y="5613"/>
                    <a:pt x="755" y="8266"/>
                  </a:cubicBezTo>
                  <a:cubicBezTo>
                    <a:pt x="-240" y="10918"/>
                    <a:pt x="-240" y="13003"/>
                    <a:pt x="684" y="15087"/>
                  </a:cubicBezTo>
                  <a:cubicBezTo>
                    <a:pt x="1607" y="17171"/>
                    <a:pt x="3455" y="19255"/>
                    <a:pt x="5089" y="19824"/>
                  </a:cubicBezTo>
                  <a:cubicBezTo>
                    <a:pt x="6723" y="20392"/>
                    <a:pt x="8144" y="19445"/>
                    <a:pt x="9210" y="17929"/>
                  </a:cubicBezTo>
                  <a:cubicBezTo>
                    <a:pt x="10276" y="16413"/>
                    <a:pt x="10986" y="14329"/>
                    <a:pt x="11342" y="12813"/>
                  </a:cubicBezTo>
                  <a:cubicBezTo>
                    <a:pt x="11697" y="11297"/>
                    <a:pt x="11697" y="10350"/>
                    <a:pt x="11626" y="10350"/>
                  </a:cubicBezTo>
                  <a:cubicBezTo>
                    <a:pt x="11555" y="10350"/>
                    <a:pt x="11413" y="11297"/>
                    <a:pt x="11697" y="13192"/>
                  </a:cubicBezTo>
                  <a:cubicBezTo>
                    <a:pt x="11981" y="15087"/>
                    <a:pt x="12692" y="17929"/>
                    <a:pt x="13402" y="19445"/>
                  </a:cubicBezTo>
                  <a:cubicBezTo>
                    <a:pt x="14113" y="20961"/>
                    <a:pt x="14823" y="21150"/>
                    <a:pt x="15889" y="21055"/>
                  </a:cubicBezTo>
                  <a:cubicBezTo>
                    <a:pt x="16955" y="20961"/>
                    <a:pt x="18376" y="20582"/>
                    <a:pt x="19442" y="19634"/>
                  </a:cubicBezTo>
                  <a:cubicBezTo>
                    <a:pt x="20507" y="18687"/>
                    <a:pt x="21218" y="17171"/>
                    <a:pt x="21289" y="15182"/>
                  </a:cubicBezTo>
                  <a:cubicBezTo>
                    <a:pt x="21360" y="13192"/>
                    <a:pt x="20792" y="10729"/>
                    <a:pt x="19655" y="9213"/>
                  </a:cubicBezTo>
                  <a:cubicBezTo>
                    <a:pt x="18518" y="7697"/>
                    <a:pt x="16813" y="7129"/>
                    <a:pt x="15107" y="7318"/>
                  </a:cubicBezTo>
                  <a:cubicBezTo>
                    <a:pt x="13402" y="7508"/>
                    <a:pt x="11697" y="8455"/>
                    <a:pt x="10631" y="9403"/>
                  </a:cubicBezTo>
                  <a:cubicBezTo>
                    <a:pt x="9565" y="10350"/>
                    <a:pt x="9139" y="11297"/>
                    <a:pt x="8713" y="122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2" name="Linea"/>
            <p:cNvSpPr/>
            <p:nvPr/>
          </p:nvSpPr>
          <p:spPr>
            <a:xfrm>
              <a:off x="7486081" y="4989329"/>
              <a:ext cx="33854" cy="20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0" y="0"/>
                  </a:moveTo>
                  <a:cubicBezTo>
                    <a:pt x="1440" y="3503"/>
                    <a:pt x="2880" y="7005"/>
                    <a:pt x="3960" y="10041"/>
                  </a:cubicBezTo>
                  <a:cubicBezTo>
                    <a:pt x="5040" y="13077"/>
                    <a:pt x="5760" y="15645"/>
                    <a:pt x="6120" y="17222"/>
                  </a:cubicBezTo>
                  <a:cubicBezTo>
                    <a:pt x="6480" y="18798"/>
                    <a:pt x="6480" y="19382"/>
                    <a:pt x="6840" y="20024"/>
                  </a:cubicBezTo>
                  <a:cubicBezTo>
                    <a:pt x="7200" y="20666"/>
                    <a:pt x="7920" y="21366"/>
                    <a:pt x="10440" y="21483"/>
                  </a:cubicBezTo>
                  <a:cubicBezTo>
                    <a:pt x="12960" y="21600"/>
                    <a:pt x="17280" y="21133"/>
                    <a:pt x="21600" y="206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3" name="Linea"/>
            <p:cNvSpPr/>
            <p:nvPr/>
          </p:nvSpPr>
          <p:spPr>
            <a:xfrm>
              <a:off x="7552487" y="5081852"/>
              <a:ext cx="99473" cy="12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02" fill="norm" stroke="1" extrusionOk="0">
                  <a:moveTo>
                    <a:pt x="11929" y="6173"/>
                  </a:moveTo>
                  <a:cubicBezTo>
                    <a:pt x="11929" y="5209"/>
                    <a:pt x="11929" y="4245"/>
                    <a:pt x="12293" y="3184"/>
                  </a:cubicBezTo>
                  <a:cubicBezTo>
                    <a:pt x="12657" y="2123"/>
                    <a:pt x="13385" y="966"/>
                    <a:pt x="13142" y="388"/>
                  </a:cubicBezTo>
                  <a:cubicBezTo>
                    <a:pt x="12900" y="-191"/>
                    <a:pt x="11686" y="-191"/>
                    <a:pt x="9623" y="870"/>
                  </a:cubicBezTo>
                  <a:cubicBezTo>
                    <a:pt x="7560" y="1930"/>
                    <a:pt x="4648" y="4052"/>
                    <a:pt x="2706" y="6173"/>
                  </a:cubicBezTo>
                  <a:cubicBezTo>
                    <a:pt x="765" y="8295"/>
                    <a:pt x="-206" y="10416"/>
                    <a:pt x="37" y="12345"/>
                  </a:cubicBezTo>
                  <a:cubicBezTo>
                    <a:pt x="279" y="14273"/>
                    <a:pt x="1736" y="16009"/>
                    <a:pt x="3556" y="16491"/>
                  </a:cubicBezTo>
                  <a:cubicBezTo>
                    <a:pt x="5376" y="16973"/>
                    <a:pt x="7560" y="16202"/>
                    <a:pt x="9381" y="14370"/>
                  </a:cubicBezTo>
                  <a:cubicBezTo>
                    <a:pt x="11201" y="12538"/>
                    <a:pt x="12657" y="9645"/>
                    <a:pt x="13385" y="7716"/>
                  </a:cubicBezTo>
                  <a:cubicBezTo>
                    <a:pt x="14113" y="5788"/>
                    <a:pt x="14113" y="4823"/>
                    <a:pt x="13992" y="4823"/>
                  </a:cubicBezTo>
                  <a:cubicBezTo>
                    <a:pt x="13870" y="4823"/>
                    <a:pt x="13628" y="5788"/>
                    <a:pt x="13506" y="7909"/>
                  </a:cubicBezTo>
                  <a:cubicBezTo>
                    <a:pt x="13385" y="10030"/>
                    <a:pt x="13385" y="13309"/>
                    <a:pt x="14113" y="15816"/>
                  </a:cubicBezTo>
                  <a:cubicBezTo>
                    <a:pt x="14841" y="18323"/>
                    <a:pt x="16297" y="20059"/>
                    <a:pt x="17632" y="20734"/>
                  </a:cubicBezTo>
                  <a:cubicBezTo>
                    <a:pt x="18967" y="21409"/>
                    <a:pt x="20181" y="21023"/>
                    <a:pt x="21394" y="206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4" name="Linea"/>
            <p:cNvSpPr/>
            <p:nvPr/>
          </p:nvSpPr>
          <p:spPr>
            <a:xfrm>
              <a:off x="7679041" y="5080734"/>
              <a:ext cx="75656" cy="11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90" fill="norm" stroke="1" extrusionOk="0">
                  <a:moveTo>
                    <a:pt x="13148" y="2516"/>
                  </a:moveTo>
                  <a:cubicBezTo>
                    <a:pt x="12522" y="1468"/>
                    <a:pt x="11896" y="419"/>
                    <a:pt x="10800" y="105"/>
                  </a:cubicBezTo>
                  <a:cubicBezTo>
                    <a:pt x="9704" y="-210"/>
                    <a:pt x="8139" y="209"/>
                    <a:pt x="6730" y="1048"/>
                  </a:cubicBezTo>
                  <a:cubicBezTo>
                    <a:pt x="5322" y="1887"/>
                    <a:pt x="4070" y="3145"/>
                    <a:pt x="3913" y="4823"/>
                  </a:cubicBezTo>
                  <a:cubicBezTo>
                    <a:pt x="3757" y="6501"/>
                    <a:pt x="4696" y="8598"/>
                    <a:pt x="6730" y="9961"/>
                  </a:cubicBezTo>
                  <a:cubicBezTo>
                    <a:pt x="8765" y="11324"/>
                    <a:pt x="11896" y="11953"/>
                    <a:pt x="14243" y="12477"/>
                  </a:cubicBezTo>
                  <a:cubicBezTo>
                    <a:pt x="16591" y="13002"/>
                    <a:pt x="18157" y="13421"/>
                    <a:pt x="19409" y="14365"/>
                  </a:cubicBezTo>
                  <a:cubicBezTo>
                    <a:pt x="20661" y="15308"/>
                    <a:pt x="21600" y="16776"/>
                    <a:pt x="20504" y="17825"/>
                  </a:cubicBezTo>
                  <a:cubicBezTo>
                    <a:pt x="19409" y="18874"/>
                    <a:pt x="16278" y="19503"/>
                    <a:pt x="12522" y="20027"/>
                  </a:cubicBezTo>
                  <a:cubicBezTo>
                    <a:pt x="8765" y="20551"/>
                    <a:pt x="4383" y="20971"/>
                    <a:pt x="0" y="213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5" name="Linea"/>
            <p:cNvSpPr/>
            <p:nvPr/>
          </p:nvSpPr>
          <p:spPr>
            <a:xfrm>
              <a:off x="7790754" y="5013026"/>
              <a:ext cx="44009" cy="18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554" y="5112"/>
                    <a:pt x="1108" y="10225"/>
                    <a:pt x="1661" y="13420"/>
                  </a:cubicBezTo>
                  <a:cubicBezTo>
                    <a:pt x="2215" y="16615"/>
                    <a:pt x="2769" y="17893"/>
                    <a:pt x="3877" y="18980"/>
                  </a:cubicBezTo>
                  <a:cubicBezTo>
                    <a:pt x="4984" y="20066"/>
                    <a:pt x="6646" y="20961"/>
                    <a:pt x="8861" y="21280"/>
                  </a:cubicBezTo>
                  <a:cubicBezTo>
                    <a:pt x="11077" y="21600"/>
                    <a:pt x="13846" y="21344"/>
                    <a:pt x="16061" y="20833"/>
                  </a:cubicBezTo>
                  <a:cubicBezTo>
                    <a:pt x="18277" y="20322"/>
                    <a:pt x="19938" y="19555"/>
                    <a:pt x="21600" y="18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6" name="Linea"/>
            <p:cNvSpPr/>
            <p:nvPr/>
          </p:nvSpPr>
          <p:spPr>
            <a:xfrm>
              <a:off x="7753516" y="5066539"/>
              <a:ext cx="123717" cy="132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3" fill="norm" stroke="1" extrusionOk="0">
                  <a:moveTo>
                    <a:pt x="0" y="1204"/>
                  </a:moveTo>
                  <a:cubicBezTo>
                    <a:pt x="1767" y="655"/>
                    <a:pt x="3535" y="106"/>
                    <a:pt x="6578" y="15"/>
                  </a:cubicBezTo>
                  <a:cubicBezTo>
                    <a:pt x="9622" y="-77"/>
                    <a:pt x="13942" y="289"/>
                    <a:pt x="16593" y="747"/>
                  </a:cubicBezTo>
                  <a:cubicBezTo>
                    <a:pt x="19244" y="1204"/>
                    <a:pt x="20225" y="1754"/>
                    <a:pt x="20716" y="2943"/>
                  </a:cubicBezTo>
                  <a:cubicBezTo>
                    <a:pt x="21207" y="4133"/>
                    <a:pt x="21207" y="5964"/>
                    <a:pt x="21305" y="8618"/>
                  </a:cubicBezTo>
                  <a:cubicBezTo>
                    <a:pt x="21404" y="11272"/>
                    <a:pt x="21600" y="14750"/>
                    <a:pt x="21502" y="16947"/>
                  </a:cubicBezTo>
                  <a:cubicBezTo>
                    <a:pt x="21404" y="19143"/>
                    <a:pt x="21011" y="20059"/>
                    <a:pt x="20913" y="20608"/>
                  </a:cubicBezTo>
                  <a:cubicBezTo>
                    <a:pt x="20815" y="21157"/>
                    <a:pt x="21011" y="21340"/>
                    <a:pt x="21207" y="21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7" name="Linea"/>
            <p:cNvSpPr/>
            <p:nvPr/>
          </p:nvSpPr>
          <p:spPr>
            <a:xfrm>
              <a:off x="7916009" y="5013026"/>
              <a:ext cx="6771" cy="1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8" name="Linea"/>
            <p:cNvSpPr/>
            <p:nvPr/>
          </p:nvSpPr>
          <p:spPr>
            <a:xfrm>
              <a:off x="7930467" y="5074880"/>
              <a:ext cx="170486" cy="1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240" fill="norm" stroke="1" extrusionOk="0">
                  <a:moveTo>
                    <a:pt x="4120" y="2196"/>
                  </a:moveTo>
                  <a:cubicBezTo>
                    <a:pt x="3979" y="1215"/>
                    <a:pt x="3838" y="233"/>
                    <a:pt x="3414" y="36"/>
                  </a:cubicBezTo>
                  <a:cubicBezTo>
                    <a:pt x="2991" y="-160"/>
                    <a:pt x="2285" y="429"/>
                    <a:pt x="1579" y="2000"/>
                  </a:cubicBezTo>
                  <a:cubicBezTo>
                    <a:pt x="873" y="3571"/>
                    <a:pt x="167" y="6124"/>
                    <a:pt x="26" y="8971"/>
                  </a:cubicBezTo>
                  <a:cubicBezTo>
                    <a:pt x="-115" y="11818"/>
                    <a:pt x="309" y="14960"/>
                    <a:pt x="1297" y="16825"/>
                  </a:cubicBezTo>
                  <a:cubicBezTo>
                    <a:pt x="2285" y="18691"/>
                    <a:pt x="3838" y="19280"/>
                    <a:pt x="5744" y="18102"/>
                  </a:cubicBezTo>
                  <a:cubicBezTo>
                    <a:pt x="7650" y="16924"/>
                    <a:pt x="9908" y="13978"/>
                    <a:pt x="11109" y="12015"/>
                  </a:cubicBezTo>
                  <a:cubicBezTo>
                    <a:pt x="12309" y="10051"/>
                    <a:pt x="12450" y="9069"/>
                    <a:pt x="12238" y="8284"/>
                  </a:cubicBezTo>
                  <a:cubicBezTo>
                    <a:pt x="12026" y="7498"/>
                    <a:pt x="11462" y="6909"/>
                    <a:pt x="11179" y="7105"/>
                  </a:cubicBezTo>
                  <a:cubicBezTo>
                    <a:pt x="10897" y="7302"/>
                    <a:pt x="10897" y="8284"/>
                    <a:pt x="10967" y="10345"/>
                  </a:cubicBezTo>
                  <a:cubicBezTo>
                    <a:pt x="11038" y="12407"/>
                    <a:pt x="11179" y="15549"/>
                    <a:pt x="11885" y="17611"/>
                  </a:cubicBezTo>
                  <a:cubicBezTo>
                    <a:pt x="12591" y="19673"/>
                    <a:pt x="13861" y="20655"/>
                    <a:pt x="15203" y="21047"/>
                  </a:cubicBezTo>
                  <a:cubicBezTo>
                    <a:pt x="16544" y="21440"/>
                    <a:pt x="17956" y="21244"/>
                    <a:pt x="19085" y="20360"/>
                  </a:cubicBezTo>
                  <a:cubicBezTo>
                    <a:pt x="20214" y="19476"/>
                    <a:pt x="21061" y="17905"/>
                    <a:pt x="21273" y="15255"/>
                  </a:cubicBezTo>
                  <a:cubicBezTo>
                    <a:pt x="21485" y="12604"/>
                    <a:pt x="21061" y="8873"/>
                    <a:pt x="20567" y="6418"/>
                  </a:cubicBezTo>
                  <a:cubicBezTo>
                    <a:pt x="20073" y="3964"/>
                    <a:pt x="19509" y="2785"/>
                    <a:pt x="18873" y="2196"/>
                  </a:cubicBezTo>
                  <a:cubicBezTo>
                    <a:pt x="18238" y="1607"/>
                    <a:pt x="17532" y="1607"/>
                    <a:pt x="16332" y="2785"/>
                  </a:cubicBezTo>
                  <a:cubicBezTo>
                    <a:pt x="15132" y="3964"/>
                    <a:pt x="13438" y="6320"/>
                    <a:pt x="11814" y="8775"/>
                  </a:cubicBezTo>
                  <a:cubicBezTo>
                    <a:pt x="10191" y="11229"/>
                    <a:pt x="8638" y="13782"/>
                    <a:pt x="7085" y="163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9" name="Linea"/>
            <p:cNvSpPr/>
            <p:nvPr/>
          </p:nvSpPr>
          <p:spPr>
            <a:xfrm>
              <a:off x="1077471" y="5793048"/>
              <a:ext cx="95913" cy="186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53" fill="norm" stroke="1" extrusionOk="0">
                  <a:moveTo>
                    <a:pt x="12000" y="2108"/>
                  </a:moveTo>
                  <a:cubicBezTo>
                    <a:pt x="12200" y="1592"/>
                    <a:pt x="12400" y="1075"/>
                    <a:pt x="12000" y="713"/>
                  </a:cubicBezTo>
                  <a:cubicBezTo>
                    <a:pt x="11600" y="351"/>
                    <a:pt x="10600" y="145"/>
                    <a:pt x="9500" y="41"/>
                  </a:cubicBezTo>
                  <a:cubicBezTo>
                    <a:pt x="8400" y="-62"/>
                    <a:pt x="7200" y="-62"/>
                    <a:pt x="5600" y="1178"/>
                  </a:cubicBezTo>
                  <a:cubicBezTo>
                    <a:pt x="4000" y="2418"/>
                    <a:pt x="2000" y="4899"/>
                    <a:pt x="1000" y="6397"/>
                  </a:cubicBezTo>
                  <a:cubicBezTo>
                    <a:pt x="0" y="7896"/>
                    <a:pt x="0" y="8413"/>
                    <a:pt x="0" y="8929"/>
                  </a:cubicBezTo>
                  <a:cubicBezTo>
                    <a:pt x="0" y="9446"/>
                    <a:pt x="0" y="9963"/>
                    <a:pt x="1300" y="10118"/>
                  </a:cubicBezTo>
                  <a:cubicBezTo>
                    <a:pt x="2600" y="10273"/>
                    <a:pt x="5200" y="10066"/>
                    <a:pt x="7800" y="9860"/>
                  </a:cubicBezTo>
                  <a:cubicBezTo>
                    <a:pt x="10400" y="9653"/>
                    <a:pt x="13000" y="9446"/>
                    <a:pt x="15300" y="9705"/>
                  </a:cubicBezTo>
                  <a:cubicBezTo>
                    <a:pt x="17600" y="9963"/>
                    <a:pt x="19600" y="10686"/>
                    <a:pt x="20600" y="11616"/>
                  </a:cubicBezTo>
                  <a:cubicBezTo>
                    <a:pt x="21600" y="12547"/>
                    <a:pt x="21600" y="13683"/>
                    <a:pt x="20400" y="15027"/>
                  </a:cubicBezTo>
                  <a:cubicBezTo>
                    <a:pt x="19200" y="16371"/>
                    <a:pt x="16800" y="17921"/>
                    <a:pt x="14700" y="19006"/>
                  </a:cubicBezTo>
                  <a:cubicBezTo>
                    <a:pt x="12600" y="20091"/>
                    <a:pt x="10800" y="20711"/>
                    <a:pt x="9400" y="21073"/>
                  </a:cubicBezTo>
                  <a:cubicBezTo>
                    <a:pt x="8000" y="21435"/>
                    <a:pt x="7000" y="21538"/>
                    <a:pt x="6200" y="21383"/>
                  </a:cubicBezTo>
                  <a:cubicBezTo>
                    <a:pt x="5400" y="21228"/>
                    <a:pt x="4800" y="20815"/>
                    <a:pt x="4500" y="20246"/>
                  </a:cubicBezTo>
                  <a:cubicBezTo>
                    <a:pt x="4200" y="19678"/>
                    <a:pt x="4200" y="18954"/>
                    <a:pt x="4600" y="18438"/>
                  </a:cubicBezTo>
                  <a:cubicBezTo>
                    <a:pt x="5000" y="17921"/>
                    <a:pt x="5800" y="17611"/>
                    <a:pt x="6600" y="173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0" name="Linea"/>
            <p:cNvSpPr/>
            <p:nvPr/>
          </p:nvSpPr>
          <p:spPr>
            <a:xfrm>
              <a:off x="1227193" y="5840078"/>
              <a:ext cx="109323" cy="131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065" fill="norm" stroke="1" extrusionOk="0">
                  <a:moveTo>
                    <a:pt x="13552" y="1456"/>
                  </a:moveTo>
                  <a:cubicBezTo>
                    <a:pt x="13021" y="880"/>
                    <a:pt x="12489" y="304"/>
                    <a:pt x="11693" y="88"/>
                  </a:cubicBezTo>
                  <a:cubicBezTo>
                    <a:pt x="10896" y="-128"/>
                    <a:pt x="9834" y="16"/>
                    <a:pt x="8152" y="952"/>
                  </a:cubicBezTo>
                  <a:cubicBezTo>
                    <a:pt x="6470" y="1888"/>
                    <a:pt x="4168" y="3616"/>
                    <a:pt x="2575" y="5920"/>
                  </a:cubicBezTo>
                  <a:cubicBezTo>
                    <a:pt x="981" y="8224"/>
                    <a:pt x="96" y="11104"/>
                    <a:pt x="8" y="13552"/>
                  </a:cubicBezTo>
                  <a:cubicBezTo>
                    <a:pt x="-81" y="16000"/>
                    <a:pt x="627" y="18016"/>
                    <a:pt x="2398" y="19384"/>
                  </a:cubicBezTo>
                  <a:cubicBezTo>
                    <a:pt x="4168" y="20752"/>
                    <a:pt x="7001" y="21472"/>
                    <a:pt x="10365" y="20824"/>
                  </a:cubicBezTo>
                  <a:cubicBezTo>
                    <a:pt x="13729" y="20176"/>
                    <a:pt x="17624" y="18160"/>
                    <a:pt x="21519" y="161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1" name="Linea"/>
            <p:cNvSpPr/>
            <p:nvPr/>
          </p:nvSpPr>
          <p:spPr>
            <a:xfrm>
              <a:off x="1348301" y="5833719"/>
              <a:ext cx="85356" cy="11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266" fill="norm" stroke="1" extrusionOk="0">
                  <a:moveTo>
                    <a:pt x="11779" y="9124"/>
                  </a:moveTo>
                  <a:cubicBezTo>
                    <a:pt x="11557" y="8312"/>
                    <a:pt x="11334" y="7500"/>
                    <a:pt x="10889" y="6444"/>
                  </a:cubicBezTo>
                  <a:cubicBezTo>
                    <a:pt x="10443" y="5389"/>
                    <a:pt x="9775" y="4090"/>
                    <a:pt x="8885" y="3765"/>
                  </a:cubicBezTo>
                  <a:cubicBezTo>
                    <a:pt x="7994" y="3440"/>
                    <a:pt x="6880" y="4090"/>
                    <a:pt x="5433" y="5795"/>
                  </a:cubicBezTo>
                  <a:cubicBezTo>
                    <a:pt x="3986" y="7500"/>
                    <a:pt x="2204" y="10261"/>
                    <a:pt x="1091" y="12616"/>
                  </a:cubicBezTo>
                  <a:cubicBezTo>
                    <a:pt x="-23" y="14971"/>
                    <a:pt x="-468" y="16920"/>
                    <a:pt x="645" y="18219"/>
                  </a:cubicBezTo>
                  <a:cubicBezTo>
                    <a:pt x="1759" y="19518"/>
                    <a:pt x="4431" y="20168"/>
                    <a:pt x="7437" y="18706"/>
                  </a:cubicBezTo>
                  <a:cubicBezTo>
                    <a:pt x="10443" y="17244"/>
                    <a:pt x="13784" y="13672"/>
                    <a:pt x="15676" y="10342"/>
                  </a:cubicBezTo>
                  <a:cubicBezTo>
                    <a:pt x="17569" y="7013"/>
                    <a:pt x="18014" y="3927"/>
                    <a:pt x="17792" y="2141"/>
                  </a:cubicBezTo>
                  <a:cubicBezTo>
                    <a:pt x="17569" y="354"/>
                    <a:pt x="16678" y="-133"/>
                    <a:pt x="16010" y="29"/>
                  </a:cubicBezTo>
                  <a:cubicBezTo>
                    <a:pt x="15342" y="192"/>
                    <a:pt x="14897" y="1004"/>
                    <a:pt x="14674" y="3196"/>
                  </a:cubicBezTo>
                  <a:cubicBezTo>
                    <a:pt x="14452" y="5389"/>
                    <a:pt x="14452" y="8962"/>
                    <a:pt x="15008" y="11966"/>
                  </a:cubicBezTo>
                  <a:cubicBezTo>
                    <a:pt x="15565" y="14971"/>
                    <a:pt x="16678" y="17407"/>
                    <a:pt x="17569" y="19031"/>
                  </a:cubicBezTo>
                  <a:cubicBezTo>
                    <a:pt x="18460" y="20655"/>
                    <a:pt x="19128" y="21467"/>
                    <a:pt x="19685" y="21223"/>
                  </a:cubicBezTo>
                  <a:cubicBezTo>
                    <a:pt x="20241" y="20980"/>
                    <a:pt x="20687" y="19680"/>
                    <a:pt x="21132" y="183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2" name="Linea"/>
            <p:cNvSpPr/>
            <p:nvPr/>
          </p:nvSpPr>
          <p:spPr>
            <a:xfrm>
              <a:off x="1475746" y="5839369"/>
              <a:ext cx="57750" cy="108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324" fill="norm" stroke="1" extrusionOk="0">
                  <a:moveTo>
                    <a:pt x="401" y="4054"/>
                  </a:moveTo>
                  <a:cubicBezTo>
                    <a:pt x="1065" y="6887"/>
                    <a:pt x="1730" y="9720"/>
                    <a:pt x="2394" y="12287"/>
                  </a:cubicBezTo>
                  <a:cubicBezTo>
                    <a:pt x="3059" y="14854"/>
                    <a:pt x="3724" y="17156"/>
                    <a:pt x="4056" y="18749"/>
                  </a:cubicBezTo>
                  <a:cubicBezTo>
                    <a:pt x="4388" y="20343"/>
                    <a:pt x="4388" y="21228"/>
                    <a:pt x="3724" y="21316"/>
                  </a:cubicBezTo>
                  <a:cubicBezTo>
                    <a:pt x="3059" y="21405"/>
                    <a:pt x="1730" y="20697"/>
                    <a:pt x="899" y="18926"/>
                  </a:cubicBezTo>
                  <a:cubicBezTo>
                    <a:pt x="68" y="17156"/>
                    <a:pt x="-264" y="14323"/>
                    <a:pt x="234" y="11402"/>
                  </a:cubicBezTo>
                  <a:cubicBezTo>
                    <a:pt x="733" y="8480"/>
                    <a:pt x="2062" y="5471"/>
                    <a:pt x="4056" y="3435"/>
                  </a:cubicBezTo>
                  <a:cubicBezTo>
                    <a:pt x="6050" y="1398"/>
                    <a:pt x="8708" y="336"/>
                    <a:pt x="11699" y="71"/>
                  </a:cubicBezTo>
                  <a:cubicBezTo>
                    <a:pt x="14690" y="-195"/>
                    <a:pt x="18013" y="336"/>
                    <a:pt x="21336" y="8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3" name="Linea"/>
            <p:cNvSpPr/>
            <p:nvPr/>
          </p:nvSpPr>
          <p:spPr>
            <a:xfrm>
              <a:off x="1558912" y="5831944"/>
              <a:ext cx="70222" cy="11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89" fill="norm" stroke="1" extrusionOk="0">
                  <a:moveTo>
                    <a:pt x="17265" y="2273"/>
                  </a:moveTo>
                  <a:cubicBezTo>
                    <a:pt x="15665" y="1236"/>
                    <a:pt x="14065" y="200"/>
                    <a:pt x="12198" y="27"/>
                  </a:cubicBezTo>
                  <a:cubicBezTo>
                    <a:pt x="10331" y="-146"/>
                    <a:pt x="8198" y="545"/>
                    <a:pt x="6198" y="1582"/>
                  </a:cubicBezTo>
                  <a:cubicBezTo>
                    <a:pt x="4198" y="2619"/>
                    <a:pt x="2331" y="4001"/>
                    <a:pt x="1131" y="5211"/>
                  </a:cubicBezTo>
                  <a:cubicBezTo>
                    <a:pt x="-69" y="6420"/>
                    <a:pt x="-602" y="7457"/>
                    <a:pt x="998" y="8494"/>
                  </a:cubicBezTo>
                  <a:cubicBezTo>
                    <a:pt x="2598" y="9531"/>
                    <a:pt x="6331" y="10568"/>
                    <a:pt x="9931" y="11432"/>
                  </a:cubicBezTo>
                  <a:cubicBezTo>
                    <a:pt x="13531" y="12296"/>
                    <a:pt x="16998" y="12987"/>
                    <a:pt x="18865" y="13851"/>
                  </a:cubicBezTo>
                  <a:cubicBezTo>
                    <a:pt x="20731" y="14715"/>
                    <a:pt x="20998" y="15752"/>
                    <a:pt x="20731" y="16616"/>
                  </a:cubicBezTo>
                  <a:cubicBezTo>
                    <a:pt x="20465" y="17480"/>
                    <a:pt x="19665" y="18171"/>
                    <a:pt x="18065" y="18948"/>
                  </a:cubicBezTo>
                  <a:cubicBezTo>
                    <a:pt x="16465" y="19726"/>
                    <a:pt x="14065" y="20590"/>
                    <a:pt x="11398" y="21022"/>
                  </a:cubicBezTo>
                  <a:cubicBezTo>
                    <a:pt x="8731" y="21454"/>
                    <a:pt x="5798" y="21454"/>
                    <a:pt x="3665" y="21281"/>
                  </a:cubicBezTo>
                  <a:cubicBezTo>
                    <a:pt x="1531" y="21108"/>
                    <a:pt x="198" y="20763"/>
                    <a:pt x="198" y="20590"/>
                  </a:cubicBezTo>
                  <a:cubicBezTo>
                    <a:pt x="198" y="20417"/>
                    <a:pt x="1531" y="20417"/>
                    <a:pt x="2865" y="20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4" name="Linea"/>
            <p:cNvSpPr/>
            <p:nvPr/>
          </p:nvSpPr>
          <p:spPr>
            <a:xfrm>
              <a:off x="1669313" y="5837536"/>
              <a:ext cx="117830" cy="100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9234" y="2473"/>
                  </a:moveTo>
                  <a:cubicBezTo>
                    <a:pt x="9399" y="1517"/>
                    <a:pt x="9563" y="562"/>
                    <a:pt x="9234" y="179"/>
                  </a:cubicBezTo>
                  <a:cubicBezTo>
                    <a:pt x="8904" y="-203"/>
                    <a:pt x="8079" y="-12"/>
                    <a:pt x="6678" y="1135"/>
                  </a:cubicBezTo>
                  <a:cubicBezTo>
                    <a:pt x="5276" y="2282"/>
                    <a:pt x="3298" y="4385"/>
                    <a:pt x="1979" y="6870"/>
                  </a:cubicBezTo>
                  <a:cubicBezTo>
                    <a:pt x="660" y="9355"/>
                    <a:pt x="0" y="12222"/>
                    <a:pt x="0" y="14516"/>
                  </a:cubicBezTo>
                  <a:cubicBezTo>
                    <a:pt x="0" y="16809"/>
                    <a:pt x="660" y="18530"/>
                    <a:pt x="1896" y="19581"/>
                  </a:cubicBezTo>
                  <a:cubicBezTo>
                    <a:pt x="3133" y="20632"/>
                    <a:pt x="4947" y="21015"/>
                    <a:pt x="6595" y="19677"/>
                  </a:cubicBezTo>
                  <a:cubicBezTo>
                    <a:pt x="8244" y="18339"/>
                    <a:pt x="9728" y="15280"/>
                    <a:pt x="10553" y="12795"/>
                  </a:cubicBezTo>
                  <a:cubicBezTo>
                    <a:pt x="11377" y="10310"/>
                    <a:pt x="11542" y="8399"/>
                    <a:pt x="11542" y="6679"/>
                  </a:cubicBezTo>
                  <a:cubicBezTo>
                    <a:pt x="11542" y="4958"/>
                    <a:pt x="11377" y="3429"/>
                    <a:pt x="11212" y="3142"/>
                  </a:cubicBezTo>
                  <a:cubicBezTo>
                    <a:pt x="11047" y="2855"/>
                    <a:pt x="10882" y="3811"/>
                    <a:pt x="10800" y="5818"/>
                  </a:cubicBezTo>
                  <a:cubicBezTo>
                    <a:pt x="10718" y="7825"/>
                    <a:pt x="10718" y="10884"/>
                    <a:pt x="11295" y="13655"/>
                  </a:cubicBezTo>
                  <a:cubicBezTo>
                    <a:pt x="11872" y="16427"/>
                    <a:pt x="13026" y="18912"/>
                    <a:pt x="14840" y="20155"/>
                  </a:cubicBezTo>
                  <a:cubicBezTo>
                    <a:pt x="16653" y="21397"/>
                    <a:pt x="19127" y="21397"/>
                    <a:pt x="21600" y="213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5" name="Linea"/>
            <p:cNvSpPr/>
            <p:nvPr/>
          </p:nvSpPr>
          <p:spPr>
            <a:xfrm>
              <a:off x="1123343" y="6102818"/>
              <a:ext cx="5398" cy="121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10800" y="1906"/>
                  </a:moveTo>
                  <a:cubicBezTo>
                    <a:pt x="7200" y="953"/>
                    <a:pt x="3600" y="0"/>
                    <a:pt x="1800" y="0"/>
                  </a:cubicBezTo>
                  <a:cubicBezTo>
                    <a:pt x="0" y="0"/>
                    <a:pt x="0" y="953"/>
                    <a:pt x="0" y="4368"/>
                  </a:cubicBezTo>
                  <a:cubicBezTo>
                    <a:pt x="0" y="7782"/>
                    <a:pt x="0" y="13659"/>
                    <a:pt x="0" y="17074"/>
                  </a:cubicBezTo>
                  <a:cubicBezTo>
                    <a:pt x="0" y="20488"/>
                    <a:pt x="0" y="21441"/>
                    <a:pt x="3600" y="21521"/>
                  </a:cubicBezTo>
                  <a:cubicBezTo>
                    <a:pt x="7200" y="21600"/>
                    <a:pt x="14400" y="20806"/>
                    <a:pt x="21600" y="200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6" name="Linea"/>
            <p:cNvSpPr/>
            <p:nvPr/>
          </p:nvSpPr>
          <p:spPr>
            <a:xfrm>
              <a:off x="1115248" y="6054248"/>
              <a:ext cx="5398" cy="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7" name="Linea"/>
            <p:cNvSpPr/>
            <p:nvPr/>
          </p:nvSpPr>
          <p:spPr>
            <a:xfrm>
              <a:off x="1188104" y="6104675"/>
              <a:ext cx="70159" cy="120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2070"/>
                  </a:moveTo>
                  <a:cubicBezTo>
                    <a:pt x="0" y="6230"/>
                    <a:pt x="0" y="10390"/>
                    <a:pt x="0" y="13350"/>
                  </a:cubicBezTo>
                  <a:cubicBezTo>
                    <a:pt x="0" y="16310"/>
                    <a:pt x="0" y="18070"/>
                    <a:pt x="0" y="19350"/>
                  </a:cubicBezTo>
                  <a:cubicBezTo>
                    <a:pt x="0" y="20630"/>
                    <a:pt x="0" y="21430"/>
                    <a:pt x="138" y="21430"/>
                  </a:cubicBezTo>
                  <a:cubicBezTo>
                    <a:pt x="277" y="21430"/>
                    <a:pt x="554" y="20630"/>
                    <a:pt x="1662" y="17830"/>
                  </a:cubicBezTo>
                  <a:cubicBezTo>
                    <a:pt x="2769" y="15030"/>
                    <a:pt x="4708" y="10230"/>
                    <a:pt x="6923" y="6950"/>
                  </a:cubicBezTo>
                  <a:cubicBezTo>
                    <a:pt x="9138" y="3670"/>
                    <a:pt x="11631" y="1910"/>
                    <a:pt x="13569" y="950"/>
                  </a:cubicBezTo>
                  <a:cubicBezTo>
                    <a:pt x="15508" y="-10"/>
                    <a:pt x="16892" y="-170"/>
                    <a:pt x="17862" y="150"/>
                  </a:cubicBezTo>
                  <a:cubicBezTo>
                    <a:pt x="18831" y="470"/>
                    <a:pt x="19385" y="1270"/>
                    <a:pt x="19662" y="4070"/>
                  </a:cubicBezTo>
                  <a:cubicBezTo>
                    <a:pt x="19938" y="6870"/>
                    <a:pt x="19938" y="11670"/>
                    <a:pt x="20215" y="14630"/>
                  </a:cubicBezTo>
                  <a:cubicBezTo>
                    <a:pt x="20492" y="17590"/>
                    <a:pt x="21046" y="18710"/>
                    <a:pt x="21600" y="198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8" name="Linea"/>
            <p:cNvSpPr/>
            <p:nvPr/>
          </p:nvSpPr>
          <p:spPr>
            <a:xfrm>
              <a:off x="1322503" y="6065041"/>
              <a:ext cx="11314" cy="15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444" fill="norm" stroke="1" extrusionOk="0">
                  <a:moveTo>
                    <a:pt x="10929" y="0"/>
                  </a:moveTo>
                  <a:cubicBezTo>
                    <a:pt x="5944" y="3642"/>
                    <a:pt x="959" y="7284"/>
                    <a:pt x="129" y="10674"/>
                  </a:cubicBezTo>
                  <a:cubicBezTo>
                    <a:pt x="-702" y="14065"/>
                    <a:pt x="2621" y="17205"/>
                    <a:pt x="5944" y="19088"/>
                  </a:cubicBezTo>
                  <a:cubicBezTo>
                    <a:pt x="9267" y="20972"/>
                    <a:pt x="12590" y="21600"/>
                    <a:pt x="15083" y="21412"/>
                  </a:cubicBezTo>
                  <a:cubicBezTo>
                    <a:pt x="17575" y="21223"/>
                    <a:pt x="19237" y="20219"/>
                    <a:pt x="20898" y="192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9" name="Linea"/>
            <p:cNvSpPr/>
            <p:nvPr/>
          </p:nvSpPr>
          <p:spPr>
            <a:xfrm>
              <a:off x="1293341" y="6108215"/>
              <a:ext cx="102539" cy="1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8" y="16800"/>
                    <a:pt x="1137" y="12000"/>
                    <a:pt x="4737" y="8400"/>
                  </a:cubicBezTo>
                  <a:cubicBezTo>
                    <a:pt x="8337" y="4800"/>
                    <a:pt x="1496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0" name="Linea"/>
            <p:cNvSpPr/>
            <p:nvPr/>
          </p:nvSpPr>
          <p:spPr>
            <a:xfrm>
              <a:off x="1385085" y="6113612"/>
              <a:ext cx="199680" cy="101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7958"/>
                  </a:moveTo>
                  <a:cubicBezTo>
                    <a:pt x="0" y="8905"/>
                    <a:pt x="0" y="9853"/>
                    <a:pt x="438" y="10421"/>
                  </a:cubicBezTo>
                  <a:cubicBezTo>
                    <a:pt x="876" y="10989"/>
                    <a:pt x="1751" y="11179"/>
                    <a:pt x="2870" y="10232"/>
                  </a:cubicBezTo>
                  <a:cubicBezTo>
                    <a:pt x="3989" y="9284"/>
                    <a:pt x="5351" y="7200"/>
                    <a:pt x="6130" y="5589"/>
                  </a:cubicBezTo>
                  <a:cubicBezTo>
                    <a:pt x="6908" y="3979"/>
                    <a:pt x="7103" y="2842"/>
                    <a:pt x="6957" y="2084"/>
                  </a:cubicBezTo>
                  <a:cubicBezTo>
                    <a:pt x="6811" y="1326"/>
                    <a:pt x="6324" y="947"/>
                    <a:pt x="5254" y="1232"/>
                  </a:cubicBezTo>
                  <a:cubicBezTo>
                    <a:pt x="4184" y="1516"/>
                    <a:pt x="2530" y="2463"/>
                    <a:pt x="1557" y="3884"/>
                  </a:cubicBezTo>
                  <a:cubicBezTo>
                    <a:pt x="584" y="5305"/>
                    <a:pt x="292" y="7200"/>
                    <a:pt x="535" y="9853"/>
                  </a:cubicBezTo>
                  <a:cubicBezTo>
                    <a:pt x="778" y="12505"/>
                    <a:pt x="1557" y="15916"/>
                    <a:pt x="2238" y="18095"/>
                  </a:cubicBezTo>
                  <a:cubicBezTo>
                    <a:pt x="2919" y="20274"/>
                    <a:pt x="3503" y="21221"/>
                    <a:pt x="4427" y="21411"/>
                  </a:cubicBezTo>
                  <a:cubicBezTo>
                    <a:pt x="5351" y="21600"/>
                    <a:pt x="6616" y="21032"/>
                    <a:pt x="8027" y="18474"/>
                  </a:cubicBezTo>
                  <a:cubicBezTo>
                    <a:pt x="9438" y="15916"/>
                    <a:pt x="10995" y="11368"/>
                    <a:pt x="11870" y="8526"/>
                  </a:cubicBezTo>
                  <a:cubicBezTo>
                    <a:pt x="12746" y="5684"/>
                    <a:pt x="12941" y="4547"/>
                    <a:pt x="12941" y="3411"/>
                  </a:cubicBezTo>
                  <a:cubicBezTo>
                    <a:pt x="12941" y="2274"/>
                    <a:pt x="12746" y="1137"/>
                    <a:pt x="12600" y="1042"/>
                  </a:cubicBezTo>
                  <a:cubicBezTo>
                    <a:pt x="12454" y="947"/>
                    <a:pt x="12357" y="1895"/>
                    <a:pt x="12454" y="4358"/>
                  </a:cubicBezTo>
                  <a:cubicBezTo>
                    <a:pt x="12551" y="6821"/>
                    <a:pt x="12843" y="10800"/>
                    <a:pt x="13086" y="13358"/>
                  </a:cubicBezTo>
                  <a:cubicBezTo>
                    <a:pt x="13330" y="15916"/>
                    <a:pt x="13524" y="17053"/>
                    <a:pt x="13816" y="18284"/>
                  </a:cubicBezTo>
                  <a:cubicBezTo>
                    <a:pt x="14108" y="19516"/>
                    <a:pt x="14497" y="20842"/>
                    <a:pt x="14692" y="21032"/>
                  </a:cubicBezTo>
                  <a:cubicBezTo>
                    <a:pt x="14886" y="21221"/>
                    <a:pt x="14886" y="20274"/>
                    <a:pt x="14886" y="17621"/>
                  </a:cubicBezTo>
                  <a:cubicBezTo>
                    <a:pt x="14886" y="14968"/>
                    <a:pt x="14886" y="10611"/>
                    <a:pt x="14886" y="7958"/>
                  </a:cubicBezTo>
                  <a:cubicBezTo>
                    <a:pt x="14886" y="5305"/>
                    <a:pt x="14886" y="4358"/>
                    <a:pt x="15081" y="3600"/>
                  </a:cubicBezTo>
                  <a:cubicBezTo>
                    <a:pt x="15276" y="2842"/>
                    <a:pt x="15665" y="2274"/>
                    <a:pt x="16784" y="1705"/>
                  </a:cubicBezTo>
                  <a:cubicBezTo>
                    <a:pt x="17903" y="1137"/>
                    <a:pt x="19751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1" name="Linea"/>
            <p:cNvSpPr/>
            <p:nvPr/>
          </p:nvSpPr>
          <p:spPr>
            <a:xfrm>
              <a:off x="1603031" y="6113265"/>
              <a:ext cx="111256" cy="11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334" fill="norm" stroke="1" extrusionOk="0">
                  <a:moveTo>
                    <a:pt x="12561" y="2537"/>
                  </a:moveTo>
                  <a:cubicBezTo>
                    <a:pt x="12043" y="1713"/>
                    <a:pt x="11524" y="888"/>
                    <a:pt x="10228" y="394"/>
                  </a:cubicBezTo>
                  <a:cubicBezTo>
                    <a:pt x="8932" y="-101"/>
                    <a:pt x="6859" y="-266"/>
                    <a:pt x="4958" y="723"/>
                  </a:cubicBezTo>
                  <a:cubicBezTo>
                    <a:pt x="3057" y="1713"/>
                    <a:pt x="1329" y="3856"/>
                    <a:pt x="552" y="6577"/>
                  </a:cubicBezTo>
                  <a:cubicBezTo>
                    <a:pt x="-226" y="9297"/>
                    <a:pt x="-53" y="12595"/>
                    <a:pt x="292" y="14656"/>
                  </a:cubicBezTo>
                  <a:cubicBezTo>
                    <a:pt x="638" y="16717"/>
                    <a:pt x="1156" y="17542"/>
                    <a:pt x="2625" y="17294"/>
                  </a:cubicBezTo>
                  <a:cubicBezTo>
                    <a:pt x="4094" y="17047"/>
                    <a:pt x="6513" y="15728"/>
                    <a:pt x="8500" y="13832"/>
                  </a:cubicBezTo>
                  <a:cubicBezTo>
                    <a:pt x="10488" y="11936"/>
                    <a:pt x="12043" y="9462"/>
                    <a:pt x="12907" y="7813"/>
                  </a:cubicBezTo>
                  <a:cubicBezTo>
                    <a:pt x="13771" y="6165"/>
                    <a:pt x="13944" y="5340"/>
                    <a:pt x="13857" y="5505"/>
                  </a:cubicBezTo>
                  <a:cubicBezTo>
                    <a:pt x="13771" y="5670"/>
                    <a:pt x="13425" y="6824"/>
                    <a:pt x="13339" y="8720"/>
                  </a:cubicBezTo>
                  <a:cubicBezTo>
                    <a:pt x="13252" y="10616"/>
                    <a:pt x="13425" y="13255"/>
                    <a:pt x="14808" y="15481"/>
                  </a:cubicBezTo>
                  <a:cubicBezTo>
                    <a:pt x="16190" y="17707"/>
                    <a:pt x="18782" y="19520"/>
                    <a:pt x="21374" y="21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2" name="Linea"/>
            <p:cNvSpPr/>
            <p:nvPr/>
          </p:nvSpPr>
          <p:spPr>
            <a:xfrm>
              <a:off x="1741270" y="6100768"/>
              <a:ext cx="118729" cy="12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1692"/>
                  </a:moveTo>
                  <a:cubicBezTo>
                    <a:pt x="3600" y="1092"/>
                    <a:pt x="7200" y="492"/>
                    <a:pt x="9573" y="192"/>
                  </a:cubicBezTo>
                  <a:cubicBezTo>
                    <a:pt x="11945" y="-108"/>
                    <a:pt x="13091" y="-108"/>
                    <a:pt x="13582" y="567"/>
                  </a:cubicBezTo>
                  <a:cubicBezTo>
                    <a:pt x="14073" y="1242"/>
                    <a:pt x="13909" y="2592"/>
                    <a:pt x="12927" y="4842"/>
                  </a:cubicBezTo>
                  <a:cubicBezTo>
                    <a:pt x="11945" y="7092"/>
                    <a:pt x="10145" y="10242"/>
                    <a:pt x="8918" y="12642"/>
                  </a:cubicBezTo>
                  <a:cubicBezTo>
                    <a:pt x="7691" y="15042"/>
                    <a:pt x="7036" y="16692"/>
                    <a:pt x="6627" y="17892"/>
                  </a:cubicBezTo>
                  <a:cubicBezTo>
                    <a:pt x="6218" y="19092"/>
                    <a:pt x="6055" y="19842"/>
                    <a:pt x="6300" y="20442"/>
                  </a:cubicBezTo>
                  <a:cubicBezTo>
                    <a:pt x="6545" y="21042"/>
                    <a:pt x="7200" y="21492"/>
                    <a:pt x="8673" y="21342"/>
                  </a:cubicBezTo>
                  <a:cubicBezTo>
                    <a:pt x="10145" y="21192"/>
                    <a:pt x="12436" y="20442"/>
                    <a:pt x="14727" y="19392"/>
                  </a:cubicBezTo>
                  <a:cubicBezTo>
                    <a:pt x="17018" y="18342"/>
                    <a:pt x="19309" y="16992"/>
                    <a:pt x="21600" y="15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3" name="Linea"/>
            <p:cNvSpPr/>
            <p:nvPr/>
          </p:nvSpPr>
          <p:spPr>
            <a:xfrm>
              <a:off x="1768254" y="6128125"/>
              <a:ext cx="118729" cy="7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1635"/>
                  </a:moveTo>
                  <a:cubicBezTo>
                    <a:pt x="3764" y="8904"/>
                    <a:pt x="7527" y="6173"/>
                    <a:pt x="10636" y="4063"/>
                  </a:cubicBezTo>
                  <a:cubicBezTo>
                    <a:pt x="13745" y="1952"/>
                    <a:pt x="16200" y="463"/>
                    <a:pt x="17755" y="90"/>
                  </a:cubicBezTo>
                  <a:cubicBezTo>
                    <a:pt x="19309" y="-282"/>
                    <a:pt x="19964" y="463"/>
                    <a:pt x="20291" y="2946"/>
                  </a:cubicBezTo>
                  <a:cubicBezTo>
                    <a:pt x="20618" y="5428"/>
                    <a:pt x="20618" y="9649"/>
                    <a:pt x="20782" y="13001"/>
                  </a:cubicBezTo>
                  <a:cubicBezTo>
                    <a:pt x="20945" y="16352"/>
                    <a:pt x="21273" y="18835"/>
                    <a:pt x="21600" y="213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4" name="Linea"/>
            <p:cNvSpPr/>
            <p:nvPr/>
          </p:nvSpPr>
          <p:spPr>
            <a:xfrm>
              <a:off x="1876188" y="6043455"/>
              <a:ext cx="21588" cy="2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5" name="Linea"/>
            <p:cNvSpPr/>
            <p:nvPr/>
          </p:nvSpPr>
          <p:spPr>
            <a:xfrm>
              <a:off x="1928506" y="6111543"/>
              <a:ext cx="69893" cy="110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9" h="20938" fill="norm" stroke="1" extrusionOk="0">
                  <a:moveTo>
                    <a:pt x="11546" y="1922"/>
                  </a:moveTo>
                  <a:cubicBezTo>
                    <a:pt x="10492" y="1412"/>
                    <a:pt x="9439" y="902"/>
                    <a:pt x="7595" y="1157"/>
                  </a:cubicBezTo>
                  <a:cubicBezTo>
                    <a:pt x="5751" y="1412"/>
                    <a:pt x="3117" y="2432"/>
                    <a:pt x="1536" y="4813"/>
                  </a:cubicBezTo>
                  <a:cubicBezTo>
                    <a:pt x="-44" y="7194"/>
                    <a:pt x="-571" y="10936"/>
                    <a:pt x="746" y="13913"/>
                  </a:cubicBezTo>
                  <a:cubicBezTo>
                    <a:pt x="2063" y="16889"/>
                    <a:pt x="5224" y="19100"/>
                    <a:pt x="7595" y="20205"/>
                  </a:cubicBezTo>
                  <a:cubicBezTo>
                    <a:pt x="9966" y="21311"/>
                    <a:pt x="11546" y="21311"/>
                    <a:pt x="13785" y="19185"/>
                  </a:cubicBezTo>
                  <a:cubicBezTo>
                    <a:pt x="16024" y="17059"/>
                    <a:pt x="18922" y="12807"/>
                    <a:pt x="19975" y="9320"/>
                  </a:cubicBezTo>
                  <a:cubicBezTo>
                    <a:pt x="21029" y="5834"/>
                    <a:pt x="20239" y="3113"/>
                    <a:pt x="19053" y="1582"/>
                  </a:cubicBezTo>
                  <a:cubicBezTo>
                    <a:pt x="17868" y="51"/>
                    <a:pt x="16288" y="-289"/>
                    <a:pt x="14312" y="221"/>
                  </a:cubicBezTo>
                  <a:cubicBezTo>
                    <a:pt x="12336" y="731"/>
                    <a:pt x="9966" y="2092"/>
                    <a:pt x="7595" y="34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6" name="Linea"/>
            <p:cNvSpPr/>
            <p:nvPr/>
          </p:nvSpPr>
          <p:spPr>
            <a:xfrm>
              <a:off x="2029995" y="6113612"/>
              <a:ext cx="91970" cy="106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fill="norm" stroke="1" extrusionOk="0">
                  <a:moveTo>
                    <a:pt x="0" y="0"/>
                  </a:moveTo>
                  <a:cubicBezTo>
                    <a:pt x="1049" y="0"/>
                    <a:pt x="2097" y="0"/>
                    <a:pt x="2936" y="458"/>
                  </a:cubicBezTo>
                  <a:cubicBezTo>
                    <a:pt x="3775" y="915"/>
                    <a:pt x="4404" y="1831"/>
                    <a:pt x="4823" y="5034"/>
                  </a:cubicBezTo>
                  <a:cubicBezTo>
                    <a:pt x="5243" y="8237"/>
                    <a:pt x="5452" y="13729"/>
                    <a:pt x="5557" y="16932"/>
                  </a:cubicBezTo>
                  <a:cubicBezTo>
                    <a:pt x="5662" y="20136"/>
                    <a:pt x="5662" y="21051"/>
                    <a:pt x="5872" y="19678"/>
                  </a:cubicBezTo>
                  <a:cubicBezTo>
                    <a:pt x="6082" y="18305"/>
                    <a:pt x="6501" y="14644"/>
                    <a:pt x="7025" y="11807"/>
                  </a:cubicBezTo>
                  <a:cubicBezTo>
                    <a:pt x="7550" y="8970"/>
                    <a:pt x="8179" y="6956"/>
                    <a:pt x="8703" y="5492"/>
                  </a:cubicBezTo>
                  <a:cubicBezTo>
                    <a:pt x="9227" y="4027"/>
                    <a:pt x="9647" y="3112"/>
                    <a:pt x="10381" y="2471"/>
                  </a:cubicBezTo>
                  <a:cubicBezTo>
                    <a:pt x="11115" y="1831"/>
                    <a:pt x="12163" y="1465"/>
                    <a:pt x="13107" y="1556"/>
                  </a:cubicBezTo>
                  <a:cubicBezTo>
                    <a:pt x="14051" y="1648"/>
                    <a:pt x="14889" y="2197"/>
                    <a:pt x="16148" y="2654"/>
                  </a:cubicBezTo>
                  <a:cubicBezTo>
                    <a:pt x="17406" y="3112"/>
                    <a:pt x="19083" y="3478"/>
                    <a:pt x="20132" y="4119"/>
                  </a:cubicBezTo>
                  <a:cubicBezTo>
                    <a:pt x="21181" y="4759"/>
                    <a:pt x="21600" y="5675"/>
                    <a:pt x="21390" y="8329"/>
                  </a:cubicBezTo>
                  <a:cubicBezTo>
                    <a:pt x="21181" y="10983"/>
                    <a:pt x="20342" y="15376"/>
                    <a:pt x="19817" y="18030"/>
                  </a:cubicBezTo>
                  <a:cubicBezTo>
                    <a:pt x="19293" y="20685"/>
                    <a:pt x="19084" y="21600"/>
                    <a:pt x="19084" y="21600"/>
                  </a:cubicBezTo>
                  <a:cubicBezTo>
                    <a:pt x="19084" y="21600"/>
                    <a:pt x="19293" y="20685"/>
                    <a:pt x="19503" y="1976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7" name="Linea"/>
            <p:cNvSpPr/>
            <p:nvPr/>
          </p:nvSpPr>
          <p:spPr>
            <a:xfrm>
              <a:off x="2161004" y="6112542"/>
              <a:ext cx="101052" cy="9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0999" fill="norm" stroke="1" extrusionOk="0">
                  <a:moveTo>
                    <a:pt x="255" y="7101"/>
                  </a:moveTo>
                  <a:cubicBezTo>
                    <a:pt x="824" y="7932"/>
                    <a:pt x="1392" y="8763"/>
                    <a:pt x="3003" y="8763"/>
                  </a:cubicBezTo>
                  <a:cubicBezTo>
                    <a:pt x="4613" y="8763"/>
                    <a:pt x="7266" y="7932"/>
                    <a:pt x="9445" y="6894"/>
                  </a:cubicBezTo>
                  <a:cubicBezTo>
                    <a:pt x="11624" y="5855"/>
                    <a:pt x="13329" y="4609"/>
                    <a:pt x="14371" y="3467"/>
                  </a:cubicBezTo>
                  <a:cubicBezTo>
                    <a:pt x="15413" y="2324"/>
                    <a:pt x="15792" y="1286"/>
                    <a:pt x="15413" y="663"/>
                  </a:cubicBezTo>
                  <a:cubicBezTo>
                    <a:pt x="15034" y="40"/>
                    <a:pt x="13898" y="-168"/>
                    <a:pt x="11813" y="144"/>
                  </a:cubicBezTo>
                  <a:cubicBezTo>
                    <a:pt x="9729" y="455"/>
                    <a:pt x="6698" y="1286"/>
                    <a:pt x="4424" y="2636"/>
                  </a:cubicBezTo>
                  <a:cubicBezTo>
                    <a:pt x="2150" y="3986"/>
                    <a:pt x="634" y="5855"/>
                    <a:pt x="161" y="8451"/>
                  </a:cubicBezTo>
                  <a:cubicBezTo>
                    <a:pt x="-313" y="11047"/>
                    <a:pt x="255" y="14370"/>
                    <a:pt x="1961" y="16967"/>
                  </a:cubicBezTo>
                  <a:cubicBezTo>
                    <a:pt x="3666" y="19563"/>
                    <a:pt x="6508" y="21432"/>
                    <a:pt x="9919" y="20913"/>
                  </a:cubicBezTo>
                  <a:cubicBezTo>
                    <a:pt x="13329" y="20394"/>
                    <a:pt x="17308" y="17486"/>
                    <a:pt x="21287" y="145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8" name="Linea"/>
            <p:cNvSpPr/>
            <p:nvPr/>
          </p:nvSpPr>
          <p:spPr>
            <a:xfrm>
              <a:off x="1131663" y="6345191"/>
              <a:ext cx="115806" cy="117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49" fill="norm" stroke="1" extrusionOk="0">
                  <a:moveTo>
                    <a:pt x="963" y="3524"/>
                  </a:moveTo>
                  <a:cubicBezTo>
                    <a:pt x="963" y="2542"/>
                    <a:pt x="963" y="1560"/>
                    <a:pt x="795" y="1642"/>
                  </a:cubicBezTo>
                  <a:cubicBezTo>
                    <a:pt x="628" y="1724"/>
                    <a:pt x="293" y="2870"/>
                    <a:pt x="125" y="5570"/>
                  </a:cubicBezTo>
                  <a:cubicBezTo>
                    <a:pt x="-42" y="8270"/>
                    <a:pt x="-42" y="12524"/>
                    <a:pt x="125" y="15142"/>
                  </a:cubicBezTo>
                  <a:cubicBezTo>
                    <a:pt x="293" y="17760"/>
                    <a:pt x="628" y="18742"/>
                    <a:pt x="1130" y="19479"/>
                  </a:cubicBezTo>
                  <a:cubicBezTo>
                    <a:pt x="1632" y="20215"/>
                    <a:pt x="2302" y="20706"/>
                    <a:pt x="3977" y="19315"/>
                  </a:cubicBezTo>
                  <a:cubicBezTo>
                    <a:pt x="5651" y="17924"/>
                    <a:pt x="8330" y="14651"/>
                    <a:pt x="10005" y="11460"/>
                  </a:cubicBezTo>
                  <a:cubicBezTo>
                    <a:pt x="11679" y="8269"/>
                    <a:pt x="12349" y="5160"/>
                    <a:pt x="12516" y="3115"/>
                  </a:cubicBezTo>
                  <a:cubicBezTo>
                    <a:pt x="12684" y="1069"/>
                    <a:pt x="12349" y="88"/>
                    <a:pt x="12098" y="6"/>
                  </a:cubicBezTo>
                  <a:cubicBezTo>
                    <a:pt x="11846" y="-76"/>
                    <a:pt x="11679" y="742"/>
                    <a:pt x="11679" y="3033"/>
                  </a:cubicBezTo>
                  <a:cubicBezTo>
                    <a:pt x="11679" y="5324"/>
                    <a:pt x="11846" y="9088"/>
                    <a:pt x="12349" y="12197"/>
                  </a:cubicBezTo>
                  <a:cubicBezTo>
                    <a:pt x="12851" y="15306"/>
                    <a:pt x="13688" y="17760"/>
                    <a:pt x="14860" y="19315"/>
                  </a:cubicBezTo>
                  <a:cubicBezTo>
                    <a:pt x="16032" y="20869"/>
                    <a:pt x="17539" y="21524"/>
                    <a:pt x="18711" y="21442"/>
                  </a:cubicBezTo>
                  <a:cubicBezTo>
                    <a:pt x="19884" y="21360"/>
                    <a:pt x="20721" y="20542"/>
                    <a:pt x="21558" y="1972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9" name="Linea"/>
            <p:cNvSpPr/>
            <p:nvPr/>
          </p:nvSpPr>
          <p:spPr>
            <a:xfrm>
              <a:off x="1266357" y="6352937"/>
              <a:ext cx="134919" cy="11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2233"/>
                  </a:moveTo>
                  <a:cubicBezTo>
                    <a:pt x="0" y="1369"/>
                    <a:pt x="0" y="505"/>
                    <a:pt x="144" y="592"/>
                  </a:cubicBezTo>
                  <a:cubicBezTo>
                    <a:pt x="288" y="678"/>
                    <a:pt x="576" y="1715"/>
                    <a:pt x="936" y="4480"/>
                  </a:cubicBezTo>
                  <a:cubicBezTo>
                    <a:pt x="1296" y="7244"/>
                    <a:pt x="1728" y="11737"/>
                    <a:pt x="2016" y="14502"/>
                  </a:cubicBezTo>
                  <a:cubicBezTo>
                    <a:pt x="2304" y="17267"/>
                    <a:pt x="2448" y="18304"/>
                    <a:pt x="2520" y="19340"/>
                  </a:cubicBezTo>
                  <a:cubicBezTo>
                    <a:pt x="2592" y="20377"/>
                    <a:pt x="2592" y="21414"/>
                    <a:pt x="2592" y="21414"/>
                  </a:cubicBezTo>
                  <a:cubicBezTo>
                    <a:pt x="2592" y="21414"/>
                    <a:pt x="2592" y="20377"/>
                    <a:pt x="2664" y="18044"/>
                  </a:cubicBezTo>
                  <a:cubicBezTo>
                    <a:pt x="2736" y="15712"/>
                    <a:pt x="2880" y="12083"/>
                    <a:pt x="3528" y="9232"/>
                  </a:cubicBezTo>
                  <a:cubicBezTo>
                    <a:pt x="4176" y="6380"/>
                    <a:pt x="5328" y="4307"/>
                    <a:pt x="6264" y="2924"/>
                  </a:cubicBezTo>
                  <a:cubicBezTo>
                    <a:pt x="7200" y="1542"/>
                    <a:pt x="7920" y="851"/>
                    <a:pt x="8640" y="505"/>
                  </a:cubicBezTo>
                  <a:cubicBezTo>
                    <a:pt x="9360" y="160"/>
                    <a:pt x="10080" y="160"/>
                    <a:pt x="10440" y="764"/>
                  </a:cubicBezTo>
                  <a:cubicBezTo>
                    <a:pt x="10800" y="1369"/>
                    <a:pt x="10800" y="2579"/>
                    <a:pt x="11088" y="4998"/>
                  </a:cubicBezTo>
                  <a:cubicBezTo>
                    <a:pt x="11376" y="7417"/>
                    <a:pt x="11952" y="11046"/>
                    <a:pt x="12240" y="13292"/>
                  </a:cubicBezTo>
                  <a:cubicBezTo>
                    <a:pt x="12528" y="15539"/>
                    <a:pt x="12528" y="16403"/>
                    <a:pt x="12600" y="17440"/>
                  </a:cubicBezTo>
                  <a:cubicBezTo>
                    <a:pt x="12672" y="18476"/>
                    <a:pt x="12816" y="19686"/>
                    <a:pt x="12888" y="19772"/>
                  </a:cubicBezTo>
                  <a:cubicBezTo>
                    <a:pt x="12960" y="19859"/>
                    <a:pt x="12960" y="18822"/>
                    <a:pt x="13104" y="16403"/>
                  </a:cubicBezTo>
                  <a:cubicBezTo>
                    <a:pt x="13248" y="13984"/>
                    <a:pt x="13536" y="10182"/>
                    <a:pt x="14400" y="7244"/>
                  </a:cubicBezTo>
                  <a:cubicBezTo>
                    <a:pt x="15264" y="4307"/>
                    <a:pt x="16704" y="2233"/>
                    <a:pt x="17784" y="1110"/>
                  </a:cubicBezTo>
                  <a:cubicBezTo>
                    <a:pt x="18864" y="-13"/>
                    <a:pt x="19584" y="-186"/>
                    <a:pt x="20016" y="160"/>
                  </a:cubicBezTo>
                  <a:cubicBezTo>
                    <a:pt x="20448" y="505"/>
                    <a:pt x="20592" y="1369"/>
                    <a:pt x="20664" y="4307"/>
                  </a:cubicBezTo>
                  <a:cubicBezTo>
                    <a:pt x="20736" y="7244"/>
                    <a:pt x="20736" y="12256"/>
                    <a:pt x="20880" y="15193"/>
                  </a:cubicBezTo>
                  <a:cubicBezTo>
                    <a:pt x="21024" y="18131"/>
                    <a:pt x="21312" y="18995"/>
                    <a:pt x="21600" y="19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0" name="Linea"/>
            <p:cNvSpPr/>
            <p:nvPr/>
          </p:nvSpPr>
          <p:spPr>
            <a:xfrm>
              <a:off x="1456241" y="6355921"/>
              <a:ext cx="244554" cy="11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21" fill="norm" stroke="1" extrusionOk="0">
                  <a:moveTo>
                    <a:pt x="4185" y="4153"/>
                  </a:moveTo>
                  <a:cubicBezTo>
                    <a:pt x="4105" y="2803"/>
                    <a:pt x="4026" y="1452"/>
                    <a:pt x="3789" y="693"/>
                  </a:cubicBezTo>
                  <a:cubicBezTo>
                    <a:pt x="3552" y="-66"/>
                    <a:pt x="3156" y="-235"/>
                    <a:pt x="2681" y="356"/>
                  </a:cubicBezTo>
                  <a:cubicBezTo>
                    <a:pt x="2207" y="946"/>
                    <a:pt x="1653" y="2296"/>
                    <a:pt x="1138" y="4996"/>
                  </a:cubicBezTo>
                  <a:cubicBezTo>
                    <a:pt x="624" y="7696"/>
                    <a:pt x="149" y="11746"/>
                    <a:pt x="31" y="14362"/>
                  </a:cubicBezTo>
                  <a:cubicBezTo>
                    <a:pt x="-88" y="16977"/>
                    <a:pt x="149" y="18159"/>
                    <a:pt x="505" y="18665"/>
                  </a:cubicBezTo>
                  <a:cubicBezTo>
                    <a:pt x="861" y="19171"/>
                    <a:pt x="1336" y="19002"/>
                    <a:pt x="2088" y="17062"/>
                  </a:cubicBezTo>
                  <a:cubicBezTo>
                    <a:pt x="2839" y="15121"/>
                    <a:pt x="3868" y="11409"/>
                    <a:pt x="4461" y="9046"/>
                  </a:cubicBezTo>
                  <a:cubicBezTo>
                    <a:pt x="5055" y="6684"/>
                    <a:pt x="5213" y="5671"/>
                    <a:pt x="5411" y="4490"/>
                  </a:cubicBezTo>
                  <a:cubicBezTo>
                    <a:pt x="5609" y="3309"/>
                    <a:pt x="5846" y="1959"/>
                    <a:pt x="5925" y="1706"/>
                  </a:cubicBezTo>
                  <a:cubicBezTo>
                    <a:pt x="6004" y="1452"/>
                    <a:pt x="5925" y="2296"/>
                    <a:pt x="5925" y="4659"/>
                  </a:cubicBezTo>
                  <a:cubicBezTo>
                    <a:pt x="5925" y="7021"/>
                    <a:pt x="6004" y="10902"/>
                    <a:pt x="6202" y="13771"/>
                  </a:cubicBezTo>
                  <a:cubicBezTo>
                    <a:pt x="6400" y="16640"/>
                    <a:pt x="6716" y="18496"/>
                    <a:pt x="7072" y="19677"/>
                  </a:cubicBezTo>
                  <a:cubicBezTo>
                    <a:pt x="7428" y="20859"/>
                    <a:pt x="7824" y="21365"/>
                    <a:pt x="8338" y="20774"/>
                  </a:cubicBezTo>
                  <a:cubicBezTo>
                    <a:pt x="8853" y="20184"/>
                    <a:pt x="9486" y="18496"/>
                    <a:pt x="10198" y="15965"/>
                  </a:cubicBezTo>
                  <a:cubicBezTo>
                    <a:pt x="10910" y="13434"/>
                    <a:pt x="11701" y="10059"/>
                    <a:pt x="12215" y="8034"/>
                  </a:cubicBezTo>
                  <a:cubicBezTo>
                    <a:pt x="12730" y="6009"/>
                    <a:pt x="12967" y="5334"/>
                    <a:pt x="13283" y="4574"/>
                  </a:cubicBezTo>
                  <a:cubicBezTo>
                    <a:pt x="13600" y="3815"/>
                    <a:pt x="13996" y="2971"/>
                    <a:pt x="14193" y="3056"/>
                  </a:cubicBezTo>
                  <a:cubicBezTo>
                    <a:pt x="14391" y="3140"/>
                    <a:pt x="14391" y="4153"/>
                    <a:pt x="14431" y="6515"/>
                  </a:cubicBezTo>
                  <a:cubicBezTo>
                    <a:pt x="14470" y="8878"/>
                    <a:pt x="14549" y="12590"/>
                    <a:pt x="14708" y="14953"/>
                  </a:cubicBezTo>
                  <a:cubicBezTo>
                    <a:pt x="14866" y="17315"/>
                    <a:pt x="15103" y="18327"/>
                    <a:pt x="15301" y="18327"/>
                  </a:cubicBezTo>
                  <a:cubicBezTo>
                    <a:pt x="15499" y="18327"/>
                    <a:pt x="15657" y="17315"/>
                    <a:pt x="16053" y="14868"/>
                  </a:cubicBezTo>
                  <a:cubicBezTo>
                    <a:pt x="16448" y="12421"/>
                    <a:pt x="17081" y="8540"/>
                    <a:pt x="17596" y="6009"/>
                  </a:cubicBezTo>
                  <a:cubicBezTo>
                    <a:pt x="18110" y="3477"/>
                    <a:pt x="18505" y="2296"/>
                    <a:pt x="18901" y="1452"/>
                  </a:cubicBezTo>
                  <a:cubicBezTo>
                    <a:pt x="19297" y="609"/>
                    <a:pt x="19692" y="102"/>
                    <a:pt x="19930" y="271"/>
                  </a:cubicBezTo>
                  <a:cubicBezTo>
                    <a:pt x="20167" y="440"/>
                    <a:pt x="20246" y="1284"/>
                    <a:pt x="20286" y="2971"/>
                  </a:cubicBezTo>
                  <a:cubicBezTo>
                    <a:pt x="20325" y="4659"/>
                    <a:pt x="20325" y="7190"/>
                    <a:pt x="20444" y="9806"/>
                  </a:cubicBezTo>
                  <a:cubicBezTo>
                    <a:pt x="20563" y="12421"/>
                    <a:pt x="20800" y="15121"/>
                    <a:pt x="20919" y="16977"/>
                  </a:cubicBezTo>
                  <a:cubicBezTo>
                    <a:pt x="21037" y="18834"/>
                    <a:pt x="21037" y="19846"/>
                    <a:pt x="21116" y="19593"/>
                  </a:cubicBezTo>
                  <a:cubicBezTo>
                    <a:pt x="21196" y="19340"/>
                    <a:pt x="21354" y="17821"/>
                    <a:pt x="21512" y="163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1" name="Linea"/>
            <p:cNvSpPr/>
            <p:nvPr/>
          </p:nvSpPr>
          <p:spPr>
            <a:xfrm>
              <a:off x="1737533" y="6362603"/>
              <a:ext cx="146751" cy="10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74" fill="norm" stroke="1" extrusionOk="0">
                  <a:moveTo>
                    <a:pt x="8845" y="5004"/>
                  </a:moveTo>
                  <a:cubicBezTo>
                    <a:pt x="8845" y="4048"/>
                    <a:pt x="8845" y="3093"/>
                    <a:pt x="8318" y="2137"/>
                  </a:cubicBezTo>
                  <a:cubicBezTo>
                    <a:pt x="7791" y="1181"/>
                    <a:pt x="6738" y="225"/>
                    <a:pt x="5552" y="34"/>
                  </a:cubicBezTo>
                  <a:cubicBezTo>
                    <a:pt x="4367" y="-157"/>
                    <a:pt x="3050" y="416"/>
                    <a:pt x="1996" y="2997"/>
                  </a:cubicBezTo>
                  <a:cubicBezTo>
                    <a:pt x="943" y="5578"/>
                    <a:pt x="152" y="10165"/>
                    <a:pt x="21" y="13510"/>
                  </a:cubicBezTo>
                  <a:cubicBezTo>
                    <a:pt x="-111" y="16855"/>
                    <a:pt x="416" y="18958"/>
                    <a:pt x="1009" y="20105"/>
                  </a:cubicBezTo>
                  <a:cubicBezTo>
                    <a:pt x="1601" y="21252"/>
                    <a:pt x="2260" y="21443"/>
                    <a:pt x="2787" y="21156"/>
                  </a:cubicBezTo>
                  <a:cubicBezTo>
                    <a:pt x="3313" y="20870"/>
                    <a:pt x="3708" y="20105"/>
                    <a:pt x="4828" y="18289"/>
                  </a:cubicBezTo>
                  <a:cubicBezTo>
                    <a:pt x="5948" y="16473"/>
                    <a:pt x="7791" y="13606"/>
                    <a:pt x="8977" y="11121"/>
                  </a:cubicBezTo>
                  <a:cubicBezTo>
                    <a:pt x="10162" y="8636"/>
                    <a:pt x="10689" y="6533"/>
                    <a:pt x="10952" y="4908"/>
                  </a:cubicBezTo>
                  <a:cubicBezTo>
                    <a:pt x="11216" y="3284"/>
                    <a:pt x="11216" y="2137"/>
                    <a:pt x="11150" y="2041"/>
                  </a:cubicBezTo>
                  <a:cubicBezTo>
                    <a:pt x="11084" y="1946"/>
                    <a:pt x="10952" y="2901"/>
                    <a:pt x="10952" y="5004"/>
                  </a:cubicBezTo>
                  <a:cubicBezTo>
                    <a:pt x="10952" y="7107"/>
                    <a:pt x="11084" y="10356"/>
                    <a:pt x="11479" y="13128"/>
                  </a:cubicBezTo>
                  <a:cubicBezTo>
                    <a:pt x="11874" y="15900"/>
                    <a:pt x="12533" y="18193"/>
                    <a:pt x="13982" y="19054"/>
                  </a:cubicBezTo>
                  <a:cubicBezTo>
                    <a:pt x="15430" y="19914"/>
                    <a:pt x="17669" y="19340"/>
                    <a:pt x="19052" y="18671"/>
                  </a:cubicBezTo>
                  <a:cubicBezTo>
                    <a:pt x="20435" y="18002"/>
                    <a:pt x="20962" y="17238"/>
                    <a:pt x="21489" y="164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2" name="Linea"/>
            <p:cNvSpPr/>
            <p:nvPr/>
          </p:nvSpPr>
          <p:spPr>
            <a:xfrm>
              <a:off x="3485346" y="5621489"/>
              <a:ext cx="71520" cy="10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494" fill="norm" stroke="1" extrusionOk="0">
                  <a:moveTo>
                    <a:pt x="1611" y="2168"/>
                  </a:moveTo>
                  <a:cubicBezTo>
                    <a:pt x="914" y="1031"/>
                    <a:pt x="217" y="-106"/>
                    <a:pt x="43" y="8"/>
                  </a:cubicBezTo>
                  <a:cubicBezTo>
                    <a:pt x="-131" y="121"/>
                    <a:pt x="217" y="1486"/>
                    <a:pt x="1263" y="4100"/>
                  </a:cubicBezTo>
                  <a:cubicBezTo>
                    <a:pt x="2308" y="6715"/>
                    <a:pt x="4050" y="10580"/>
                    <a:pt x="5095" y="13309"/>
                  </a:cubicBezTo>
                  <a:cubicBezTo>
                    <a:pt x="6140" y="16037"/>
                    <a:pt x="6488" y="17629"/>
                    <a:pt x="6663" y="18993"/>
                  </a:cubicBezTo>
                  <a:cubicBezTo>
                    <a:pt x="6837" y="20357"/>
                    <a:pt x="6837" y="21494"/>
                    <a:pt x="6663" y="21494"/>
                  </a:cubicBezTo>
                  <a:cubicBezTo>
                    <a:pt x="6488" y="21494"/>
                    <a:pt x="6140" y="20357"/>
                    <a:pt x="6314" y="17970"/>
                  </a:cubicBezTo>
                  <a:cubicBezTo>
                    <a:pt x="6488" y="15582"/>
                    <a:pt x="7185" y="11945"/>
                    <a:pt x="9101" y="9557"/>
                  </a:cubicBezTo>
                  <a:cubicBezTo>
                    <a:pt x="11017" y="7170"/>
                    <a:pt x="14153" y="6033"/>
                    <a:pt x="16417" y="5465"/>
                  </a:cubicBezTo>
                  <a:cubicBezTo>
                    <a:pt x="18682" y="4896"/>
                    <a:pt x="20075" y="4896"/>
                    <a:pt x="21469" y="48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3" name="Linea"/>
            <p:cNvSpPr/>
            <p:nvPr/>
          </p:nvSpPr>
          <p:spPr>
            <a:xfrm>
              <a:off x="3619537" y="5632555"/>
              <a:ext cx="41782" cy="124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0" y="0"/>
                  </a:moveTo>
                  <a:cubicBezTo>
                    <a:pt x="0" y="3200"/>
                    <a:pt x="0" y="6400"/>
                    <a:pt x="300" y="9500"/>
                  </a:cubicBezTo>
                  <a:cubicBezTo>
                    <a:pt x="600" y="12600"/>
                    <a:pt x="1200" y="15600"/>
                    <a:pt x="2100" y="17600"/>
                  </a:cubicBezTo>
                  <a:cubicBezTo>
                    <a:pt x="3000" y="19600"/>
                    <a:pt x="4200" y="20600"/>
                    <a:pt x="6300" y="21100"/>
                  </a:cubicBezTo>
                  <a:cubicBezTo>
                    <a:pt x="8400" y="21600"/>
                    <a:pt x="11400" y="21600"/>
                    <a:pt x="14100" y="20600"/>
                  </a:cubicBezTo>
                  <a:cubicBezTo>
                    <a:pt x="16800" y="19600"/>
                    <a:pt x="19200" y="17600"/>
                    <a:pt x="21600" y="15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4" name="Linea"/>
            <p:cNvSpPr/>
            <p:nvPr/>
          </p:nvSpPr>
          <p:spPr>
            <a:xfrm>
              <a:off x="3636946" y="5566401"/>
              <a:ext cx="3483" cy="2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5" name="Linea"/>
            <p:cNvSpPr/>
            <p:nvPr/>
          </p:nvSpPr>
          <p:spPr>
            <a:xfrm>
              <a:off x="3720799" y="5576227"/>
              <a:ext cx="246917" cy="17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25" fill="norm" stroke="1" extrusionOk="0">
                  <a:moveTo>
                    <a:pt x="5728" y="10734"/>
                  </a:moveTo>
                  <a:cubicBezTo>
                    <a:pt x="5526" y="10023"/>
                    <a:pt x="5324" y="9313"/>
                    <a:pt x="4921" y="8958"/>
                  </a:cubicBezTo>
                  <a:cubicBezTo>
                    <a:pt x="4517" y="8602"/>
                    <a:pt x="3911" y="8602"/>
                    <a:pt x="3104" y="9455"/>
                  </a:cubicBezTo>
                  <a:cubicBezTo>
                    <a:pt x="2296" y="10308"/>
                    <a:pt x="1287" y="12013"/>
                    <a:pt x="681" y="13576"/>
                  </a:cubicBezTo>
                  <a:cubicBezTo>
                    <a:pt x="76" y="15139"/>
                    <a:pt x="-126" y="16560"/>
                    <a:pt x="76" y="17839"/>
                  </a:cubicBezTo>
                  <a:cubicBezTo>
                    <a:pt x="278" y="19118"/>
                    <a:pt x="883" y="20255"/>
                    <a:pt x="1438" y="20681"/>
                  </a:cubicBezTo>
                  <a:cubicBezTo>
                    <a:pt x="1994" y="21108"/>
                    <a:pt x="2498" y="20823"/>
                    <a:pt x="3407" y="18408"/>
                  </a:cubicBezTo>
                  <a:cubicBezTo>
                    <a:pt x="4315" y="15992"/>
                    <a:pt x="5627" y="11445"/>
                    <a:pt x="6334" y="8318"/>
                  </a:cubicBezTo>
                  <a:cubicBezTo>
                    <a:pt x="7040" y="5192"/>
                    <a:pt x="7141" y="3487"/>
                    <a:pt x="7040" y="2208"/>
                  </a:cubicBezTo>
                  <a:cubicBezTo>
                    <a:pt x="6939" y="929"/>
                    <a:pt x="6637" y="76"/>
                    <a:pt x="6485" y="5"/>
                  </a:cubicBezTo>
                  <a:cubicBezTo>
                    <a:pt x="6334" y="-66"/>
                    <a:pt x="6334" y="645"/>
                    <a:pt x="6435" y="2776"/>
                  </a:cubicBezTo>
                  <a:cubicBezTo>
                    <a:pt x="6536" y="4908"/>
                    <a:pt x="6738" y="8460"/>
                    <a:pt x="7040" y="11373"/>
                  </a:cubicBezTo>
                  <a:cubicBezTo>
                    <a:pt x="7343" y="14287"/>
                    <a:pt x="7747" y="16560"/>
                    <a:pt x="8201" y="17768"/>
                  </a:cubicBezTo>
                  <a:cubicBezTo>
                    <a:pt x="8655" y="18976"/>
                    <a:pt x="9160" y="19118"/>
                    <a:pt x="9564" y="18905"/>
                  </a:cubicBezTo>
                  <a:cubicBezTo>
                    <a:pt x="9967" y="18692"/>
                    <a:pt x="10270" y="18123"/>
                    <a:pt x="10724" y="16276"/>
                  </a:cubicBezTo>
                  <a:cubicBezTo>
                    <a:pt x="11179" y="14429"/>
                    <a:pt x="11784" y="11302"/>
                    <a:pt x="12087" y="9242"/>
                  </a:cubicBezTo>
                  <a:cubicBezTo>
                    <a:pt x="12390" y="7181"/>
                    <a:pt x="12390" y="6187"/>
                    <a:pt x="12289" y="6116"/>
                  </a:cubicBezTo>
                  <a:cubicBezTo>
                    <a:pt x="12188" y="6045"/>
                    <a:pt x="11986" y="6897"/>
                    <a:pt x="11936" y="8460"/>
                  </a:cubicBezTo>
                  <a:cubicBezTo>
                    <a:pt x="11885" y="10023"/>
                    <a:pt x="11986" y="12297"/>
                    <a:pt x="12238" y="14145"/>
                  </a:cubicBezTo>
                  <a:cubicBezTo>
                    <a:pt x="12491" y="15992"/>
                    <a:pt x="12895" y="17413"/>
                    <a:pt x="13349" y="18266"/>
                  </a:cubicBezTo>
                  <a:cubicBezTo>
                    <a:pt x="13803" y="19118"/>
                    <a:pt x="14308" y="19402"/>
                    <a:pt x="14762" y="19331"/>
                  </a:cubicBezTo>
                  <a:cubicBezTo>
                    <a:pt x="15216" y="19260"/>
                    <a:pt x="15620" y="18834"/>
                    <a:pt x="16175" y="17342"/>
                  </a:cubicBezTo>
                  <a:cubicBezTo>
                    <a:pt x="16730" y="15850"/>
                    <a:pt x="17437" y="13292"/>
                    <a:pt x="17840" y="11658"/>
                  </a:cubicBezTo>
                  <a:cubicBezTo>
                    <a:pt x="18244" y="10023"/>
                    <a:pt x="18345" y="9313"/>
                    <a:pt x="18345" y="9313"/>
                  </a:cubicBezTo>
                  <a:cubicBezTo>
                    <a:pt x="18345" y="9313"/>
                    <a:pt x="18244" y="10023"/>
                    <a:pt x="18194" y="11658"/>
                  </a:cubicBezTo>
                  <a:cubicBezTo>
                    <a:pt x="18143" y="13292"/>
                    <a:pt x="18143" y="15850"/>
                    <a:pt x="18446" y="17697"/>
                  </a:cubicBezTo>
                  <a:cubicBezTo>
                    <a:pt x="18749" y="19545"/>
                    <a:pt x="19354" y="20681"/>
                    <a:pt x="19910" y="21108"/>
                  </a:cubicBezTo>
                  <a:cubicBezTo>
                    <a:pt x="20465" y="21534"/>
                    <a:pt x="20969" y="21250"/>
                    <a:pt x="21474" y="20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6" name="Linea"/>
            <p:cNvSpPr/>
            <p:nvPr/>
          </p:nvSpPr>
          <p:spPr>
            <a:xfrm>
              <a:off x="3999052" y="5637197"/>
              <a:ext cx="94009" cy="12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71"/>
                  </a:moveTo>
                  <a:cubicBezTo>
                    <a:pt x="1067" y="785"/>
                    <a:pt x="2133" y="0"/>
                    <a:pt x="4267" y="0"/>
                  </a:cubicBezTo>
                  <a:cubicBezTo>
                    <a:pt x="6400" y="0"/>
                    <a:pt x="9600" y="785"/>
                    <a:pt x="11200" y="2749"/>
                  </a:cubicBezTo>
                  <a:cubicBezTo>
                    <a:pt x="12800" y="4713"/>
                    <a:pt x="12800" y="7855"/>
                    <a:pt x="12533" y="10505"/>
                  </a:cubicBezTo>
                  <a:cubicBezTo>
                    <a:pt x="12267" y="13156"/>
                    <a:pt x="11733" y="15316"/>
                    <a:pt x="11467" y="17084"/>
                  </a:cubicBezTo>
                  <a:cubicBezTo>
                    <a:pt x="11200" y="18851"/>
                    <a:pt x="11200" y="20225"/>
                    <a:pt x="12000" y="20913"/>
                  </a:cubicBezTo>
                  <a:cubicBezTo>
                    <a:pt x="12800" y="21600"/>
                    <a:pt x="14400" y="21600"/>
                    <a:pt x="16000" y="20716"/>
                  </a:cubicBezTo>
                  <a:cubicBezTo>
                    <a:pt x="17600" y="19833"/>
                    <a:pt x="19200" y="18065"/>
                    <a:pt x="20133" y="16691"/>
                  </a:cubicBezTo>
                  <a:cubicBezTo>
                    <a:pt x="21067" y="15316"/>
                    <a:pt x="21333" y="14335"/>
                    <a:pt x="21600" y="133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7" name="Linea"/>
            <p:cNvSpPr/>
            <p:nvPr/>
          </p:nvSpPr>
          <p:spPr>
            <a:xfrm>
              <a:off x="4016461" y="5667650"/>
              <a:ext cx="156681" cy="77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fill="norm" stroke="1" extrusionOk="0">
                  <a:moveTo>
                    <a:pt x="0" y="8501"/>
                  </a:moveTo>
                  <a:cubicBezTo>
                    <a:pt x="3200" y="5959"/>
                    <a:pt x="6400" y="3418"/>
                    <a:pt x="9040" y="1989"/>
                  </a:cubicBezTo>
                  <a:cubicBezTo>
                    <a:pt x="11680" y="559"/>
                    <a:pt x="13760" y="242"/>
                    <a:pt x="15200" y="83"/>
                  </a:cubicBezTo>
                  <a:cubicBezTo>
                    <a:pt x="16640" y="-76"/>
                    <a:pt x="17440" y="-76"/>
                    <a:pt x="17920" y="718"/>
                  </a:cubicBezTo>
                  <a:cubicBezTo>
                    <a:pt x="18400" y="1512"/>
                    <a:pt x="18560" y="3101"/>
                    <a:pt x="18640" y="5801"/>
                  </a:cubicBezTo>
                  <a:cubicBezTo>
                    <a:pt x="18720" y="8501"/>
                    <a:pt x="18720" y="12312"/>
                    <a:pt x="18960" y="15330"/>
                  </a:cubicBezTo>
                  <a:cubicBezTo>
                    <a:pt x="19200" y="18348"/>
                    <a:pt x="19680" y="20571"/>
                    <a:pt x="20160" y="21048"/>
                  </a:cubicBezTo>
                  <a:cubicBezTo>
                    <a:pt x="20640" y="21524"/>
                    <a:pt x="21120" y="20253"/>
                    <a:pt x="21600" y="1898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8" name="Linea"/>
            <p:cNvSpPr/>
            <p:nvPr/>
          </p:nvSpPr>
          <p:spPr>
            <a:xfrm>
              <a:off x="4166177" y="5608182"/>
              <a:ext cx="6965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9" name="Linea"/>
            <p:cNvSpPr/>
            <p:nvPr/>
          </p:nvSpPr>
          <p:spPr>
            <a:xfrm>
              <a:off x="4228184" y="5656553"/>
              <a:ext cx="86071" cy="101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0147" fill="norm" stroke="1" extrusionOk="0">
                  <a:moveTo>
                    <a:pt x="6051" y="2142"/>
                  </a:moveTo>
                  <a:cubicBezTo>
                    <a:pt x="4649" y="2372"/>
                    <a:pt x="3246" y="2602"/>
                    <a:pt x="2124" y="4211"/>
                  </a:cubicBezTo>
                  <a:cubicBezTo>
                    <a:pt x="1002" y="5819"/>
                    <a:pt x="161" y="8806"/>
                    <a:pt x="20" y="11449"/>
                  </a:cubicBezTo>
                  <a:cubicBezTo>
                    <a:pt x="-120" y="14091"/>
                    <a:pt x="441" y="16389"/>
                    <a:pt x="2264" y="18113"/>
                  </a:cubicBezTo>
                  <a:cubicBezTo>
                    <a:pt x="4088" y="19836"/>
                    <a:pt x="7173" y="20985"/>
                    <a:pt x="10680" y="19376"/>
                  </a:cubicBezTo>
                  <a:cubicBezTo>
                    <a:pt x="14186" y="17768"/>
                    <a:pt x="18114" y="13402"/>
                    <a:pt x="19797" y="9840"/>
                  </a:cubicBezTo>
                  <a:cubicBezTo>
                    <a:pt x="21480" y="6279"/>
                    <a:pt x="20919" y="3521"/>
                    <a:pt x="19096" y="1798"/>
                  </a:cubicBezTo>
                  <a:cubicBezTo>
                    <a:pt x="17272" y="74"/>
                    <a:pt x="14187" y="-615"/>
                    <a:pt x="11662" y="649"/>
                  </a:cubicBezTo>
                  <a:cubicBezTo>
                    <a:pt x="9137" y="1913"/>
                    <a:pt x="7174" y="5130"/>
                    <a:pt x="5210" y="83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0" name="Linea"/>
            <p:cNvSpPr/>
            <p:nvPr/>
          </p:nvSpPr>
          <p:spPr>
            <a:xfrm>
              <a:off x="4350712" y="5650000"/>
              <a:ext cx="76600" cy="116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6" fill="norm" stroke="1" extrusionOk="0">
                  <a:moveTo>
                    <a:pt x="0" y="623"/>
                  </a:moveTo>
                  <a:cubicBezTo>
                    <a:pt x="1309" y="3978"/>
                    <a:pt x="2618" y="7334"/>
                    <a:pt x="3436" y="9745"/>
                  </a:cubicBezTo>
                  <a:cubicBezTo>
                    <a:pt x="4255" y="12157"/>
                    <a:pt x="4582" y="13625"/>
                    <a:pt x="4909" y="14988"/>
                  </a:cubicBezTo>
                  <a:cubicBezTo>
                    <a:pt x="5236" y="16351"/>
                    <a:pt x="5564" y="17609"/>
                    <a:pt x="5400" y="17504"/>
                  </a:cubicBezTo>
                  <a:cubicBezTo>
                    <a:pt x="5236" y="17400"/>
                    <a:pt x="4582" y="15932"/>
                    <a:pt x="3927" y="14149"/>
                  </a:cubicBezTo>
                  <a:cubicBezTo>
                    <a:pt x="3273" y="12367"/>
                    <a:pt x="2618" y="10269"/>
                    <a:pt x="3436" y="7963"/>
                  </a:cubicBezTo>
                  <a:cubicBezTo>
                    <a:pt x="4255" y="5656"/>
                    <a:pt x="6545" y="3139"/>
                    <a:pt x="8673" y="1671"/>
                  </a:cubicBezTo>
                  <a:cubicBezTo>
                    <a:pt x="10800" y="203"/>
                    <a:pt x="12764" y="-216"/>
                    <a:pt x="14073" y="99"/>
                  </a:cubicBezTo>
                  <a:cubicBezTo>
                    <a:pt x="15382" y="413"/>
                    <a:pt x="16036" y="1462"/>
                    <a:pt x="16855" y="4712"/>
                  </a:cubicBezTo>
                  <a:cubicBezTo>
                    <a:pt x="17673" y="7963"/>
                    <a:pt x="18655" y="13415"/>
                    <a:pt x="19145" y="16770"/>
                  </a:cubicBezTo>
                  <a:cubicBezTo>
                    <a:pt x="19636" y="20126"/>
                    <a:pt x="19636" y="21384"/>
                    <a:pt x="19964" y="21069"/>
                  </a:cubicBezTo>
                  <a:cubicBezTo>
                    <a:pt x="20291" y="20755"/>
                    <a:pt x="20945" y="18868"/>
                    <a:pt x="21600" y="169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1" name="Linea"/>
            <p:cNvSpPr/>
            <p:nvPr/>
          </p:nvSpPr>
          <p:spPr>
            <a:xfrm>
              <a:off x="4466130" y="5656779"/>
              <a:ext cx="93490" cy="10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10" fill="norm" stroke="1" extrusionOk="0">
                  <a:moveTo>
                    <a:pt x="681" y="5727"/>
                  </a:moveTo>
                  <a:cubicBezTo>
                    <a:pt x="1214" y="6914"/>
                    <a:pt x="1748" y="8101"/>
                    <a:pt x="2681" y="8813"/>
                  </a:cubicBezTo>
                  <a:cubicBezTo>
                    <a:pt x="3614" y="9525"/>
                    <a:pt x="4948" y="9762"/>
                    <a:pt x="6814" y="9287"/>
                  </a:cubicBezTo>
                  <a:cubicBezTo>
                    <a:pt x="8681" y="8813"/>
                    <a:pt x="11081" y="7626"/>
                    <a:pt x="12681" y="6320"/>
                  </a:cubicBezTo>
                  <a:cubicBezTo>
                    <a:pt x="14281" y="5015"/>
                    <a:pt x="15081" y="3591"/>
                    <a:pt x="15214" y="2285"/>
                  </a:cubicBezTo>
                  <a:cubicBezTo>
                    <a:pt x="15348" y="980"/>
                    <a:pt x="14814" y="-207"/>
                    <a:pt x="12414" y="30"/>
                  </a:cubicBezTo>
                  <a:cubicBezTo>
                    <a:pt x="10014" y="268"/>
                    <a:pt x="5748" y="1929"/>
                    <a:pt x="3214" y="4184"/>
                  </a:cubicBezTo>
                  <a:cubicBezTo>
                    <a:pt x="681" y="6439"/>
                    <a:pt x="-119" y="9288"/>
                    <a:pt x="14" y="12017"/>
                  </a:cubicBezTo>
                  <a:cubicBezTo>
                    <a:pt x="148" y="14747"/>
                    <a:pt x="1214" y="17358"/>
                    <a:pt x="3348" y="19019"/>
                  </a:cubicBezTo>
                  <a:cubicBezTo>
                    <a:pt x="5481" y="20681"/>
                    <a:pt x="8681" y="21393"/>
                    <a:pt x="11881" y="20562"/>
                  </a:cubicBezTo>
                  <a:cubicBezTo>
                    <a:pt x="15081" y="19731"/>
                    <a:pt x="18281" y="17358"/>
                    <a:pt x="21481" y="149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2" name="Linea"/>
            <p:cNvSpPr/>
            <p:nvPr/>
          </p:nvSpPr>
          <p:spPr>
            <a:xfrm>
              <a:off x="3493536" y="5905289"/>
              <a:ext cx="105111" cy="103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032" fill="norm" stroke="1" extrusionOk="0">
                  <a:moveTo>
                    <a:pt x="12106" y="3992"/>
                  </a:moveTo>
                  <a:cubicBezTo>
                    <a:pt x="11637" y="2818"/>
                    <a:pt x="11167" y="1644"/>
                    <a:pt x="10346" y="822"/>
                  </a:cubicBezTo>
                  <a:cubicBezTo>
                    <a:pt x="9524" y="1"/>
                    <a:pt x="8350" y="-469"/>
                    <a:pt x="6472" y="705"/>
                  </a:cubicBezTo>
                  <a:cubicBezTo>
                    <a:pt x="4593" y="1879"/>
                    <a:pt x="2011" y="4696"/>
                    <a:pt x="837" y="7866"/>
                  </a:cubicBezTo>
                  <a:cubicBezTo>
                    <a:pt x="-337" y="11035"/>
                    <a:pt x="-102" y="14557"/>
                    <a:pt x="485" y="16670"/>
                  </a:cubicBezTo>
                  <a:cubicBezTo>
                    <a:pt x="1072" y="18783"/>
                    <a:pt x="2011" y="19487"/>
                    <a:pt x="3067" y="19605"/>
                  </a:cubicBezTo>
                  <a:cubicBezTo>
                    <a:pt x="4124" y="19722"/>
                    <a:pt x="5298" y="19253"/>
                    <a:pt x="6941" y="16787"/>
                  </a:cubicBezTo>
                  <a:cubicBezTo>
                    <a:pt x="8585" y="14322"/>
                    <a:pt x="10698" y="9861"/>
                    <a:pt x="11754" y="7044"/>
                  </a:cubicBezTo>
                  <a:cubicBezTo>
                    <a:pt x="12811" y="4227"/>
                    <a:pt x="12811" y="3053"/>
                    <a:pt x="12341" y="2818"/>
                  </a:cubicBezTo>
                  <a:cubicBezTo>
                    <a:pt x="11872" y="2583"/>
                    <a:pt x="10933" y="3287"/>
                    <a:pt x="10933" y="5518"/>
                  </a:cubicBezTo>
                  <a:cubicBezTo>
                    <a:pt x="10933" y="7748"/>
                    <a:pt x="11872" y="11505"/>
                    <a:pt x="12693" y="14088"/>
                  </a:cubicBezTo>
                  <a:cubicBezTo>
                    <a:pt x="13515" y="16670"/>
                    <a:pt x="14220" y="18079"/>
                    <a:pt x="15041" y="19135"/>
                  </a:cubicBezTo>
                  <a:cubicBezTo>
                    <a:pt x="15863" y="20192"/>
                    <a:pt x="16802" y="20896"/>
                    <a:pt x="17859" y="21014"/>
                  </a:cubicBezTo>
                  <a:cubicBezTo>
                    <a:pt x="18915" y="21131"/>
                    <a:pt x="20089" y="20661"/>
                    <a:pt x="21263" y="201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3" name="Linea"/>
            <p:cNvSpPr/>
            <p:nvPr/>
          </p:nvSpPr>
          <p:spPr>
            <a:xfrm>
              <a:off x="3623019" y="5841462"/>
              <a:ext cx="66155" cy="1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379" y="3877"/>
                    <a:pt x="758" y="7754"/>
                    <a:pt x="1326" y="10731"/>
                  </a:cubicBezTo>
                  <a:cubicBezTo>
                    <a:pt x="1895" y="13708"/>
                    <a:pt x="2653" y="15785"/>
                    <a:pt x="3221" y="17169"/>
                  </a:cubicBezTo>
                  <a:cubicBezTo>
                    <a:pt x="3789" y="18554"/>
                    <a:pt x="4168" y="19246"/>
                    <a:pt x="4547" y="19938"/>
                  </a:cubicBezTo>
                  <a:cubicBezTo>
                    <a:pt x="4926" y="20631"/>
                    <a:pt x="5305" y="21323"/>
                    <a:pt x="5305" y="21185"/>
                  </a:cubicBezTo>
                  <a:cubicBezTo>
                    <a:pt x="5305" y="21046"/>
                    <a:pt x="4926" y="20077"/>
                    <a:pt x="4547" y="18415"/>
                  </a:cubicBezTo>
                  <a:cubicBezTo>
                    <a:pt x="4168" y="16754"/>
                    <a:pt x="3789" y="14400"/>
                    <a:pt x="4168" y="12946"/>
                  </a:cubicBezTo>
                  <a:cubicBezTo>
                    <a:pt x="4547" y="11492"/>
                    <a:pt x="5684" y="10938"/>
                    <a:pt x="7200" y="10523"/>
                  </a:cubicBezTo>
                  <a:cubicBezTo>
                    <a:pt x="8716" y="10108"/>
                    <a:pt x="10611" y="9831"/>
                    <a:pt x="13074" y="10454"/>
                  </a:cubicBezTo>
                  <a:cubicBezTo>
                    <a:pt x="15537" y="11077"/>
                    <a:pt x="18568" y="12600"/>
                    <a:pt x="20084" y="14054"/>
                  </a:cubicBezTo>
                  <a:cubicBezTo>
                    <a:pt x="21600" y="15508"/>
                    <a:pt x="21600" y="16892"/>
                    <a:pt x="21600" y="17931"/>
                  </a:cubicBezTo>
                  <a:cubicBezTo>
                    <a:pt x="21600" y="18969"/>
                    <a:pt x="21600" y="19662"/>
                    <a:pt x="20842" y="20215"/>
                  </a:cubicBezTo>
                  <a:cubicBezTo>
                    <a:pt x="20084" y="20769"/>
                    <a:pt x="18568" y="21185"/>
                    <a:pt x="16863" y="21392"/>
                  </a:cubicBezTo>
                  <a:cubicBezTo>
                    <a:pt x="15158" y="21600"/>
                    <a:pt x="13263" y="21600"/>
                    <a:pt x="10800" y="20700"/>
                  </a:cubicBezTo>
                  <a:cubicBezTo>
                    <a:pt x="8337" y="19800"/>
                    <a:pt x="5305" y="18000"/>
                    <a:pt x="2274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4" name="Linea"/>
            <p:cNvSpPr/>
            <p:nvPr/>
          </p:nvSpPr>
          <p:spPr>
            <a:xfrm>
              <a:off x="3735596" y="5914580"/>
              <a:ext cx="40622" cy="11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2" fill="norm" stroke="1" extrusionOk="0">
                  <a:moveTo>
                    <a:pt x="1234" y="0"/>
                  </a:moveTo>
                  <a:cubicBezTo>
                    <a:pt x="617" y="2182"/>
                    <a:pt x="0" y="4364"/>
                    <a:pt x="0" y="7091"/>
                  </a:cubicBezTo>
                  <a:cubicBezTo>
                    <a:pt x="0" y="9818"/>
                    <a:pt x="617" y="13091"/>
                    <a:pt x="1234" y="15382"/>
                  </a:cubicBezTo>
                  <a:cubicBezTo>
                    <a:pt x="1851" y="17673"/>
                    <a:pt x="2469" y="18982"/>
                    <a:pt x="4320" y="19964"/>
                  </a:cubicBezTo>
                  <a:cubicBezTo>
                    <a:pt x="6171" y="20945"/>
                    <a:pt x="9257" y="21600"/>
                    <a:pt x="12343" y="21055"/>
                  </a:cubicBezTo>
                  <a:cubicBezTo>
                    <a:pt x="15429" y="20509"/>
                    <a:pt x="18514" y="18764"/>
                    <a:pt x="21600" y="17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5" name="Linea"/>
            <p:cNvSpPr/>
            <p:nvPr/>
          </p:nvSpPr>
          <p:spPr>
            <a:xfrm>
              <a:off x="3737917" y="5869316"/>
              <a:ext cx="1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6" name="Linea"/>
            <p:cNvSpPr/>
            <p:nvPr/>
          </p:nvSpPr>
          <p:spPr>
            <a:xfrm>
              <a:off x="3814517" y="5865834"/>
              <a:ext cx="62673" cy="15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0"/>
                  </a:moveTo>
                  <a:cubicBezTo>
                    <a:pt x="800" y="3311"/>
                    <a:pt x="1600" y="6622"/>
                    <a:pt x="2400" y="9539"/>
                  </a:cubicBezTo>
                  <a:cubicBezTo>
                    <a:pt x="3200" y="12455"/>
                    <a:pt x="4000" y="14978"/>
                    <a:pt x="4600" y="16712"/>
                  </a:cubicBezTo>
                  <a:cubicBezTo>
                    <a:pt x="5200" y="18447"/>
                    <a:pt x="5600" y="19393"/>
                    <a:pt x="6600" y="20181"/>
                  </a:cubicBezTo>
                  <a:cubicBezTo>
                    <a:pt x="7600" y="20969"/>
                    <a:pt x="9200" y="21600"/>
                    <a:pt x="11800" y="21442"/>
                  </a:cubicBezTo>
                  <a:cubicBezTo>
                    <a:pt x="14400" y="21285"/>
                    <a:pt x="18000" y="20339"/>
                    <a:pt x="21600" y="193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7" name="Linea"/>
            <p:cNvSpPr/>
            <p:nvPr/>
          </p:nvSpPr>
          <p:spPr>
            <a:xfrm>
              <a:off x="3884153" y="5949398"/>
              <a:ext cx="48745" cy="8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0"/>
                  </a:moveTo>
                  <a:cubicBezTo>
                    <a:pt x="514" y="5100"/>
                    <a:pt x="1029" y="10200"/>
                    <a:pt x="1800" y="13500"/>
                  </a:cubicBezTo>
                  <a:cubicBezTo>
                    <a:pt x="2571" y="16800"/>
                    <a:pt x="3600" y="18300"/>
                    <a:pt x="5143" y="19500"/>
                  </a:cubicBezTo>
                  <a:cubicBezTo>
                    <a:pt x="6686" y="20700"/>
                    <a:pt x="8743" y="21600"/>
                    <a:pt x="11571" y="21150"/>
                  </a:cubicBezTo>
                  <a:cubicBezTo>
                    <a:pt x="14400" y="20700"/>
                    <a:pt x="18000" y="18900"/>
                    <a:pt x="21600" y="171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8" name="Linea"/>
            <p:cNvSpPr/>
            <p:nvPr/>
          </p:nvSpPr>
          <p:spPr>
            <a:xfrm>
              <a:off x="3908525" y="5886725"/>
              <a:ext cx="1" cy="13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9" name="Linea"/>
            <p:cNvSpPr/>
            <p:nvPr/>
          </p:nvSpPr>
          <p:spPr>
            <a:xfrm>
              <a:off x="3978512" y="5876280"/>
              <a:ext cx="58840" cy="169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49" fill="norm" stroke="1" extrusionOk="0">
                  <a:moveTo>
                    <a:pt x="2413" y="0"/>
                  </a:moveTo>
                  <a:cubicBezTo>
                    <a:pt x="1566" y="4261"/>
                    <a:pt x="719" y="8522"/>
                    <a:pt x="296" y="11682"/>
                  </a:cubicBezTo>
                  <a:cubicBezTo>
                    <a:pt x="-128" y="14841"/>
                    <a:pt x="-128" y="16898"/>
                    <a:pt x="507" y="18367"/>
                  </a:cubicBezTo>
                  <a:cubicBezTo>
                    <a:pt x="1143" y="19837"/>
                    <a:pt x="2413" y="20718"/>
                    <a:pt x="4107" y="21159"/>
                  </a:cubicBezTo>
                  <a:cubicBezTo>
                    <a:pt x="5801" y="21600"/>
                    <a:pt x="7919" y="21600"/>
                    <a:pt x="10884" y="20718"/>
                  </a:cubicBezTo>
                  <a:cubicBezTo>
                    <a:pt x="13848" y="19837"/>
                    <a:pt x="17660" y="18073"/>
                    <a:pt x="21472" y="163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0" name="Linea"/>
            <p:cNvSpPr/>
            <p:nvPr/>
          </p:nvSpPr>
          <p:spPr>
            <a:xfrm>
              <a:off x="3957270" y="5925025"/>
              <a:ext cx="107936" cy="20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97" y="16800"/>
                    <a:pt x="1394" y="12000"/>
                    <a:pt x="4994" y="8400"/>
                  </a:cubicBezTo>
                  <a:cubicBezTo>
                    <a:pt x="8594" y="4800"/>
                    <a:pt x="1509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1" name="Linea"/>
            <p:cNvSpPr/>
            <p:nvPr/>
          </p:nvSpPr>
          <p:spPr>
            <a:xfrm>
              <a:off x="4054998" y="5950333"/>
              <a:ext cx="132071" cy="1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0959" fill="norm" stroke="1" extrusionOk="0">
                  <a:moveTo>
                    <a:pt x="11795" y="4901"/>
                  </a:moveTo>
                  <a:cubicBezTo>
                    <a:pt x="11795" y="3687"/>
                    <a:pt x="11795" y="2474"/>
                    <a:pt x="11419" y="1503"/>
                  </a:cubicBezTo>
                  <a:cubicBezTo>
                    <a:pt x="11044" y="532"/>
                    <a:pt x="10292" y="-196"/>
                    <a:pt x="8790" y="47"/>
                  </a:cubicBezTo>
                  <a:cubicBezTo>
                    <a:pt x="7287" y="289"/>
                    <a:pt x="5033" y="1503"/>
                    <a:pt x="3343" y="4537"/>
                  </a:cubicBezTo>
                  <a:cubicBezTo>
                    <a:pt x="1652" y="7570"/>
                    <a:pt x="525" y="12424"/>
                    <a:pt x="150" y="15458"/>
                  </a:cubicBezTo>
                  <a:cubicBezTo>
                    <a:pt x="-226" y="18492"/>
                    <a:pt x="150" y="19705"/>
                    <a:pt x="807" y="20433"/>
                  </a:cubicBezTo>
                  <a:cubicBezTo>
                    <a:pt x="1464" y="21161"/>
                    <a:pt x="2404" y="21404"/>
                    <a:pt x="4282" y="19341"/>
                  </a:cubicBezTo>
                  <a:cubicBezTo>
                    <a:pt x="6160" y="17278"/>
                    <a:pt x="8977" y="12910"/>
                    <a:pt x="10574" y="9997"/>
                  </a:cubicBezTo>
                  <a:cubicBezTo>
                    <a:pt x="12170" y="7085"/>
                    <a:pt x="12546" y="5629"/>
                    <a:pt x="12828" y="4173"/>
                  </a:cubicBezTo>
                  <a:cubicBezTo>
                    <a:pt x="13110" y="2716"/>
                    <a:pt x="13297" y="1260"/>
                    <a:pt x="13016" y="896"/>
                  </a:cubicBezTo>
                  <a:cubicBezTo>
                    <a:pt x="12734" y="532"/>
                    <a:pt x="11983" y="1260"/>
                    <a:pt x="11607" y="3080"/>
                  </a:cubicBezTo>
                  <a:cubicBezTo>
                    <a:pt x="11231" y="4901"/>
                    <a:pt x="11231" y="7813"/>
                    <a:pt x="12077" y="10240"/>
                  </a:cubicBezTo>
                  <a:cubicBezTo>
                    <a:pt x="12922" y="12667"/>
                    <a:pt x="14612" y="14608"/>
                    <a:pt x="15927" y="15943"/>
                  </a:cubicBezTo>
                  <a:cubicBezTo>
                    <a:pt x="17242" y="17278"/>
                    <a:pt x="18181" y="18006"/>
                    <a:pt x="19026" y="18006"/>
                  </a:cubicBezTo>
                  <a:cubicBezTo>
                    <a:pt x="19871" y="18006"/>
                    <a:pt x="20623" y="17278"/>
                    <a:pt x="21374" y="165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2" name="Linea"/>
            <p:cNvSpPr/>
            <p:nvPr/>
          </p:nvSpPr>
          <p:spPr>
            <a:xfrm>
              <a:off x="4131876" y="5858871"/>
              <a:ext cx="69120" cy="29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0898" fill="norm" stroke="1" extrusionOk="0">
                  <a:moveTo>
                    <a:pt x="2000" y="0"/>
                  </a:moveTo>
                  <a:cubicBezTo>
                    <a:pt x="920" y="3323"/>
                    <a:pt x="-160" y="6646"/>
                    <a:pt x="20" y="10385"/>
                  </a:cubicBezTo>
                  <a:cubicBezTo>
                    <a:pt x="200" y="14123"/>
                    <a:pt x="1640" y="18277"/>
                    <a:pt x="5420" y="19938"/>
                  </a:cubicBezTo>
                  <a:cubicBezTo>
                    <a:pt x="9200" y="21600"/>
                    <a:pt x="15320" y="20769"/>
                    <a:pt x="21440" y="199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3" name="Linea"/>
            <p:cNvSpPr/>
            <p:nvPr/>
          </p:nvSpPr>
          <p:spPr>
            <a:xfrm>
              <a:off x="3509594" y="6163672"/>
              <a:ext cx="127353" cy="12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474" fill="norm" stroke="1" extrusionOk="0">
                  <a:moveTo>
                    <a:pt x="12596" y="3306"/>
                  </a:moveTo>
                  <a:cubicBezTo>
                    <a:pt x="12402" y="2296"/>
                    <a:pt x="12207" y="1287"/>
                    <a:pt x="11623" y="681"/>
                  </a:cubicBezTo>
                  <a:cubicBezTo>
                    <a:pt x="11040" y="76"/>
                    <a:pt x="10067" y="-126"/>
                    <a:pt x="8412" y="76"/>
                  </a:cubicBezTo>
                  <a:cubicBezTo>
                    <a:pt x="6758" y="278"/>
                    <a:pt x="4423" y="883"/>
                    <a:pt x="2672" y="2801"/>
                  </a:cubicBezTo>
                  <a:cubicBezTo>
                    <a:pt x="921" y="4719"/>
                    <a:pt x="-247" y="7949"/>
                    <a:pt x="45" y="11078"/>
                  </a:cubicBezTo>
                  <a:cubicBezTo>
                    <a:pt x="337" y="14207"/>
                    <a:pt x="2088" y="17235"/>
                    <a:pt x="4034" y="18648"/>
                  </a:cubicBezTo>
                  <a:cubicBezTo>
                    <a:pt x="5980" y="20061"/>
                    <a:pt x="8121" y="19859"/>
                    <a:pt x="9677" y="18244"/>
                  </a:cubicBezTo>
                  <a:cubicBezTo>
                    <a:pt x="11234" y="16629"/>
                    <a:pt x="12207" y="13601"/>
                    <a:pt x="12791" y="11582"/>
                  </a:cubicBezTo>
                  <a:cubicBezTo>
                    <a:pt x="13375" y="9564"/>
                    <a:pt x="13569" y="8554"/>
                    <a:pt x="13861" y="7040"/>
                  </a:cubicBezTo>
                  <a:cubicBezTo>
                    <a:pt x="14153" y="5526"/>
                    <a:pt x="14542" y="3508"/>
                    <a:pt x="14737" y="3205"/>
                  </a:cubicBezTo>
                  <a:cubicBezTo>
                    <a:pt x="14931" y="2902"/>
                    <a:pt x="14931" y="4315"/>
                    <a:pt x="14931" y="6637"/>
                  </a:cubicBezTo>
                  <a:cubicBezTo>
                    <a:pt x="14931" y="8958"/>
                    <a:pt x="14931" y="12188"/>
                    <a:pt x="15223" y="14610"/>
                  </a:cubicBezTo>
                  <a:cubicBezTo>
                    <a:pt x="15515" y="17033"/>
                    <a:pt x="16099" y="18648"/>
                    <a:pt x="16780" y="19758"/>
                  </a:cubicBezTo>
                  <a:cubicBezTo>
                    <a:pt x="17461" y="20868"/>
                    <a:pt x="18240" y="21474"/>
                    <a:pt x="19018" y="21474"/>
                  </a:cubicBezTo>
                  <a:cubicBezTo>
                    <a:pt x="19796" y="21474"/>
                    <a:pt x="20575" y="20868"/>
                    <a:pt x="21353" y="20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4" name="Linea"/>
            <p:cNvSpPr/>
            <p:nvPr/>
          </p:nvSpPr>
          <p:spPr>
            <a:xfrm>
              <a:off x="3672199" y="6180134"/>
              <a:ext cx="83128" cy="10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7" fill="norm" stroke="1" extrusionOk="0">
                  <a:moveTo>
                    <a:pt x="2587" y="3261"/>
                  </a:moveTo>
                  <a:cubicBezTo>
                    <a:pt x="1687" y="2342"/>
                    <a:pt x="787" y="1423"/>
                    <a:pt x="337" y="1652"/>
                  </a:cubicBezTo>
                  <a:cubicBezTo>
                    <a:pt x="-113" y="1882"/>
                    <a:pt x="-113" y="3261"/>
                    <a:pt x="337" y="6363"/>
                  </a:cubicBezTo>
                  <a:cubicBezTo>
                    <a:pt x="787" y="9465"/>
                    <a:pt x="1687" y="14291"/>
                    <a:pt x="2137" y="17278"/>
                  </a:cubicBezTo>
                  <a:cubicBezTo>
                    <a:pt x="2587" y="20265"/>
                    <a:pt x="2587" y="21414"/>
                    <a:pt x="2737" y="21299"/>
                  </a:cubicBezTo>
                  <a:cubicBezTo>
                    <a:pt x="2887" y="21184"/>
                    <a:pt x="3187" y="19806"/>
                    <a:pt x="3937" y="17163"/>
                  </a:cubicBezTo>
                  <a:cubicBezTo>
                    <a:pt x="4687" y="14520"/>
                    <a:pt x="5887" y="10614"/>
                    <a:pt x="6937" y="7742"/>
                  </a:cubicBezTo>
                  <a:cubicBezTo>
                    <a:pt x="7987" y="4869"/>
                    <a:pt x="8887" y="3031"/>
                    <a:pt x="9937" y="1767"/>
                  </a:cubicBezTo>
                  <a:cubicBezTo>
                    <a:pt x="10987" y="503"/>
                    <a:pt x="12187" y="-186"/>
                    <a:pt x="13237" y="44"/>
                  </a:cubicBezTo>
                  <a:cubicBezTo>
                    <a:pt x="14287" y="274"/>
                    <a:pt x="15187" y="1423"/>
                    <a:pt x="16537" y="4984"/>
                  </a:cubicBezTo>
                  <a:cubicBezTo>
                    <a:pt x="17887" y="8546"/>
                    <a:pt x="19687" y="14520"/>
                    <a:pt x="21487" y="20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5" name="Linea"/>
            <p:cNvSpPr/>
            <p:nvPr/>
          </p:nvSpPr>
          <p:spPr>
            <a:xfrm>
              <a:off x="3799048" y="6183089"/>
              <a:ext cx="99033" cy="12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0829" fill="norm" stroke="1" extrusionOk="0">
                  <a:moveTo>
                    <a:pt x="13896" y="4091"/>
                  </a:moveTo>
                  <a:cubicBezTo>
                    <a:pt x="13394" y="3100"/>
                    <a:pt x="12891" y="2109"/>
                    <a:pt x="12264" y="1217"/>
                  </a:cubicBezTo>
                  <a:cubicBezTo>
                    <a:pt x="11636" y="326"/>
                    <a:pt x="10882" y="-467"/>
                    <a:pt x="8873" y="326"/>
                  </a:cubicBezTo>
                  <a:cubicBezTo>
                    <a:pt x="6864" y="1118"/>
                    <a:pt x="3598" y="3496"/>
                    <a:pt x="1840" y="6766"/>
                  </a:cubicBezTo>
                  <a:cubicBezTo>
                    <a:pt x="82" y="10036"/>
                    <a:pt x="-169" y="14197"/>
                    <a:pt x="82" y="16674"/>
                  </a:cubicBezTo>
                  <a:cubicBezTo>
                    <a:pt x="333" y="19151"/>
                    <a:pt x="1087" y="19944"/>
                    <a:pt x="2091" y="20439"/>
                  </a:cubicBezTo>
                  <a:cubicBezTo>
                    <a:pt x="3096" y="20935"/>
                    <a:pt x="4352" y="21133"/>
                    <a:pt x="6236" y="19944"/>
                  </a:cubicBezTo>
                  <a:cubicBezTo>
                    <a:pt x="8119" y="18755"/>
                    <a:pt x="10631" y="16179"/>
                    <a:pt x="12389" y="13900"/>
                  </a:cubicBezTo>
                  <a:cubicBezTo>
                    <a:pt x="14147" y="11621"/>
                    <a:pt x="15152" y="9639"/>
                    <a:pt x="15529" y="7856"/>
                  </a:cubicBezTo>
                  <a:cubicBezTo>
                    <a:pt x="15905" y="6072"/>
                    <a:pt x="15654" y="4487"/>
                    <a:pt x="15403" y="4190"/>
                  </a:cubicBezTo>
                  <a:cubicBezTo>
                    <a:pt x="15152" y="3893"/>
                    <a:pt x="14901" y="4883"/>
                    <a:pt x="14901" y="7063"/>
                  </a:cubicBezTo>
                  <a:cubicBezTo>
                    <a:pt x="14901" y="9243"/>
                    <a:pt x="15152" y="12612"/>
                    <a:pt x="15654" y="14891"/>
                  </a:cubicBezTo>
                  <a:cubicBezTo>
                    <a:pt x="16157" y="17170"/>
                    <a:pt x="16910" y="18359"/>
                    <a:pt x="17915" y="18854"/>
                  </a:cubicBezTo>
                  <a:cubicBezTo>
                    <a:pt x="18919" y="19349"/>
                    <a:pt x="20175" y="19151"/>
                    <a:pt x="21431" y="189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6" name="Linea"/>
            <p:cNvSpPr/>
            <p:nvPr/>
          </p:nvSpPr>
          <p:spPr>
            <a:xfrm>
              <a:off x="3948418" y="6113041"/>
              <a:ext cx="50634" cy="1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405" fill="norm" stroke="1" extrusionOk="0">
                  <a:moveTo>
                    <a:pt x="2272" y="0"/>
                  </a:moveTo>
                  <a:cubicBezTo>
                    <a:pt x="1290" y="4032"/>
                    <a:pt x="308" y="8064"/>
                    <a:pt x="62" y="11232"/>
                  </a:cubicBezTo>
                  <a:cubicBezTo>
                    <a:pt x="-183" y="14400"/>
                    <a:pt x="308" y="16704"/>
                    <a:pt x="1290" y="18360"/>
                  </a:cubicBezTo>
                  <a:cubicBezTo>
                    <a:pt x="2272" y="20016"/>
                    <a:pt x="3744" y="21024"/>
                    <a:pt x="7181" y="21312"/>
                  </a:cubicBezTo>
                  <a:cubicBezTo>
                    <a:pt x="10617" y="21600"/>
                    <a:pt x="16017" y="21168"/>
                    <a:pt x="21417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7" name="Linea"/>
            <p:cNvSpPr/>
            <p:nvPr/>
          </p:nvSpPr>
          <p:spPr>
            <a:xfrm>
              <a:off x="4016461" y="6195443"/>
              <a:ext cx="45264" cy="10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2" fill="norm" stroke="1" extrusionOk="0">
                  <a:moveTo>
                    <a:pt x="0" y="2400"/>
                  </a:moveTo>
                  <a:cubicBezTo>
                    <a:pt x="554" y="1200"/>
                    <a:pt x="1108" y="0"/>
                    <a:pt x="1385" y="0"/>
                  </a:cubicBezTo>
                  <a:cubicBezTo>
                    <a:pt x="1661" y="0"/>
                    <a:pt x="1661" y="1200"/>
                    <a:pt x="1661" y="4200"/>
                  </a:cubicBezTo>
                  <a:cubicBezTo>
                    <a:pt x="1661" y="7200"/>
                    <a:pt x="1661" y="12000"/>
                    <a:pt x="1938" y="15120"/>
                  </a:cubicBezTo>
                  <a:cubicBezTo>
                    <a:pt x="2215" y="18240"/>
                    <a:pt x="2769" y="19680"/>
                    <a:pt x="4431" y="20520"/>
                  </a:cubicBezTo>
                  <a:cubicBezTo>
                    <a:pt x="6092" y="21360"/>
                    <a:pt x="8862" y="21600"/>
                    <a:pt x="11908" y="20640"/>
                  </a:cubicBezTo>
                  <a:cubicBezTo>
                    <a:pt x="14954" y="19680"/>
                    <a:pt x="18277" y="17520"/>
                    <a:pt x="2160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8" name="Linea"/>
            <p:cNvSpPr/>
            <p:nvPr/>
          </p:nvSpPr>
          <p:spPr>
            <a:xfrm>
              <a:off x="4019942" y="6133932"/>
              <a:ext cx="1" cy="1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9" name="Linea"/>
            <p:cNvSpPr/>
            <p:nvPr/>
          </p:nvSpPr>
          <p:spPr>
            <a:xfrm>
              <a:off x="4096541" y="6140895"/>
              <a:ext cx="62673" cy="15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0"/>
                  </a:moveTo>
                  <a:cubicBezTo>
                    <a:pt x="400" y="3707"/>
                    <a:pt x="800" y="7415"/>
                    <a:pt x="1400" y="10316"/>
                  </a:cubicBezTo>
                  <a:cubicBezTo>
                    <a:pt x="2000" y="13218"/>
                    <a:pt x="2800" y="15313"/>
                    <a:pt x="3800" y="17006"/>
                  </a:cubicBezTo>
                  <a:cubicBezTo>
                    <a:pt x="4800" y="18699"/>
                    <a:pt x="6000" y="19988"/>
                    <a:pt x="7600" y="20713"/>
                  </a:cubicBezTo>
                  <a:cubicBezTo>
                    <a:pt x="9200" y="21439"/>
                    <a:pt x="11200" y="21600"/>
                    <a:pt x="13600" y="20955"/>
                  </a:cubicBezTo>
                  <a:cubicBezTo>
                    <a:pt x="16000" y="20310"/>
                    <a:pt x="18800" y="18860"/>
                    <a:pt x="21600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0" name="Linea"/>
            <p:cNvSpPr/>
            <p:nvPr/>
          </p:nvSpPr>
          <p:spPr>
            <a:xfrm>
              <a:off x="4096541" y="6168749"/>
              <a:ext cx="80082" cy="17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57" y="14400"/>
                    <a:pt x="7513" y="7200"/>
                    <a:pt x="11113" y="3600"/>
                  </a:cubicBezTo>
                  <a:cubicBezTo>
                    <a:pt x="14713" y="0"/>
                    <a:pt x="1815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1" name="Linea"/>
            <p:cNvSpPr/>
            <p:nvPr/>
          </p:nvSpPr>
          <p:spPr>
            <a:xfrm>
              <a:off x="4218549" y="6193122"/>
              <a:ext cx="38156" cy="10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93" fill="norm" stroke="1" extrusionOk="0">
                  <a:moveTo>
                    <a:pt x="1882" y="0"/>
                  </a:moveTo>
                  <a:cubicBezTo>
                    <a:pt x="1227" y="4877"/>
                    <a:pt x="573" y="9755"/>
                    <a:pt x="245" y="12774"/>
                  </a:cubicBezTo>
                  <a:cubicBezTo>
                    <a:pt x="-82" y="15794"/>
                    <a:pt x="-82" y="16955"/>
                    <a:pt x="245" y="18116"/>
                  </a:cubicBezTo>
                  <a:cubicBezTo>
                    <a:pt x="573" y="19277"/>
                    <a:pt x="1227" y="20439"/>
                    <a:pt x="3191" y="21019"/>
                  </a:cubicBezTo>
                  <a:cubicBezTo>
                    <a:pt x="5154" y="21600"/>
                    <a:pt x="8427" y="21600"/>
                    <a:pt x="11700" y="20323"/>
                  </a:cubicBezTo>
                  <a:cubicBezTo>
                    <a:pt x="14973" y="19045"/>
                    <a:pt x="18245" y="16490"/>
                    <a:pt x="21518" y="139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2" name="Linea"/>
            <p:cNvSpPr/>
            <p:nvPr/>
          </p:nvSpPr>
          <p:spPr>
            <a:xfrm>
              <a:off x="4239295" y="6137414"/>
              <a:ext cx="6964" cy="6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3" name="Linea"/>
            <p:cNvSpPr/>
            <p:nvPr/>
          </p:nvSpPr>
          <p:spPr>
            <a:xfrm>
              <a:off x="4296312" y="6189492"/>
              <a:ext cx="96182" cy="11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0693" fill="norm" stroke="1" extrusionOk="0">
                  <a:moveTo>
                    <a:pt x="12673" y="2594"/>
                  </a:moveTo>
                  <a:cubicBezTo>
                    <a:pt x="11911" y="1739"/>
                    <a:pt x="11148" y="883"/>
                    <a:pt x="10132" y="349"/>
                  </a:cubicBezTo>
                  <a:cubicBezTo>
                    <a:pt x="9115" y="-186"/>
                    <a:pt x="7845" y="-400"/>
                    <a:pt x="5812" y="1952"/>
                  </a:cubicBezTo>
                  <a:cubicBezTo>
                    <a:pt x="3779" y="4305"/>
                    <a:pt x="984" y="9224"/>
                    <a:pt x="221" y="12966"/>
                  </a:cubicBezTo>
                  <a:cubicBezTo>
                    <a:pt x="-541" y="16709"/>
                    <a:pt x="730" y="19275"/>
                    <a:pt x="3017" y="20238"/>
                  </a:cubicBezTo>
                  <a:cubicBezTo>
                    <a:pt x="5304" y="21200"/>
                    <a:pt x="8607" y="20558"/>
                    <a:pt x="11784" y="19061"/>
                  </a:cubicBezTo>
                  <a:cubicBezTo>
                    <a:pt x="14960" y="17564"/>
                    <a:pt x="18010" y="15212"/>
                    <a:pt x="21059" y="12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4" name="Linea"/>
            <p:cNvSpPr/>
            <p:nvPr/>
          </p:nvSpPr>
          <p:spPr>
            <a:xfrm>
              <a:off x="4401043" y="6116523"/>
              <a:ext cx="88554" cy="19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600" fill="norm" stroke="1" extrusionOk="0">
                  <a:moveTo>
                    <a:pt x="452" y="0"/>
                  </a:moveTo>
                  <a:cubicBezTo>
                    <a:pt x="175" y="3600"/>
                    <a:pt x="-102" y="7200"/>
                    <a:pt x="36" y="10029"/>
                  </a:cubicBezTo>
                  <a:cubicBezTo>
                    <a:pt x="175" y="12857"/>
                    <a:pt x="729" y="14914"/>
                    <a:pt x="1006" y="16329"/>
                  </a:cubicBezTo>
                  <a:cubicBezTo>
                    <a:pt x="1283" y="17743"/>
                    <a:pt x="1283" y="18514"/>
                    <a:pt x="1560" y="18514"/>
                  </a:cubicBezTo>
                  <a:cubicBezTo>
                    <a:pt x="1837" y="18514"/>
                    <a:pt x="2390" y="17743"/>
                    <a:pt x="3637" y="16200"/>
                  </a:cubicBezTo>
                  <a:cubicBezTo>
                    <a:pt x="4883" y="14657"/>
                    <a:pt x="6821" y="12343"/>
                    <a:pt x="8206" y="10929"/>
                  </a:cubicBezTo>
                  <a:cubicBezTo>
                    <a:pt x="9590" y="9514"/>
                    <a:pt x="10421" y="9000"/>
                    <a:pt x="11529" y="8743"/>
                  </a:cubicBezTo>
                  <a:cubicBezTo>
                    <a:pt x="12636" y="8486"/>
                    <a:pt x="14021" y="8486"/>
                    <a:pt x="14852" y="8807"/>
                  </a:cubicBezTo>
                  <a:cubicBezTo>
                    <a:pt x="15683" y="9129"/>
                    <a:pt x="15960" y="9771"/>
                    <a:pt x="17067" y="11057"/>
                  </a:cubicBezTo>
                  <a:cubicBezTo>
                    <a:pt x="18175" y="12343"/>
                    <a:pt x="20113" y="14271"/>
                    <a:pt x="20806" y="16136"/>
                  </a:cubicBezTo>
                  <a:cubicBezTo>
                    <a:pt x="21498" y="18000"/>
                    <a:pt x="20944" y="19800"/>
                    <a:pt x="2039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5" name="Linea"/>
            <p:cNvSpPr/>
            <p:nvPr/>
          </p:nvSpPr>
          <p:spPr>
            <a:xfrm>
              <a:off x="4528283" y="6183783"/>
              <a:ext cx="149718" cy="10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fill="norm" stroke="1" extrusionOk="0">
                  <a:moveTo>
                    <a:pt x="0" y="12284"/>
                  </a:moveTo>
                  <a:cubicBezTo>
                    <a:pt x="837" y="12775"/>
                    <a:pt x="1674" y="13266"/>
                    <a:pt x="2930" y="12775"/>
                  </a:cubicBezTo>
                  <a:cubicBezTo>
                    <a:pt x="4186" y="12284"/>
                    <a:pt x="5860" y="10811"/>
                    <a:pt x="7033" y="9707"/>
                  </a:cubicBezTo>
                  <a:cubicBezTo>
                    <a:pt x="8205" y="8602"/>
                    <a:pt x="8874" y="7866"/>
                    <a:pt x="9209" y="6884"/>
                  </a:cubicBezTo>
                  <a:cubicBezTo>
                    <a:pt x="9544" y="5902"/>
                    <a:pt x="9544" y="4675"/>
                    <a:pt x="9544" y="3448"/>
                  </a:cubicBezTo>
                  <a:cubicBezTo>
                    <a:pt x="9544" y="2220"/>
                    <a:pt x="9544" y="993"/>
                    <a:pt x="8707" y="380"/>
                  </a:cubicBezTo>
                  <a:cubicBezTo>
                    <a:pt x="7870" y="-234"/>
                    <a:pt x="6195" y="-234"/>
                    <a:pt x="4688" y="1361"/>
                  </a:cubicBezTo>
                  <a:cubicBezTo>
                    <a:pt x="3181" y="2957"/>
                    <a:pt x="1842" y="6148"/>
                    <a:pt x="1256" y="8971"/>
                  </a:cubicBezTo>
                  <a:cubicBezTo>
                    <a:pt x="670" y="11793"/>
                    <a:pt x="837" y="14248"/>
                    <a:pt x="1256" y="15843"/>
                  </a:cubicBezTo>
                  <a:cubicBezTo>
                    <a:pt x="1674" y="17439"/>
                    <a:pt x="2344" y="18175"/>
                    <a:pt x="3433" y="19157"/>
                  </a:cubicBezTo>
                  <a:cubicBezTo>
                    <a:pt x="4521" y="20139"/>
                    <a:pt x="6028" y="21366"/>
                    <a:pt x="9126" y="21121"/>
                  </a:cubicBezTo>
                  <a:cubicBezTo>
                    <a:pt x="12223" y="20875"/>
                    <a:pt x="16912" y="19157"/>
                    <a:pt x="21600" y="174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6" name="Linea"/>
            <p:cNvSpPr/>
            <p:nvPr/>
          </p:nvSpPr>
          <p:spPr>
            <a:xfrm>
              <a:off x="4065205" y="6158304"/>
              <a:ext cx="34819" cy="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7" name="Linea"/>
            <p:cNvSpPr/>
            <p:nvPr/>
          </p:nvSpPr>
          <p:spPr>
            <a:xfrm>
              <a:off x="5883309" y="6168830"/>
              <a:ext cx="153580" cy="13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519" fill="norm" stroke="1" extrusionOk="0">
                  <a:moveTo>
                    <a:pt x="187" y="3751"/>
                  </a:moveTo>
                  <a:cubicBezTo>
                    <a:pt x="39" y="3054"/>
                    <a:pt x="-109" y="2358"/>
                    <a:pt x="113" y="4622"/>
                  </a:cubicBezTo>
                  <a:cubicBezTo>
                    <a:pt x="335" y="6887"/>
                    <a:pt x="927" y="12113"/>
                    <a:pt x="1370" y="15422"/>
                  </a:cubicBezTo>
                  <a:cubicBezTo>
                    <a:pt x="1814" y="18732"/>
                    <a:pt x="2110" y="20125"/>
                    <a:pt x="2258" y="20300"/>
                  </a:cubicBezTo>
                  <a:cubicBezTo>
                    <a:pt x="2406" y="20474"/>
                    <a:pt x="2406" y="19429"/>
                    <a:pt x="2776" y="16554"/>
                  </a:cubicBezTo>
                  <a:cubicBezTo>
                    <a:pt x="3146" y="13680"/>
                    <a:pt x="3885" y="8977"/>
                    <a:pt x="4477" y="6190"/>
                  </a:cubicBezTo>
                  <a:cubicBezTo>
                    <a:pt x="5069" y="3403"/>
                    <a:pt x="5513" y="2532"/>
                    <a:pt x="6105" y="1661"/>
                  </a:cubicBezTo>
                  <a:cubicBezTo>
                    <a:pt x="6696" y="790"/>
                    <a:pt x="7436" y="-81"/>
                    <a:pt x="7954" y="6"/>
                  </a:cubicBezTo>
                  <a:cubicBezTo>
                    <a:pt x="8472" y="93"/>
                    <a:pt x="8768" y="1138"/>
                    <a:pt x="9138" y="3577"/>
                  </a:cubicBezTo>
                  <a:cubicBezTo>
                    <a:pt x="9507" y="6016"/>
                    <a:pt x="9951" y="9848"/>
                    <a:pt x="10173" y="12200"/>
                  </a:cubicBezTo>
                  <a:cubicBezTo>
                    <a:pt x="10395" y="14551"/>
                    <a:pt x="10395" y="15422"/>
                    <a:pt x="10469" y="16554"/>
                  </a:cubicBezTo>
                  <a:cubicBezTo>
                    <a:pt x="10543" y="17687"/>
                    <a:pt x="10691" y="19080"/>
                    <a:pt x="10765" y="19255"/>
                  </a:cubicBezTo>
                  <a:cubicBezTo>
                    <a:pt x="10839" y="19429"/>
                    <a:pt x="10839" y="18384"/>
                    <a:pt x="11209" y="16032"/>
                  </a:cubicBezTo>
                  <a:cubicBezTo>
                    <a:pt x="11579" y="13680"/>
                    <a:pt x="12318" y="10022"/>
                    <a:pt x="12910" y="7845"/>
                  </a:cubicBezTo>
                  <a:cubicBezTo>
                    <a:pt x="13502" y="5667"/>
                    <a:pt x="13946" y="4971"/>
                    <a:pt x="14464" y="4361"/>
                  </a:cubicBezTo>
                  <a:cubicBezTo>
                    <a:pt x="14981" y="3751"/>
                    <a:pt x="15573" y="3229"/>
                    <a:pt x="16165" y="3490"/>
                  </a:cubicBezTo>
                  <a:cubicBezTo>
                    <a:pt x="16757" y="3751"/>
                    <a:pt x="17349" y="4796"/>
                    <a:pt x="17866" y="6800"/>
                  </a:cubicBezTo>
                  <a:cubicBezTo>
                    <a:pt x="18384" y="8803"/>
                    <a:pt x="18828" y="11764"/>
                    <a:pt x="19420" y="14377"/>
                  </a:cubicBezTo>
                  <a:cubicBezTo>
                    <a:pt x="20012" y="16990"/>
                    <a:pt x="20751" y="19254"/>
                    <a:pt x="21491" y="215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8" name="Linea"/>
            <p:cNvSpPr/>
            <p:nvPr/>
          </p:nvSpPr>
          <p:spPr>
            <a:xfrm>
              <a:off x="6091096" y="6196642"/>
              <a:ext cx="87918" cy="86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0836" fill="norm" stroke="1" extrusionOk="0">
                  <a:moveTo>
                    <a:pt x="4505" y="7936"/>
                  </a:moveTo>
                  <a:cubicBezTo>
                    <a:pt x="3234" y="7936"/>
                    <a:pt x="1964" y="7936"/>
                    <a:pt x="1201" y="8571"/>
                  </a:cubicBezTo>
                  <a:cubicBezTo>
                    <a:pt x="439" y="9206"/>
                    <a:pt x="185" y="10477"/>
                    <a:pt x="58" y="12256"/>
                  </a:cubicBezTo>
                  <a:cubicBezTo>
                    <a:pt x="-69" y="14035"/>
                    <a:pt x="-69" y="16322"/>
                    <a:pt x="947" y="18101"/>
                  </a:cubicBezTo>
                  <a:cubicBezTo>
                    <a:pt x="1964" y="19879"/>
                    <a:pt x="3997" y="21150"/>
                    <a:pt x="7173" y="20769"/>
                  </a:cubicBezTo>
                  <a:cubicBezTo>
                    <a:pt x="10350" y="20388"/>
                    <a:pt x="14670" y="18355"/>
                    <a:pt x="17465" y="16068"/>
                  </a:cubicBezTo>
                  <a:cubicBezTo>
                    <a:pt x="20260" y="13781"/>
                    <a:pt x="21531" y="11239"/>
                    <a:pt x="21023" y="8444"/>
                  </a:cubicBezTo>
                  <a:cubicBezTo>
                    <a:pt x="20515" y="5649"/>
                    <a:pt x="18227" y="2599"/>
                    <a:pt x="15813" y="1075"/>
                  </a:cubicBezTo>
                  <a:cubicBezTo>
                    <a:pt x="13399" y="-450"/>
                    <a:pt x="10858" y="-450"/>
                    <a:pt x="8317" y="1710"/>
                  </a:cubicBezTo>
                  <a:cubicBezTo>
                    <a:pt x="5776" y="3870"/>
                    <a:pt x="3234" y="8190"/>
                    <a:pt x="693" y="125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9" name="Linea"/>
            <p:cNvSpPr/>
            <p:nvPr/>
          </p:nvSpPr>
          <p:spPr>
            <a:xfrm>
              <a:off x="6248828" y="6133591"/>
              <a:ext cx="140121" cy="165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313" fill="norm" stroke="1" extrusionOk="0">
                  <a:moveTo>
                    <a:pt x="8856" y="11121"/>
                  </a:moveTo>
                  <a:cubicBezTo>
                    <a:pt x="8856" y="10442"/>
                    <a:pt x="8856" y="9763"/>
                    <a:pt x="8938" y="9016"/>
                  </a:cubicBezTo>
                  <a:cubicBezTo>
                    <a:pt x="9019" y="8269"/>
                    <a:pt x="9181" y="7454"/>
                    <a:pt x="8856" y="6978"/>
                  </a:cubicBezTo>
                  <a:cubicBezTo>
                    <a:pt x="8532" y="6503"/>
                    <a:pt x="7719" y="6367"/>
                    <a:pt x="6501" y="6774"/>
                  </a:cubicBezTo>
                  <a:cubicBezTo>
                    <a:pt x="5283" y="7182"/>
                    <a:pt x="3659" y="8133"/>
                    <a:pt x="2360" y="9899"/>
                  </a:cubicBezTo>
                  <a:cubicBezTo>
                    <a:pt x="1061" y="11665"/>
                    <a:pt x="86" y="14246"/>
                    <a:pt x="5" y="16148"/>
                  </a:cubicBezTo>
                  <a:cubicBezTo>
                    <a:pt x="-76" y="18050"/>
                    <a:pt x="736" y="19272"/>
                    <a:pt x="2360" y="19544"/>
                  </a:cubicBezTo>
                  <a:cubicBezTo>
                    <a:pt x="3984" y="19816"/>
                    <a:pt x="6420" y="19137"/>
                    <a:pt x="8531" y="16895"/>
                  </a:cubicBezTo>
                  <a:cubicBezTo>
                    <a:pt x="10643" y="14654"/>
                    <a:pt x="12429" y="10850"/>
                    <a:pt x="12998" y="7793"/>
                  </a:cubicBezTo>
                  <a:cubicBezTo>
                    <a:pt x="13566" y="4737"/>
                    <a:pt x="12916" y="2427"/>
                    <a:pt x="12186" y="1205"/>
                  </a:cubicBezTo>
                  <a:cubicBezTo>
                    <a:pt x="11455" y="-18"/>
                    <a:pt x="10643" y="-154"/>
                    <a:pt x="10156" y="118"/>
                  </a:cubicBezTo>
                  <a:cubicBezTo>
                    <a:pt x="9668" y="389"/>
                    <a:pt x="9506" y="1069"/>
                    <a:pt x="9912" y="2563"/>
                  </a:cubicBezTo>
                  <a:cubicBezTo>
                    <a:pt x="10318" y="4057"/>
                    <a:pt x="11292" y="6367"/>
                    <a:pt x="12510" y="9355"/>
                  </a:cubicBezTo>
                  <a:cubicBezTo>
                    <a:pt x="13728" y="12344"/>
                    <a:pt x="15190" y="16012"/>
                    <a:pt x="16246" y="18186"/>
                  </a:cubicBezTo>
                  <a:cubicBezTo>
                    <a:pt x="17301" y="20359"/>
                    <a:pt x="17951" y="21038"/>
                    <a:pt x="18763" y="21242"/>
                  </a:cubicBezTo>
                  <a:cubicBezTo>
                    <a:pt x="19575" y="21446"/>
                    <a:pt x="20550" y="21174"/>
                    <a:pt x="21524" y="209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0" name="Linea"/>
            <p:cNvSpPr/>
            <p:nvPr/>
          </p:nvSpPr>
          <p:spPr>
            <a:xfrm>
              <a:off x="6413682" y="6212542"/>
              <a:ext cx="70418" cy="8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021" fill="norm" stroke="1" extrusionOk="0">
                  <a:moveTo>
                    <a:pt x="3051" y="5991"/>
                  </a:moveTo>
                  <a:cubicBezTo>
                    <a:pt x="2098" y="7071"/>
                    <a:pt x="1145" y="8151"/>
                    <a:pt x="1463" y="8826"/>
                  </a:cubicBezTo>
                  <a:cubicBezTo>
                    <a:pt x="1781" y="9501"/>
                    <a:pt x="3369" y="9771"/>
                    <a:pt x="4957" y="9501"/>
                  </a:cubicBezTo>
                  <a:cubicBezTo>
                    <a:pt x="6545" y="9231"/>
                    <a:pt x="8133" y="8421"/>
                    <a:pt x="9563" y="7476"/>
                  </a:cubicBezTo>
                  <a:cubicBezTo>
                    <a:pt x="10992" y="6531"/>
                    <a:pt x="12263" y="5451"/>
                    <a:pt x="12739" y="4236"/>
                  </a:cubicBezTo>
                  <a:cubicBezTo>
                    <a:pt x="13216" y="3021"/>
                    <a:pt x="12898" y="1671"/>
                    <a:pt x="11945" y="861"/>
                  </a:cubicBezTo>
                  <a:cubicBezTo>
                    <a:pt x="10992" y="51"/>
                    <a:pt x="9404" y="-219"/>
                    <a:pt x="7339" y="186"/>
                  </a:cubicBezTo>
                  <a:cubicBezTo>
                    <a:pt x="5275" y="591"/>
                    <a:pt x="2734" y="1671"/>
                    <a:pt x="1304" y="4101"/>
                  </a:cubicBezTo>
                  <a:cubicBezTo>
                    <a:pt x="-125" y="6531"/>
                    <a:pt x="-443" y="10311"/>
                    <a:pt x="669" y="13821"/>
                  </a:cubicBezTo>
                  <a:cubicBezTo>
                    <a:pt x="1781" y="17331"/>
                    <a:pt x="4322" y="20571"/>
                    <a:pt x="7975" y="20976"/>
                  </a:cubicBezTo>
                  <a:cubicBezTo>
                    <a:pt x="11628" y="21381"/>
                    <a:pt x="16392" y="18951"/>
                    <a:pt x="21157" y="165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1" name="Linea"/>
            <p:cNvSpPr/>
            <p:nvPr/>
          </p:nvSpPr>
          <p:spPr>
            <a:xfrm>
              <a:off x="6515206" y="6124992"/>
              <a:ext cx="225802" cy="182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62" fill="norm" stroke="1" extrusionOk="0">
                  <a:moveTo>
                    <a:pt x="664" y="0"/>
                  </a:moveTo>
                  <a:cubicBezTo>
                    <a:pt x="361" y="1366"/>
                    <a:pt x="58" y="2731"/>
                    <a:pt x="7" y="4717"/>
                  </a:cubicBezTo>
                  <a:cubicBezTo>
                    <a:pt x="-43" y="6703"/>
                    <a:pt x="159" y="9310"/>
                    <a:pt x="462" y="11917"/>
                  </a:cubicBezTo>
                  <a:cubicBezTo>
                    <a:pt x="765" y="14524"/>
                    <a:pt x="1168" y="17131"/>
                    <a:pt x="1522" y="18745"/>
                  </a:cubicBezTo>
                  <a:cubicBezTo>
                    <a:pt x="1875" y="20359"/>
                    <a:pt x="2178" y="20979"/>
                    <a:pt x="2531" y="20979"/>
                  </a:cubicBezTo>
                  <a:cubicBezTo>
                    <a:pt x="2884" y="20979"/>
                    <a:pt x="3288" y="20359"/>
                    <a:pt x="3843" y="18497"/>
                  </a:cubicBezTo>
                  <a:cubicBezTo>
                    <a:pt x="4398" y="16635"/>
                    <a:pt x="5105" y="13531"/>
                    <a:pt x="5609" y="10924"/>
                  </a:cubicBezTo>
                  <a:cubicBezTo>
                    <a:pt x="6114" y="8317"/>
                    <a:pt x="6417" y="6207"/>
                    <a:pt x="6619" y="4717"/>
                  </a:cubicBezTo>
                  <a:cubicBezTo>
                    <a:pt x="6821" y="3228"/>
                    <a:pt x="6921" y="2359"/>
                    <a:pt x="6821" y="1676"/>
                  </a:cubicBezTo>
                  <a:cubicBezTo>
                    <a:pt x="6720" y="993"/>
                    <a:pt x="6417" y="497"/>
                    <a:pt x="6215" y="559"/>
                  </a:cubicBezTo>
                  <a:cubicBezTo>
                    <a:pt x="6013" y="621"/>
                    <a:pt x="5912" y="1241"/>
                    <a:pt x="5963" y="2855"/>
                  </a:cubicBezTo>
                  <a:cubicBezTo>
                    <a:pt x="6013" y="4469"/>
                    <a:pt x="6215" y="7076"/>
                    <a:pt x="6770" y="9807"/>
                  </a:cubicBezTo>
                  <a:cubicBezTo>
                    <a:pt x="7325" y="12538"/>
                    <a:pt x="8234" y="15393"/>
                    <a:pt x="9243" y="17007"/>
                  </a:cubicBezTo>
                  <a:cubicBezTo>
                    <a:pt x="10252" y="18621"/>
                    <a:pt x="11363" y="18993"/>
                    <a:pt x="12372" y="18807"/>
                  </a:cubicBezTo>
                  <a:cubicBezTo>
                    <a:pt x="13381" y="18621"/>
                    <a:pt x="14290" y="17876"/>
                    <a:pt x="14895" y="16821"/>
                  </a:cubicBezTo>
                  <a:cubicBezTo>
                    <a:pt x="15501" y="15765"/>
                    <a:pt x="15804" y="14400"/>
                    <a:pt x="15955" y="13407"/>
                  </a:cubicBezTo>
                  <a:cubicBezTo>
                    <a:pt x="16107" y="12414"/>
                    <a:pt x="16107" y="11793"/>
                    <a:pt x="16056" y="11793"/>
                  </a:cubicBezTo>
                  <a:cubicBezTo>
                    <a:pt x="16006" y="11793"/>
                    <a:pt x="15905" y="12414"/>
                    <a:pt x="16157" y="13469"/>
                  </a:cubicBezTo>
                  <a:cubicBezTo>
                    <a:pt x="16409" y="14524"/>
                    <a:pt x="17015" y="16014"/>
                    <a:pt x="17368" y="17131"/>
                  </a:cubicBezTo>
                  <a:cubicBezTo>
                    <a:pt x="17722" y="18248"/>
                    <a:pt x="17822" y="18993"/>
                    <a:pt x="18075" y="19738"/>
                  </a:cubicBezTo>
                  <a:cubicBezTo>
                    <a:pt x="18327" y="20483"/>
                    <a:pt x="18731" y="21228"/>
                    <a:pt x="19135" y="21414"/>
                  </a:cubicBezTo>
                  <a:cubicBezTo>
                    <a:pt x="19538" y="21600"/>
                    <a:pt x="19942" y="21228"/>
                    <a:pt x="20346" y="20545"/>
                  </a:cubicBezTo>
                  <a:cubicBezTo>
                    <a:pt x="20750" y="19862"/>
                    <a:pt x="21153" y="18869"/>
                    <a:pt x="21557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2" name="Linea"/>
            <p:cNvSpPr/>
            <p:nvPr/>
          </p:nvSpPr>
          <p:spPr>
            <a:xfrm>
              <a:off x="6692866" y="6140849"/>
              <a:ext cx="29112" cy="1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600" fill="norm" stroke="1" extrusionOk="0">
                  <a:moveTo>
                    <a:pt x="7355" y="21600"/>
                  </a:moveTo>
                  <a:cubicBezTo>
                    <a:pt x="3498" y="18720"/>
                    <a:pt x="-359" y="15840"/>
                    <a:pt x="27" y="13680"/>
                  </a:cubicBezTo>
                  <a:cubicBezTo>
                    <a:pt x="412" y="11521"/>
                    <a:pt x="5041" y="10080"/>
                    <a:pt x="9284" y="7920"/>
                  </a:cubicBezTo>
                  <a:cubicBezTo>
                    <a:pt x="13527" y="5760"/>
                    <a:pt x="17384" y="2880"/>
                    <a:pt x="21241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3" name="Linea"/>
            <p:cNvSpPr/>
            <p:nvPr/>
          </p:nvSpPr>
          <p:spPr>
            <a:xfrm>
              <a:off x="5796309" y="6613435"/>
              <a:ext cx="53449" cy="1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600" fill="norm" stroke="1" extrusionOk="0">
                  <a:moveTo>
                    <a:pt x="21411" y="0"/>
                  </a:moveTo>
                  <a:cubicBezTo>
                    <a:pt x="17176" y="2229"/>
                    <a:pt x="12940" y="4457"/>
                    <a:pt x="9764" y="6343"/>
                  </a:cubicBezTo>
                  <a:cubicBezTo>
                    <a:pt x="6588" y="8229"/>
                    <a:pt x="4470" y="9771"/>
                    <a:pt x="2776" y="10886"/>
                  </a:cubicBezTo>
                  <a:cubicBezTo>
                    <a:pt x="1082" y="12000"/>
                    <a:pt x="-189" y="12686"/>
                    <a:pt x="23" y="13371"/>
                  </a:cubicBezTo>
                  <a:cubicBezTo>
                    <a:pt x="235" y="14057"/>
                    <a:pt x="1929" y="14743"/>
                    <a:pt x="5317" y="16114"/>
                  </a:cubicBezTo>
                  <a:cubicBezTo>
                    <a:pt x="8705" y="17486"/>
                    <a:pt x="13788" y="19543"/>
                    <a:pt x="1887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4" name="Linea"/>
            <p:cNvSpPr/>
            <p:nvPr/>
          </p:nvSpPr>
          <p:spPr>
            <a:xfrm>
              <a:off x="5852929" y="6616606"/>
              <a:ext cx="60263" cy="120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53" y="0"/>
                  </a:moveTo>
                  <a:cubicBezTo>
                    <a:pt x="12126" y="3032"/>
                    <a:pt x="7200" y="6063"/>
                    <a:pt x="4169" y="7958"/>
                  </a:cubicBezTo>
                  <a:cubicBezTo>
                    <a:pt x="1137" y="9853"/>
                    <a:pt x="0" y="10611"/>
                    <a:pt x="0" y="11368"/>
                  </a:cubicBezTo>
                  <a:cubicBezTo>
                    <a:pt x="0" y="12126"/>
                    <a:pt x="1137" y="12884"/>
                    <a:pt x="4926" y="14590"/>
                  </a:cubicBezTo>
                  <a:cubicBezTo>
                    <a:pt x="8716" y="16295"/>
                    <a:pt x="15158" y="189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5" name="Linea"/>
            <p:cNvSpPr/>
            <p:nvPr/>
          </p:nvSpPr>
          <p:spPr>
            <a:xfrm>
              <a:off x="5976583" y="6601220"/>
              <a:ext cx="61128" cy="14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3" h="21531" fill="norm" stroke="1" extrusionOk="0">
                  <a:moveTo>
                    <a:pt x="10637" y="3634"/>
                  </a:moveTo>
                  <a:cubicBezTo>
                    <a:pt x="10637" y="2862"/>
                    <a:pt x="10637" y="2091"/>
                    <a:pt x="10106" y="1397"/>
                  </a:cubicBezTo>
                  <a:cubicBezTo>
                    <a:pt x="9575" y="702"/>
                    <a:pt x="8513" y="85"/>
                    <a:pt x="7096" y="8"/>
                  </a:cubicBezTo>
                  <a:cubicBezTo>
                    <a:pt x="5680" y="-69"/>
                    <a:pt x="3909" y="394"/>
                    <a:pt x="2316" y="1397"/>
                  </a:cubicBezTo>
                  <a:cubicBezTo>
                    <a:pt x="722" y="2400"/>
                    <a:pt x="-694" y="3942"/>
                    <a:pt x="368" y="6257"/>
                  </a:cubicBezTo>
                  <a:cubicBezTo>
                    <a:pt x="1431" y="8571"/>
                    <a:pt x="4971" y="11657"/>
                    <a:pt x="8689" y="13740"/>
                  </a:cubicBezTo>
                  <a:cubicBezTo>
                    <a:pt x="12408" y="15822"/>
                    <a:pt x="16303" y="16902"/>
                    <a:pt x="18427" y="17828"/>
                  </a:cubicBezTo>
                  <a:cubicBezTo>
                    <a:pt x="20552" y="18754"/>
                    <a:pt x="20906" y="19525"/>
                    <a:pt x="20021" y="20065"/>
                  </a:cubicBezTo>
                  <a:cubicBezTo>
                    <a:pt x="19135" y="20605"/>
                    <a:pt x="17011" y="20914"/>
                    <a:pt x="14886" y="21145"/>
                  </a:cubicBezTo>
                  <a:cubicBezTo>
                    <a:pt x="12762" y="21377"/>
                    <a:pt x="10637" y="21531"/>
                    <a:pt x="8335" y="21531"/>
                  </a:cubicBezTo>
                  <a:cubicBezTo>
                    <a:pt x="6034" y="21531"/>
                    <a:pt x="3555" y="21377"/>
                    <a:pt x="2139" y="20914"/>
                  </a:cubicBezTo>
                  <a:cubicBezTo>
                    <a:pt x="722" y="20451"/>
                    <a:pt x="368" y="19680"/>
                    <a:pt x="14" y="189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6" name="Linea"/>
            <p:cNvSpPr/>
            <p:nvPr/>
          </p:nvSpPr>
          <p:spPr>
            <a:xfrm>
              <a:off x="6068319" y="6616213"/>
              <a:ext cx="85923" cy="11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0788" fill="norm" stroke="1" extrusionOk="0">
                  <a:moveTo>
                    <a:pt x="13955" y="662"/>
                  </a:moveTo>
                  <a:cubicBezTo>
                    <a:pt x="12669" y="73"/>
                    <a:pt x="11384" y="-516"/>
                    <a:pt x="8812" y="760"/>
                  </a:cubicBezTo>
                  <a:cubicBezTo>
                    <a:pt x="6241" y="2037"/>
                    <a:pt x="2384" y="5179"/>
                    <a:pt x="841" y="8615"/>
                  </a:cubicBezTo>
                  <a:cubicBezTo>
                    <a:pt x="-702" y="12051"/>
                    <a:pt x="69" y="15782"/>
                    <a:pt x="1612" y="18040"/>
                  </a:cubicBezTo>
                  <a:cubicBezTo>
                    <a:pt x="3155" y="20299"/>
                    <a:pt x="5469" y="21084"/>
                    <a:pt x="8812" y="20691"/>
                  </a:cubicBezTo>
                  <a:cubicBezTo>
                    <a:pt x="12155" y="20299"/>
                    <a:pt x="16527" y="18728"/>
                    <a:pt x="20898" y="17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7" name="Linea"/>
            <p:cNvSpPr/>
            <p:nvPr/>
          </p:nvSpPr>
          <p:spPr>
            <a:xfrm>
              <a:off x="6161088" y="6614492"/>
              <a:ext cx="97821" cy="1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16" fill="norm" stroke="1" extrusionOk="0">
                  <a:moveTo>
                    <a:pt x="8947" y="4210"/>
                  </a:moveTo>
                  <a:cubicBezTo>
                    <a:pt x="8715" y="3295"/>
                    <a:pt x="8483" y="2380"/>
                    <a:pt x="8018" y="1556"/>
                  </a:cubicBezTo>
                  <a:cubicBezTo>
                    <a:pt x="7553" y="732"/>
                    <a:pt x="6857" y="0"/>
                    <a:pt x="6044" y="0"/>
                  </a:cubicBezTo>
                  <a:cubicBezTo>
                    <a:pt x="5231" y="0"/>
                    <a:pt x="4302" y="732"/>
                    <a:pt x="3257" y="2746"/>
                  </a:cubicBezTo>
                  <a:cubicBezTo>
                    <a:pt x="2212" y="4759"/>
                    <a:pt x="1050" y="8054"/>
                    <a:pt x="470" y="10892"/>
                  </a:cubicBezTo>
                  <a:cubicBezTo>
                    <a:pt x="-111" y="13729"/>
                    <a:pt x="-111" y="16108"/>
                    <a:pt x="237" y="17756"/>
                  </a:cubicBezTo>
                  <a:cubicBezTo>
                    <a:pt x="586" y="19403"/>
                    <a:pt x="1283" y="20319"/>
                    <a:pt x="2212" y="20868"/>
                  </a:cubicBezTo>
                  <a:cubicBezTo>
                    <a:pt x="3141" y="21417"/>
                    <a:pt x="4302" y="21600"/>
                    <a:pt x="5695" y="19220"/>
                  </a:cubicBezTo>
                  <a:cubicBezTo>
                    <a:pt x="7089" y="16841"/>
                    <a:pt x="8715" y="11898"/>
                    <a:pt x="9528" y="8970"/>
                  </a:cubicBezTo>
                  <a:cubicBezTo>
                    <a:pt x="10341" y="6041"/>
                    <a:pt x="10341" y="5125"/>
                    <a:pt x="10457" y="4210"/>
                  </a:cubicBezTo>
                  <a:cubicBezTo>
                    <a:pt x="10573" y="3295"/>
                    <a:pt x="10805" y="2380"/>
                    <a:pt x="10921" y="2380"/>
                  </a:cubicBezTo>
                  <a:cubicBezTo>
                    <a:pt x="11037" y="2380"/>
                    <a:pt x="11037" y="3295"/>
                    <a:pt x="11386" y="5583"/>
                  </a:cubicBezTo>
                  <a:cubicBezTo>
                    <a:pt x="11734" y="7871"/>
                    <a:pt x="12431" y="11532"/>
                    <a:pt x="13476" y="14370"/>
                  </a:cubicBezTo>
                  <a:cubicBezTo>
                    <a:pt x="14521" y="17207"/>
                    <a:pt x="15915" y="19220"/>
                    <a:pt x="17308" y="20044"/>
                  </a:cubicBezTo>
                  <a:cubicBezTo>
                    <a:pt x="18702" y="20868"/>
                    <a:pt x="20095" y="20502"/>
                    <a:pt x="21489" y="201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8" name="Linea"/>
            <p:cNvSpPr/>
            <p:nvPr/>
          </p:nvSpPr>
          <p:spPr>
            <a:xfrm>
              <a:off x="6274766" y="6540485"/>
              <a:ext cx="76122" cy="181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fill="norm" stroke="1" extrusionOk="0">
                  <a:moveTo>
                    <a:pt x="0" y="0"/>
                  </a:moveTo>
                  <a:cubicBezTo>
                    <a:pt x="900" y="4443"/>
                    <a:pt x="1800" y="8887"/>
                    <a:pt x="2550" y="12281"/>
                  </a:cubicBezTo>
                  <a:cubicBezTo>
                    <a:pt x="3300" y="15675"/>
                    <a:pt x="3900" y="18021"/>
                    <a:pt x="4500" y="19502"/>
                  </a:cubicBezTo>
                  <a:cubicBezTo>
                    <a:pt x="5100" y="20983"/>
                    <a:pt x="5700" y="21600"/>
                    <a:pt x="8550" y="21045"/>
                  </a:cubicBezTo>
                  <a:cubicBezTo>
                    <a:pt x="11400" y="20489"/>
                    <a:pt x="16500" y="18761"/>
                    <a:pt x="21600" y="170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9" name="Linea"/>
            <p:cNvSpPr/>
            <p:nvPr/>
          </p:nvSpPr>
          <p:spPr>
            <a:xfrm>
              <a:off x="6252564" y="6587064"/>
              <a:ext cx="111011" cy="20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8" fill="norm" stroke="1" extrusionOk="0">
                  <a:moveTo>
                    <a:pt x="0" y="20458"/>
                  </a:moveTo>
                  <a:cubicBezTo>
                    <a:pt x="1646" y="12898"/>
                    <a:pt x="3291" y="5338"/>
                    <a:pt x="6686" y="2098"/>
                  </a:cubicBezTo>
                  <a:cubicBezTo>
                    <a:pt x="10080" y="-1142"/>
                    <a:pt x="15223" y="-62"/>
                    <a:pt x="18000" y="1558"/>
                  </a:cubicBezTo>
                  <a:cubicBezTo>
                    <a:pt x="20777" y="3178"/>
                    <a:pt x="21189" y="5338"/>
                    <a:pt x="21600" y="749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0" name="Linea"/>
            <p:cNvSpPr/>
            <p:nvPr/>
          </p:nvSpPr>
          <p:spPr>
            <a:xfrm>
              <a:off x="6380888" y="6621730"/>
              <a:ext cx="67473" cy="115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192" fill="norm" stroke="1" extrusionOk="0">
                  <a:moveTo>
                    <a:pt x="5524" y="7230"/>
                  </a:moveTo>
                  <a:cubicBezTo>
                    <a:pt x="3863" y="7424"/>
                    <a:pt x="2201" y="7619"/>
                    <a:pt x="1204" y="8203"/>
                  </a:cubicBezTo>
                  <a:cubicBezTo>
                    <a:pt x="207" y="8786"/>
                    <a:pt x="-125" y="9759"/>
                    <a:pt x="41" y="11413"/>
                  </a:cubicBezTo>
                  <a:cubicBezTo>
                    <a:pt x="207" y="13067"/>
                    <a:pt x="872" y="15403"/>
                    <a:pt x="2534" y="17349"/>
                  </a:cubicBezTo>
                  <a:cubicBezTo>
                    <a:pt x="4195" y="19294"/>
                    <a:pt x="6854" y="20851"/>
                    <a:pt x="10177" y="21143"/>
                  </a:cubicBezTo>
                  <a:cubicBezTo>
                    <a:pt x="13500" y="21435"/>
                    <a:pt x="17487" y="20462"/>
                    <a:pt x="19481" y="17154"/>
                  </a:cubicBezTo>
                  <a:cubicBezTo>
                    <a:pt x="21475" y="13846"/>
                    <a:pt x="21475" y="8203"/>
                    <a:pt x="20810" y="4797"/>
                  </a:cubicBezTo>
                  <a:cubicBezTo>
                    <a:pt x="20146" y="1392"/>
                    <a:pt x="18817" y="224"/>
                    <a:pt x="15660" y="30"/>
                  </a:cubicBezTo>
                  <a:cubicBezTo>
                    <a:pt x="12503" y="-165"/>
                    <a:pt x="7518" y="613"/>
                    <a:pt x="4860" y="1684"/>
                  </a:cubicBezTo>
                  <a:cubicBezTo>
                    <a:pt x="2201" y="2754"/>
                    <a:pt x="1869" y="4116"/>
                    <a:pt x="1537" y="54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1" name="Linea"/>
            <p:cNvSpPr/>
            <p:nvPr/>
          </p:nvSpPr>
          <p:spPr>
            <a:xfrm>
              <a:off x="6484099" y="6534142"/>
              <a:ext cx="69779" cy="22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0"/>
                  </a:moveTo>
                  <a:cubicBezTo>
                    <a:pt x="982" y="3549"/>
                    <a:pt x="1964" y="7099"/>
                    <a:pt x="3109" y="10496"/>
                  </a:cubicBezTo>
                  <a:cubicBezTo>
                    <a:pt x="4254" y="13893"/>
                    <a:pt x="5564" y="17138"/>
                    <a:pt x="6382" y="19014"/>
                  </a:cubicBezTo>
                  <a:cubicBezTo>
                    <a:pt x="7200" y="20890"/>
                    <a:pt x="7527" y="21397"/>
                    <a:pt x="8509" y="21499"/>
                  </a:cubicBezTo>
                  <a:cubicBezTo>
                    <a:pt x="9491" y="21600"/>
                    <a:pt x="11127" y="21296"/>
                    <a:pt x="13418" y="20637"/>
                  </a:cubicBezTo>
                  <a:cubicBezTo>
                    <a:pt x="15709" y="19977"/>
                    <a:pt x="18655" y="18963"/>
                    <a:pt x="21600" y="179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2" name="Linea"/>
            <p:cNvSpPr/>
            <p:nvPr/>
          </p:nvSpPr>
          <p:spPr>
            <a:xfrm>
              <a:off x="6574246" y="6627317"/>
              <a:ext cx="141388" cy="129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0941" fill="norm" stroke="1" extrusionOk="0">
                  <a:moveTo>
                    <a:pt x="8917" y="4949"/>
                  </a:moveTo>
                  <a:cubicBezTo>
                    <a:pt x="8917" y="4092"/>
                    <a:pt x="8917" y="3235"/>
                    <a:pt x="8917" y="2292"/>
                  </a:cubicBezTo>
                  <a:cubicBezTo>
                    <a:pt x="8917" y="1349"/>
                    <a:pt x="8917" y="320"/>
                    <a:pt x="7957" y="63"/>
                  </a:cubicBezTo>
                  <a:cubicBezTo>
                    <a:pt x="6997" y="-194"/>
                    <a:pt x="5077" y="320"/>
                    <a:pt x="3397" y="1863"/>
                  </a:cubicBezTo>
                  <a:cubicBezTo>
                    <a:pt x="1717" y="3406"/>
                    <a:pt x="277" y="5977"/>
                    <a:pt x="37" y="8806"/>
                  </a:cubicBezTo>
                  <a:cubicBezTo>
                    <a:pt x="-203" y="11635"/>
                    <a:pt x="757" y="14720"/>
                    <a:pt x="1637" y="16349"/>
                  </a:cubicBezTo>
                  <a:cubicBezTo>
                    <a:pt x="2517" y="17977"/>
                    <a:pt x="3317" y="18149"/>
                    <a:pt x="4757" y="16606"/>
                  </a:cubicBezTo>
                  <a:cubicBezTo>
                    <a:pt x="6197" y="15063"/>
                    <a:pt x="8277" y="11806"/>
                    <a:pt x="9397" y="9320"/>
                  </a:cubicBezTo>
                  <a:cubicBezTo>
                    <a:pt x="10517" y="6835"/>
                    <a:pt x="10677" y="5120"/>
                    <a:pt x="10597" y="3835"/>
                  </a:cubicBezTo>
                  <a:cubicBezTo>
                    <a:pt x="10517" y="2549"/>
                    <a:pt x="10197" y="1692"/>
                    <a:pt x="10037" y="1692"/>
                  </a:cubicBezTo>
                  <a:cubicBezTo>
                    <a:pt x="9877" y="1692"/>
                    <a:pt x="9877" y="2549"/>
                    <a:pt x="10437" y="4606"/>
                  </a:cubicBezTo>
                  <a:cubicBezTo>
                    <a:pt x="10997" y="6663"/>
                    <a:pt x="12117" y="9920"/>
                    <a:pt x="13237" y="13006"/>
                  </a:cubicBezTo>
                  <a:cubicBezTo>
                    <a:pt x="14357" y="16092"/>
                    <a:pt x="15477" y="19006"/>
                    <a:pt x="16837" y="20206"/>
                  </a:cubicBezTo>
                  <a:cubicBezTo>
                    <a:pt x="18197" y="21406"/>
                    <a:pt x="19797" y="20892"/>
                    <a:pt x="21397" y="203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3" name="Linea"/>
            <p:cNvSpPr/>
            <p:nvPr/>
          </p:nvSpPr>
          <p:spPr>
            <a:xfrm>
              <a:off x="6817128" y="6614024"/>
              <a:ext cx="101496" cy="120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85"/>
                  </a:moveTo>
                  <a:cubicBezTo>
                    <a:pt x="900" y="834"/>
                    <a:pt x="1800" y="83"/>
                    <a:pt x="2588" y="271"/>
                  </a:cubicBezTo>
                  <a:cubicBezTo>
                    <a:pt x="3375" y="458"/>
                    <a:pt x="4050" y="1585"/>
                    <a:pt x="4613" y="4309"/>
                  </a:cubicBezTo>
                  <a:cubicBezTo>
                    <a:pt x="5175" y="7032"/>
                    <a:pt x="5625" y="11352"/>
                    <a:pt x="5963" y="13982"/>
                  </a:cubicBezTo>
                  <a:cubicBezTo>
                    <a:pt x="6300" y="16612"/>
                    <a:pt x="6525" y="17551"/>
                    <a:pt x="6750" y="18772"/>
                  </a:cubicBezTo>
                  <a:cubicBezTo>
                    <a:pt x="6975" y="19992"/>
                    <a:pt x="7200" y="21495"/>
                    <a:pt x="7313" y="21401"/>
                  </a:cubicBezTo>
                  <a:cubicBezTo>
                    <a:pt x="7425" y="21307"/>
                    <a:pt x="7425" y="19617"/>
                    <a:pt x="7313" y="16612"/>
                  </a:cubicBezTo>
                  <a:cubicBezTo>
                    <a:pt x="7200" y="13606"/>
                    <a:pt x="6975" y="9286"/>
                    <a:pt x="6975" y="6657"/>
                  </a:cubicBezTo>
                  <a:cubicBezTo>
                    <a:pt x="6975" y="4027"/>
                    <a:pt x="7200" y="3088"/>
                    <a:pt x="8438" y="2243"/>
                  </a:cubicBezTo>
                  <a:cubicBezTo>
                    <a:pt x="9675" y="1398"/>
                    <a:pt x="11925" y="646"/>
                    <a:pt x="13612" y="271"/>
                  </a:cubicBezTo>
                  <a:cubicBezTo>
                    <a:pt x="15300" y="-105"/>
                    <a:pt x="16425" y="-105"/>
                    <a:pt x="17437" y="365"/>
                  </a:cubicBezTo>
                  <a:cubicBezTo>
                    <a:pt x="18450" y="834"/>
                    <a:pt x="19350" y="1773"/>
                    <a:pt x="20025" y="4309"/>
                  </a:cubicBezTo>
                  <a:cubicBezTo>
                    <a:pt x="20700" y="6845"/>
                    <a:pt x="21150" y="10977"/>
                    <a:pt x="21375" y="13888"/>
                  </a:cubicBezTo>
                  <a:cubicBezTo>
                    <a:pt x="21600" y="16799"/>
                    <a:pt x="21600" y="18490"/>
                    <a:pt x="21600" y="20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4" name="Linea"/>
            <p:cNvSpPr/>
            <p:nvPr/>
          </p:nvSpPr>
          <p:spPr>
            <a:xfrm>
              <a:off x="6960208" y="6616606"/>
              <a:ext cx="88457" cy="125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371" fill="norm" stroke="1" extrusionOk="0">
                  <a:moveTo>
                    <a:pt x="677" y="6480"/>
                  </a:moveTo>
                  <a:cubicBezTo>
                    <a:pt x="169" y="7560"/>
                    <a:pt x="-339" y="8640"/>
                    <a:pt x="296" y="9990"/>
                  </a:cubicBezTo>
                  <a:cubicBezTo>
                    <a:pt x="932" y="11340"/>
                    <a:pt x="2710" y="12960"/>
                    <a:pt x="4870" y="13770"/>
                  </a:cubicBezTo>
                  <a:cubicBezTo>
                    <a:pt x="7030" y="14580"/>
                    <a:pt x="9572" y="14580"/>
                    <a:pt x="11986" y="13230"/>
                  </a:cubicBezTo>
                  <a:cubicBezTo>
                    <a:pt x="14400" y="11880"/>
                    <a:pt x="16687" y="9180"/>
                    <a:pt x="17576" y="6930"/>
                  </a:cubicBezTo>
                  <a:cubicBezTo>
                    <a:pt x="18466" y="4680"/>
                    <a:pt x="17957" y="2880"/>
                    <a:pt x="16560" y="1710"/>
                  </a:cubicBezTo>
                  <a:cubicBezTo>
                    <a:pt x="15162" y="540"/>
                    <a:pt x="12875" y="0"/>
                    <a:pt x="10588" y="0"/>
                  </a:cubicBezTo>
                  <a:cubicBezTo>
                    <a:pt x="8301" y="0"/>
                    <a:pt x="6014" y="540"/>
                    <a:pt x="4362" y="2340"/>
                  </a:cubicBezTo>
                  <a:cubicBezTo>
                    <a:pt x="2710" y="4140"/>
                    <a:pt x="1694" y="7200"/>
                    <a:pt x="1694" y="10260"/>
                  </a:cubicBezTo>
                  <a:cubicBezTo>
                    <a:pt x="1694" y="13320"/>
                    <a:pt x="2710" y="16380"/>
                    <a:pt x="4743" y="18450"/>
                  </a:cubicBezTo>
                  <a:cubicBezTo>
                    <a:pt x="6776" y="20520"/>
                    <a:pt x="9826" y="21600"/>
                    <a:pt x="12748" y="21330"/>
                  </a:cubicBezTo>
                  <a:cubicBezTo>
                    <a:pt x="15670" y="21060"/>
                    <a:pt x="18466" y="19440"/>
                    <a:pt x="21261" y="178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5" name="Linea"/>
            <p:cNvSpPr/>
            <p:nvPr/>
          </p:nvSpPr>
          <p:spPr>
            <a:xfrm>
              <a:off x="7088838" y="6616606"/>
              <a:ext cx="93038" cy="13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175" fill="norm" stroke="1" extrusionOk="0">
                  <a:moveTo>
                    <a:pt x="242" y="0"/>
                  </a:moveTo>
                  <a:cubicBezTo>
                    <a:pt x="0" y="1674"/>
                    <a:pt x="-243" y="3349"/>
                    <a:pt x="485" y="6028"/>
                  </a:cubicBezTo>
                  <a:cubicBezTo>
                    <a:pt x="1213" y="8707"/>
                    <a:pt x="2912" y="12391"/>
                    <a:pt x="4368" y="15321"/>
                  </a:cubicBezTo>
                  <a:cubicBezTo>
                    <a:pt x="5824" y="18251"/>
                    <a:pt x="7038" y="20428"/>
                    <a:pt x="7402" y="21014"/>
                  </a:cubicBezTo>
                  <a:cubicBezTo>
                    <a:pt x="7766" y="21600"/>
                    <a:pt x="7281" y="20595"/>
                    <a:pt x="6431" y="17916"/>
                  </a:cubicBezTo>
                  <a:cubicBezTo>
                    <a:pt x="5582" y="15237"/>
                    <a:pt x="4368" y="10884"/>
                    <a:pt x="3761" y="8205"/>
                  </a:cubicBezTo>
                  <a:cubicBezTo>
                    <a:pt x="3155" y="5526"/>
                    <a:pt x="3155" y="4521"/>
                    <a:pt x="3276" y="3600"/>
                  </a:cubicBezTo>
                  <a:cubicBezTo>
                    <a:pt x="3397" y="2679"/>
                    <a:pt x="3640" y="1842"/>
                    <a:pt x="5460" y="1256"/>
                  </a:cubicBezTo>
                  <a:cubicBezTo>
                    <a:pt x="7281" y="670"/>
                    <a:pt x="10678" y="335"/>
                    <a:pt x="13591" y="419"/>
                  </a:cubicBezTo>
                  <a:cubicBezTo>
                    <a:pt x="16503" y="502"/>
                    <a:pt x="18930" y="1005"/>
                    <a:pt x="21357" y="1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6" name="Linea"/>
            <p:cNvSpPr/>
            <p:nvPr/>
          </p:nvSpPr>
          <p:spPr>
            <a:xfrm>
              <a:off x="7190825" y="6626989"/>
              <a:ext cx="127434" cy="10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088" fill="norm" stroke="1" extrusionOk="0">
                  <a:moveTo>
                    <a:pt x="10806" y="5655"/>
                  </a:moveTo>
                  <a:cubicBezTo>
                    <a:pt x="11163" y="3711"/>
                    <a:pt x="11520" y="1767"/>
                    <a:pt x="10895" y="795"/>
                  </a:cubicBezTo>
                  <a:cubicBezTo>
                    <a:pt x="10271" y="-177"/>
                    <a:pt x="8664" y="-177"/>
                    <a:pt x="6968" y="363"/>
                  </a:cubicBezTo>
                  <a:cubicBezTo>
                    <a:pt x="5272" y="903"/>
                    <a:pt x="3487" y="1983"/>
                    <a:pt x="2148" y="4143"/>
                  </a:cubicBezTo>
                  <a:cubicBezTo>
                    <a:pt x="810" y="6303"/>
                    <a:pt x="-83" y="9543"/>
                    <a:pt x="6" y="12351"/>
                  </a:cubicBezTo>
                  <a:cubicBezTo>
                    <a:pt x="96" y="15159"/>
                    <a:pt x="1167" y="17535"/>
                    <a:pt x="2684" y="18939"/>
                  </a:cubicBezTo>
                  <a:cubicBezTo>
                    <a:pt x="4201" y="20343"/>
                    <a:pt x="6165" y="20775"/>
                    <a:pt x="7861" y="18723"/>
                  </a:cubicBezTo>
                  <a:cubicBezTo>
                    <a:pt x="9557" y="16671"/>
                    <a:pt x="10985" y="12135"/>
                    <a:pt x="11788" y="9003"/>
                  </a:cubicBezTo>
                  <a:cubicBezTo>
                    <a:pt x="12591" y="5871"/>
                    <a:pt x="12770" y="4143"/>
                    <a:pt x="13127" y="4035"/>
                  </a:cubicBezTo>
                  <a:cubicBezTo>
                    <a:pt x="13484" y="3927"/>
                    <a:pt x="14019" y="5439"/>
                    <a:pt x="14376" y="7815"/>
                  </a:cubicBezTo>
                  <a:cubicBezTo>
                    <a:pt x="14734" y="10191"/>
                    <a:pt x="14912" y="13431"/>
                    <a:pt x="15180" y="16023"/>
                  </a:cubicBezTo>
                  <a:cubicBezTo>
                    <a:pt x="15448" y="18615"/>
                    <a:pt x="15805" y="20559"/>
                    <a:pt x="16876" y="20991"/>
                  </a:cubicBezTo>
                  <a:cubicBezTo>
                    <a:pt x="17947" y="21423"/>
                    <a:pt x="19732" y="20343"/>
                    <a:pt x="21517" y="19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7" name="Linea"/>
            <p:cNvSpPr/>
            <p:nvPr/>
          </p:nvSpPr>
          <p:spPr>
            <a:xfrm>
              <a:off x="7356319" y="6610263"/>
              <a:ext cx="65881" cy="12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371" fill="norm" stroke="1" extrusionOk="0">
                  <a:moveTo>
                    <a:pt x="0" y="0"/>
                  </a:moveTo>
                  <a:cubicBezTo>
                    <a:pt x="0" y="885"/>
                    <a:pt x="0" y="1771"/>
                    <a:pt x="857" y="2390"/>
                  </a:cubicBezTo>
                  <a:cubicBezTo>
                    <a:pt x="1714" y="3010"/>
                    <a:pt x="3429" y="3364"/>
                    <a:pt x="6343" y="4072"/>
                  </a:cubicBezTo>
                  <a:cubicBezTo>
                    <a:pt x="9257" y="4780"/>
                    <a:pt x="13371" y="5843"/>
                    <a:pt x="16114" y="6639"/>
                  </a:cubicBezTo>
                  <a:cubicBezTo>
                    <a:pt x="18857" y="7436"/>
                    <a:pt x="20229" y="7967"/>
                    <a:pt x="20914" y="8675"/>
                  </a:cubicBezTo>
                  <a:cubicBezTo>
                    <a:pt x="21600" y="9384"/>
                    <a:pt x="21600" y="10269"/>
                    <a:pt x="20229" y="11420"/>
                  </a:cubicBezTo>
                  <a:cubicBezTo>
                    <a:pt x="18857" y="12571"/>
                    <a:pt x="16114" y="13987"/>
                    <a:pt x="14057" y="15049"/>
                  </a:cubicBezTo>
                  <a:cubicBezTo>
                    <a:pt x="12000" y="16112"/>
                    <a:pt x="10629" y="16820"/>
                    <a:pt x="9257" y="18059"/>
                  </a:cubicBezTo>
                  <a:cubicBezTo>
                    <a:pt x="7886" y="19298"/>
                    <a:pt x="6514" y="21069"/>
                    <a:pt x="6686" y="21334"/>
                  </a:cubicBezTo>
                  <a:cubicBezTo>
                    <a:pt x="6857" y="21600"/>
                    <a:pt x="8571" y="20361"/>
                    <a:pt x="10286" y="19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8" name="Linea"/>
            <p:cNvSpPr/>
            <p:nvPr/>
          </p:nvSpPr>
          <p:spPr>
            <a:xfrm>
              <a:off x="7422925" y="6603919"/>
              <a:ext cx="93610" cy="15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480" fill="norm" stroke="1" extrusionOk="0">
                  <a:moveTo>
                    <a:pt x="0" y="0"/>
                  </a:moveTo>
                  <a:cubicBezTo>
                    <a:pt x="1456" y="1137"/>
                    <a:pt x="2912" y="2274"/>
                    <a:pt x="6067" y="3482"/>
                  </a:cubicBezTo>
                  <a:cubicBezTo>
                    <a:pt x="9222" y="4690"/>
                    <a:pt x="14076" y="5968"/>
                    <a:pt x="17110" y="6750"/>
                  </a:cubicBezTo>
                  <a:cubicBezTo>
                    <a:pt x="20144" y="7532"/>
                    <a:pt x="21357" y="7816"/>
                    <a:pt x="21479" y="8171"/>
                  </a:cubicBezTo>
                  <a:cubicBezTo>
                    <a:pt x="21600" y="8526"/>
                    <a:pt x="20629" y="8953"/>
                    <a:pt x="18566" y="10587"/>
                  </a:cubicBezTo>
                  <a:cubicBezTo>
                    <a:pt x="16503" y="12221"/>
                    <a:pt x="13348" y="15063"/>
                    <a:pt x="11407" y="16768"/>
                  </a:cubicBezTo>
                  <a:cubicBezTo>
                    <a:pt x="9465" y="18474"/>
                    <a:pt x="8737" y="19042"/>
                    <a:pt x="8130" y="19682"/>
                  </a:cubicBezTo>
                  <a:cubicBezTo>
                    <a:pt x="7524" y="20321"/>
                    <a:pt x="7038" y="21032"/>
                    <a:pt x="6674" y="21316"/>
                  </a:cubicBezTo>
                  <a:cubicBezTo>
                    <a:pt x="6310" y="21600"/>
                    <a:pt x="6067" y="21458"/>
                    <a:pt x="5825" y="2131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9080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9081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3" name="Rettangolo"/>
          <p:cNvSpPr/>
          <p:nvPr/>
        </p:nvSpPr>
        <p:spPr>
          <a:xfrm>
            <a:off x="1825174" y="7904285"/>
            <a:ext cx="2551983" cy="970220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84" name="Rettangolo"/>
          <p:cNvSpPr/>
          <p:nvPr/>
        </p:nvSpPr>
        <p:spPr>
          <a:xfrm>
            <a:off x="7338755" y="6879304"/>
            <a:ext cx="1921414" cy="864480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85" name="Rettangolo"/>
          <p:cNvSpPr/>
          <p:nvPr/>
        </p:nvSpPr>
        <p:spPr>
          <a:xfrm>
            <a:off x="4985734" y="6343938"/>
            <a:ext cx="1395641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86" name="Rettangolo"/>
          <p:cNvSpPr/>
          <p:nvPr/>
        </p:nvSpPr>
        <p:spPr>
          <a:xfrm>
            <a:off x="2561417" y="6523645"/>
            <a:ext cx="1395640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87" name="Rettangolo"/>
          <p:cNvSpPr/>
          <p:nvPr/>
        </p:nvSpPr>
        <p:spPr>
          <a:xfrm>
            <a:off x="7346800" y="5185657"/>
            <a:ext cx="244604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88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89" name="Rettangolo"/>
          <p:cNvSpPr/>
          <p:nvPr/>
        </p:nvSpPr>
        <p:spPr>
          <a:xfrm>
            <a:off x="2012035" y="4980619"/>
            <a:ext cx="1705738" cy="1026868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0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1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2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3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4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5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096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9534" name="Disegno"/>
          <p:cNvGrpSpPr/>
          <p:nvPr/>
        </p:nvGrpSpPr>
        <p:grpSpPr>
          <a:xfrm>
            <a:off x="1548625" y="713317"/>
            <a:ext cx="8830729" cy="8111437"/>
            <a:chOff x="-61477" y="-126764"/>
            <a:chExt cx="8830727" cy="8111435"/>
          </a:xfrm>
        </p:grpSpPr>
        <p:pic>
          <p:nvPicPr>
            <p:cNvPr id="909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909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910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910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910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910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910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911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911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9115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11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911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912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912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912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912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12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913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913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913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913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9139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0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1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2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3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4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5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6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7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8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9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0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1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2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3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4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5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6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7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8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9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0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1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2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3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4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5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6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7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8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9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0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1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2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3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4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5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6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7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8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9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0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1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2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3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4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5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6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7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8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9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0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1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2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3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4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5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6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7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8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9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0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1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2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3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4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5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6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7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8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9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0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1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2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3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4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5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6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7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8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9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0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1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2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3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4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5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6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7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8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9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0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1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2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3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4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5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6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7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8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9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0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1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2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3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4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5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6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7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8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9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0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1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2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3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4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5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6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7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8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9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0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1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2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3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4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5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6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7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8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9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0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1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2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3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4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5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6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7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8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9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0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1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2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3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4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5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6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7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8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9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0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1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2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3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4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5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6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7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8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9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0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1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2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3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4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5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6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7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8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9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0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1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2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3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4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5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6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7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8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9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0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1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2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3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4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5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6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7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8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9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0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1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2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3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4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5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6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7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8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9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0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1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2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3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4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5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6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7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8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9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0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1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2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3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4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5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6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7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8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9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0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1" name="Linea"/>
            <p:cNvSpPr/>
            <p:nvPr/>
          </p:nvSpPr>
          <p:spPr>
            <a:xfrm>
              <a:off x="5827693" y="4413836"/>
              <a:ext cx="104557" cy="24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21" fill="norm" stroke="1" extrusionOk="0">
                  <a:moveTo>
                    <a:pt x="13159" y="0"/>
                  </a:moveTo>
                  <a:cubicBezTo>
                    <a:pt x="13856" y="3016"/>
                    <a:pt x="14552" y="6032"/>
                    <a:pt x="15133" y="9195"/>
                  </a:cubicBezTo>
                  <a:cubicBezTo>
                    <a:pt x="15714" y="12357"/>
                    <a:pt x="16178" y="15665"/>
                    <a:pt x="16294" y="17659"/>
                  </a:cubicBezTo>
                  <a:cubicBezTo>
                    <a:pt x="16410" y="19654"/>
                    <a:pt x="16178" y="20335"/>
                    <a:pt x="16062" y="20432"/>
                  </a:cubicBezTo>
                  <a:cubicBezTo>
                    <a:pt x="15946" y="20530"/>
                    <a:pt x="15946" y="20043"/>
                    <a:pt x="15946" y="19070"/>
                  </a:cubicBezTo>
                  <a:cubicBezTo>
                    <a:pt x="15946" y="18097"/>
                    <a:pt x="15946" y="16638"/>
                    <a:pt x="15249" y="15470"/>
                  </a:cubicBezTo>
                  <a:cubicBezTo>
                    <a:pt x="14552" y="14303"/>
                    <a:pt x="13159" y="13427"/>
                    <a:pt x="11533" y="12892"/>
                  </a:cubicBezTo>
                  <a:cubicBezTo>
                    <a:pt x="9907" y="12357"/>
                    <a:pt x="8049" y="12162"/>
                    <a:pt x="6772" y="12259"/>
                  </a:cubicBezTo>
                  <a:cubicBezTo>
                    <a:pt x="5494" y="12357"/>
                    <a:pt x="4798" y="12746"/>
                    <a:pt x="3985" y="13378"/>
                  </a:cubicBezTo>
                  <a:cubicBezTo>
                    <a:pt x="3172" y="14011"/>
                    <a:pt x="2243" y="14886"/>
                    <a:pt x="1546" y="15859"/>
                  </a:cubicBezTo>
                  <a:cubicBezTo>
                    <a:pt x="849" y="16832"/>
                    <a:pt x="385" y="17903"/>
                    <a:pt x="152" y="18778"/>
                  </a:cubicBezTo>
                  <a:cubicBezTo>
                    <a:pt x="-80" y="19654"/>
                    <a:pt x="-80" y="20335"/>
                    <a:pt x="385" y="20822"/>
                  </a:cubicBezTo>
                  <a:cubicBezTo>
                    <a:pt x="849" y="21308"/>
                    <a:pt x="1778" y="21600"/>
                    <a:pt x="4101" y="21503"/>
                  </a:cubicBezTo>
                  <a:cubicBezTo>
                    <a:pt x="6423" y="21405"/>
                    <a:pt x="10139" y="20919"/>
                    <a:pt x="13275" y="19995"/>
                  </a:cubicBezTo>
                  <a:cubicBezTo>
                    <a:pt x="16410" y="19070"/>
                    <a:pt x="18965" y="17708"/>
                    <a:pt x="21520" y="163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2" name="Linea"/>
            <p:cNvSpPr/>
            <p:nvPr/>
          </p:nvSpPr>
          <p:spPr>
            <a:xfrm>
              <a:off x="5960102" y="4535705"/>
              <a:ext cx="26312" cy="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fill="norm" stroke="1" extrusionOk="0">
                  <a:moveTo>
                    <a:pt x="12885" y="0"/>
                  </a:moveTo>
                  <a:cubicBezTo>
                    <a:pt x="8385" y="0"/>
                    <a:pt x="3885" y="0"/>
                    <a:pt x="1635" y="675"/>
                  </a:cubicBezTo>
                  <a:cubicBezTo>
                    <a:pt x="-615" y="1350"/>
                    <a:pt x="-615" y="2700"/>
                    <a:pt x="2085" y="5850"/>
                  </a:cubicBezTo>
                  <a:cubicBezTo>
                    <a:pt x="4785" y="9000"/>
                    <a:pt x="10185" y="13950"/>
                    <a:pt x="13785" y="16875"/>
                  </a:cubicBezTo>
                  <a:cubicBezTo>
                    <a:pt x="17385" y="19800"/>
                    <a:pt x="19185" y="20700"/>
                    <a:pt x="2098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3" name="Linea"/>
            <p:cNvSpPr/>
            <p:nvPr/>
          </p:nvSpPr>
          <p:spPr>
            <a:xfrm>
              <a:off x="6003339" y="4478156"/>
              <a:ext cx="6772" cy="1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4" name="Linea"/>
            <p:cNvSpPr/>
            <p:nvPr/>
          </p:nvSpPr>
          <p:spPr>
            <a:xfrm>
              <a:off x="6035812" y="4525249"/>
              <a:ext cx="71428" cy="11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214" fill="norm" stroke="1" extrusionOk="0">
                  <a:moveTo>
                    <a:pt x="11373" y="685"/>
                  </a:moveTo>
                  <a:cubicBezTo>
                    <a:pt x="9711" y="265"/>
                    <a:pt x="8050" y="-154"/>
                    <a:pt x="6388" y="56"/>
                  </a:cubicBezTo>
                  <a:cubicBezTo>
                    <a:pt x="4727" y="265"/>
                    <a:pt x="3065" y="1104"/>
                    <a:pt x="2567" y="2572"/>
                  </a:cubicBezTo>
                  <a:cubicBezTo>
                    <a:pt x="2068" y="4040"/>
                    <a:pt x="2733" y="6137"/>
                    <a:pt x="5391" y="8025"/>
                  </a:cubicBezTo>
                  <a:cubicBezTo>
                    <a:pt x="8050" y="9912"/>
                    <a:pt x="12702" y="11590"/>
                    <a:pt x="15693" y="12743"/>
                  </a:cubicBezTo>
                  <a:cubicBezTo>
                    <a:pt x="18684" y="13896"/>
                    <a:pt x="20013" y="14526"/>
                    <a:pt x="20677" y="15364"/>
                  </a:cubicBezTo>
                  <a:cubicBezTo>
                    <a:pt x="21342" y="16203"/>
                    <a:pt x="21342" y="17252"/>
                    <a:pt x="18351" y="18405"/>
                  </a:cubicBezTo>
                  <a:cubicBezTo>
                    <a:pt x="15360" y="19559"/>
                    <a:pt x="9379" y="20817"/>
                    <a:pt x="5723" y="21131"/>
                  </a:cubicBezTo>
                  <a:cubicBezTo>
                    <a:pt x="2068" y="21446"/>
                    <a:pt x="739" y="20817"/>
                    <a:pt x="240" y="19978"/>
                  </a:cubicBezTo>
                  <a:cubicBezTo>
                    <a:pt x="-258" y="19139"/>
                    <a:pt x="74" y="18091"/>
                    <a:pt x="739" y="17462"/>
                  </a:cubicBezTo>
                  <a:cubicBezTo>
                    <a:pt x="1404" y="16832"/>
                    <a:pt x="2400" y="16623"/>
                    <a:pt x="3397" y="164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5" name="Linea"/>
            <p:cNvSpPr/>
            <p:nvPr/>
          </p:nvSpPr>
          <p:spPr>
            <a:xfrm>
              <a:off x="6154759" y="4546635"/>
              <a:ext cx="136327" cy="9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430" fill="norm" stroke="1" extrusionOk="0">
                  <a:moveTo>
                    <a:pt x="11298" y="2809"/>
                  </a:moveTo>
                  <a:cubicBezTo>
                    <a:pt x="10767" y="1816"/>
                    <a:pt x="10236" y="823"/>
                    <a:pt x="8820" y="327"/>
                  </a:cubicBezTo>
                  <a:cubicBezTo>
                    <a:pt x="7403" y="-170"/>
                    <a:pt x="5102" y="-170"/>
                    <a:pt x="3331" y="823"/>
                  </a:cubicBezTo>
                  <a:cubicBezTo>
                    <a:pt x="1561" y="1816"/>
                    <a:pt x="321" y="3802"/>
                    <a:pt x="56" y="7154"/>
                  </a:cubicBezTo>
                  <a:cubicBezTo>
                    <a:pt x="-210" y="10506"/>
                    <a:pt x="498" y="15223"/>
                    <a:pt x="1826" y="17954"/>
                  </a:cubicBezTo>
                  <a:cubicBezTo>
                    <a:pt x="3154" y="20685"/>
                    <a:pt x="5102" y="21430"/>
                    <a:pt x="6872" y="20064"/>
                  </a:cubicBezTo>
                  <a:cubicBezTo>
                    <a:pt x="8643" y="18699"/>
                    <a:pt x="10236" y="15223"/>
                    <a:pt x="11121" y="12740"/>
                  </a:cubicBezTo>
                  <a:cubicBezTo>
                    <a:pt x="12006" y="10258"/>
                    <a:pt x="12183" y="8768"/>
                    <a:pt x="12006" y="7402"/>
                  </a:cubicBezTo>
                  <a:cubicBezTo>
                    <a:pt x="11829" y="6037"/>
                    <a:pt x="11298" y="4796"/>
                    <a:pt x="11033" y="4796"/>
                  </a:cubicBezTo>
                  <a:cubicBezTo>
                    <a:pt x="10767" y="4796"/>
                    <a:pt x="10767" y="6037"/>
                    <a:pt x="11475" y="8520"/>
                  </a:cubicBezTo>
                  <a:cubicBezTo>
                    <a:pt x="12183" y="11002"/>
                    <a:pt x="13600" y="14727"/>
                    <a:pt x="15370" y="17085"/>
                  </a:cubicBezTo>
                  <a:cubicBezTo>
                    <a:pt x="17141" y="19444"/>
                    <a:pt x="19265" y="20437"/>
                    <a:pt x="2139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6" name="Linea"/>
            <p:cNvSpPr/>
            <p:nvPr/>
          </p:nvSpPr>
          <p:spPr>
            <a:xfrm>
              <a:off x="6308858" y="4463312"/>
              <a:ext cx="66860" cy="194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342" fill="norm" stroke="1" extrusionOk="0">
                  <a:moveTo>
                    <a:pt x="6210" y="143"/>
                  </a:moveTo>
                  <a:cubicBezTo>
                    <a:pt x="4050" y="19"/>
                    <a:pt x="1890" y="-105"/>
                    <a:pt x="810" y="143"/>
                  </a:cubicBezTo>
                  <a:cubicBezTo>
                    <a:pt x="-270" y="392"/>
                    <a:pt x="-270" y="1012"/>
                    <a:pt x="810" y="2936"/>
                  </a:cubicBezTo>
                  <a:cubicBezTo>
                    <a:pt x="1890" y="4861"/>
                    <a:pt x="4050" y="8088"/>
                    <a:pt x="6030" y="11005"/>
                  </a:cubicBezTo>
                  <a:cubicBezTo>
                    <a:pt x="8010" y="13923"/>
                    <a:pt x="9810" y="16529"/>
                    <a:pt x="11070" y="18329"/>
                  </a:cubicBezTo>
                  <a:cubicBezTo>
                    <a:pt x="12330" y="20129"/>
                    <a:pt x="13050" y="21123"/>
                    <a:pt x="14130" y="21309"/>
                  </a:cubicBezTo>
                  <a:cubicBezTo>
                    <a:pt x="15210" y="21495"/>
                    <a:pt x="16650" y="20874"/>
                    <a:pt x="17910" y="20254"/>
                  </a:cubicBezTo>
                  <a:cubicBezTo>
                    <a:pt x="19170" y="19633"/>
                    <a:pt x="20250" y="19012"/>
                    <a:pt x="21330" y="183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7" name="Linea"/>
            <p:cNvSpPr/>
            <p:nvPr/>
          </p:nvSpPr>
          <p:spPr>
            <a:xfrm>
              <a:off x="6386359" y="4454459"/>
              <a:ext cx="63835" cy="18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94" fill="norm" stroke="1" extrusionOk="0">
                  <a:moveTo>
                    <a:pt x="3248" y="0"/>
                  </a:moveTo>
                  <a:cubicBezTo>
                    <a:pt x="2111" y="524"/>
                    <a:pt x="974" y="1047"/>
                    <a:pt x="405" y="2356"/>
                  </a:cubicBezTo>
                  <a:cubicBezTo>
                    <a:pt x="-163" y="3665"/>
                    <a:pt x="-163" y="5760"/>
                    <a:pt x="595" y="8640"/>
                  </a:cubicBezTo>
                  <a:cubicBezTo>
                    <a:pt x="1353" y="11520"/>
                    <a:pt x="2869" y="15185"/>
                    <a:pt x="4195" y="17476"/>
                  </a:cubicBezTo>
                  <a:cubicBezTo>
                    <a:pt x="5521" y="19767"/>
                    <a:pt x="6658" y="20684"/>
                    <a:pt x="8363" y="21142"/>
                  </a:cubicBezTo>
                  <a:cubicBezTo>
                    <a:pt x="10069" y="21600"/>
                    <a:pt x="12342" y="21600"/>
                    <a:pt x="14616" y="21207"/>
                  </a:cubicBezTo>
                  <a:cubicBezTo>
                    <a:pt x="16890" y="20815"/>
                    <a:pt x="19163" y="20029"/>
                    <a:pt x="21437" y="192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8" name="Linea"/>
            <p:cNvSpPr/>
            <p:nvPr/>
          </p:nvSpPr>
          <p:spPr>
            <a:xfrm>
              <a:off x="6472587" y="4535705"/>
              <a:ext cx="38541" cy="11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23" fill="norm" stroke="1" extrusionOk="0">
                  <a:moveTo>
                    <a:pt x="713" y="0"/>
                  </a:moveTo>
                  <a:cubicBezTo>
                    <a:pt x="95" y="3531"/>
                    <a:pt x="-522" y="7062"/>
                    <a:pt x="712" y="10385"/>
                  </a:cubicBezTo>
                  <a:cubicBezTo>
                    <a:pt x="1947" y="13708"/>
                    <a:pt x="5032" y="16823"/>
                    <a:pt x="7501" y="18796"/>
                  </a:cubicBezTo>
                  <a:cubicBezTo>
                    <a:pt x="9970" y="20769"/>
                    <a:pt x="11821" y="21600"/>
                    <a:pt x="13981" y="21392"/>
                  </a:cubicBezTo>
                  <a:cubicBezTo>
                    <a:pt x="16141" y="21185"/>
                    <a:pt x="18609" y="19938"/>
                    <a:pt x="21078" y="186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9" name="Linea"/>
            <p:cNvSpPr/>
            <p:nvPr/>
          </p:nvSpPr>
          <p:spPr>
            <a:xfrm>
              <a:off x="6482618" y="4451074"/>
              <a:ext cx="11584" cy="2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0" name="Linea"/>
            <p:cNvSpPr/>
            <p:nvPr/>
          </p:nvSpPr>
          <p:spPr>
            <a:xfrm>
              <a:off x="6561906" y="4539090"/>
              <a:ext cx="81247" cy="11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6141"/>
                    <a:pt x="1800" y="12282"/>
                    <a:pt x="2400" y="15988"/>
                  </a:cubicBezTo>
                  <a:cubicBezTo>
                    <a:pt x="3000" y="19694"/>
                    <a:pt x="3300" y="20965"/>
                    <a:pt x="3000" y="21177"/>
                  </a:cubicBezTo>
                  <a:cubicBezTo>
                    <a:pt x="2700" y="21388"/>
                    <a:pt x="1800" y="20541"/>
                    <a:pt x="1800" y="18741"/>
                  </a:cubicBezTo>
                  <a:cubicBezTo>
                    <a:pt x="1800" y="16941"/>
                    <a:pt x="2700" y="14188"/>
                    <a:pt x="3900" y="11753"/>
                  </a:cubicBezTo>
                  <a:cubicBezTo>
                    <a:pt x="5100" y="9318"/>
                    <a:pt x="6600" y="7200"/>
                    <a:pt x="8850" y="5824"/>
                  </a:cubicBezTo>
                  <a:cubicBezTo>
                    <a:pt x="11100" y="4447"/>
                    <a:pt x="14100" y="3812"/>
                    <a:pt x="15750" y="4024"/>
                  </a:cubicBezTo>
                  <a:cubicBezTo>
                    <a:pt x="17400" y="4235"/>
                    <a:pt x="17700" y="5294"/>
                    <a:pt x="18450" y="8365"/>
                  </a:cubicBezTo>
                  <a:cubicBezTo>
                    <a:pt x="19200" y="11435"/>
                    <a:pt x="20400" y="165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1" name="Linea"/>
            <p:cNvSpPr/>
            <p:nvPr/>
          </p:nvSpPr>
          <p:spPr>
            <a:xfrm>
              <a:off x="6677004" y="4544733"/>
              <a:ext cx="101559" cy="10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0942" fill="norm" stroke="1" extrusionOk="0">
                  <a:moveTo>
                    <a:pt x="0" y="11381"/>
                  </a:moveTo>
                  <a:cubicBezTo>
                    <a:pt x="3086" y="10916"/>
                    <a:pt x="6172" y="10452"/>
                    <a:pt x="8664" y="9290"/>
                  </a:cubicBezTo>
                  <a:cubicBezTo>
                    <a:pt x="11156" y="8129"/>
                    <a:pt x="13055" y="6271"/>
                    <a:pt x="14005" y="4761"/>
                  </a:cubicBezTo>
                  <a:cubicBezTo>
                    <a:pt x="14954" y="3252"/>
                    <a:pt x="14954" y="2090"/>
                    <a:pt x="14242" y="1277"/>
                  </a:cubicBezTo>
                  <a:cubicBezTo>
                    <a:pt x="13530" y="465"/>
                    <a:pt x="12106" y="0"/>
                    <a:pt x="9970" y="0"/>
                  </a:cubicBezTo>
                  <a:cubicBezTo>
                    <a:pt x="7833" y="0"/>
                    <a:pt x="4985" y="465"/>
                    <a:pt x="2967" y="2671"/>
                  </a:cubicBezTo>
                  <a:cubicBezTo>
                    <a:pt x="950" y="4877"/>
                    <a:pt x="-237" y="8826"/>
                    <a:pt x="831" y="12542"/>
                  </a:cubicBezTo>
                  <a:cubicBezTo>
                    <a:pt x="1899" y="16258"/>
                    <a:pt x="5222" y="19742"/>
                    <a:pt x="9020" y="20671"/>
                  </a:cubicBezTo>
                  <a:cubicBezTo>
                    <a:pt x="12818" y="21600"/>
                    <a:pt x="17090" y="19974"/>
                    <a:pt x="21363" y="18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2" name="Linea"/>
            <p:cNvSpPr/>
            <p:nvPr/>
          </p:nvSpPr>
          <p:spPr>
            <a:xfrm>
              <a:off x="6807054" y="4543278"/>
              <a:ext cx="127231" cy="12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969" fill="norm" stroke="1" extrusionOk="0">
                  <a:moveTo>
                    <a:pt x="12162" y="3878"/>
                  </a:moveTo>
                  <a:cubicBezTo>
                    <a:pt x="11787" y="2349"/>
                    <a:pt x="11411" y="820"/>
                    <a:pt x="10660" y="246"/>
                  </a:cubicBezTo>
                  <a:cubicBezTo>
                    <a:pt x="9908" y="-327"/>
                    <a:pt x="8781" y="55"/>
                    <a:pt x="6997" y="1871"/>
                  </a:cubicBezTo>
                  <a:cubicBezTo>
                    <a:pt x="5213" y="3687"/>
                    <a:pt x="2771" y="6937"/>
                    <a:pt x="1362" y="9613"/>
                  </a:cubicBezTo>
                  <a:cubicBezTo>
                    <a:pt x="-46" y="12289"/>
                    <a:pt x="-422" y="14392"/>
                    <a:pt x="517" y="15921"/>
                  </a:cubicBezTo>
                  <a:cubicBezTo>
                    <a:pt x="1456" y="17450"/>
                    <a:pt x="3710" y="18406"/>
                    <a:pt x="6246" y="17641"/>
                  </a:cubicBezTo>
                  <a:cubicBezTo>
                    <a:pt x="8781" y="16877"/>
                    <a:pt x="11599" y="14392"/>
                    <a:pt x="13101" y="12002"/>
                  </a:cubicBezTo>
                  <a:cubicBezTo>
                    <a:pt x="14604" y="9613"/>
                    <a:pt x="14792" y="7319"/>
                    <a:pt x="14698" y="5503"/>
                  </a:cubicBezTo>
                  <a:cubicBezTo>
                    <a:pt x="14604" y="3687"/>
                    <a:pt x="14228" y="2349"/>
                    <a:pt x="13947" y="2158"/>
                  </a:cubicBezTo>
                  <a:cubicBezTo>
                    <a:pt x="13665" y="1967"/>
                    <a:pt x="13477" y="2923"/>
                    <a:pt x="13383" y="5503"/>
                  </a:cubicBezTo>
                  <a:cubicBezTo>
                    <a:pt x="13289" y="8084"/>
                    <a:pt x="13289" y="12289"/>
                    <a:pt x="13759" y="15252"/>
                  </a:cubicBezTo>
                  <a:cubicBezTo>
                    <a:pt x="14228" y="18215"/>
                    <a:pt x="15168" y="19935"/>
                    <a:pt x="16482" y="20604"/>
                  </a:cubicBezTo>
                  <a:cubicBezTo>
                    <a:pt x="17797" y="21273"/>
                    <a:pt x="19488" y="20891"/>
                    <a:pt x="21178" y="205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3" name="Linea"/>
            <p:cNvSpPr/>
            <p:nvPr/>
          </p:nvSpPr>
          <p:spPr>
            <a:xfrm>
              <a:off x="6971522" y="4540735"/>
              <a:ext cx="142209" cy="12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01" fill="norm" stroke="1" extrusionOk="0">
                  <a:moveTo>
                    <a:pt x="0" y="2566"/>
                  </a:moveTo>
                  <a:cubicBezTo>
                    <a:pt x="850" y="7113"/>
                    <a:pt x="1701" y="11660"/>
                    <a:pt x="2296" y="14976"/>
                  </a:cubicBezTo>
                  <a:cubicBezTo>
                    <a:pt x="2891" y="18292"/>
                    <a:pt x="3232" y="20376"/>
                    <a:pt x="3402" y="20945"/>
                  </a:cubicBezTo>
                  <a:cubicBezTo>
                    <a:pt x="3572" y="21513"/>
                    <a:pt x="3572" y="20566"/>
                    <a:pt x="3912" y="17534"/>
                  </a:cubicBezTo>
                  <a:cubicBezTo>
                    <a:pt x="4252" y="14502"/>
                    <a:pt x="4932" y="9387"/>
                    <a:pt x="5443" y="6355"/>
                  </a:cubicBezTo>
                  <a:cubicBezTo>
                    <a:pt x="5953" y="3324"/>
                    <a:pt x="6293" y="2376"/>
                    <a:pt x="6718" y="1524"/>
                  </a:cubicBezTo>
                  <a:cubicBezTo>
                    <a:pt x="7143" y="671"/>
                    <a:pt x="7654" y="-87"/>
                    <a:pt x="8079" y="8"/>
                  </a:cubicBezTo>
                  <a:cubicBezTo>
                    <a:pt x="8504" y="102"/>
                    <a:pt x="8844" y="1050"/>
                    <a:pt x="9524" y="3608"/>
                  </a:cubicBezTo>
                  <a:cubicBezTo>
                    <a:pt x="10205" y="6166"/>
                    <a:pt x="11225" y="10334"/>
                    <a:pt x="11820" y="12892"/>
                  </a:cubicBezTo>
                  <a:cubicBezTo>
                    <a:pt x="12416" y="15450"/>
                    <a:pt x="12586" y="16397"/>
                    <a:pt x="12756" y="17534"/>
                  </a:cubicBezTo>
                  <a:cubicBezTo>
                    <a:pt x="12926" y="18671"/>
                    <a:pt x="13096" y="19997"/>
                    <a:pt x="13096" y="19902"/>
                  </a:cubicBezTo>
                  <a:cubicBezTo>
                    <a:pt x="13096" y="19808"/>
                    <a:pt x="12926" y="18292"/>
                    <a:pt x="12926" y="15545"/>
                  </a:cubicBezTo>
                  <a:cubicBezTo>
                    <a:pt x="12926" y="12797"/>
                    <a:pt x="13096" y="8818"/>
                    <a:pt x="13436" y="6355"/>
                  </a:cubicBezTo>
                  <a:cubicBezTo>
                    <a:pt x="13776" y="3892"/>
                    <a:pt x="14287" y="2945"/>
                    <a:pt x="14967" y="2376"/>
                  </a:cubicBezTo>
                  <a:cubicBezTo>
                    <a:pt x="15647" y="1808"/>
                    <a:pt x="16498" y="1618"/>
                    <a:pt x="17263" y="1808"/>
                  </a:cubicBezTo>
                  <a:cubicBezTo>
                    <a:pt x="18028" y="1997"/>
                    <a:pt x="18709" y="2566"/>
                    <a:pt x="19474" y="4934"/>
                  </a:cubicBezTo>
                  <a:cubicBezTo>
                    <a:pt x="20239" y="7302"/>
                    <a:pt x="21090" y="11471"/>
                    <a:pt x="21345" y="14029"/>
                  </a:cubicBezTo>
                  <a:cubicBezTo>
                    <a:pt x="21600" y="16587"/>
                    <a:pt x="21260" y="17534"/>
                    <a:pt x="20920" y="18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4" name="Linea"/>
            <p:cNvSpPr/>
            <p:nvPr/>
          </p:nvSpPr>
          <p:spPr>
            <a:xfrm>
              <a:off x="7156677" y="4550021"/>
              <a:ext cx="95823" cy="9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0990" fill="norm" stroke="1" extrusionOk="0">
                  <a:moveTo>
                    <a:pt x="3998" y="9623"/>
                  </a:moveTo>
                  <a:cubicBezTo>
                    <a:pt x="2742" y="10126"/>
                    <a:pt x="1486" y="10628"/>
                    <a:pt x="733" y="11507"/>
                  </a:cubicBezTo>
                  <a:cubicBezTo>
                    <a:pt x="-21" y="12386"/>
                    <a:pt x="-272" y="13642"/>
                    <a:pt x="356" y="14270"/>
                  </a:cubicBezTo>
                  <a:cubicBezTo>
                    <a:pt x="984" y="14898"/>
                    <a:pt x="2491" y="14898"/>
                    <a:pt x="4500" y="14019"/>
                  </a:cubicBezTo>
                  <a:cubicBezTo>
                    <a:pt x="6509" y="13140"/>
                    <a:pt x="9021" y="11381"/>
                    <a:pt x="10779" y="9372"/>
                  </a:cubicBezTo>
                  <a:cubicBezTo>
                    <a:pt x="12537" y="7363"/>
                    <a:pt x="13542" y="5102"/>
                    <a:pt x="13667" y="3470"/>
                  </a:cubicBezTo>
                  <a:cubicBezTo>
                    <a:pt x="13793" y="1837"/>
                    <a:pt x="13040" y="833"/>
                    <a:pt x="11407" y="330"/>
                  </a:cubicBezTo>
                  <a:cubicBezTo>
                    <a:pt x="9775" y="-172"/>
                    <a:pt x="7263" y="-172"/>
                    <a:pt x="5254" y="833"/>
                  </a:cubicBezTo>
                  <a:cubicBezTo>
                    <a:pt x="3244" y="1837"/>
                    <a:pt x="1737" y="3847"/>
                    <a:pt x="984" y="6107"/>
                  </a:cubicBezTo>
                  <a:cubicBezTo>
                    <a:pt x="230" y="8368"/>
                    <a:pt x="230" y="10879"/>
                    <a:pt x="1737" y="13893"/>
                  </a:cubicBezTo>
                  <a:cubicBezTo>
                    <a:pt x="3244" y="16907"/>
                    <a:pt x="6258" y="20423"/>
                    <a:pt x="9775" y="20926"/>
                  </a:cubicBezTo>
                  <a:cubicBezTo>
                    <a:pt x="13291" y="21428"/>
                    <a:pt x="17309" y="18916"/>
                    <a:pt x="21328" y="164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5" name="Linea"/>
            <p:cNvSpPr/>
            <p:nvPr/>
          </p:nvSpPr>
          <p:spPr>
            <a:xfrm>
              <a:off x="7273938" y="4535705"/>
              <a:ext cx="103816" cy="11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470" y="0"/>
                  </a:moveTo>
                  <a:cubicBezTo>
                    <a:pt x="235" y="3668"/>
                    <a:pt x="0" y="7336"/>
                    <a:pt x="0" y="10494"/>
                  </a:cubicBezTo>
                  <a:cubicBezTo>
                    <a:pt x="0" y="13653"/>
                    <a:pt x="235" y="16302"/>
                    <a:pt x="587" y="18136"/>
                  </a:cubicBezTo>
                  <a:cubicBezTo>
                    <a:pt x="939" y="19970"/>
                    <a:pt x="1409" y="20989"/>
                    <a:pt x="1409" y="20989"/>
                  </a:cubicBezTo>
                  <a:cubicBezTo>
                    <a:pt x="1409" y="20989"/>
                    <a:pt x="939" y="19970"/>
                    <a:pt x="587" y="18238"/>
                  </a:cubicBezTo>
                  <a:cubicBezTo>
                    <a:pt x="235" y="16506"/>
                    <a:pt x="0" y="14060"/>
                    <a:pt x="939" y="11513"/>
                  </a:cubicBezTo>
                  <a:cubicBezTo>
                    <a:pt x="1878" y="8966"/>
                    <a:pt x="3991" y="6317"/>
                    <a:pt x="5635" y="4687"/>
                  </a:cubicBezTo>
                  <a:cubicBezTo>
                    <a:pt x="7278" y="3057"/>
                    <a:pt x="8452" y="2445"/>
                    <a:pt x="9626" y="2343"/>
                  </a:cubicBezTo>
                  <a:cubicBezTo>
                    <a:pt x="10800" y="2241"/>
                    <a:pt x="11974" y="2649"/>
                    <a:pt x="12678" y="3362"/>
                  </a:cubicBezTo>
                  <a:cubicBezTo>
                    <a:pt x="13383" y="4075"/>
                    <a:pt x="13617" y="5094"/>
                    <a:pt x="13970" y="7743"/>
                  </a:cubicBezTo>
                  <a:cubicBezTo>
                    <a:pt x="14322" y="10392"/>
                    <a:pt x="14791" y="14672"/>
                    <a:pt x="15026" y="17321"/>
                  </a:cubicBezTo>
                  <a:cubicBezTo>
                    <a:pt x="15261" y="19970"/>
                    <a:pt x="15261" y="20989"/>
                    <a:pt x="15848" y="21294"/>
                  </a:cubicBezTo>
                  <a:cubicBezTo>
                    <a:pt x="16435" y="21600"/>
                    <a:pt x="17609" y="21192"/>
                    <a:pt x="18665" y="20479"/>
                  </a:cubicBezTo>
                  <a:cubicBezTo>
                    <a:pt x="19722" y="19766"/>
                    <a:pt x="20661" y="18747"/>
                    <a:pt x="21600" y="1772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6" name="Linea"/>
            <p:cNvSpPr/>
            <p:nvPr/>
          </p:nvSpPr>
          <p:spPr>
            <a:xfrm>
              <a:off x="7398064" y="4474771"/>
              <a:ext cx="67706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0"/>
                  </a:moveTo>
                  <a:cubicBezTo>
                    <a:pt x="720" y="4065"/>
                    <a:pt x="1440" y="8129"/>
                    <a:pt x="1620" y="11206"/>
                  </a:cubicBezTo>
                  <a:cubicBezTo>
                    <a:pt x="1800" y="14284"/>
                    <a:pt x="1440" y="16374"/>
                    <a:pt x="1800" y="17942"/>
                  </a:cubicBezTo>
                  <a:cubicBezTo>
                    <a:pt x="2160" y="19510"/>
                    <a:pt x="3240" y="20555"/>
                    <a:pt x="4680" y="21077"/>
                  </a:cubicBezTo>
                  <a:cubicBezTo>
                    <a:pt x="6120" y="21600"/>
                    <a:pt x="7920" y="21600"/>
                    <a:pt x="10800" y="20671"/>
                  </a:cubicBezTo>
                  <a:cubicBezTo>
                    <a:pt x="13680" y="19742"/>
                    <a:pt x="17640" y="17884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7" name="Linea"/>
            <p:cNvSpPr/>
            <p:nvPr/>
          </p:nvSpPr>
          <p:spPr>
            <a:xfrm>
              <a:off x="7354056" y="4531192"/>
              <a:ext cx="145567" cy="4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21" y="10800"/>
                    <a:pt x="9042" y="0"/>
                    <a:pt x="12642" y="0"/>
                  </a:cubicBezTo>
                  <a:cubicBezTo>
                    <a:pt x="16242" y="0"/>
                    <a:pt x="1892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8" name="Linea"/>
            <p:cNvSpPr/>
            <p:nvPr/>
          </p:nvSpPr>
          <p:spPr>
            <a:xfrm>
              <a:off x="7488376" y="4565508"/>
              <a:ext cx="96724" cy="109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763" fill="norm" stroke="1" extrusionOk="0">
                  <a:moveTo>
                    <a:pt x="9486" y="3975"/>
                  </a:moveTo>
                  <a:cubicBezTo>
                    <a:pt x="9486" y="2906"/>
                    <a:pt x="9486" y="1836"/>
                    <a:pt x="8893" y="1195"/>
                  </a:cubicBezTo>
                  <a:cubicBezTo>
                    <a:pt x="8299" y="553"/>
                    <a:pt x="7113" y="339"/>
                    <a:pt x="5332" y="1730"/>
                  </a:cubicBezTo>
                  <a:cubicBezTo>
                    <a:pt x="3552" y="3120"/>
                    <a:pt x="1179" y="6114"/>
                    <a:pt x="348" y="9322"/>
                  </a:cubicBezTo>
                  <a:cubicBezTo>
                    <a:pt x="-483" y="12530"/>
                    <a:pt x="229" y="15951"/>
                    <a:pt x="1891" y="18090"/>
                  </a:cubicBezTo>
                  <a:cubicBezTo>
                    <a:pt x="3552" y="20229"/>
                    <a:pt x="6163" y="21084"/>
                    <a:pt x="9368" y="20656"/>
                  </a:cubicBezTo>
                  <a:cubicBezTo>
                    <a:pt x="12572" y="20229"/>
                    <a:pt x="16370" y="18518"/>
                    <a:pt x="18506" y="16058"/>
                  </a:cubicBezTo>
                  <a:cubicBezTo>
                    <a:pt x="20642" y="13599"/>
                    <a:pt x="21117" y="10391"/>
                    <a:pt x="18862" y="7183"/>
                  </a:cubicBezTo>
                  <a:cubicBezTo>
                    <a:pt x="16607" y="3975"/>
                    <a:pt x="11623" y="767"/>
                    <a:pt x="8062" y="126"/>
                  </a:cubicBezTo>
                  <a:cubicBezTo>
                    <a:pt x="4502" y="-516"/>
                    <a:pt x="2365" y="1409"/>
                    <a:pt x="229" y="3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9" name="Linea"/>
            <p:cNvSpPr/>
            <p:nvPr/>
          </p:nvSpPr>
          <p:spPr>
            <a:xfrm>
              <a:off x="5866008" y="4774040"/>
              <a:ext cx="175148" cy="12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76" fill="norm" stroke="1" extrusionOk="0">
                  <a:moveTo>
                    <a:pt x="6752" y="355"/>
                  </a:moveTo>
                  <a:cubicBezTo>
                    <a:pt x="5937" y="-42"/>
                    <a:pt x="5122" y="-438"/>
                    <a:pt x="3899" y="1147"/>
                  </a:cubicBezTo>
                  <a:cubicBezTo>
                    <a:pt x="2677" y="2733"/>
                    <a:pt x="1047" y="6300"/>
                    <a:pt x="367" y="9569"/>
                  </a:cubicBezTo>
                  <a:cubicBezTo>
                    <a:pt x="-312" y="12839"/>
                    <a:pt x="-40" y="15812"/>
                    <a:pt x="1114" y="17694"/>
                  </a:cubicBezTo>
                  <a:cubicBezTo>
                    <a:pt x="2269" y="19577"/>
                    <a:pt x="4307" y="20369"/>
                    <a:pt x="6209" y="19676"/>
                  </a:cubicBezTo>
                  <a:cubicBezTo>
                    <a:pt x="8111" y="18982"/>
                    <a:pt x="9877" y="16802"/>
                    <a:pt x="10963" y="15316"/>
                  </a:cubicBezTo>
                  <a:cubicBezTo>
                    <a:pt x="12050" y="13830"/>
                    <a:pt x="12458" y="13037"/>
                    <a:pt x="12526" y="13136"/>
                  </a:cubicBezTo>
                  <a:cubicBezTo>
                    <a:pt x="12594" y="13235"/>
                    <a:pt x="12322" y="14226"/>
                    <a:pt x="12118" y="15316"/>
                  </a:cubicBezTo>
                  <a:cubicBezTo>
                    <a:pt x="11914" y="16406"/>
                    <a:pt x="11779" y="17595"/>
                    <a:pt x="11914" y="18586"/>
                  </a:cubicBezTo>
                  <a:cubicBezTo>
                    <a:pt x="12050" y="19577"/>
                    <a:pt x="12458" y="20369"/>
                    <a:pt x="13001" y="20766"/>
                  </a:cubicBezTo>
                  <a:cubicBezTo>
                    <a:pt x="13545" y="21162"/>
                    <a:pt x="14224" y="21162"/>
                    <a:pt x="15175" y="20865"/>
                  </a:cubicBezTo>
                  <a:cubicBezTo>
                    <a:pt x="16126" y="20568"/>
                    <a:pt x="17348" y="19973"/>
                    <a:pt x="18503" y="18388"/>
                  </a:cubicBezTo>
                  <a:cubicBezTo>
                    <a:pt x="19658" y="16802"/>
                    <a:pt x="20745" y="14226"/>
                    <a:pt x="21016" y="11650"/>
                  </a:cubicBezTo>
                  <a:cubicBezTo>
                    <a:pt x="21288" y="9074"/>
                    <a:pt x="20745" y="6498"/>
                    <a:pt x="19726" y="4714"/>
                  </a:cubicBezTo>
                  <a:cubicBezTo>
                    <a:pt x="18707" y="2931"/>
                    <a:pt x="17213" y="1940"/>
                    <a:pt x="16126" y="1643"/>
                  </a:cubicBezTo>
                  <a:cubicBezTo>
                    <a:pt x="15039" y="1345"/>
                    <a:pt x="14360" y="1742"/>
                    <a:pt x="13884" y="3823"/>
                  </a:cubicBezTo>
                  <a:cubicBezTo>
                    <a:pt x="13409" y="5903"/>
                    <a:pt x="13137" y="9668"/>
                    <a:pt x="13205" y="12146"/>
                  </a:cubicBezTo>
                  <a:cubicBezTo>
                    <a:pt x="13273" y="14623"/>
                    <a:pt x="13680" y="15812"/>
                    <a:pt x="14088" y="17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0" name="Linea"/>
            <p:cNvSpPr/>
            <p:nvPr/>
          </p:nvSpPr>
          <p:spPr>
            <a:xfrm>
              <a:off x="6067659" y="4778840"/>
              <a:ext cx="71091" cy="98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3770"/>
                  </a:moveTo>
                  <a:cubicBezTo>
                    <a:pt x="343" y="7896"/>
                    <a:pt x="686" y="12022"/>
                    <a:pt x="1029" y="15177"/>
                  </a:cubicBezTo>
                  <a:cubicBezTo>
                    <a:pt x="1371" y="18332"/>
                    <a:pt x="1714" y="20516"/>
                    <a:pt x="1543" y="21002"/>
                  </a:cubicBezTo>
                  <a:cubicBezTo>
                    <a:pt x="1371" y="21487"/>
                    <a:pt x="686" y="20274"/>
                    <a:pt x="1543" y="17604"/>
                  </a:cubicBezTo>
                  <a:cubicBezTo>
                    <a:pt x="2400" y="14934"/>
                    <a:pt x="4800" y="10808"/>
                    <a:pt x="6343" y="8017"/>
                  </a:cubicBezTo>
                  <a:cubicBezTo>
                    <a:pt x="7886" y="5226"/>
                    <a:pt x="8571" y="3770"/>
                    <a:pt x="9771" y="2435"/>
                  </a:cubicBezTo>
                  <a:cubicBezTo>
                    <a:pt x="10971" y="1100"/>
                    <a:pt x="12686" y="-113"/>
                    <a:pt x="14057" y="8"/>
                  </a:cubicBezTo>
                  <a:cubicBezTo>
                    <a:pt x="15429" y="130"/>
                    <a:pt x="16457" y="1586"/>
                    <a:pt x="17657" y="4377"/>
                  </a:cubicBezTo>
                  <a:cubicBezTo>
                    <a:pt x="18857" y="7168"/>
                    <a:pt x="20229" y="11294"/>
                    <a:pt x="20914" y="14085"/>
                  </a:cubicBezTo>
                  <a:cubicBezTo>
                    <a:pt x="21600" y="16876"/>
                    <a:pt x="21600" y="18332"/>
                    <a:pt x="21600" y="19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1" name="Linea"/>
            <p:cNvSpPr/>
            <p:nvPr/>
          </p:nvSpPr>
          <p:spPr>
            <a:xfrm>
              <a:off x="6328324" y="4799755"/>
              <a:ext cx="81247" cy="9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2" fill="norm" stroke="1" extrusionOk="0">
                  <a:moveTo>
                    <a:pt x="0" y="0"/>
                  </a:moveTo>
                  <a:cubicBezTo>
                    <a:pt x="900" y="3724"/>
                    <a:pt x="1800" y="7448"/>
                    <a:pt x="2550" y="10800"/>
                  </a:cubicBezTo>
                  <a:cubicBezTo>
                    <a:pt x="3300" y="14152"/>
                    <a:pt x="3900" y="17131"/>
                    <a:pt x="4800" y="18993"/>
                  </a:cubicBezTo>
                  <a:cubicBezTo>
                    <a:pt x="5700" y="20855"/>
                    <a:pt x="6900" y="21600"/>
                    <a:pt x="8850" y="20731"/>
                  </a:cubicBezTo>
                  <a:cubicBezTo>
                    <a:pt x="10800" y="19862"/>
                    <a:pt x="13500" y="17379"/>
                    <a:pt x="15750" y="15021"/>
                  </a:cubicBezTo>
                  <a:cubicBezTo>
                    <a:pt x="18000" y="12662"/>
                    <a:pt x="19800" y="10428"/>
                    <a:pt x="21600" y="81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2" name="Linea"/>
            <p:cNvSpPr/>
            <p:nvPr/>
          </p:nvSpPr>
          <p:spPr>
            <a:xfrm>
              <a:off x="6345250" y="4715124"/>
              <a:ext cx="10157" cy="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3" name="Linea"/>
            <p:cNvSpPr/>
            <p:nvPr/>
          </p:nvSpPr>
          <p:spPr>
            <a:xfrm>
              <a:off x="6406185" y="4715124"/>
              <a:ext cx="88017" cy="17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1385" y="4547"/>
                    <a:pt x="2769" y="9095"/>
                    <a:pt x="3877" y="12505"/>
                  </a:cubicBezTo>
                  <a:cubicBezTo>
                    <a:pt x="4985" y="15916"/>
                    <a:pt x="5815" y="18189"/>
                    <a:pt x="6785" y="19539"/>
                  </a:cubicBezTo>
                  <a:cubicBezTo>
                    <a:pt x="7754" y="20889"/>
                    <a:pt x="8862" y="21316"/>
                    <a:pt x="10108" y="21458"/>
                  </a:cubicBezTo>
                  <a:cubicBezTo>
                    <a:pt x="11354" y="21600"/>
                    <a:pt x="12738" y="21458"/>
                    <a:pt x="14677" y="20463"/>
                  </a:cubicBezTo>
                  <a:cubicBezTo>
                    <a:pt x="16615" y="19468"/>
                    <a:pt x="19108" y="17621"/>
                    <a:pt x="21600" y="15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4" name="Linea"/>
            <p:cNvSpPr/>
            <p:nvPr/>
          </p:nvSpPr>
          <p:spPr>
            <a:xfrm>
              <a:off x="5830406" y="5041134"/>
              <a:ext cx="250795" cy="14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20" fill="norm" stroke="1" extrusionOk="0">
                  <a:moveTo>
                    <a:pt x="5836" y="2796"/>
                  </a:moveTo>
                  <a:cubicBezTo>
                    <a:pt x="5255" y="1815"/>
                    <a:pt x="4674" y="833"/>
                    <a:pt x="4093" y="342"/>
                  </a:cubicBezTo>
                  <a:cubicBezTo>
                    <a:pt x="3512" y="-149"/>
                    <a:pt x="2931" y="-149"/>
                    <a:pt x="2301" y="587"/>
                  </a:cubicBezTo>
                  <a:cubicBezTo>
                    <a:pt x="1672" y="1324"/>
                    <a:pt x="993" y="2796"/>
                    <a:pt x="558" y="5333"/>
                  </a:cubicBezTo>
                  <a:cubicBezTo>
                    <a:pt x="122" y="7869"/>
                    <a:pt x="-72" y="11469"/>
                    <a:pt x="25" y="14006"/>
                  </a:cubicBezTo>
                  <a:cubicBezTo>
                    <a:pt x="122" y="16542"/>
                    <a:pt x="509" y="18015"/>
                    <a:pt x="897" y="19078"/>
                  </a:cubicBezTo>
                  <a:cubicBezTo>
                    <a:pt x="1284" y="20142"/>
                    <a:pt x="1671" y="20796"/>
                    <a:pt x="2204" y="21124"/>
                  </a:cubicBezTo>
                  <a:cubicBezTo>
                    <a:pt x="2737" y="21451"/>
                    <a:pt x="3415" y="21451"/>
                    <a:pt x="4384" y="20469"/>
                  </a:cubicBezTo>
                  <a:cubicBezTo>
                    <a:pt x="5352" y="19487"/>
                    <a:pt x="6611" y="17524"/>
                    <a:pt x="7677" y="15233"/>
                  </a:cubicBezTo>
                  <a:cubicBezTo>
                    <a:pt x="8742" y="12942"/>
                    <a:pt x="9614" y="10324"/>
                    <a:pt x="10050" y="8606"/>
                  </a:cubicBezTo>
                  <a:cubicBezTo>
                    <a:pt x="10486" y="6887"/>
                    <a:pt x="10486" y="6069"/>
                    <a:pt x="10341" y="5087"/>
                  </a:cubicBezTo>
                  <a:cubicBezTo>
                    <a:pt x="10195" y="4106"/>
                    <a:pt x="9905" y="2960"/>
                    <a:pt x="9711" y="2878"/>
                  </a:cubicBezTo>
                  <a:cubicBezTo>
                    <a:pt x="9517" y="2796"/>
                    <a:pt x="9420" y="3778"/>
                    <a:pt x="9372" y="6151"/>
                  </a:cubicBezTo>
                  <a:cubicBezTo>
                    <a:pt x="9323" y="8524"/>
                    <a:pt x="9323" y="12287"/>
                    <a:pt x="9469" y="14496"/>
                  </a:cubicBezTo>
                  <a:cubicBezTo>
                    <a:pt x="9614" y="16706"/>
                    <a:pt x="9905" y="17360"/>
                    <a:pt x="10292" y="17769"/>
                  </a:cubicBezTo>
                  <a:cubicBezTo>
                    <a:pt x="10680" y="18178"/>
                    <a:pt x="11164" y="18342"/>
                    <a:pt x="11648" y="18178"/>
                  </a:cubicBezTo>
                  <a:cubicBezTo>
                    <a:pt x="12132" y="18015"/>
                    <a:pt x="12617" y="17524"/>
                    <a:pt x="13343" y="16869"/>
                  </a:cubicBezTo>
                  <a:cubicBezTo>
                    <a:pt x="14070" y="16215"/>
                    <a:pt x="15038" y="15396"/>
                    <a:pt x="15716" y="13678"/>
                  </a:cubicBezTo>
                  <a:cubicBezTo>
                    <a:pt x="16394" y="11960"/>
                    <a:pt x="16782" y="9342"/>
                    <a:pt x="16879" y="7542"/>
                  </a:cubicBezTo>
                  <a:cubicBezTo>
                    <a:pt x="16976" y="5742"/>
                    <a:pt x="16782" y="4760"/>
                    <a:pt x="16588" y="3860"/>
                  </a:cubicBezTo>
                  <a:cubicBezTo>
                    <a:pt x="16394" y="2960"/>
                    <a:pt x="16201" y="2142"/>
                    <a:pt x="16055" y="2142"/>
                  </a:cubicBezTo>
                  <a:cubicBezTo>
                    <a:pt x="15910" y="2142"/>
                    <a:pt x="15813" y="2960"/>
                    <a:pt x="15862" y="5333"/>
                  </a:cubicBezTo>
                  <a:cubicBezTo>
                    <a:pt x="15910" y="7706"/>
                    <a:pt x="16104" y="11633"/>
                    <a:pt x="16297" y="14006"/>
                  </a:cubicBezTo>
                  <a:cubicBezTo>
                    <a:pt x="16491" y="16378"/>
                    <a:pt x="16685" y="17196"/>
                    <a:pt x="17024" y="17933"/>
                  </a:cubicBezTo>
                  <a:cubicBezTo>
                    <a:pt x="17363" y="18669"/>
                    <a:pt x="17847" y="19324"/>
                    <a:pt x="18622" y="18996"/>
                  </a:cubicBezTo>
                  <a:cubicBezTo>
                    <a:pt x="19397" y="18669"/>
                    <a:pt x="20463" y="17360"/>
                    <a:pt x="21528" y="1605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5" name="Linea"/>
            <p:cNvSpPr/>
            <p:nvPr/>
          </p:nvSpPr>
          <p:spPr>
            <a:xfrm>
              <a:off x="6098126" y="5056113"/>
              <a:ext cx="101559" cy="130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705"/>
                  </a:moveTo>
                  <a:cubicBezTo>
                    <a:pt x="1680" y="4951"/>
                    <a:pt x="3360" y="9197"/>
                    <a:pt x="4440" y="12336"/>
                  </a:cubicBezTo>
                  <a:cubicBezTo>
                    <a:pt x="5520" y="15474"/>
                    <a:pt x="6000" y="17505"/>
                    <a:pt x="6360" y="18982"/>
                  </a:cubicBezTo>
                  <a:cubicBezTo>
                    <a:pt x="6720" y="20459"/>
                    <a:pt x="6960" y="21382"/>
                    <a:pt x="7080" y="21382"/>
                  </a:cubicBezTo>
                  <a:cubicBezTo>
                    <a:pt x="7200" y="21382"/>
                    <a:pt x="7200" y="20459"/>
                    <a:pt x="7080" y="17874"/>
                  </a:cubicBezTo>
                  <a:cubicBezTo>
                    <a:pt x="6960" y="15290"/>
                    <a:pt x="6720" y="11044"/>
                    <a:pt x="6600" y="8459"/>
                  </a:cubicBezTo>
                  <a:cubicBezTo>
                    <a:pt x="6480" y="5874"/>
                    <a:pt x="6480" y="4951"/>
                    <a:pt x="6720" y="4028"/>
                  </a:cubicBezTo>
                  <a:cubicBezTo>
                    <a:pt x="6960" y="3105"/>
                    <a:pt x="7440" y="2182"/>
                    <a:pt x="8280" y="1536"/>
                  </a:cubicBezTo>
                  <a:cubicBezTo>
                    <a:pt x="9120" y="890"/>
                    <a:pt x="10320" y="520"/>
                    <a:pt x="12480" y="244"/>
                  </a:cubicBezTo>
                  <a:cubicBezTo>
                    <a:pt x="14640" y="-33"/>
                    <a:pt x="17760" y="-218"/>
                    <a:pt x="19440" y="520"/>
                  </a:cubicBezTo>
                  <a:cubicBezTo>
                    <a:pt x="21120" y="1259"/>
                    <a:pt x="21360" y="2920"/>
                    <a:pt x="21600" y="45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6" name="Linea"/>
            <p:cNvSpPr/>
            <p:nvPr/>
          </p:nvSpPr>
          <p:spPr>
            <a:xfrm>
              <a:off x="6218400" y="5057653"/>
              <a:ext cx="86228" cy="13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22" fill="norm" stroke="1" extrusionOk="0">
                  <a:moveTo>
                    <a:pt x="2080" y="434"/>
                  </a:moveTo>
                  <a:cubicBezTo>
                    <a:pt x="1239" y="3621"/>
                    <a:pt x="397" y="6808"/>
                    <a:pt x="117" y="9464"/>
                  </a:cubicBezTo>
                  <a:cubicBezTo>
                    <a:pt x="-164" y="12119"/>
                    <a:pt x="117" y="14244"/>
                    <a:pt x="397" y="15926"/>
                  </a:cubicBezTo>
                  <a:cubicBezTo>
                    <a:pt x="678" y="17608"/>
                    <a:pt x="958" y="18847"/>
                    <a:pt x="1519" y="19821"/>
                  </a:cubicBezTo>
                  <a:cubicBezTo>
                    <a:pt x="2080" y="20795"/>
                    <a:pt x="2922" y="21503"/>
                    <a:pt x="3342" y="21414"/>
                  </a:cubicBezTo>
                  <a:cubicBezTo>
                    <a:pt x="3763" y="21326"/>
                    <a:pt x="3763" y="20441"/>
                    <a:pt x="3342" y="17962"/>
                  </a:cubicBezTo>
                  <a:cubicBezTo>
                    <a:pt x="2922" y="15483"/>
                    <a:pt x="2080" y="11411"/>
                    <a:pt x="2361" y="8401"/>
                  </a:cubicBezTo>
                  <a:cubicBezTo>
                    <a:pt x="2641" y="5392"/>
                    <a:pt x="4044" y="3444"/>
                    <a:pt x="6148" y="2205"/>
                  </a:cubicBezTo>
                  <a:cubicBezTo>
                    <a:pt x="8252" y="965"/>
                    <a:pt x="11057" y="434"/>
                    <a:pt x="13301" y="169"/>
                  </a:cubicBezTo>
                  <a:cubicBezTo>
                    <a:pt x="15545" y="-97"/>
                    <a:pt x="17228" y="-97"/>
                    <a:pt x="18491" y="523"/>
                  </a:cubicBezTo>
                  <a:cubicBezTo>
                    <a:pt x="19753" y="1142"/>
                    <a:pt x="20594" y="2382"/>
                    <a:pt x="21436" y="36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7" name="Linea"/>
            <p:cNvSpPr/>
            <p:nvPr/>
          </p:nvSpPr>
          <p:spPr>
            <a:xfrm>
              <a:off x="6324939" y="5073961"/>
              <a:ext cx="3386" cy="109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0" y="15980"/>
                  </a:cubicBezTo>
                  <a:cubicBezTo>
                    <a:pt x="0" y="19616"/>
                    <a:pt x="0" y="20718"/>
                    <a:pt x="3600" y="21159"/>
                  </a:cubicBezTo>
                  <a:cubicBezTo>
                    <a:pt x="7200" y="21600"/>
                    <a:pt x="144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8" name="Linea"/>
            <p:cNvSpPr/>
            <p:nvPr/>
          </p:nvSpPr>
          <p:spPr>
            <a:xfrm>
              <a:off x="6345250" y="4985149"/>
              <a:ext cx="6772" cy="24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84" fill="norm" stroke="1" extrusionOk="0">
                  <a:moveTo>
                    <a:pt x="21600" y="11932"/>
                  </a:moveTo>
                  <a:cubicBezTo>
                    <a:pt x="18000" y="5358"/>
                    <a:pt x="14399" y="-1216"/>
                    <a:pt x="10799" y="193"/>
                  </a:cubicBezTo>
                  <a:cubicBezTo>
                    <a:pt x="7199" y="1601"/>
                    <a:pt x="3600" y="10993"/>
                    <a:pt x="0" y="20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9" name="Linea"/>
            <p:cNvSpPr/>
            <p:nvPr/>
          </p:nvSpPr>
          <p:spPr>
            <a:xfrm>
              <a:off x="6392643" y="5071704"/>
              <a:ext cx="101559" cy="106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12240" y="5229"/>
                  </a:moveTo>
                  <a:cubicBezTo>
                    <a:pt x="12000" y="4093"/>
                    <a:pt x="11760" y="2956"/>
                    <a:pt x="11280" y="1933"/>
                  </a:cubicBezTo>
                  <a:cubicBezTo>
                    <a:pt x="10800" y="909"/>
                    <a:pt x="10080" y="0"/>
                    <a:pt x="8640" y="0"/>
                  </a:cubicBezTo>
                  <a:cubicBezTo>
                    <a:pt x="7200" y="0"/>
                    <a:pt x="5040" y="909"/>
                    <a:pt x="3240" y="3411"/>
                  </a:cubicBezTo>
                  <a:cubicBezTo>
                    <a:pt x="1440" y="5912"/>
                    <a:pt x="0" y="10004"/>
                    <a:pt x="0" y="13301"/>
                  </a:cubicBezTo>
                  <a:cubicBezTo>
                    <a:pt x="0" y="16598"/>
                    <a:pt x="1440" y="19099"/>
                    <a:pt x="4800" y="20349"/>
                  </a:cubicBezTo>
                  <a:cubicBezTo>
                    <a:pt x="8160" y="21600"/>
                    <a:pt x="13440" y="21600"/>
                    <a:pt x="16560" y="20918"/>
                  </a:cubicBezTo>
                  <a:cubicBezTo>
                    <a:pt x="19680" y="20236"/>
                    <a:pt x="20640" y="18872"/>
                    <a:pt x="21600" y="17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0" name="Linea"/>
            <p:cNvSpPr/>
            <p:nvPr/>
          </p:nvSpPr>
          <p:spPr>
            <a:xfrm>
              <a:off x="6502100" y="5076744"/>
              <a:ext cx="127512" cy="115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3823" y="1961"/>
                  </a:moveTo>
                  <a:cubicBezTo>
                    <a:pt x="2676" y="1344"/>
                    <a:pt x="1529" y="727"/>
                    <a:pt x="860" y="1035"/>
                  </a:cubicBezTo>
                  <a:cubicBezTo>
                    <a:pt x="191" y="1344"/>
                    <a:pt x="0" y="2578"/>
                    <a:pt x="0" y="5561"/>
                  </a:cubicBezTo>
                  <a:cubicBezTo>
                    <a:pt x="0" y="8544"/>
                    <a:pt x="191" y="13275"/>
                    <a:pt x="478" y="16155"/>
                  </a:cubicBezTo>
                  <a:cubicBezTo>
                    <a:pt x="765" y="19035"/>
                    <a:pt x="1147" y="20064"/>
                    <a:pt x="1816" y="20681"/>
                  </a:cubicBezTo>
                  <a:cubicBezTo>
                    <a:pt x="2485" y="21298"/>
                    <a:pt x="3441" y="21504"/>
                    <a:pt x="4970" y="19447"/>
                  </a:cubicBezTo>
                  <a:cubicBezTo>
                    <a:pt x="6499" y="17390"/>
                    <a:pt x="8602" y="13070"/>
                    <a:pt x="9749" y="9881"/>
                  </a:cubicBezTo>
                  <a:cubicBezTo>
                    <a:pt x="10896" y="6693"/>
                    <a:pt x="11087" y="4635"/>
                    <a:pt x="11182" y="2990"/>
                  </a:cubicBezTo>
                  <a:cubicBezTo>
                    <a:pt x="11278" y="1344"/>
                    <a:pt x="11278" y="110"/>
                    <a:pt x="11182" y="7"/>
                  </a:cubicBezTo>
                  <a:cubicBezTo>
                    <a:pt x="11087" y="-96"/>
                    <a:pt x="10896" y="933"/>
                    <a:pt x="10704" y="3813"/>
                  </a:cubicBezTo>
                  <a:cubicBezTo>
                    <a:pt x="10513" y="6693"/>
                    <a:pt x="10322" y="11424"/>
                    <a:pt x="10513" y="14510"/>
                  </a:cubicBezTo>
                  <a:cubicBezTo>
                    <a:pt x="10704" y="17595"/>
                    <a:pt x="11278" y="19035"/>
                    <a:pt x="12903" y="19138"/>
                  </a:cubicBezTo>
                  <a:cubicBezTo>
                    <a:pt x="14527" y="19241"/>
                    <a:pt x="17204" y="18007"/>
                    <a:pt x="18828" y="16875"/>
                  </a:cubicBezTo>
                  <a:cubicBezTo>
                    <a:pt x="20453" y="15744"/>
                    <a:pt x="21027" y="14715"/>
                    <a:pt x="21600" y="136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1" name="Linea"/>
            <p:cNvSpPr/>
            <p:nvPr/>
          </p:nvSpPr>
          <p:spPr>
            <a:xfrm>
              <a:off x="6636381" y="5002870"/>
              <a:ext cx="84633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0" fill="norm" stroke="1" extrusionOk="0">
                  <a:moveTo>
                    <a:pt x="0" y="0"/>
                  </a:moveTo>
                  <a:cubicBezTo>
                    <a:pt x="0" y="3979"/>
                    <a:pt x="0" y="7958"/>
                    <a:pt x="576" y="11226"/>
                  </a:cubicBezTo>
                  <a:cubicBezTo>
                    <a:pt x="1152" y="14495"/>
                    <a:pt x="2304" y="17053"/>
                    <a:pt x="3600" y="18758"/>
                  </a:cubicBezTo>
                  <a:cubicBezTo>
                    <a:pt x="4896" y="20463"/>
                    <a:pt x="6336" y="21316"/>
                    <a:pt x="8496" y="21458"/>
                  </a:cubicBezTo>
                  <a:cubicBezTo>
                    <a:pt x="10656" y="21600"/>
                    <a:pt x="13536" y="21032"/>
                    <a:pt x="15840" y="20108"/>
                  </a:cubicBezTo>
                  <a:cubicBezTo>
                    <a:pt x="18144" y="19184"/>
                    <a:pt x="19872" y="17905"/>
                    <a:pt x="21600" y="166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2" name="Linea"/>
            <p:cNvSpPr/>
            <p:nvPr/>
          </p:nvSpPr>
          <p:spPr>
            <a:xfrm>
              <a:off x="6726188" y="5053650"/>
              <a:ext cx="147163" cy="14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93" fill="norm" stroke="1" extrusionOk="0">
                  <a:moveTo>
                    <a:pt x="233" y="0"/>
                  </a:moveTo>
                  <a:cubicBezTo>
                    <a:pt x="68" y="4493"/>
                    <a:pt x="-97" y="8986"/>
                    <a:pt x="68" y="12182"/>
                  </a:cubicBezTo>
                  <a:cubicBezTo>
                    <a:pt x="233" y="15379"/>
                    <a:pt x="727" y="17280"/>
                    <a:pt x="1222" y="18576"/>
                  </a:cubicBezTo>
                  <a:cubicBezTo>
                    <a:pt x="1717" y="19872"/>
                    <a:pt x="2211" y="20563"/>
                    <a:pt x="2871" y="20995"/>
                  </a:cubicBezTo>
                  <a:cubicBezTo>
                    <a:pt x="3530" y="21427"/>
                    <a:pt x="4355" y="21600"/>
                    <a:pt x="5097" y="21427"/>
                  </a:cubicBezTo>
                  <a:cubicBezTo>
                    <a:pt x="5839" y="21254"/>
                    <a:pt x="6498" y="20736"/>
                    <a:pt x="7653" y="18576"/>
                  </a:cubicBezTo>
                  <a:cubicBezTo>
                    <a:pt x="8807" y="16416"/>
                    <a:pt x="10456" y="12614"/>
                    <a:pt x="11445" y="10195"/>
                  </a:cubicBezTo>
                  <a:cubicBezTo>
                    <a:pt x="12434" y="7776"/>
                    <a:pt x="12764" y="6739"/>
                    <a:pt x="12929" y="5789"/>
                  </a:cubicBezTo>
                  <a:cubicBezTo>
                    <a:pt x="13094" y="4838"/>
                    <a:pt x="13094" y="3974"/>
                    <a:pt x="12682" y="3629"/>
                  </a:cubicBezTo>
                  <a:cubicBezTo>
                    <a:pt x="12269" y="3283"/>
                    <a:pt x="11445" y="3456"/>
                    <a:pt x="11033" y="4061"/>
                  </a:cubicBezTo>
                  <a:cubicBezTo>
                    <a:pt x="10621" y="4666"/>
                    <a:pt x="10621" y="5702"/>
                    <a:pt x="10621" y="8035"/>
                  </a:cubicBezTo>
                  <a:cubicBezTo>
                    <a:pt x="10621" y="10368"/>
                    <a:pt x="10621" y="13997"/>
                    <a:pt x="10703" y="16330"/>
                  </a:cubicBezTo>
                  <a:cubicBezTo>
                    <a:pt x="10785" y="18662"/>
                    <a:pt x="10950" y="19699"/>
                    <a:pt x="11857" y="20218"/>
                  </a:cubicBezTo>
                  <a:cubicBezTo>
                    <a:pt x="12764" y="20736"/>
                    <a:pt x="14413" y="20736"/>
                    <a:pt x="16144" y="19958"/>
                  </a:cubicBezTo>
                  <a:cubicBezTo>
                    <a:pt x="17876" y="19181"/>
                    <a:pt x="19689" y="17626"/>
                    <a:pt x="21503" y="160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3" name="Linea"/>
            <p:cNvSpPr/>
            <p:nvPr/>
          </p:nvSpPr>
          <p:spPr>
            <a:xfrm>
              <a:off x="6869965" y="5067191"/>
              <a:ext cx="152337" cy="13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793"/>
                  </a:moveTo>
                  <a:cubicBezTo>
                    <a:pt x="0" y="1862"/>
                    <a:pt x="0" y="931"/>
                    <a:pt x="160" y="1117"/>
                  </a:cubicBezTo>
                  <a:cubicBezTo>
                    <a:pt x="320" y="1303"/>
                    <a:pt x="640" y="2607"/>
                    <a:pt x="960" y="5400"/>
                  </a:cubicBezTo>
                  <a:cubicBezTo>
                    <a:pt x="1280" y="8193"/>
                    <a:pt x="1600" y="12476"/>
                    <a:pt x="1760" y="15083"/>
                  </a:cubicBezTo>
                  <a:cubicBezTo>
                    <a:pt x="1920" y="17690"/>
                    <a:pt x="1920" y="18621"/>
                    <a:pt x="2080" y="18621"/>
                  </a:cubicBezTo>
                  <a:cubicBezTo>
                    <a:pt x="2240" y="18621"/>
                    <a:pt x="2560" y="17690"/>
                    <a:pt x="2960" y="15734"/>
                  </a:cubicBezTo>
                  <a:cubicBezTo>
                    <a:pt x="3360" y="13779"/>
                    <a:pt x="3840" y="10800"/>
                    <a:pt x="4320" y="8472"/>
                  </a:cubicBezTo>
                  <a:cubicBezTo>
                    <a:pt x="4800" y="6145"/>
                    <a:pt x="5280" y="4469"/>
                    <a:pt x="5840" y="3352"/>
                  </a:cubicBezTo>
                  <a:cubicBezTo>
                    <a:pt x="6400" y="2234"/>
                    <a:pt x="7040" y="1676"/>
                    <a:pt x="7440" y="1862"/>
                  </a:cubicBezTo>
                  <a:cubicBezTo>
                    <a:pt x="7840" y="2048"/>
                    <a:pt x="8000" y="2979"/>
                    <a:pt x="8400" y="5866"/>
                  </a:cubicBezTo>
                  <a:cubicBezTo>
                    <a:pt x="8800" y="8752"/>
                    <a:pt x="9440" y="13593"/>
                    <a:pt x="9840" y="16479"/>
                  </a:cubicBezTo>
                  <a:cubicBezTo>
                    <a:pt x="10240" y="19366"/>
                    <a:pt x="10400" y="20297"/>
                    <a:pt x="10480" y="20203"/>
                  </a:cubicBezTo>
                  <a:cubicBezTo>
                    <a:pt x="10560" y="20110"/>
                    <a:pt x="10560" y="18993"/>
                    <a:pt x="10800" y="16386"/>
                  </a:cubicBezTo>
                  <a:cubicBezTo>
                    <a:pt x="11040" y="13779"/>
                    <a:pt x="11520" y="9683"/>
                    <a:pt x="12320" y="6890"/>
                  </a:cubicBezTo>
                  <a:cubicBezTo>
                    <a:pt x="13120" y="4097"/>
                    <a:pt x="14240" y="2607"/>
                    <a:pt x="15200" y="1583"/>
                  </a:cubicBezTo>
                  <a:cubicBezTo>
                    <a:pt x="16160" y="559"/>
                    <a:pt x="16960" y="0"/>
                    <a:pt x="17680" y="0"/>
                  </a:cubicBezTo>
                  <a:cubicBezTo>
                    <a:pt x="18400" y="0"/>
                    <a:pt x="19040" y="559"/>
                    <a:pt x="19360" y="1769"/>
                  </a:cubicBezTo>
                  <a:cubicBezTo>
                    <a:pt x="19680" y="2979"/>
                    <a:pt x="19680" y="4841"/>
                    <a:pt x="19760" y="7821"/>
                  </a:cubicBezTo>
                  <a:cubicBezTo>
                    <a:pt x="19840" y="10800"/>
                    <a:pt x="20000" y="14897"/>
                    <a:pt x="20240" y="17597"/>
                  </a:cubicBezTo>
                  <a:cubicBezTo>
                    <a:pt x="20480" y="20297"/>
                    <a:pt x="20800" y="21600"/>
                    <a:pt x="21040" y="21507"/>
                  </a:cubicBezTo>
                  <a:cubicBezTo>
                    <a:pt x="21280" y="21414"/>
                    <a:pt x="21440" y="19924"/>
                    <a:pt x="21600" y="18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4" name="Linea"/>
            <p:cNvSpPr/>
            <p:nvPr/>
          </p:nvSpPr>
          <p:spPr>
            <a:xfrm>
              <a:off x="7205610" y="5053359"/>
              <a:ext cx="59607" cy="13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30" fill="norm" stroke="1" extrusionOk="0">
                  <a:moveTo>
                    <a:pt x="15421" y="3155"/>
                  </a:moveTo>
                  <a:cubicBezTo>
                    <a:pt x="15421" y="2291"/>
                    <a:pt x="15421" y="1427"/>
                    <a:pt x="14021" y="822"/>
                  </a:cubicBezTo>
                  <a:cubicBezTo>
                    <a:pt x="12621" y="218"/>
                    <a:pt x="9821" y="-128"/>
                    <a:pt x="7621" y="45"/>
                  </a:cubicBezTo>
                  <a:cubicBezTo>
                    <a:pt x="5421" y="218"/>
                    <a:pt x="3821" y="909"/>
                    <a:pt x="2421" y="2464"/>
                  </a:cubicBezTo>
                  <a:cubicBezTo>
                    <a:pt x="1021" y="4019"/>
                    <a:pt x="-179" y="6438"/>
                    <a:pt x="2421" y="8771"/>
                  </a:cubicBezTo>
                  <a:cubicBezTo>
                    <a:pt x="5021" y="11104"/>
                    <a:pt x="11421" y="13350"/>
                    <a:pt x="15221" y="14819"/>
                  </a:cubicBezTo>
                  <a:cubicBezTo>
                    <a:pt x="19021" y="16288"/>
                    <a:pt x="20221" y="16979"/>
                    <a:pt x="20821" y="17843"/>
                  </a:cubicBezTo>
                  <a:cubicBezTo>
                    <a:pt x="21421" y="18707"/>
                    <a:pt x="21421" y="19744"/>
                    <a:pt x="18221" y="20435"/>
                  </a:cubicBezTo>
                  <a:cubicBezTo>
                    <a:pt x="15021" y="21126"/>
                    <a:pt x="8621" y="21472"/>
                    <a:pt x="4821" y="21040"/>
                  </a:cubicBezTo>
                  <a:cubicBezTo>
                    <a:pt x="1021" y="20608"/>
                    <a:pt x="-179" y="19398"/>
                    <a:pt x="21" y="18534"/>
                  </a:cubicBezTo>
                  <a:cubicBezTo>
                    <a:pt x="221" y="17670"/>
                    <a:pt x="1821" y="17152"/>
                    <a:pt x="3421" y="166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5" name="Linea"/>
            <p:cNvSpPr/>
            <p:nvPr/>
          </p:nvSpPr>
          <p:spPr>
            <a:xfrm>
              <a:off x="7298409" y="5068742"/>
              <a:ext cx="169101" cy="12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076" fill="norm" stroke="1" extrusionOk="0">
                  <a:moveTo>
                    <a:pt x="8713" y="3150"/>
                  </a:moveTo>
                  <a:cubicBezTo>
                    <a:pt x="8571" y="2203"/>
                    <a:pt x="8428" y="1255"/>
                    <a:pt x="7931" y="592"/>
                  </a:cubicBezTo>
                  <a:cubicBezTo>
                    <a:pt x="7434" y="-71"/>
                    <a:pt x="6581" y="-450"/>
                    <a:pt x="5160" y="971"/>
                  </a:cubicBezTo>
                  <a:cubicBezTo>
                    <a:pt x="3739" y="2392"/>
                    <a:pt x="1749" y="5613"/>
                    <a:pt x="755" y="8266"/>
                  </a:cubicBezTo>
                  <a:cubicBezTo>
                    <a:pt x="-240" y="10918"/>
                    <a:pt x="-240" y="13003"/>
                    <a:pt x="684" y="15087"/>
                  </a:cubicBezTo>
                  <a:cubicBezTo>
                    <a:pt x="1607" y="17171"/>
                    <a:pt x="3455" y="19255"/>
                    <a:pt x="5089" y="19824"/>
                  </a:cubicBezTo>
                  <a:cubicBezTo>
                    <a:pt x="6723" y="20392"/>
                    <a:pt x="8144" y="19445"/>
                    <a:pt x="9210" y="17929"/>
                  </a:cubicBezTo>
                  <a:cubicBezTo>
                    <a:pt x="10276" y="16413"/>
                    <a:pt x="10986" y="14329"/>
                    <a:pt x="11342" y="12813"/>
                  </a:cubicBezTo>
                  <a:cubicBezTo>
                    <a:pt x="11697" y="11297"/>
                    <a:pt x="11697" y="10350"/>
                    <a:pt x="11626" y="10350"/>
                  </a:cubicBezTo>
                  <a:cubicBezTo>
                    <a:pt x="11555" y="10350"/>
                    <a:pt x="11413" y="11297"/>
                    <a:pt x="11697" y="13192"/>
                  </a:cubicBezTo>
                  <a:cubicBezTo>
                    <a:pt x="11981" y="15087"/>
                    <a:pt x="12692" y="17929"/>
                    <a:pt x="13402" y="19445"/>
                  </a:cubicBezTo>
                  <a:cubicBezTo>
                    <a:pt x="14113" y="20961"/>
                    <a:pt x="14823" y="21150"/>
                    <a:pt x="15889" y="21055"/>
                  </a:cubicBezTo>
                  <a:cubicBezTo>
                    <a:pt x="16955" y="20961"/>
                    <a:pt x="18376" y="20582"/>
                    <a:pt x="19442" y="19634"/>
                  </a:cubicBezTo>
                  <a:cubicBezTo>
                    <a:pt x="20507" y="18687"/>
                    <a:pt x="21218" y="17171"/>
                    <a:pt x="21289" y="15182"/>
                  </a:cubicBezTo>
                  <a:cubicBezTo>
                    <a:pt x="21360" y="13192"/>
                    <a:pt x="20792" y="10729"/>
                    <a:pt x="19655" y="9213"/>
                  </a:cubicBezTo>
                  <a:cubicBezTo>
                    <a:pt x="18518" y="7697"/>
                    <a:pt x="16813" y="7129"/>
                    <a:pt x="15107" y="7318"/>
                  </a:cubicBezTo>
                  <a:cubicBezTo>
                    <a:pt x="13402" y="7508"/>
                    <a:pt x="11697" y="8455"/>
                    <a:pt x="10631" y="9403"/>
                  </a:cubicBezTo>
                  <a:cubicBezTo>
                    <a:pt x="9565" y="10350"/>
                    <a:pt x="9139" y="11297"/>
                    <a:pt x="8713" y="122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6" name="Linea"/>
            <p:cNvSpPr/>
            <p:nvPr/>
          </p:nvSpPr>
          <p:spPr>
            <a:xfrm>
              <a:off x="7486081" y="4989329"/>
              <a:ext cx="33854" cy="20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0" y="0"/>
                  </a:moveTo>
                  <a:cubicBezTo>
                    <a:pt x="1440" y="3503"/>
                    <a:pt x="2880" y="7005"/>
                    <a:pt x="3960" y="10041"/>
                  </a:cubicBezTo>
                  <a:cubicBezTo>
                    <a:pt x="5040" y="13077"/>
                    <a:pt x="5760" y="15645"/>
                    <a:pt x="6120" y="17222"/>
                  </a:cubicBezTo>
                  <a:cubicBezTo>
                    <a:pt x="6480" y="18798"/>
                    <a:pt x="6480" y="19382"/>
                    <a:pt x="6840" y="20024"/>
                  </a:cubicBezTo>
                  <a:cubicBezTo>
                    <a:pt x="7200" y="20666"/>
                    <a:pt x="7920" y="21366"/>
                    <a:pt x="10440" y="21483"/>
                  </a:cubicBezTo>
                  <a:cubicBezTo>
                    <a:pt x="12960" y="21600"/>
                    <a:pt x="17280" y="21133"/>
                    <a:pt x="21600" y="206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7" name="Linea"/>
            <p:cNvSpPr/>
            <p:nvPr/>
          </p:nvSpPr>
          <p:spPr>
            <a:xfrm>
              <a:off x="7552487" y="5081852"/>
              <a:ext cx="99473" cy="12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02" fill="norm" stroke="1" extrusionOk="0">
                  <a:moveTo>
                    <a:pt x="11929" y="6173"/>
                  </a:moveTo>
                  <a:cubicBezTo>
                    <a:pt x="11929" y="5209"/>
                    <a:pt x="11929" y="4245"/>
                    <a:pt x="12293" y="3184"/>
                  </a:cubicBezTo>
                  <a:cubicBezTo>
                    <a:pt x="12657" y="2123"/>
                    <a:pt x="13385" y="966"/>
                    <a:pt x="13142" y="388"/>
                  </a:cubicBezTo>
                  <a:cubicBezTo>
                    <a:pt x="12900" y="-191"/>
                    <a:pt x="11686" y="-191"/>
                    <a:pt x="9623" y="870"/>
                  </a:cubicBezTo>
                  <a:cubicBezTo>
                    <a:pt x="7560" y="1930"/>
                    <a:pt x="4648" y="4052"/>
                    <a:pt x="2706" y="6173"/>
                  </a:cubicBezTo>
                  <a:cubicBezTo>
                    <a:pt x="765" y="8295"/>
                    <a:pt x="-206" y="10416"/>
                    <a:pt x="37" y="12345"/>
                  </a:cubicBezTo>
                  <a:cubicBezTo>
                    <a:pt x="279" y="14273"/>
                    <a:pt x="1736" y="16009"/>
                    <a:pt x="3556" y="16491"/>
                  </a:cubicBezTo>
                  <a:cubicBezTo>
                    <a:pt x="5376" y="16973"/>
                    <a:pt x="7560" y="16202"/>
                    <a:pt x="9381" y="14370"/>
                  </a:cubicBezTo>
                  <a:cubicBezTo>
                    <a:pt x="11201" y="12538"/>
                    <a:pt x="12657" y="9645"/>
                    <a:pt x="13385" y="7716"/>
                  </a:cubicBezTo>
                  <a:cubicBezTo>
                    <a:pt x="14113" y="5788"/>
                    <a:pt x="14113" y="4823"/>
                    <a:pt x="13992" y="4823"/>
                  </a:cubicBezTo>
                  <a:cubicBezTo>
                    <a:pt x="13870" y="4823"/>
                    <a:pt x="13628" y="5788"/>
                    <a:pt x="13506" y="7909"/>
                  </a:cubicBezTo>
                  <a:cubicBezTo>
                    <a:pt x="13385" y="10030"/>
                    <a:pt x="13385" y="13309"/>
                    <a:pt x="14113" y="15816"/>
                  </a:cubicBezTo>
                  <a:cubicBezTo>
                    <a:pt x="14841" y="18323"/>
                    <a:pt x="16297" y="20059"/>
                    <a:pt x="17632" y="20734"/>
                  </a:cubicBezTo>
                  <a:cubicBezTo>
                    <a:pt x="18967" y="21409"/>
                    <a:pt x="20181" y="21023"/>
                    <a:pt x="21394" y="206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8" name="Linea"/>
            <p:cNvSpPr/>
            <p:nvPr/>
          </p:nvSpPr>
          <p:spPr>
            <a:xfrm>
              <a:off x="7679041" y="5080734"/>
              <a:ext cx="75656" cy="11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90" fill="norm" stroke="1" extrusionOk="0">
                  <a:moveTo>
                    <a:pt x="13148" y="2516"/>
                  </a:moveTo>
                  <a:cubicBezTo>
                    <a:pt x="12522" y="1468"/>
                    <a:pt x="11896" y="419"/>
                    <a:pt x="10800" y="105"/>
                  </a:cubicBezTo>
                  <a:cubicBezTo>
                    <a:pt x="9704" y="-210"/>
                    <a:pt x="8139" y="209"/>
                    <a:pt x="6730" y="1048"/>
                  </a:cubicBezTo>
                  <a:cubicBezTo>
                    <a:pt x="5322" y="1887"/>
                    <a:pt x="4070" y="3145"/>
                    <a:pt x="3913" y="4823"/>
                  </a:cubicBezTo>
                  <a:cubicBezTo>
                    <a:pt x="3757" y="6501"/>
                    <a:pt x="4696" y="8598"/>
                    <a:pt x="6730" y="9961"/>
                  </a:cubicBezTo>
                  <a:cubicBezTo>
                    <a:pt x="8765" y="11324"/>
                    <a:pt x="11896" y="11953"/>
                    <a:pt x="14243" y="12477"/>
                  </a:cubicBezTo>
                  <a:cubicBezTo>
                    <a:pt x="16591" y="13002"/>
                    <a:pt x="18157" y="13421"/>
                    <a:pt x="19409" y="14365"/>
                  </a:cubicBezTo>
                  <a:cubicBezTo>
                    <a:pt x="20661" y="15308"/>
                    <a:pt x="21600" y="16776"/>
                    <a:pt x="20504" y="17825"/>
                  </a:cubicBezTo>
                  <a:cubicBezTo>
                    <a:pt x="19409" y="18874"/>
                    <a:pt x="16278" y="19503"/>
                    <a:pt x="12522" y="20027"/>
                  </a:cubicBezTo>
                  <a:cubicBezTo>
                    <a:pt x="8765" y="20551"/>
                    <a:pt x="4383" y="20971"/>
                    <a:pt x="0" y="213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9" name="Linea"/>
            <p:cNvSpPr/>
            <p:nvPr/>
          </p:nvSpPr>
          <p:spPr>
            <a:xfrm>
              <a:off x="7790754" y="5013026"/>
              <a:ext cx="44009" cy="18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554" y="5112"/>
                    <a:pt x="1108" y="10225"/>
                    <a:pt x="1661" y="13420"/>
                  </a:cubicBezTo>
                  <a:cubicBezTo>
                    <a:pt x="2215" y="16615"/>
                    <a:pt x="2769" y="17893"/>
                    <a:pt x="3877" y="18980"/>
                  </a:cubicBezTo>
                  <a:cubicBezTo>
                    <a:pt x="4984" y="20066"/>
                    <a:pt x="6646" y="20961"/>
                    <a:pt x="8861" y="21280"/>
                  </a:cubicBezTo>
                  <a:cubicBezTo>
                    <a:pt x="11077" y="21600"/>
                    <a:pt x="13846" y="21344"/>
                    <a:pt x="16061" y="20833"/>
                  </a:cubicBezTo>
                  <a:cubicBezTo>
                    <a:pt x="18277" y="20322"/>
                    <a:pt x="19938" y="19555"/>
                    <a:pt x="21600" y="18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0" name="Linea"/>
            <p:cNvSpPr/>
            <p:nvPr/>
          </p:nvSpPr>
          <p:spPr>
            <a:xfrm>
              <a:off x="7753516" y="5066539"/>
              <a:ext cx="123717" cy="132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3" fill="norm" stroke="1" extrusionOk="0">
                  <a:moveTo>
                    <a:pt x="0" y="1204"/>
                  </a:moveTo>
                  <a:cubicBezTo>
                    <a:pt x="1767" y="655"/>
                    <a:pt x="3535" y="106"/>
                    <a:pt x="6578" y="15"/>
                  </a:cubicBezTo>
                  <a:cubicBezTo>
                    <a:pt x="9622" y="-77"/>
                    <a:pt x="13942" y="289"/>
                    <a:pt x="16593" y="747"/>
                  </a:cubicBezTo>
                  <a:cubicBezTo>
                    <a:pt x="19244" y="1204"/>
                    <a:pt x="20225" y="1754"/>
                    <a:pt x="20716" y="2943"/>
                  </a:cubicBezTo>
                  <a:cubicBezTo>
                    <a:pt x="21207" y="4133"/>
                    <a:pt x="21207" y="5964"/>
                    <a:pt x="21305" y="8618"/>
                  </a:cubicBezTo>
                  <a:cubicBezTo>
                    <a:pt x="21404" y="11272"/>
                    <a:pt x="21600" y="14750"/>
                    <a:pt x="21502" y="16947"/>
                  </a:cubicBezTo>
                  <a:cubicBezTo>
                    <a:pt x="21404" y="19143"/>
                    <a:pt x="21011" y="20059"/>
                    <a:pt x="20913" y="20608"/>
                  </a:cubicBezTo>
                  <a:cubicBezTo>
                    <a:pt x="20815" y="21157"/>
                    <a:pt x="21011" y="21340"/>
                    <a:pt x="21207" y="21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1" name="Linea"/>
            <p:cNvSpPr/>
            <p:nvPr/>
          </p:nvSpPr>
          <p:spPr>
            <a:xfrm>
              <a:off x="7916009" y="5013026"/>
              <a:ext cx="6771" cy="1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2" name="Linea"/>
            <p:cNvSpPr/>
            <p:nvPr/>
          </p:nvSpPr>
          <p:spPr>
            <a:xfrm>
              <a:off x="7930467" y="5074880"/>
              <a:ext cx="170486" cy="1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240" fill="norm" stroke="1" extrusionOk="0">
                  <a:moveTo>
                    <a:pt x="4120" y="2196"/>
                  </a:moveTo>
                  <a:cubicBezTo>
                    <a:pt x="3979" y="1215"/>
                    <a:pt x="3838" y="233"/>
                    <a:pt x="3414" y="36"/>
                  </a:cubicBezTo>
                  <a:cubicBezTo>
                    <a:pt x="2991" y="-160"/>
                    <a:pt x="2285" y="429"/>
                    <a:pt x="1579" y="2000"/>
                  </a:cubicBezTo>
                  <a:cubicBezTo>
                    <a:pt x="873" y="3571"/>
                    <a:pt x="167" y="6124"/>
                    <a:pt x="26" y="8971"/>
                  </a:cubicBezTo>
                  <a:cubicBezTo>
                    <a:pt x="-115" y="11818"/>
                    <a:pt x="309" y="14960"/>
                    <a:pt x="1297" y="16825"/>
                  </a:cubicBezTo>
                  <a:cubicBezTo>
                    <a:pt x="2285" y="18691"/>
                    <a:pt x="3838" y="19280"/>
                    <a:pt x="5744" y="18102"/>
                  </a:cubicBezTo>
                  <a:cubicBezTo>
                    <a:pt x="7650" y="16924"/>
                    <a:pt x="9908" y="13978"/>
                    <a:pt x="11109" y="12015"/>
                  </a:cubicBezTo>
                  <a:cubicBezTo>
                    <a:pt x="12309" y="10051"/>
                    <a:pt x="12450" y="9069"/>
                    <a:pt x="12238" y="8284"/>
                  </a:cubicBezTo>
                  <a:cubicBezTo>
                    <a:pt x="12026" y="7498"/>
                    <a:pt x="11462" y="6909"/>
                    <a:pt x="11179" y="7105"/>
                  </a:cubicBezTo>
                  <a:cubicBezTo>
                    <a:pt x="10897" y="7302"/>
                    <a:pt x="10897" y="8284"/>
                    <a:pt x="10967" y="10345"/>
                  </a:cubicBezTo>
                  <a:cubicBezTo>
                    <a:pt x="11038" y="12407"/>
                    <a:pt x="11179" y="15549"/>
                    <a:pt x="11885" y="17611"/>
                  </a:cubicBezTo>
                  <a:cubicBezTo>
                    <a:pt x="12591" y="19673"/>
                    <a:pt x="13861" y="20655"/>
                    <a:pt x="15203" y="21047"/>
                  </a:cubicBezTo>
                  <a:cubicBezTo>
                    <a:pt x="16544" y="21440"/>
                    <a:pt x="17956" y="21244"/>
                    <a:pt x="19085" y="20360"/>
                  </a:cubicBezTo>
                  <a:cubicBezTo>
                    <a:pt x="20214" y="19476"/>
                    <a:pt x="21061" y="17905"/>
                    <a:pt x="21273" y="15255"/>
                  </a:cubicBezTo>
                  <a:cubicBezTo>
                    <a:pt x="21485" y="12604"/>
                    <a:pt x="21061" y="8873"/>
                    <a:pt x="20567" y="6418"/>
                  </a:cubicBezTo>
                  <a:cubicBezTo>
                    <a:pt x="20073" y="3964"/>
                    <a:pt x="19509" y="2785"/>
                    <a:pt x="18873" y="2196"/>
                  </a:cubicBezTo>
                  <a:cubicBezTo>
                    <a:pt x="18238" y="1607"/>
                    <a:pt x="17532" y="1607"/>
                    <a:pt x="16332" y="2785"/>
                  </a:cubicBezTo>
                  <a:cubicBezTo>
                    <a:pt x="15132" y="3964"/>
                    <a:pt x="13438" y="6320"/>
                    <a:pt x="11814" y="8775"/>
                  </a:cubicBezTo>
                  <a:cubicBezTo>
                    <a:pt x="10191" y="11229"/>
                    <a:pt x="8638" y="13782"/>
                    <a:pt x="7085" y="163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3" name="Linea"/>
            <p:cNvSpPr/>
            <p:nvPr/>
          </p:nvSpPr>
          <p:spPr>
            <a:xfrm>
              <a:off x="1077471" y="5793048"/>
              <a:ext cx="95913" cy="186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53" fill="norm" stroke="1" extrusionOk="0">
                  <a:moveTo>
                    <a:pt x="12000" y="2108"/>
                  </a:moveTo>
                  <a:cubicBezTo>
                    <a:pt x="12200" y="1592"/>
                    <a:pt x="12400" y="1075"/>
                    <a:pt x="12000" y="713"/>
                  </a:cubicBezTo>
                  <a:cubicBezTo>
                    <a:pt x="11600" y="351"/>
                    <a:pt x="10600" y="145"/>
                    <a:pt x="9500" y="41"/>
                  </a:cubicBezTo>
                  <a:cubicBezTo>
                    <a:pt x="8400" y="-62"/>
                    <a:pt x="7200" y="-62"/>
                    <a:pt x="5600" y="1178"/>
                  </a:cubicBezTo>
                  <a:cubicBezTo>
                    <a:pt x="4000" y="2418"/>
                    <a:pt x="2000" y="4899"/>
                    <a:pt x="1000" y="6397"/>
                  </a:cubicBezTo>
                  <a:cubicBezTo>
                    <a:pt x="0" y="7896"/>
                    <a:pt x="0" y="8413"/>
                    <a:pt x="0" y="8929"/>
                  </a:cubicBezTo>
                  <a:cubicBezTo>
                    <a:pt x="0" y="9446"/>
                    <a:pt x="0" y="9963"/>
                    <a:pt x="1300" y="10118"/>
                  </a:cubicBezTo>
                  <a:cubicBezTo>
                    <a:pt x="2600" y="10273"/>
                    <a:pt x="5200" y="10066"/>
                    <a:pt x="7800" y="9860"/>
                  </a:cubicBezTo>
                  <a:cubicBezTo>
                    <a:pt x="10400" y="9653"/>
                    <a:pt x="13000" y="9446"/>
                    <a:pt x="15300" y="9705"/>
                  </a:cubicBezTo>
                  <a:cubicBezTo>
                    <a:pt x="17600" y="9963"/>
                    <a:pt x="19600" y="10686"/>
                    <a:pt x="20600" y="11616"/>
                  </a:cubicBezTo>
                  <a:cubicBezTo>
                    <a:pt x="21600" y="12547"/>
                    <a:pt x="21600" y="13683"/>
                    <a:pt x="20400" y="15027"/>
                  </a:cubicBezTo>
                  <a:cubicBezTo>
                    <a:pt x="19200" y="16371"/>
                    <a:pt x="16800" y="17921"/>
                    <a:pt x="14700" y="19006"/>
                  </a:cubicBezTo>
                  <a:cubicBezTo>
                    <a:pt x="12600" y="20091"/>
                    <a:pt x="10800" y="20711"/>
                    <a:pt x="9400" y="21073"/>
                  </a:cubicBezTo>
                  <a:cubicBezTo>
                    <a:pt x="8000" y="21435"/>
                    <a:pt x="7000" y="21538"/>
                    <a:pt x="6200" y="21383"/>
                  </a:cubicBezTo>
                  <a:cubicBezTo>
                    <a:pt x="5400" y="21228"/>
                    <a:pt x="4800" y="20815"/>
                    <a:pt x="4500" y="20246"/>
                  </a:cubicBezTo>
                  <a:cubicBezTo>
                    <a:pt x="4200" y="19678"/>
                    <a:pt x="4200" y="18954"/>
                    <a:pt x="4600" y="18438"/>
                  </a:cubicBezTo>
                  <a:cubicBezTo>
                    <a:pt x="5000" y="17921"/>
                    <a:pt x="5800" y="17611"/>
                    <a:pt x="6600" y="173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4" name="Linea"/>
            <p:cNvSpPr/>
            <p:nvPr/>
          </p:nvSpPr>
          <p:spPr>
            <a:xfrm>
              <a:off x="1227193" y="5840078"/>
              <a:ext cx="109323" cy="131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065" fill="norm" stroke="1" extrusionOk="0">
                  <a:moveTo>
                    <a:pt x="13552" y="1456"/>
                  </a:moveTo>
                  <a:cubicBezTo>
                    <a:pt x="13021" y="880"/>
                    <a:pt x="12489" y="304"/>
                    <a:pt x="11693" y="88"/>
                  </a:cubicBezTo>
                  <a:cubicBezTo>
                    <a:pt x="10896" y="-128"/>
                    <a:pt x="9834" y="16"/>
                    <a:pt x="8152" y="952"/>
                  </a:cubicBezTo>
                  <a:cubicBezTo>
                    <a:pt x="6470" y="1888"/>
                    <a:pt x="4168" y="3616"/>
                    <a:pt x="2575" y="5920"/>
                  </a:cubicBezTo>
                  <a:cubicBezTo>
                    <a:pt x="981" y="8224"/>
                    <a:pt x="96" y="11104"/>
                    <a:pt x="8" y="13552"/>
                  </a:cubicBezTo>
                  <a:cubicBezTo>
                    <a:pt x="-81" y="16000"/>
                    <a:pt x="627" y="18016"/>
                    <a:pt x="2398" y="19384"/>
                  </a:cubicBezTo>
                  <a:cubicBezTo>
                    <a:pt x="4168" y="20752"/>
                    <a:pt x="7001" y="21472"/>
                    <a:pt x="10365" y="20824"/>
                  </a:cubicBezTo>
                  <a:cubicBezTo>
                    <a:pt x="13729" y="20176"/>
                    <a:pt x="17624" y="18160"/>
                    <a:pt x="21519" y="161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5" name="Linea"/>
            <p:cNvSpPr/>
            <p:nvPr/>
          </p:nvSpPr>
          <p:spPr>
            <a:xfrm>
              <a:off x="1348301" y="5833719"/>
              <a:ext cx="85356" cy="11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266" fill="norm" stroke="1" extrusionOk="0">
                  <a:moveTo>
                    <a:pt x="11779" y="9124"/>
                  </a:moveTo>
                  <a:cubicBezTo>
                    <a:pt x="11557" y="8312"/>
                    <a:pt x="11334" y="7500"/>
                    <a:pt x="10889" y="6444"/>
                  </a:cubicBezTo>
                  <a:cubicBezTo>
                    <a:pt x="10443" y="5389"/>
                    <a:pt x="9775" y="4090"/>
                    <a:pt x="8885" y="3765"/>
                  </a:cubicBezTo>
                  <a:cubicBezTo>
                    <a:pt x="7994" y="3440"/>
                    <a:pt x="6880" y="4090"/>
                    <a:pt x="5433" y="5795"/>
                  </a:cubicBezTo>
                  <a:cubicBezTo>
                    <a:pt x="3986" y="7500"/>
                    <a:pt x="2204" y="10261"/>
                    <a:pt x="1091" y="12616"/>
                  </a:cubicBezTo>
                  <a:cubicBezTo>
                    <a:pt x="-23" y="14971"/>
                    <a:pt x="-468" y="16920"/>
                    <a:pt x="645" y="18219"/>
                  </a:cubicBezTo>
                  <a:cubicBezTo>
                    <a:pt x="1759" y="19518"/>
                    <a:pt x="4431" y="20168"/>
                    <a:pt x="7437" y="18706"/>
                  </a:cubicBezTo>
                  <a:cubicBezTo>
                    <a:pt x="10443" y="17244"/>
                    <a:pt x="13784" y="13672"/>
                    <a:pt x="15676" y="10342"/>
                  </a:cubicBezTo>
                  <a:cubicBezTo>
                    <a:pt x="17569" y="7013"/>
                    <a:pt x="18014" y="3927"/>
                    <a:pt x="17792" y="2141"/>
                  </a:cubicBezTo>
                  <a:cubicBezTo>
                    <a:pt x="17569" y="354"/>
                    <a:pt x="16678" y="-133"/>
                    <a:pt x="16010" y="29"/>
                  </a:cubicBezTo>
                  <a:cubicBezTo>
                    <a:pt x="15342" y="192"/>
                    <a:pt x="14897" y="1004"/>
                    <a:pt x="14674" y="3196"/>
                  </a:cubicBezTo>
                  <a:cubicBezTo>
                    <a:pt x="14452" y="5389"/>
                    <a:pt x="14452" y="8962"/>
                    <a:pt x="15008" y="11966"/>
                  </a:cubicBezTo>
                  <a:cubicBezTo>
                    <a:pt x="15565" y="14971"/>
                    <a:pt x="16678" y="17407"/>
                    <a:pt x="17569" y="19031"/>
                  </a:cubicBezTo>
                  <a:cubicBezTo>
                    <a:pt x="18460" y="20655"/>
                    <a:pt x="19128" y="21467"/>
                    <a:pt x="19685" y="21223"/>
                  </a:cubicBezTo>
                  <a:cubicBezTo>
                    <a:pt x="20241" y="20980"/>
                    <a:pt x="20687" y="19680"/>
                    <a:pt x="21132" y="183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6" name="Linea"/>
            <p:cNvSpPr/>
            <p:nvPr/>
          </p:nvSpPr>
          <p:spPr>
            <a:xfrm>
              <a:off x="1475746" y="5839369"/>
              <a:ext cx="57750" cy="108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324" fill="norm" stroke="1" extrusionOk="0">
                  <a:moveTo>
                    <a:pt x="401" y="4054"/>
                  </a:moveTo>
                  <a:cubicBezTo>
                    <a:pt x="1065" y="6887"/>
                    <a:pt x="1730" y="9720"/>
                    <a:pt x="2394" y="12287"/>
                  </a:cubicBezTo>
                  <a:cubicBezTo>
                    <a:pt x="3059" y="14854"/>
                    <a:pt x="3724" y="17156"/>
                    <a:pt x="4056" y="18749"/>
                  </a:cubicBezTo>
                  <a:cubicBezTo>
                    <a:pt x="4388" y="20343"/>
                    <a:pt x="4388" y="21228"/>
                    <a:pt x="3724" y="21316"/>
                  </a:cubicBezTo>
                  <a:cubicBezTo>
                    <a:pt x="3059" y="21405"/>
                    <a:pt x="1730" y="20697"/>
                    <a:pt x="899" y="18926"/>
                  </a:cubicBezTo>
                  <a:cubicBezTo>
                    <a:pt x="68" y="17156"/>
                    <a:pt x="-264" y="14323"/>
                    <a:pt x="234" y="11402"/>
                  </a:cubicBezTo>
                  <a:cubicBezTo>
                    <a:pt x="733" y="8480"/>
                    <a:pt x="2062" y="5471"/>
                    <a:pt x="4056" y="3435"/>
                  </a:cubicBezTo>
                  <a:cubicBezTo>
                    <a:pt x="6050" y="1398"/>
                    <a:pt x="8708" y="336"/>
                    <a:pt x="11699" y="71"/>
                  </a:cubicBezTo>
                  <a:cubicBezTo>
                    <a:pt x="14690" y="-195"/>
                    <a:pt x="18013" y="336"/>
                    <a:pt x="21336" y="8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7" name="Linea"/>
            <p:cNvSpPr/>
            <p:nvPr/>
          </p:nvSpPr>
          <p:spPr>
            <a:xfrm>
              <a:off x="1558912" y="5831944"/>
              <a:ext cx="70222" cy="11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89" fill="norm" stroke="1" extrusionOk="0">
                  <a:moveTo>
                    <a:pt x="17265" y="2273"/>
                  </a:moveTo>
                  <a:cubicBezTo>
                    <a:pt x="15665" y="1236"/>
                    <a:pt x="14065" y="200"/>
                    <a:pt x="12198" y="27"/>
                  </a:cubicBezTo>
                  <a:cubicBezTo>
                    <a:pt x="10331" y="-146"/>
                    <a:pt x="8198" y="545"/>
                    <a:pt x="6198" y="1582"/>
                  </a:cubicBezTo>
                  <a:cubicBezTo>
                    <a:pt x="4198" y="2619"/>
                    <a:pt x="2331" y="4001"/>
                    <a:pt x="1131" y="5211"/>
                  </a:cubicBezTo>
                  <a:cubicBezTo>
                    <a:pt x="-69" y="6420"/>
                    <a:pt x="-602" y="7457"/>
                    <a:pt x="998" y="8494"/>
                  </a:cubicBezTo>
                  <a:cubicBezTo>
                    <a:pt x="2598" y="9531"/>
                    <a:pt x="6331" y="10568"/>
                    <a:pt x="9931" y="11432"/>
                  </a:cubicBezTo>
                  <a:cubicBezTo>
                    <a:pt x="13531" y="12296"/>
                    <a:pt x="16998" y="12987"/>
                    <a:pt x="18865" y="13851"/>
                  </a:cubicBezTo>
                  <a:cubicBezTo>
                    <a:pt x="20731" y="14715"/>
                    <a:pt x="20998" y="15752"/>
                    <a:pt x="20731" y="16616"/>
                  </a:cubicBezTo>
                  <a:cubicBezTo>
                    <a:pt x="20465" y="17480"/>
                    <a:pt x="19665" y="18171"/>
                    <a:pt x="18065" y="18948"/>
                  </a:cubicBezTo>
                  <a:cubicBezTo>
                    <a:pt x="16465" y="19726"/>
                    <a:pt x="14065" y="20590"/>
                    <a:pt x="11398" y="21022"/>
                  </a:cubicBezTo>
                  <a:cubicBezTo>
                    <a:pt x="8731" y="21454"/>
                    <a:pt x="5798" y="21454"/>
                    <a:pt x="3665" y="21281"/>
                  </a:cubicBezTo>
                  <a:cubicBezTo>
                    <a:pt x="1531" y="21108"/>
                    <a:pt x="198" y="20763"/>
                    <a:pt x="198" y="20590"/>
                  </a:cubicBezTo>
                  <a:cubicBezTo>
                    <a:pt x="198" y="20417"/>
                    <a:pt x="1531" y="20417"/>
                    <a:pt x="2865" y="20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8" name="Linea"/>
            <p:cNvSpPr/>
            <p:nvPr/>
          </p:nvSpPr>
          <p:spPr>
            <a:xfrm>
              <a:off x="1669313" y="5837536"/>
              <a:ext cx="117830" cy="100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9234" y="2473"/>
                  </a:moveTo>
                  <a:cubicBezTo>
                    <a:pt x="9399" y="1517"/>
                    <a:pt x="9563" y="562"/>
                    <a:pt x="9234" y="179"/>
                  </a:cubicBezTo>
                  <a:cubicBezTo>
                    <a:pt x="8904" y="-203"/>
                    <a:pt x="8079" y="-12"/>
                    <a:pt x="6678" y="1135"/>
                  </a:cubicBezTo>
                  <a:cubicBezTo>
                    <a:pt x="5276" y="2282"/>
                    <a:pt x="3298" y="4385"/>
                    <a:pt x="1979" y="6870"/>
                  </a:cubicBezTo>
                  <a:cubicBezTo>
                    <a:pt x="660" y="9355"/>
                    <a:pt x="0" y="12222"/>
                    <a:pt x="0" y="14516"/>
                  </a:cubicBezTo>
                  <a:cubicBezTo>
                    <a:pt x="0" y="16809"/>
                    <a:pt x="660" y="18530"/>
                    <a:pt x="1896" y="19581"/>
                  </a:cubicBezTo>
                  <a:cubicBezTo>
                    <a:pt x="3133" y="20632"/>
                    <a:pt x="4947" y="21015"/>
                    <a:pt x="6595" y="19677"/>
                  </a:cubicBezTo>
                  <a:cubicBezTo>
                    <a:pt x="8244" y="18339"/>
                    <a:pt x="9728" y="15280"/>
                    <a:pt x="10553" y="12795"/>
                  </a:cubicBezTo>
                  <a:cubicBezTo>
                    <a:pt x="11377" y="10310"/>
                    <a:pt x="11542" y="8399"/>
                    <a:pt x="11542" y="6679"/>
                  </a:cubicBezTo>
                  <a:cubicBezTo>
                    <a:pt x="11542" y="4958"/>
                    <a:pt x="11377" y="3429"/>
                    <a:pt x="11212" y="3142"/>
                  </a:cubicBezTo>
                  <a:cubicBezTo>
                    <a:pt x="11047" y="2855"/>
                    <a:pt x="10882" y="3811"/>
                    <a:pt x="10800" y="5818"/>
                  </a:cubicBezTo>
                  <a:cubicBezTo>
                    <a:pt x="10718" y="7825"/>
                    <a:pt x="10718" y="10884"/>
                    <a:pt x="11295" y="13655"/>
                  </a:cubicBezTo>
                  <a:cubicBezTo>
                    <a:pt x="11872" y="16427"/>
                    <a:pt x="13026" y="18912"/>
                    <a:pt x="14840" y="20155"/>
                  </a:cubicBezTo>
                  <a:cubicBezTo>
                    <a:pt x="16653" y="21397"/>
                    <a:pt x="19127" y="21397"/>
                    <a:pt x="21600" y="213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9" name="Linea"/>
            <p:cNvSpPr/>
            <p:nvPr/>
          </p:nvSpPr>
          <p:spPr>
            <a:xfrm>
              <a:off x="1123343" y="6102818"/>
              <a:ext cx="5398" cy="121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10800" y="1906"/>
                  </a:moveTo>
                  <a:cubicBezTo>
                    <a:pt x="7200" y="953"/>
                    <a:pt x="3600" y="0"/>
                    <a:pt x="1800" y="0"/>
                  </a:cubicBezTo>
                  <a:cubicBezTo>
                    <a:pt x="0" y="0"/>
                    <a:pt x="0" y="953"/>
                    <a:pt x="0" y="4368"/>
                  </a:cubicBezTo>
                  <a:cubicBezTo>
                    <a:pt x="0" y="7782"/>
                    <a:pt x="0" y="13659"/>
                    <a:pt x="0" y="17074"/>
                  </a:cubicBezTo>
                  <a:cubicBezTo>
                    <a:pt x="0" y="20488"/>
                    <a:pt x="0" y="21441"/>
                    <a:pt x="3600" y="21521"/>
                  </a:cubicBezTo>
                  <a:cubicBezTo>
                    <a:pt x="7200" y="21600"/>
                    <a:pt x="14400" y="20806"/>
                    <a:pt x="21600" y="200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0" name="Linea"/>
            <p:cNvSpPr/>
            <p:nvPr/>
          </p:nvSpPr>
          <p:spPr>
            <a:xfrm>
              <a:off x="1115248" y="6054248"/>
              <a:ext cx="5398" cy="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1" name="Linea"/>
            <p:cNvSpPr/>
            <p:nvPr/>
          </p:nvSpPr>
          <p:spPr>
            <a:xfrm>
              <a:off x="1188104" y="6104675"/>
              <a:ext cx="70159" cy="120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2070"/>
                  </a:moveTo>
                  <a:cubicBezTo>
                    <a:pt x="0" y="6230"/>
                    <a:pt x="0" y="10390"/>
                    <a:pt x="0" y="13350"/>
                  </a:cubicBezTo>
                  <a:cubicBezTo>
                    <a:pt x="0" y="16310"/>
                    <a:pt x="0" y="18070"/>
                    <a:pt x="0" y="19350"/>
                  </a:cubicBezTo>
                  <a:cubicBezTo>
                    <a:pt x="0" y="20630"/>
                    <a:pt x="0" y="21430"/>
                    <a:pt x="138" y="21430"/>
                  </a:cubicBezTo>
                  <a:cubicBezTo>
                    <a:pt x="277" y="21430"/>
                    <a:pt x="554" y="20630"/>
                    <a:pt x="1662" y="17830"/>
                  </a:cubicBezTo>
                  <a:cubicBezTo>
                    <a:pt x="2769" y="15030"/>
                    <a:pt x="4708" y="10230"/>
                    <a:pt x="6923" y="6950"/>
                  </a:cubicBezTo>
                  <a:cubicBezTo>
                    <a:pt x="9138" y="3670"/>
                    <a:pt x="11631" y="1910"/>
                    <a:pt x="13569" y="950"/>
                  </a:cubicBezTo>
                  <a:cubicBezTo>
                    <a:pt x="15508" y="-10"/>
                    <a:pt x="16892" y="-170"/>
                    <a:pt x="17862" y="150"/>
                  </a:cubicBezTo>
                  <a:cubicBezTo>
                    <a:pt x="18831" y="470"/>
                    <a:pt x="19385" y="1270"/>
                    <a:pt x="19662" y="4070"/>
                  </a:cubicBezTo>
                  <a:cubicBezTo>
                    <a:pt x="19938" y="6870"/>
                    <a:pt x="19938" y="11670"/>
                    <a:pt x="20215" y="14630"/>
                  </a:cubicBezTo>
                  <a:cubicBezTo>
                    <a:pt x="20492" y="17590"/>
                    <a:pt x="21046" y="18710"/>
                    <a:pt x="21600" y="198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2" name="Linea"/>
            <p:cNvSpPr/>
            <p:nvPr/>
          </p:nvSpPr>
          <p:spPr>
            <a:xfrm>
              <a:off x="1322503" y="6065041"/>
              <a:ext cx="11314" cy="15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444" fill="norm" stroke="1" extrusionOk="0">
                  <a:moveTo>
                    <a:pt x="10929" y="0"/>
                  </a:moveTo>
                  <a:cubicBezTo>
                    <a:pt x="5944" y="3642"/>
                    <a:pt x="959" y="7284"/>
                    <a:pt x="129" y="10674"/>
                  </a:cubicBezTo>
                  <a:cubicBezTo>
                    <a:pt x="-702" y="14065"/>
                    <a:pt x="2621" y="17205"/>
                    <a:pt x="5944" y="19088"/>
                  </a:cubicBezTo>
                  <a:cubicBezTo>
                    <a:pt x="9267" y="20972"/>
                    <a:pt x="12590" y="21600"/>
                    <a:pt x="15083" y="21412"/>
                  </a:cubicBezTo>
                  <a:cubicBezTo>
                    <a:pt x="17575" y="21223"/>
                    <a:pt x="19237" y="20219"/>
                    <a:pt x="20898" y="192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3" name="Linea"/>
            <p:cNvSpPr/>
            <p:nvPr/>
          </p:nvSpPr>
          <p:spPr>
            <a:xfrm>
              <a:off x="1293341" y="6108215"/>
              <a:ext cx="102539" cy="1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8" y="16800"/>
                    <a:pt x="1137" y="12000"/>
                    <a:pt x="4737" y="8400"/>
                  </a:cubicBezTo>
                  <a:cubicBezTo>
                    <a:pt x="8337" y="4800"/>
                    <a:pt x="1496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4" name="Linea"/>
            <p:cNvSpPr/>
            <p:nvPr/>
          </p:nvSpPr>
          <p:spPr>
            <a:xfrm>
              <a:off x="1385085" y="6113612"/>
              <a:ext cx="199680" cy="101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7958"/>
                  </a:moveTo>
                  <a:cubicBezTo>
                    <a:pt x="0" y="8905"/>
                    <a:pt x="0" y="9853"/>
                    <a:pt x="438" y="10421"/>
                  </a:cubicBezTo>
                  <a:cubicBezTo>
                    <a:pt x="876" y="10989"/>
                    <a:pt x="1751" y="11179"/>
                    <a:pt x="2870" y="10232"/>
                  </a:cubicBezTo>
                  <a:cubicBezTo>
                    <a:pt x="3989" y="9284"/>
                    <a:pt x="5351" y="7200"/>
                    <a:pt x="6130" y="5589"/>
                  </a:cubicBezTo>
                  <a:cubicBezTo>
                    <a:pt x="6908" y="3979"/>
                    <a:pt x="7103" y="2842"/>
                    <a:pt x="6957" y="2084"/>
                  </a:cubicBezTo>
                  <a:cubicBezTo>
                    <a:pt x="6811" y="1326"/>
                    <a:pt x="6324" y="947"/>
                    <a:pt x="5254" y="1232"/>
                  </a:cubicBezTo>
                  <a:cubicBezTo>
                    <a:pt x="4184" y="1516"/>
                    <a:pt x="2530" y="2463"/>
                    <a:pt x="1557" y="3884"/>
                  </a:cubicBezTo>
                  <a:cubicBezTo>
                    <a:pt x="584" y="5305"/>
                    <a:pt x="292" y="7200"/>
                    <a:pt x="535" y="9853"/>
                  </a:cubicBezTo>
                  <a:cubicBezTo>
                    <a:pt x="778" y="12505"/>
                    <a:pt x="1557" y="15916"/>
                    <a:pt x="2238" y="18095"/>
                  </a:cubicBezTo>
                  <a:cubicBezTo>
                    <a:pt x="2919" y="20274"/>
                    <a:pt x="3503" y="21221"/>
                    <a:pt x="4427" y="21411"/>
                  </a:cubicBezTo>
                  <a:cubicBezTo>
                    <a:pt x="5351" y="21600"/>
                    <a:pt x="6616" y="21032"/>
                    <a:pt x="8027" y="18474"/>
                  </a:cubicBezTo>
                  <a:cubicBezTo>
                    <a:pt x="9438" y="15916"/>
                    <a:pt x="10995" y="11368"/>
                    <a:pt x="11870" y="8526"/>
                  </a:cubicBezTo>
                  <a:cubicBezTo>
                    <a:pt x="12746" y="5684"/>
                    <a:pt x="12941" y="4547"/>
                    <a:pt x="12941" y="3411"/>
                  </a:cubicBezTo>
                  <a:cubicBezTo>
                    <a:pt x="12941" y="2274"/>
                    <a:pt x="12746" y="1137"/>
                    <a:pt x="12600" y="1042"/>
                  </a:cubicBezTo>
                  <a:cubicBezTo>
                    <a:pt x="12454" y="947"/>
                    <a:pt x="12357" y="1895"/>
                    <a:pt x="12454" y="4358"/>
                  </a:cubicBezTo>
                  <a:cubicBezTo>
                    <a:pt x="12551" y="6821"/>
                    <a:pt x="12843" y="10800"/>
                    <a:pt x="13086" y="13358"/>
                  </a:cubicBezTo>
                  <a:cubicBezTo>
                    <a:pt x="13330" y="15916"/>
                    <a:pt x="13524" y="17053"/>
                    <a:pt x="13816" y="18284"/>
                  </a:cubicBezTo>
                  <a:cubicBezTo>
                    <a:pt x="14108" y="19516"/>
                    <a:pt x="14497" y="20842"/>
                    <a:pt x="14692" y="21032"/>
                  </a:cubicBezTo>
                  <a:cubicBezTo>
                    <a:pt x="14886" y="21221"/>
                    <a:pt x="14886" y="20274"/>
                    <a:pt x="14886" y="17621"/>
                  </a:cubicBezTo>
                  <a:cubicBezTo>
                    <a:pt x="14886" y="14968"/>
                    <a:pt x="14886" y="10611"/>
                    <a:pt x="14886" y="7958"/>
                  </a:cubicBezTo>
                  <a:cubicBezTo>
                    <a:pt x="14886" y="5305"/>
                    <a:pt x="14886" y="4358"/>
                    <a:pt x="15081" y="3600"/>
                  </a:cubicBezTo>
                  <a:cubicBezTo>
                    <a:pt x="15276" y="2842"/>
                    <a:pt x="15665" y="2274"/>
                    <a:pt x="16784" y="1705"/>
                  </a:cubicBezTo>
                  <a:cubicBezTo>
                    <a:pt x="17903" y="1137"/>
                    <a:pt x="19751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5" name="Linea"/>
            <p:cNvSpPr/>
            <p:nvPr/>
          </p:nvSpPr>
          <p:spPr>
            <a:xfrm>
              <a:off x="1603031" y="6113265"/>
              <a:ext cx="111256" cy="11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334" fill="norm" stroke="1" extrusionOk="0">
                  <a:moveTo>
                    <a:pt x="12561" y="2537"/>
                  </a:moveTo>
                  <a:cubicBezTo>
                    <a:pt x="12043" y="1713"/>
                    <a:pt x="11524" y="888"/>
                    <a:pt x="10228" y="394"/>
                  </a:cubicBezTo>
                  <a:cubicBezTo>
                    <a:pt x="8932" y="-101"/>
                    <a:pt x="6859" y="-266"/>
                    <a:pt x="4958" y="723"/>
                  </a:cubicBezTo>
                  <a:cubicBezTo>
                    <a:pt x="3057" y="1713"/>
                    <a:pt x="1329" y="3856"/>
                    <a:pt x="552" y="6577"/>
                  </a:cubicBezTo>
                  <a:cubicBezTo>
                    <a:pt x="-226" y="9297"/>
                    <a:pt x="-53" y="12595"/>
                    <a:pt x="292" y="14656"/>
                  </a:cubicBezTo>
                  <a:cubicBezTo>
                    <a:pt x="638" y="16717"/>
                    <a:pt x="1156" y="17542"/>
                    <a:pt x="2625" y="17294"/>
                  </a:cubicBezTo>
                  <a:cubicBezTo>
                    <a:pt x="4094" y="17047"/>
                    <a:pt x="6513" y="15728"/>
                    <a:pt x="8500" y="13832"/>
                  </a:cubicBezTo>
                  <a:cubicBezTo>
                    <a:pt x="10488" y="11936"/>
                    <a:pt x="12043" y="9462"/>
                    <a:pt x="12907" y="7813"/>
                  </a:cubicBezTo>
                  <a:cubicBezTo>
                    <a:pt x="13771" y="6165"/>
                    <a:pt x="13944" y="5340"/>
                    <a:pt x="13857" y="5505"/>
                  </a:cubicBezTo>
                  <a:cubicBezTo>
                    <a:pt x="13771" y="5670"/>
                    <a:pt x="13425" y="6824"/>
                    <a:pt x="13339" y="8720"/>
                  </a:cubicBezTo>
                  <a:cubicBezTo>
                    <a:pt x="13252" y="10616"/>
                    <a:pt x="13425" y="13255"/>
                    <a:pt x="14808" y="15481"/>
                  </a:cubicBezTo>
                  <a:cubicBezTo>
                    <a:pt x="16190" y="17707"/>
                    <a:pt x="18782" y="19520"/>
                    <a:pt x="21374" y="21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6" name="Linea"/>
            <p:cNvSpPr/>
            <p:nvPr/>
          </p:nvSpPr>
          <p:spPr>
            <a:xfrm>
              <a:off x="1741270" y="6100768"/>
              <a:ext cx="118729" cy="12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1692"/>
                  </a:moveTo>
                  <a:cubicBezTo>
                    <a:pt x="3600" y="1092"/>
                    <a:pt x="7200" y="492"/>
                    <a:pt x="9573" y="192"/>
                  </a:cubicBezTo>
                  <a:cubicBezTo>
                    <a:pt x="11945" y="-108"/>
                    <a:pt x="13091" y="-108"/>
                    <a:pt x="13582" y="567"/>
                  </a:cubicBezTo>
                  <a:cubicBezTo>
                    <a:pt x="14073" y="1242"/>
                    <a:pt x="13909" y="2592"/>
                    <a:pt x="12927" y="4842"/>
                  </a:cubicBezTo>
                  <a:cubicBezTo>
                    <a:pt x="11945" y="7092"/>
                    <a:pt x="10145" y="10242"/>
                    <a:pt x="8918" y="12642"/>
                  </a:cubicBezTo>
                  <a:cubicBezTo>
                    <a:pt x="7691" y="15042"/>
                    <a:pt x="7036" y="16692"/>
                    <a:pt x="6627" y="17892"/>
                  </a:cubicBezTo>
                  <a:cubicBezTo>
                    <a:pt x="6218" y="19092"/>
                    <a:pt x="6055" y="19842"/>
                    <a:pt x="6300" y="20442"/>
                  </a:cubicBezTo>
                  <a:cubicBezTo>
                    <a:pt x="6545" y="21042"/>
                    <a:pt x="7200" y="21492"/>
                    <a:pt x="8673" y="21342"/>
                  </a:cubicBezTo>
                  <a:cubicBezTo>
                    <a:pt x="10145" y="21192"/>
                    <a:pt x="12436" y="20442"/>
                    <a:pt x="14727" y="19392"/>
                  </a:cubicBezTo>
                  <a:cubicBezTo>
                    <a:pt x="17018" y="18342"/>
                    <a:pt x="19309" y="16992"/>
                    <a:pt x="21600" y="15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7" name="Linea"/>
            <p:cNvSpPr/>
            <p:nvPr/>
          </p:nvSpPr>
          <p:spPr>
            <a:xfrm>
              <a:off x="1768254" y="6128125"/>
              <a:ext cx="118729" cy="7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1635"/>
                  </a:moveTo>
                  <a:cubicBezTo>
                    <a:pt x="3764" y="8904"/>
                    <a:pt x="7527" y="6173"/>
                    <a:pt x="10636" y="4063"/>
                  </a:cubicBezTo>
                  <a:cubicBezTo>
                    <a:pt x="13745" y="1952"/>
                    <a:pt x="16200" y="463"/>
                    <a:pt x="17755" y="90"/>
                  </a:cubicBezTo>
                  <a:cubicBezTo>
                    <a:pt x="19309" y="-282"/>
                    <a:pt x="19964" y="463"/>
                    <a:pt x="20291" y="2946"/>
                  </a:cubicBezTo>
                  <a:cubicBezTo>
                    <a:pt x="20618" y="5428"/>
                    <a:pt x="20618" y="9649"/>
                    <a:pt x="20782" y="13001"/>
                  </a:cubicBezTo>
                  <a:cubicBezTo>
                    <a:pt x="20945" y="16352"/>
                    <a:pt x="21273" y="18835"/>
                    <a:pt x="21600" y="213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8" name="Linea"/>
            <p:cNvSpPr/>
            <p:nvPr/>
          </p:nvSpPr>
          <p:spPr>
            <a:xfrm>
              <a:off x="1876188" y="6043455"/>
              <a:ext cx="21588" cy="2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9" name="Linea"/>
            <p:cNvSpPr/>
            <p:nvPr/>
          </p:nvSpPr>
          <p:spPr>
            <a:xfrm>
              <a:off x="1928506" y="6111543"/>
              <a:ext cx="69893" cy="110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9" h="20938" fill="norm" stroke="1" extrusionOk="0">
                  <a:moveTo>
                    <a:pt x="11546" y="1922"/>
                  </a:moveTo>
                  <a:cubicBezTo>
                    <a:pt x="10492" y="1412"/>
                    <a:pt x="9439" y="902"/>
                    <a:pt x="7595" y="1157"/>
                  </a:cubicBezTo>
                  <a:cubicBezTo>
                    <a:pt x="5751" y="1412"/>
                    <a:pt x="3117" y="2432"/>
                    <a:pt x="1536" y="4813"/>
                  </a:cubicBezTo>
                  <a:cubicBezTo>
                    <a:pt x="-44" y="7194"/>
                    <a:pt x="-571" y="10936"/>
                    <a:pt x="746" y="13913"/>
                  </a:cubicBezTo>
                  <a:cubicBezTo>
                    <a:pt x="2063" y="16889"/>
                    <a:pt x="5224" y="19100"/>
                    <a:pt x="7595" y="20205"/>
                  </a:cubicBezTo>
                  <a:cubicBezTo>
                    <a:pt x="9966" y="21311"/>
                    <a:pt x="11546" y="21311"/>
                    <a:pt x="13785" y="19185"/>
                  </a:cubicBezTo>
                  <a:cubicBezTo>
                    <a:pt x="16024" y="17059"/>
                    <a:pt x="18922" y="12807"/>
                    <a:pt x="19975" y="9320"/>
                  </a:cubicBezTo>
                  <a:cubicBezTo>
                    <a:pt x="21029" y="5834"/>
                    <a:pt x="20239" y="3113"/>
                    <a:pt x="19053" y="1582"/>
                  </a:cubicBezTo>
                  <a:cubicBezTo>
                    <a:pt x="17868" y="51"/>
                    <a:pt x="16288" y="-289"/>
                    <a:pt x="14312" y="221"/>
                  </a:cubicBezTo>
                  <a:cubicBezTo>
                    <a:pt x="12336" y="731"/>
                    <a:pt x="9966" y="2092"/>
                    <a:pt x="7595" y="34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0" name="Linea"/>
            <p:cNvSpPr/>
            <p:nvPr/>
          </p:nvSpPr>
          <p:spPr>
            <a:xfrm>
              <a:off x="2029995" y="6113612"/>
              <a:ext cx="91970" cy="106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fill="norm" stroke="1" extrusionOk="0">
                  <a:moveTo>
                    <a:pt x="0" y="0"/>
                  </a:moveTo>
                  <a:cubicBezTo>
                    <a:pt x="1049" y="0"/>
                    <a:pt x="2097" y="0"/>
                    <a:pt x="2936" y="458"/>
                  </a:cubicBezTo>
                  <a:cubicBezTo>
                    <a:pt x="3775" y="915"/>
                    <a:pt x="4404" y="1831"/>
                    <a:pt x="4823" y="5034"/>
                  </a:cubicBezTo>
                  <a:cubicBezTo>
                    <a:pt x="5243" y="8237"/>
                    <a:pt x="5452" y="13729"/>
                    <a:pt x="5557" y="16932"/>
                  </a:cubicBezTo>
                  <a:cubicBezTo>
                    <a:pt x="5662" y="20136"/>
                    <a:pt x="5662" y="21051"/>
                    <a:pt x="5872" y="19678"/>
                  </a:cubicBezTo>
                  <a:cubicBezTo>
                    <a:pt x="6082" y="18305"/>
                    <a:pt x="6501" y="14644"/>
                    <a:pt x="7025" y="11807"/>
                  </a:cubicBezTo>
                  <a:cubicBezTo>
                    <a:pt x="7550" y="8970"/>
                    <a:pt x="8179" y="6956"/>
                    <a:pt x="8703" y="5492"/>
                  </a:cubicBezTo>
                  <a:cubicBezTo>
                    <a:pt x="9227" y="4027"/>
                    <a:pt x="9647" y="3112"/>
                    <a:pt x="10381" y="2471"/>
                  </a:cubicBezTo>
                  <a:cubicBezTo>
                    <a:pt x="11115" y="1831"/>
                    <a:pt x="12163" y="1465"/>
                    <a:pt x="13107" y="1556"/>
                  </a:cubicBezTo>
                  <a:cubicBezTo>
                    <a:pt x="14051" y="1648"/>
                    <a:pt x="14889" y="2197"/>
                    <a:pt x="16148" y="2654"/>
                  </a:cubicBezTo>
                  <a:cubicBezTo>
                    <a:pt x="17406" y="3112"/>
                    <a:pt x="19083" y="3478"/>
                    <a:pt x="20132" y="4119"/>
                  </a:cubicBezTo>
                  <a:cubicBezTo>
                    <a:pt x="21181" y="4759"/>
                    <a:pt x="21600" y="5675"/>
                    <a:pt x="21390" y="8329"/>
                  </a:cubicBezTo>
                  <a:cubicBezTo>
                    <a:pt x="21181" y="10983"/>
                    <a:pt x="20342" y="15376"/>
                    <a:pt x="19817" y="18030"/>
                  </a:cubicBezTo>
                  <a:cubicBezTo>
                    <a:pt x="19293" y="20685"/>
                    <a:pt x="19084" y="21600"/>
                    <a:pt x="19084" y="21600"/>
                  </a:cubicBezTo>
                  <a:cubicBezTo>
                    <a:pt x="19084" y="21600"/>
                    <a:pt x="19293" y="20685"/>
                    <a:pt x="19503" y="1976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1" name="Linea"/>
            <p:cNvSpPr/>
            <p:nvPr/>
          </p:nvSpPr>
          <p:spPr>
            <a:xfrm>
              <a:off x="2161004" y="6112542"/>
              <a:ext cx="101052" cy="9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0999" fill="norm" stroke="1" extrusionOk="0">
                  <a:moveTo>
                    <a:pt x="255" y="7101"/>
                  </a:moveTo>
                  <a:cubicBezTo>
                    <a:pt x="824" y="7932"/>
                    <a:pt x="1392" y="8763"/>
                    <a:pt x="3003" y="8763"/>
                  </a:cubicBezTo>
                  <a:cubicBezTo>
                    <a:pt x="4613" y="8763"/>
                    <a:pt x="7266" y="7932"/>
                    <a:pt x="9445" y="6894"/>
                  </a:cubicBezTo>
                  <a:cubicBezTo>
                    <a:pt x="11624" y="5855"/>
                    <a:pt x="13329" y="4609"/>
                    <a:pt x="14371" y="3467"/>
                  </a:cubicBezTo>
                  <a:cubicBezTo>
                    <a:pt x="15413" y="2324"/>
                    <a:pt x="15792" y="1286"/>
                    <a:pt x="15413" y="663"/>
                  </a:cubicBezTo>
                  <a:cubicBezTo>
                    <a:pt x="15034" y="40"/>
                    <a:pt x="13898" y="-168"/>
                    <a:pt x="11813" y="144"/>
                  </a:cubicBezTo>
                  <a:cubicBezTo>
                    <a:pt x="9729" y="455"/>
                    <a:pt x="6698" y="1286"/>
                    <a:pt x="4424" y="2636"/>
                  </a:cubicBezTo>
                  <a:cubicBezTo>
                    <a:pt x="2150" y="3986"/>
                    <a:pt x="634" y="5855"/>
                    <a:pt x="161" y="8451"/>
                  </a:cubicBezTo>
                  <a:cubicBezTo>
                    <a:pt x="-313" y="11047"/>
                    <a:pt x="255" y="14370"/>
                    <a:pt x="1961" y="16967"/>
                  </a:cubicBezTo>
                  <a:cubicBezTo>
                    <a:pt x="3666" y="19563"/>
                    <a:pt x="6508" y="21432"/>
                    <a:pt x="9919" y="20913"/>
                  </a:cubicBezTo>
                  <a:cubicBezTo>
                    <a:pt x="13329" y="20394"/>
                    <a:pt x="17308" y="17486"/>
                    <a:pt x="21287" y="145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2" name="Linea"/>
            <p:cNvSpPr/>
            <p:nvPr/>
          </p:nvSpPr>
          <p:spPr>
            <a:xfrm>
              <a:off x="1131663" y="6345191"/>
              <a:ext cx="115806" cy="117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49" fill="norm" stroke="1" extrusionOk="0">
                  <a:moveTo>
                    <a:pt x="963" y="3524"/>
                  </a:moveTo>
                  <a:cubicBezTo>
                    <a:pt x="963" y="2542"/>
                    <a:pt x="963" y="1560"/>
                    <a:pt x="795" y="1642"/>
                  </a:cubicBezTo>
                  <a:cubicBezTo>
                    <a:pt x="628" y="1724"/>
                    <a:pt x="293" y="2870"/>
                    <a:pt x="125" y="5570"/>
                  </a:cubicBezTo>
                  <a:cubicBezTo>
                    <a:pt x="-42" y="8270"/>
                    <a:pt x="-42" y="12524"/>
                    <a:pt x="125" y="15142"/>
                  </a:cubicBezTo>
                  <a:cubicBezTo>
                    <a:pt x="293" y="17760"/>
                    <a:pt x="628" y="18742"/>
                    <a:pt x="1130" y="19479"/>
                  </a:cubicBezTo>
                  <a:cubicBezTo>
                    <a:pt x="1632" y="20215"/>
                    <a:pt x="2302" y="20706"/>
                    <a:pt x="3977" y="19315"/>
                  </a:cubicBezTo>
                  <a:cubicBezTo>
                    <a:pt x="5651" y="17924"/>
                    <a:pt x="8330" y="14651"/>
                    <a:pt x="10005" y="11460"/>
                  </a:cubicBezTo>
                  <a:cubicBezTo>
                    <a:pt x="11679" y="8269"/>
                    <a:pt x="12349" y="5160"/>
                    <a:pt x="12516" y="3115"/>
                  </a:cubicBezTo>
                  <a:cubicBezTo>
                    <a:pt x="12684" y="1069"/>
                    <a:pt x="12349" y="88"/>
                    <a:pt x="12098" y="6"/>
                  </a:cubicBezTo>
                  <a:cubicBezTo>
                    <a:pt x="11846" y="-76"/>
                    <a:pt x="11679" y="742"/>
                    <a:pt x="11679" y="3033"/>
                  </a:cubicBezTo>
                  <a:cubicBezTo>
                    <a:pt x="11679" y="5324"/>
                    <a:pt x="11846" y="9088"/>
                    <a:pt x="12349" y="12197"/>
                  </a:cubicBezTo>
                  <a:cubicBezTo>
                    <a:pt x="12851" y="15306"/>
                    <a:pt x="13688" y="17760"/>
                    <a:pt x="14860" y="19315"/>
                  </a:cubicBezTo>
                  <a:cubicBezTo>
                    <a:pt x="16032" y="20869"/>
                    <a:pt x="17539" y="21524"/>
                    <a:pt x="18711" y="21442"/>
                  </a:cubicBezTo>
                  <a:cubicBezTo>
                    <a:pt x="19884" y="21360"/>
                    <a:pt x="20721" y="20542"/>
                    <a:pt x="21558" y="1972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3" name="Linea"/>
            <p:cNvSpPr/>
            <p:nvPr/>
          </p:nvSpPr>
          <p:spPr>
            <a:xfrm>
              <a:off x="1266357" y="6352937"/>
              <a:ext cx="134919" cy="11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2233"/>
                  </a:moveTo>
                  <a:cubicBezTo>
                    <a:pt x="0" y="1369"/>
                    <a:pt x="0" y="505"/>
                    <a:pt x="144" y="592"/>
                  </a:cubicBezTo>
                  <a:cubicBezTo>
                    <a:pt x="288" y="678"/>
                    <a:pt x="576" y="1715"/>
                    <a:pt x="936" y="4480"/>
                  </a:cubicBezTo>
                  <a:cubicBezTo>
                    <a:pt x="1296" y="7244"/>
                    <a:pt x="1728" y="11737"/>
                    <a:pt x="2016" y="14502"/>
                  </a:cubicBezTo>
                  <a:cubicBezTo>
                    <a:pt x="2304" y="17267"/>
                    <a:pt x="2448" y="18304"/>
                    <a:pt x="2520" y="19340"/>
                  </a:cubicBezTo>
                  <a:cubicBezTo>
                    <a:pt x="2592" y="20377"/>
                    <a:pt x="2592" y="21414"/>
                    <a:pt x="2592" y="21414"/>
                  </a:cubicBezTo>
                  <a:cubicBezTo>
                    <a:pt x="2592" y="21414"/>
                    <a:pt x="2592" y="20377"/>
                    <a:pt x="2664" y="18044"/>
                  </a:cubicBezTo>
                  <a:cubicBezTo>
                    <a:pt x="2736" y="15712"/>
                    <a:pt x="2880" y="12083"/>
                    <a:pt x="3528" y="9232"/>
                  </a:cubicBezTo>
                  <a:cubicBezTo>
                    <a:pt x="4176" y="6380"/>
                    <a:pt x="5328" y="4307"/>
                    <a:pt x="6264" y="2924"/>
                  </a:cubicBezTo>
                  <a:cubicBezTo>
                    <a:pt x="7200" y="1542"/>
                    <a:pt x="7920" y="851"/>
                    <a:pt x="8640" y="505"/>
                  </a:cubicBezTo>
                  <a:cubicBezTo>
                    <a:pt x="9360" y="160"/>
                    <a:pt x="10080" y="160"/>
                    <a:pt x="10440" y="764"/>
                  </a:cubicBezTo>
                  <a:cubicBezTo>
                    <a:pt x="10800" y="1369"/>
                    <a:pt x="10800" y="2579"/>
                    <a:pt x="11088" y="4998"/>
                  </a:cubicBezTo>
                  <a:cubicBezTo>
                    <a:pt x="11376" y="7417"/>
                    <a:pt x="11952" y="11046"/>
                    <a:pt x="12240" y="13292"/>
                  </a:cubicBezTo>
                  <a:cubicBezTo>
                    <a:pt x="12528" y="15539"/>
                    <a:pt x="12528" y="16403"/>
                    <a:pt x="12600" y="17440"/>
                  </a:cubicBezTo>
                  <a:cubicBezTo>
                    <a:pt x="12672" y="18476"/>
                    <a:pt x="12816" y="19686"/>
                    <a:pt x="12888" y="19772"/>
                  </a:cubicBezTo>
                  <a:cubicBezTo>
                    <a:pt x="12960" y="19859"/>
                    <a:pt x="12960" y="18822"/>
                    <a:pt x="13104" y="16403"/>
                  </a:cubicBezTo>
                  <a:cubicBezTo>
                    <a:pt x="13248" y="13984"/>
                    <a:pt x="13536" y="10182"/>
                    <a:pt x="14400" y="7244"/>
                  </a:cubicBezTo>
                  <a:cubicBezTo>
                    <a:pt x="15264" y="4307"/>
                    <a:pt x="16704" y="2233"/>
                    <a:pt x="17784" y="1110"/>
                  </a:cubicBezTo>
                  <a:cubicBezTo>
                    <a:pt x="18864" y="-13"/>
                    <a:pt x="19584" y="-186"/>
                    <a:pt x="20016" y="160"/>
                  </a:cubicBezTo>
                  <a:cubicBezTo>
                    <a:pt x="20448" y="505"/>
                    <a:pt x="20592" y="1369"/>
                    <a:pt x="20664" y="4307"/>
                  </a:cubicBezTo>
                  <a:cubicBezTo>
                    <a:pt x="20736" y="7244"/>
                    <a:pt x="20736" y="12256"/>
                    <a:pt x="20880" y="15193"/>
                  </a:cubicBezTo>
                  <a:cubicBezTo>
                    <a:pt x="21024" y="18131"/>
                    <a:pt x="21312" y="18995"/>
                    <a:pt x="21600" y="19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4" name="Linea"/>
            <p:cNvSpPr/>
            <p:nvPr/>
          </p:nvSpPr>
          <p:spPr>
            <a:xfrm>
              <a:off x="1456241" y="6355921"/>
              <a:ext cx="244554" cy="11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21" fill="norm" stroke="1" extrusionOk="0">
                  <a:moveTo>
                    <a:pt x="4185" y="4153"/>
                  </a:moveTo>
                  <a:cubicBezTo>
                    <a:pt x="4105" y="2803"/>
                    <a:pt x="4026" y="1452"/>
                    <a:pt x="3789" y="693"/>
                  </a:cubicBezTo>
                  <a:cubicBezTo>
                    <a:pt x="3552" y="-66"/>
                    <a:pt x="3156" y="-235"/>
                    <a:pt x="2681" y="356"/>
                  </a:cubicBezTo>
                  <a:cubicBezTo>
                    <a:pt x="2207" y="946"/>
                    <a:pt x="1653" y="2296"/>
                    <a:pt x="1138" y="4996"/>
                  </a:cubicBezTo>
                  <a:cubicBezTo>
                    <a:pt x="624" y="7696"/>
                    <a:pt x="149" y="11746"/>
                    <a:pt x="31" y="14362"/>
                  </a:cubicBezTo>
                  <a:cubicBezTo>
                    <a:pt x="-88" y="16977"/>
                    <a:pt x="149" y="18159"/>
                    <a:pt x="505" y="18665"/>
                  </a:cubicBezTo>
                  <a:cubicBezTo>
                    <a:pt x="861" y="19171"/>
                    <a:pt x="1336" y="19002"/>
                    <a:pt x="2088" y="17062"/>
                  </a:cubicBezTo>
                  <a:cubicBezTo>
                    <a:pt x="2839" y="15121"/>
                    <a:pt x="3868" y="11409"/>
                    <a:pt x="4461" y="9046"/>
                  </a:cubicBezTo>
                  <a:cubicBezTo>
                    <a:pt x="5055" y="6684"/>
                    <a:pt x="5213" y="5671"/>
                    <a:pt x="5411" y="4490"/>
                  </a:cubicBezTo>
                  <a:cubicBezTo>
                    <a:pt x="5609" y="3309"/>
                    <a:pt x="5846" y="1959"/>
                    <a:pt x="5925" y="1706"/>
                  </a:cubicBezTo>
                  <a:cubicBezTo>
                    <a:pt x="6004" y="1452"/>
                    <a:pt x="5925" y="2296"/>
                    <a:pt x="5925" y="4659"/>
                  </a:cubicBezTo>
                  <a:cubicBezTo>
                    <a:pt x="5925" y="7021"/>
                    <a:pt x="6004" y="10902"/>
                    <a:pt x="6202" y="13771"/>
                  </a:cubicBezTo>
                  <a:cubicBezTo>
                    <a:pt x="6400" y="16640"/>
                    <a:pt x="6716" y="18496"/>
                    <a:pt x="7072" y="19677"/>
                  </a:cubicBezTo>
                  <a:cubicBezTo>
                    <a:pt x="7428" y="20859"/>
                    <a:pt x="7824" y="21365"/>
                    <a:pt x="8338" y="20774"/>
                  </a:cubicBezTo>
                  <a:cubicBezTo>
                    <a:pt x="8853" y="20184"/>
                    <a:pt x="9486" y="18496"/>
                    <a:pt x="10198" y="15965"/>
                  </a:cubicBezTo>
                  <a:cubicBezTo>
                    <a:pt x="10910" y="13434"/>
                    <a:pt x="11701" y="10059"/>
                    <a:pt x="12215" y="8034"/>
                  </a:cubicBezTo>
                  <a:cubicBezTo>
                    <a:pt x="12730" y="6009"/>
                    <a:pt x="12967" y="5334"/>
                    <a:pt x="13283" y="4574"/>
                  </a:cubicBezTo>
                  <a:cubicBezTo>
                    <a:pt x="13600" y="3815"/>
                    <a:pt x="13996" y="2971"/>
                    <a:pt x="14193" y="3056"/>
                  </a:cubicBezTo>
                  <a:cubicBezTo>
                    <a:pt x="14391" y="3140"/>
                    <a:pt x="14391" y="4153"/>
                    <a:pt x="14431" y="6515"/>
                  </a:cubicBezTo>
                  <a:cubicBezTo>
                    <a:pt x="14470" y="8878"/>
                    <a:pt x="14549" y="12590"/>
                    <a:pt x="14708" y="14953"/>
                  </a:cubicBezTo>
                  <a:cubicBezTo>
                    <a:pt x="14866" y="17315"/>
                    <a:pt x="15103" y="18327"/>
                    <a:pt x="15301" y="18327"/>
                  </a:cubicBezTo>
                  <a:cubicBezTo>
                    <a:pt x="15499" y="18327"/>
                    <a:pt x="15657" y="17315"/>
                    <a:pt x="16053" y="14868"/>
                  </a:cubicBezTo>
                  <a:cubicBezTo>
                    <a:pt x="16448" y="12421"/>
                    <a:pt x="17081" y="8540"/>
                    <a:pt x="17596" y="6009"/>
                  </a:cubicBezTo>
                  <a:cubicBezTo>
                    <a:pt x="18110" y="3477"/>
                    <a:pt x="18505" y="2296"/>
                    <a:pt x="18901" y="1452"/>
                  </a:cubicBezTo>
                  <a:cubicBezTo>
                    <a:pt x="19297" y="609"/>
                    <a:pt x="19692" y="102"/>
                    <a:pt x="19930" y="271"/>
                  </a:cubicBezTo>
                  <a:cubicBezTo>
                    <a:pt x="20167" y="440"/>
                    <a:pt x="20246" y="1284"/>
                    <a:pt x="20286" y="2971"/>
                  </a:cubicBezTo>
                  <a:cubicBezTo>
                    <a:pt x="20325" y="4659"/>
                    <a:pt x="20325" y="7190"/>
                    <a:pt x="20444" y="9806"/>
                  </a:cubicBezTo>
                  <a:cubicBezTo>
                    <a:pt x="20563" y="12421"/>
                    <a:pt x="20800" y="15121"/>
                    <a:pt x="20919" y="16977"/>
                  </a:cubicBezTo>
                  <a:cubicBezTo>
                    <a:pt x="21037" y="18834"/>
                    <a:pt x="21037" y="19846"/>
                    <a:pt x="21116" y="19593"/>
                  </a:cubicBezTo>
                  <a:cubicBezTo>
                    <a:pt x="21196" y="19340"/>
                    <a:pt x="21354" y="17821"/>
                    <a:pt x="21512" y="163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5" name="Linea"/>
            <p:cNvSpPr/>
            <p:nvPr/>
          </p:nvSpPr>
          <p:spPr>
            <a:xfrm>
              <a:off x="1737533" y="6362603"/>
              <a:ext cx="146751" cy="10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74" fill="norm" stroke="1" extrusionOk="0">
                  <a:moveTo>
                    <a:pt x="8845" y="5004"/>
                  </a:moveTo>
                  <a:cubicBezTo>
                    <a:pt x="8845" y="4048"/>
                    <a:pt x="8845" y="3093"/>
                    <a:pt x="8318" y="2137"/>
                  </a:cubicBezTo>
                  <a:cubicBezTo>
                    <a:pt x="7791" y="1181"/>
                    <a:pt x="6738" y="225"/>
                    <a:pt x="5552" y="34"/>
                  </a:cubicBezTo>
                  <a:cubicBezTo>
                    <a:pt x="4367" y="-157"/>
                    <a:pt x="3050" y="416"/>
                    <a:pt x="1996" y="2997"/>
                  </a:cubicBezTo>
                  <a:cubicBezTo>
                    <a:pt x="943" y="5578"/>
                    <a:pt x="152" y="10165"/>
                    <a:pt x="21" y="13510"/>
                  </a:cubicBezTo>
                  <a:cubicBezTo>
                    <a:pt x="-111" y="16855"/>
                    <a:pt x="416" y="18958"/>
                    <a:pt x="1009" y="20105"/>
                  </a:cubicBezTo>
                  <a:cubicBezTo>
                    <a:pt x="1601" y="21252"/>
                    <a:pt x="2260" y="21443"/>
                    <a:pt x="2787" y="21156"/>
                  </a:cubicBezTo>
                  <a:cubicBezTo>
                    <a:pt x="3313" y="20870"/>
                    <a:pt x="3708" y="20105"/>
                    <a:pt x="4828" y="18289"/>
                  </a:cubicBezTo>
                  <a:cubicBezTo>
                    <a:pt x="5948" y="16473"/>
                    <a:pt x="7791" y="13606"/>
                    <a:pt x="8977" y="11121"/>
                  </a:cubicBezTo>
                  <a:cubicBezTo>
                    <a:pt x="10162" y="8636"/>
                    <a:pt x="10689" y="6533"/>
                    <a:pt x="10952" y="4908"/>
                  </a:cubicBezTo>
                  <a:cubicBezTo>
                    <a:pt x="11216" y="3284"/>
                    <a:pt x="11216" y="2137"/>
                    <a:pt x="11150" y="2041"/>
                  </a:cubicBezTo>
                  <a:cubicBezTo>
                    <a:pt x="11084" y="1946"/>
                    <a:pt x="10952" y="2901"/>
                    <a:pt x="10952" y="5004"/>
                  </a:cubicBezTo>
                  <a:cubicBezTo>
                    <a:pt x="10952" y="7107"/>
                    <a:pt x="11084" y="10356"/>
                    <a:pt x="11479" y="13128"/>
                  </a:cubicBezTo>
                  <a:cubicBezTo>
                    <a:pt x="11874" y="15900"/>
                    <a:pt x="12533" y="18193"/>
                    <a:pt x="13982" y="19054"/>
                  </a:cubicBezTo>
                  <a:cubicBezTo>
                    <a:pt x="15430" y="19914"/>
                    <a:pt x="17669" y="19340"/>
                    <a:pt x="19052" y="18671"/>
                  </a:cubicBezTo>
                  <a:cubicBezTo>
                    <a:pt x="20435" y="18002"/>
                    <a:pt x="20962" y="17238"/>
                    <a:pt x="21489" y="164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6" name="Linea"/>
            <p:cNvSpPr/>
            <p:nvPr/>
          </p:nvSpPr>
          <p:spPr>
            <a:xfrm>
              <a:off x="3485346" y="5621489"/>
              <a:ext cx="71520" cy="10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494" fill="norm" stroke="1" extrusionOk="0">
                  <a:moveTo>
                    <a:pt x="1611" y="2168"/>
                  </a:moveTo>
                  <a:cubicBezTo>
                    <a:pt x="914" y="1031"/>
                    <a:pt x="217" y="-106"/>
                    <a:pt x="43" y="8"/>
                  </a:cubicBezTo>
                  <a:cubicBezTo>
                    <a:pt x="-131" y="121"/>
                    <a:pt x="217" y="1486"/>
                    <a:pt x="1263" y="4100"/>
                  </a:cubicBezTo>
                  <a:cubicBezTo>
                    <a:pt x="2308" y="6715"/>
                    <a:pt x="4050" y="10580"/>
                    <a:pt x="5095" y="13309"/>
                  </a:cubicBezTo>
                  <a:cubicBezTo>
                    <a:pt x="6140" y="16037"/>
                    <a:pt x="6488" y="17629"/>
                    <a:pt x="6663" y="18993"/>
                  </a:cubicBezTo>
                  <a:cubicBezTo>
                    <a:pt x="6837" y="20357"/>
                    <a:pt x="6837" y="21494"/>
                    <a:pt x="6663" y="21494"/>
                  </a:cubicBezTo>
                  <a:cubicBezTo>
                    <a:pt x="6488" y="21494"/>
                    <a:pt x="6140" y="20357"/>
                    <a:pt x="6314" y="17970"/>
                  </a:cubicBezTo>
                  <a:cubicBezTo>
                    <a:pt x="6488" y="15582"/>
                    <a:pt x="7185" y="11945"/>
                    <a:pt x="9101" y="9557"/>
                  </a:cubicBezTo>
                  <a:cubicBezTo>
                    <a:pt x="11017" y="7170"/>
                    <a:pt x="14153" y="6033"/>
                    <a:pt x="16417" y="5465"/>
                  </a:cubicBezTo>
                  <a:cubicBezTo>
                    <a:pt x="18682" y="4896"/>
                    <a:pt x="20075" y="4896"/>
                    <a:pt x="21469" y="48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7" name="Linea"/>
            <p:cNvSpPr/>
            <p:nvPr/>
          </p:nvSpPr>
          <p:spPr>
            <a:xfrm>
              <a:off x="3619537" y="5632555"/>
              <a:ext cx="41782" cy="124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0" y="0"/>
                  </a:moveTo>
                  <a:cubicBezTo>
                    <a:pt x="0" y="3200"/>
                    <a:pt x="0" y="6400"/>
                    <a:pt x="300" y="9500"/>
                  </a:cubicBezTo>
                  <a:cubicBezTo>
                    <a:pt x="600" y="12600"/>
                    <a:pt x="1200" y="15600"/>
                    <a:pt x="2100" y="17600"/>
                  </a:cubicBezTo>
                  <a:cubicBezTo>
                    <a:pt x="3000" y="19600"/>
                    <a:pt x="4200" y="20600"/>
                    <a:pt x="6300" y="21100"/>
                  </a:cubicBezTo>
                  <a:cubicBezTo>
                    <a:pt x="8400" y="21600"/>
                    <a:pt x="11400" y="21600"/>
                    <a:pt x="14100" y="20600"/>
                  </a:cubicBezTo>
                  <a:cubicBezTo>
                    <a:pt x="16800" y="19600"/>
                    <a:pt x="19200" y="17600"/>
                    <a:pt x="21600" y="15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8" name="Linea"/>
            <p:cNvSpPr/>
            <p:nvPr/>
          </p:nvSpPr>
          <p:spPr>
            <a:xfrm>
              <a:off x="3636946" y="5566401"/>
              <a:ext cx="3483" cy="2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9" name="Linea"/>
            <p:cNvSpPr/>
            <p:nvPr/>
          </p:nvSpPr>
          <p:spPr>
            <a:xfrm>
              <a:off x="3720799" y="5576227"/>
              <a:ext cx="246917" cy="17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25" fill="norm" stroke="1" extrusionOk="0">
                  <a:moveTo>
                    <a:pt x="5728" y="10734"/>
                  </a:moveTo>
                  <a:cubicBezTo>
                    <a:pt x="5526" y="10023"/>
                    <a:pt x="5324" y="9313"/>
                    <a:pt x="4921" y="8958"/>
                  </a:cubicBezTo>
                  <a:cubicBezTo>
                    <a:pt x="4517" y="8602"/>
                    <a:pt x="3911" y="8602"/>
                    <a:pt x="3104" y="9455"/>
                  </a:cubicBezTo>
                  <a:cubicBezTo>
                    <a:pt x="2296" y="10308"/>
                    <a:pt x="1287" y="12013"/>
                    <a:pt x="681" y="13576"/>
                  </a:cubicBezTo>
                  <a:cubicBezTo>
                    <a:pt x="76" y="15139"/>
                    <a:pt x="-126" y="16560"/>
                    <a:pt x="76" y="17839"/>
                  </a:cubicBezTo>
                  <a:cubicBezTo>
                    <a:pt x="278" y="19118"/>
                    <a:pt x="883" y="20255"/>
                    <a:pt x="1438" y="20681"/>
                  </a:cubicBezTo>
                  <a:cubicBezTo>
                    <a:pt x="1994" y="21108"/>
                    <a:pt x="2498" y="20823"/>
                    <a:pt x="3407" y="18408"/>
                  </a:cubicBezTo>
                  <a:cubicBezTo>
                    <a:pt x="4315" y="15992"/>
                    <a:pt x="5627" y="11445"/>
                    <a:pt x="6334" y="8318"/>
                  </a:cubicBezTo>
                  <a:cubicBezTo>
                    <a:pt x="7040" y="5192"/>
                    <a:pt x="7141" y="3487"/>
                    <a:pt x="7040" y="2208"/>
                  </a:cubicBezTo>
                  <a:cubicBezTo>
                    <a:pt x="6939" y="929"/>
                    <a:pt x="6637" y="76"/>
                    <a:pt x="6485" y="5"/>
                  </a:cubicBezTo>
                  <a:cubicBezTo>
                    <a:pt x="6334" y="-66"/>
                    <a:pt x="6334" y="645"/>
                    <a:pt x="6435" y="2776"/>
                  </a:cubicBezTo>
                  <a:cubicBezTo>
                    <a:pt x="6536" y="4908"/>
                    <a:pt x="6738" y="8460"/>
                    <a:pt x="7040" y="11373"/>
                  </a:cubicBezTo>
                  <a:cubicBezTo>
                    <a:pt x="7343" y="14287"/>
                    <a:pt x="7747" y="16560"/>
                    <a:pt x="8201" y="17768"/>
                  </a:cubicBezTo>
                  <a:cubicBezTo>
                    <a:pt x="8655" y="18976"/>
                    <a:pt x="9160" y="19118"/>
                    <a:pt x="9564" y="18905"/>
                  </a:cubicBezTo>
                  <a:cubicBezTo>
                    <a:pt x="9967" y="18692"/>
                    <a:pt x="10270" y="18123"/>
                    <a:pt x="10724" y="16276"/>
                  </a:cubicBezTo>
                  <a:cubicBezTo>
                    <a:pt x="11179" y="14429"/>
                    <a:pt x="11784" y="11302"/>
                    <a:pt x="12087" y="9242"/>
                  </a:cubicBezTo>
                  <a:cubicBezTo>
                    <a:pt x="12390" y="7181"/>
                    <a:pt x="12390" y="6187"/>
                    <a:pt x="12289" y="6116"/>
                  </a:cubicBezTo>
                  <a:cubicBezTo>
                    <a:pt x="12188" y="6045"/>
                    <a:pt x="11986" y="6897"/>
                    <a:pt x="11936" y="8460"/>
                  </a:cubicBezTo>
                  <a:cubicBezTo>
                    <a:pt x="11885" y="10023"/>
                    <a:pt x="11986" y="12297"/>
                    <a:pt x="12238" y="14145"/>
                  </a:cubicBezTo>
                  <a:cubicBezTo>
                    <a:pt x="12491" y="15992"/>
                    <a:pt x="12895" y="17413"/>
                    <a:pt x="13349" y="18266"/>
                  </a:cubicBezTo>
                  <a:cubicBezTo>
                    <a:pt x="13803" y="19118"/>
                    <a:pt x="14308" y="19402"/>
                    <a:pt x="14762" y="19331"/>
                  </a:cubicBezTo>
                  <a:cubicBezTo>
                    <a:pt x="15216" y="19260"/>
                    <a:pt x="15620" y="18834"/>
                    <a:pt x="16175" y="17342"/>
                  </a:cubicBezTo>
                  <a:cubicBezTo>
                    <a:pt x="16730" y="15850"/>
                    <a:pt x="17437" y="13292"/>
                    <a:pt x="17840" y="11658"/>
                  </a:cubicBezTo>
                  <a:cubicBezTo>
                    <a:pt x="18244" y="10023"/>
                    <a:pt x="18345" y="9313"/>
                    <a:pt x="18345" y="9313"/>
                  </a:cubicBezTo>
                  <a:cubicBezTo>
                    <a:pt x="18345" y="9313"/>
                    <a:pt x="18244" y="10023"/>
                    <a:pt x="18194" y="11658"/>
                  </a:cubicBezTo>
                  <a:cubicBezTo>
                    <a:pt x="18143" y="13292"/>
                    <a:pt x="18143" y="15850"/>
                    <a:pt x="18446" y="17697"/>
                  </a:cubicBezTo>
                  <a:cubicBezTo>
                    <a:pt x="18749" y="19545"/>
                    <a:pt x="19354" y="20681"/>
                    <a:pt x="19910" y="21108"/>
                  </a:cubicBezTo>
                  <a:cubicBezTo>
                    <a:pt x="20465" y="21534"/>
                    <a:pt x="20969" y="21250"/>
                    <a:pt x="21474" y="20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0" name="Linea"/>
            <p:cNvSpPr/>
            <p:nvPr/>
          </p:nvSpPr>
          <p:spPr>
            <a:xfrm>
              <a:off x="3999052" y="5637197"/>
              <a:ext cx="94009" cy="12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71"/>
                  </a:moveTo>
                  <a:cubicBezTo>
                    <a:pt x="1067" y="785"/>
                    <a:pt x="2133" y="0"/>
                    <a:pt x="4267" y="0"/>
                  </a:cubicBezTo>
                  <a:cubicBezTo>
                    <a:pt x="6400" y="0"/>
                    <a:pt x="9600" y="785"/>
                    <a:pt x="11200" y="2749"/>
                  </a:cubicBezTo>
                  <a:cubicBezTo>
                    <a:pt x="12800" y="4713"/>
                    <a:pt x="12800" y="7855"/>
                    <a:pt x="12533" y="10505"/>
                  </a:cubicBezTo>
                  <a:cubicBezTo>
                    <a:pt x="12267" y="13156"/>
                    <a:pt x="11733" y="15316"/>
                    <a:pt x="11467" y="17084"/>
                  </a:cubicBezTo>
                  <a:cubicBezTo>
                    <a:pt x="11200" y="18851"/>
                    <a:pt x="11200" y="20225"/>
                    <a:pt x="12000" y="20913"/>
                  </a:cubicBezTo>
                  <a:cubicBezTo>
                    <a:pt x="12800" y="21600"/>
                    <a:pt x="14400" y="21600"/>
                    <a:pt x="16000" y="20716"/>
                  </a:cubicBezTo>
                  <a:cubicBezTo>
                    <a:pt x="17600" y="19833"/>
                    <a:pt x="19200" y="18065"/>
                    <a:pt x="20133" y="16691"/>
                  </a:cubicBezTo>
                  <a:cubicBezTo>
                    <a:pt x="21067" y="15316"/>
                    <a:pt x="21333" y="14335"/>
                    <a:pt x="21600" y="133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1" name="Linea"/>
            <p:cNvSpPr/>
            <p:nvPr/>
          </p:nvSpPr>
          <p:spPr>
            <a:xfrm>
              <a:off x="4016461" y="5667650"/>
              <a:ext cx="156681" cy="77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fill="norm" stroke="1" extrusionOk="0">
                  <a:moveTo>
                    <a:pt x="0" y="8501"/>
                  </a:moveTo>
                  <a:cubicBezTo>
                    <a:pt x="3200" y="5959"/>
                    <a:pt x="6400" y="3418"/>
                    <a:pt x="9040" y="1989"/>
                  </a:cubicBezTo>
                  <a:cubicBezTo>
                    <a:pt x="11680" y="559"/>
                    <a:pt x="13760" y="242"/>
                    <a:pt x="15200" y="83"/>
                  </a:cubicBezTo>
                  <a:cubicBezTo>
                    <a:pt x="16640" y="-76"/>
                    <a:pt x="17440" y="-76"/>
                    <a:pt x="17920" y="718"/>
                  </a:cubicBezTo>
                  <a:cubicBezTo>
                    <a:pt x="18400" y="1512"/>
                    <a:pt x="18560" y="3101"/>
                    <a:pt x="18640" y="5801"/>
                  </a:cubicBezTo>
                  <a:cubicBezTo>
                    <a:pt x="18720" y="8501"/>
                    <a:pt x="18720" y="12312"/>
                    <a:pt x="18960" y="15330"/>
                  </a:cubicBezTo>
                  <a:cubicBezTo>
                    <a:pt x="19200" y="18348"/>
                    <a:pt x="19680" y="20571"/>
                    <a:pt x="20160" y="21048"/>
                  </a:cubicBezTo>
                  <a:cubicBezTo>
                    <a:pt x="20640" y="21524"/>
                    <a:pt x="21120" y="20253"/>
                    <a:pt x="21600" y="1898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2" name="Linea"/>
            <p:cNvSpPr/>
            <p:nvPr/>
          </p:nvSpPr>
          <p:spPr>
            <a:xfrm>
              <a:off x="4166177" y="5608182"/>
              <a:ext cx="6965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3" name="Linea"/>
            <p:cNvSpPr/>
            <p:nvPr/>
          </p:nvSpPr>
          <p:spPr>
            <a:xfrm>
              <a:off x="4228184" y="5656553"/>
              <a:ext cx="86071" cy="101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0147" fill="norm" stroke="1" extrusionOk="0">
                  <a:moveTo>
                    <a:pt x="6051" y="2142"/>
                  </a:moveTo>
                  <a:cubicBezTo>
                    <a:pt x="4649" y="2372"/>
                    <a:pt x="3246" y="2602"/>
                    <a:pt x="2124" y="4211"/>
                  </a:cubicBezTo>
                  <a:cubicBezTo>
                    <a:pt x="1002" y="5819"/>
                    <a:pt x="161" y="8806"/>
                    <a:pt x="20" y="11449"/>
                  </a:cubicBezTo>
                  <a:cubicBezTo>
                    <a:pt x="-120" y="14091"/>
                    <a:pt x="441" y="16389"/>
                    <a:pt x="2264" y="18113"/>
                  </a:cubicBezTo>
                  <a:cubicBezTo>
                    <a:pt x="4088" y="19836"/>
                    <a:pt x="7173" y="20985"/>
                    <a:pt x="10680" y="19376"/>
                  </a:cubicBezTo>
                  <a:cubicBezTo>
                    <a:pt x="14186" y="17768"/>
                    <a:pt x="18114" y="13402"/>
                    <a:pt x="19797" y="9840"/>
                  </a:cubicBezTo>
                  <a:cubicBezTo>
                    <a:pt x="21480" y="6279"/>
                    <a:pt x="20919" y="3521"/>
                    <a:pt x="19096" y="1798"/>
                  </a:cubicBezTo>
                  <a:cubicBezTo>
                    <a:pt x="17272" y="74"/>
                    <a:pt x="14187" y="-615"/>
                    <a:pt x="11662" y="649"/>
                  </a:cubicBezTo>
                  <a:cubicBezTo>
                    <a:pt x="9137" y="1913"/>
                    <a:pt x="7174" y="5130"/>
                    <a:pt x="5210" y="83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4" name="Linea"/>
            <p:cNvSpPr/>
            <p:nvPr/>
          </p:nvSpPr>
          <p:spPr>
            <a:xfrm>
              <a:off x="4350712" y="5650000"/>
              <a:ext cx="76600" cy="116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6" fill="norm" stroke="1" extrusionOk="0">
                  <a:moveTo>
                    <a:pt x="0" y="623"/>
                  </a:moveTo>
                  <a:cubicBezTo>
                    <a:pt x="1309" y="3978"/>
                    <a:pt x="2618" y="7334"/>
                    <a:pt x="3436" y="9745"/>
                  </a:cubicBezTo>
                  <a:cubicBezTo>
                    <a:pt x="4255" y="12157"/>
                    <a:pt x="4582" y="13625"/>
                    <a:pt x="4909" y="14988"/>
                  </a:cubicBezTo>
                  <a:cubicBezTo>
                    <a:pt x="5236" y="16351"/>
                    <a:pt x="5564" y="17609"/>
                    <a:pt x="5400" y="17504"/>
                  </a:cubicBezTo>
                  <a:cubicBezTo>
                    <a:pt x="5236" y="17400"/>
                    <a:pt x="4582" y="15932"/>
                    <a:pt x="3927" y="14149"/>
                  </a:cubicBezTo>
                  <a:cubicBezTo>
                    <a:pt x="3273" y="12367"/>
                    <a:pt x="2618" y="10269"/>
                    <a:pt x="3436" y="7963"/>
                  </a:cubicBezTo>
                  <a:cubicBezTo>
                    <a:pt x="4255" y="5656"/>
                    <a:pt x="6545" y="3139"/>
                    <a:pt x="8673" y="1671"/>
                  </a:cubicBezTo>
                  <a:cubicBezTo>
                    <a:pt x="10800" y="203"/>
                    <a:pt x="12764" y="-216"/>
                    <a:pt x="14073" y="99"/>
                  </a:cubicBezTo>
                  <a:cubicBezTo>
                    <a:pt x="15382" y="413"/>
                    <a:pt x="16036" y="1462"/>
                    <a:pt x="16855" y="4712"/>
                  </a:cubicBezTo>
                  <a:cubicBezTo>
                    <a:pt x="17673" y="7963"/>
                    <a:pt x="18655" y="13415"/>
                    <a:pt x="19145" y="16770"/>
                  </a:cubicBezTo>
                  <a:cubicBezTo>
                    <a:pt x="19636" y="20126"/>
                    <a:pt x="19636" y="21384"/>
                    <a:pt x="19964" y="21069"/>
                  </a:cubicBezTo>
                  <a:cubicBezTo>
                    <a:pt x="20291" y="20755"/>
                    <a:pt x="20945" y="18868"/>
                    <a:pt x="21600" y="169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5" name="Linea"/>
            <p:cNvSpPr/>
            <p:nvPr/>
          </p:nvSpPr>
          <p:spPr>
            <a:xfrm>
              <a:off x="4466130" y="5656779"/>
              <a:ext cx="93490" cy="10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10" fill="norm" stroke="1" extrusionOk="0">
                  <a:moveTo>
                    <a:pt x="681" y="5727"/>
                  </a:moveTo>
                  <a:cubicBezTo>
                    <a:pt x="1214" y="6914"/>
                    <a:pt x="1748" y="8101"/>
                    <a:pt x="2681" y="8813"/>
                  </a:cubicBezTo>
                  <a:cubicBezTo>
                    <a:pt x="3614" y="9525"/>
                    <a:pt x="4948" y="9762"/>
                    <a:pt x="6814" y="9287"/>
                  </a:cubicBezTo>
                  <a:cubicBezTo>
                    <a:pt x="8681" y="8813"/>
                    <a:pt x="11081" y="7626"/>
                    <a:pt x="12681" y="6320"/>
                  </a:cubicBezTo>
                  <a:cubicBezTo>
                    <a:pt x="14281" y="5015"/>
                    <a:pt x="15081" y="3591"/>
                    <a:pt x="15214" y="2285"/>
                  </a:cubicBezTo>
                  <a:cubicBezTo>
                    <a:pt x="15348" y="980"/>
                    <a:pt x="14814" y="-207"/>
                    <a:pt x="12414" y="30"/>
                  </a:cubicBezTo>
                  <a:cubicBezTo>
                    <a:pt x="10014" y="268"/>
                    <a:pt x="5748" y="1929"/>
                    <a:pt x="3214" y="4184"/>
                  </a:cubicBezTo>
                  <a:cubicBezTo>
                    <a:pt x="681" y="6439"/>
                    <a:pt x="-119" y="9288"/>
                    <a:pt x="14" y="12017"/>
                  </a:cubicBezTo>
                  <a:cubicBezTo>
                    <a:pt x="148" y="14747"/>
                    <a:pt x="1214" y="17358"/>
                    <a:pt x="3348" y="19019"/>
                  </a:cubicBezTo>
                  <a:cubicBezTo>
                    <a:pt x="5481" y="20681"/>
                    <a:pt x="8681" y="21393"/>
                    <a:pt x="11881" y="20562"/>
                  </a:cubicBezTo>
                  <a:cubicBezTo>
                    <a:pt x="15081" y="19731"/>
                    <a:pt x="18281" y="17358"/>
                    <a:pt x="21481" y="149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6" name="Linea"/>
            <p:cNvSpPr/>
            <p:nvPr/>
          </p:nvSpPr>
          <p:spPr>
            <a:xfrm>
              <a:off x="3493536" y="5905289"/>
              <a:ext cx="105111" cy="103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032" fill="norm" stroke="1" extrusionOk="0">
                  <a:moveTo>
                    <a:pt x="12106" y="3992"/>
                  </a:moveTo>
                  <a:cubicBezTo>
                    <a:pt x="11637" y="2818"/>
                    <a:pt x="11167" y="1644"/>
                    <a:pt x="10346" y="822"/>
                  </a:cubicBezTo>
                  <a:cubicBezTo>
                    <a:pt x="9524" y="1"/>
                    <a:pt x="8350" y="-469"/>
                    <a:pt x="6472" y="705"/>
                  </a:cubicBezTo>
                  <a:cubicBezTo>
                    <a:pt x="4593" y="1879"/>
                    <a:pt x="2011" y="4696"/>
                    <a:pt x="837" y="7866"/>
                  </a:cubicBezTo>
                  <a:cubicBezTo>
                    <a:pt x="-337" y="11035"/>
                    <a:pt x="-102" y="14557"/>
                    <a:pt x="485" y="16670"/>
                  </a:cubicBezTo>
                  <a:cubicBezTo>
                    <a:pt x="1072" y="18783"/>
                    <a:pt x="2011" y="19487"/>
                    <a:pt x="3067" y="19605"/>
                  </a:cubicBezTo>
                  <a:cubicBezTo>
                    <a:pt x="4124" y="19722"/>
                    <a:pt x="5298" y="19253"/>
                    <a:pt x="6941" y="16787"/>
                  </a:cubicBezTo>
                  <a:cubicBezTo>
                    <a:pt x="8585" y="14322"/>
                    <a:pt x="10698" y="9861"/>
                    <a:pt x="11754" y="7044"/>
                  </a:cubicBezTo>
                  <a:cubicBezTo>
                    <a:pt x="12811" y="4227"/>
                    <a:pt x="12811" y="3053"/>
                    <a:pt x="12341" y="2818"/>
                  </a:cubicBezTo>
                  <a:cubicBezTo>
                    <a:pt x="11872" y="2583"/>
                    <a:pt x="10933" y="3287"/>
                    <a:pt x="10933" y="5518"/>
                  </a:cubicBezTo>
                  <a:cubicBezTo>
                    <a:pt x="10933" y="7748"/>
                    <a:pt x="11872" y="11505"/>
                    <a:pt x="12693" y="14088"/>
                  </a:cubicBezTo>
                  <a:cubicBezTo>
                    <a:pt x="13515" y="16670"/>
                    <a:pt x="14220" y="18079"/>
                    <a:pt x="15041" y="19135"/>
                  </a:cubicBezTo>
                  <a:cubicBezTo>
                    <a:pt x="15863" y="20192"/>
                    <a:pt x="16802" y="20896"/>
                    <a:pt x="17859" y="21014"/>
                  </a:cubicBezTo>
                  <a:cubicBezTo>
                    <a:pt x="18915" y="21131"/>
                    <a:pt x="20089" y="20661"/>
                    <a:pt x="21263" y="201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7" name="Linea"/>
            <p:cNvSpPr/>
            <p:nvPr/>
          </p:nvSpPr>
          <p:spPr>
            <a:xfrm>
              <a:off x="3623019" y="5841462"/>
              <a:ext cx="66155" cy="1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379" y="3877"/>
                    <a:pt x="758" y="7754"/>
                    <a:pt x="1326" y="10731"/>
                  </a:cubicBezTo>
                  <a:cubicBezTo>
                    <a:pt x="1895" y="13708"/>
                    <a:pt x="2653" y="15785"/>
                    <a:pt x="3221" y="17169"/>
                  </a:cubicBezTo>
                  <a:cubicBezTo>
                    <a:pt x="3789" y="18554"/>
                    <a:pt x="4168" y="19246"/>
                    <a:pt x="4547" y="19938"/>
                  </a:cubicBezTo>
                  <a:cubicBezTo>
                    <a:pt x="4926" y="20631"/>
                    <a:pt x="5305" y="21323"/>
                    <a:pt x="5305" y="21185"/>
                  </a:cubicBezTo>
                  <a:cubicBezTo>
                    <a:pt x="5305" y="21046"/>
                    <a:pt x="4926" y="20077"/>
                    <a:pt x="4547" y="18415"/>
                  </a:cubicBezTo>
                  <a:cubicBezTo>
                    <a:pt x="4168" y="16754"/>
                    <a:pt x="3789" y="14400"/>
                    <a:pt x="4168" y="12946"/>
                  </a:cubicBezTo>
                  <a:cubicBezTo>
                    <a:pt x="4547" y="11492"/>
                    <a:pt x="5684" y="10938"/>
                    <a:pt x="7200" y="10523"/>
                  </a:cubicBezTo>
                  <a:cubicBezTo>
                    <a:pt x="8716" y="10108"/>
                    <a:pt x="10611" y="9831"/>
                    <a:pt x="13074" y="10454"/>
                  </a:cubicBezTo>
                  <a:cubicBezTo>
                    <a:pt x="15537" y="11077"/>
                    <a:pt x="18568" y="12600"/>
                    <a:pt x="20084" y="14054"/>
                  </a:cubicBezTo>
                  <a:cubicBezTo>
                    <a:pt x="21600" y="15508"/>
                    <a:pt x="21600" y="16892"/>
                    <a:pt x="21600" y="17931"/>
                  </a:cubicBezTo>
                  <a:cubicBezTo>
                    <a:pt x="21600" y="18969"/>
                    <a:pt x="21600" y="19662"/>
                    <a:pt x="20842" y="20215"/>
                  </a:cubicBezTo>
                  <a:cubicBezTo>
                    <a:pt x="20084" y="20769"/>
                    <a:pt x="18568" y="21185"/>
                    <a:pt x="16863" y="21392"/>
                  </a:cubicBezTo>
                  <a:cubicBezTo>
                    <a:pt x="15158" y="21600"/>
                    <a:pt x="13263" y="21600"/>
                    <a:pt x="10800" y="20700"/>
                  </a:cubicBezTo>
                  <a:cubicBezTo>
                    <a:pt x="8337" y="19800"/>
                    <a:pt x="5305" y="18000"/>
                    <a:pt x="2274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8" name="Linea"/>
            <p:cNvSpPr/>
            <p:nvPr/>
          </p:nvSpPr>
          <p:spPr>
            <a:xfrm>
              <a:off x="3735596" y="5914580"/>
              <a:ext cx="40622" cy="11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2" fill="norm" stroke="1" extrusionOk="0">
                  <a:moveTo>
                    <a:pt x="1234" y="0"/>
                  </a:moveTo>
                  <a:cubicBezTo>
                    <a:pt x="617" y="2182"/>
                    <a:pt x="0" y="4364"/>
                    <a:pt x="0" y="7091"/>
                  </a:cubicBezTo>
                  <a:cubicBezTo>
                    <a:pt x="0" y="9818"/>
                    <a:pt x="617" y="13091"/>
                    <a:pt x="1234" y="15382"/>
                  </a:cubicBezTo>
                  <a:cubicBezTo>
                    <a:pt x="1851" y="17673"/>
                    <a:pt x="2469" y="18982"/>
                    <a:pt x="4320" y="19964"/>
                  </a:cubicBezTo>
                  <a:cubicBezTo>
                    <a:pt x="6171" y="20945"/>
                    <a:pt x="9257" y="21600"/>
                    <a:pt x="12343" y="21055"/>
                  </a:cubicBezTo>
                  <a:cubicBezTo>
                    <a:pt x="15429" y="20509"/>
                    <a:pt x="18514" y="18764"/>
                    <a:pt x="21600" y="17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9" name="Linea"/>
            <p:cNvSpPr/>
            <p:nvPr/>
          </p:nvSpPr>
          <p:spPr>
            <a:xfrm>
              <a:off x="3737917" y="5869316"/>
              <a:ext cx="1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0" name="Linea"/>
            <p:cNvSpPr/>
            <p:nvPr/>
          </p:nvSpPr>
          <p:spPr>
            <a:xfrm>
              <a:off x="3814517" y="5865834"/>
              <a:ext cx="62673" cy="15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0"/>
                  </a:moveTo>
                  <a:cubicBezTo>
                    <a:pt x="800" y="3311"/>
                    <a:pt x="1600" y="6622"/>
                    <a:pt x="2400" y="9539"/>
                  </a:cubicBezTo>
                  <a:cubicBezTo>
                    <a:pt x="3200" y="12455"/>
                    <a:pt x="4000" y="14978"/>
                    <a:pt x="4600" y="16712"/>
                  </a:cubicBezTo>
                  <a:cubicBezTo>
                    <a:pt x="5200" y="18447"/>
                    <a:pt x="5600" y="19393"/>
                    <a:pt x="6600" y="20181"/>
                  </a:cubicBezTo>
                  <a:cubicBezTo>
                    <a:pt x="7600" y="20969"/>
                    <a:pt x="9200" y="21600"/>
                    <a:pt x="11800" y="21442"/>
                  </a:cubicBezTo>
                  <a:cubicBezTo>
                    <a:pt x="14400" y="21285"/>
                    <a:pt x="18000" y="20339"/>
                    <a:pt x="21600" y="193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1" name="Linea"/>
            <p:cNvSpPr/>
            <p:nvPr/>
          </p:nvSpPr>
          <p:spPr>
            <a:xfrm>
              <a:off x="3884153" y="5949398"/>
              <a:ext cx="48745" cy="8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0"/>
                  </a:moveTo>
                  <a:cubicBezTo>
                    <a:pt x="514" y="5100"/>
                    <a:pt x="1029" y="10200"/>
                    <a:pt x="1800" y="13500"/>
                  </a:cubicBezTo>
                  <a:cubicBezTo>
                    <a:pt x="2571" y="16800"/>
                    <a:pt x="3600" y="18300"/>
                    <a:pt x="5143" y="19500"/>
                  </a:cubicBezTo>
                  <a:cubicBezTo>
                    <a:pt x="6686" y="20700"/>
                    <a:pt x="8743" y="21600"/>
                    <a:pt x="11571" y="21150"/>
                  </a:cubicBezTo>
                  <a:cubicBezTo>
                    <a:pt x="14400" y="20700"/>
                    <a:pt x="18000" y="18900"/>
                    <a:pt x="21600" y="171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2" name="Linea"/>
            <p:cNvSpPr/>
            <p:nvPr/>
          </p:nvSpPr>
          <p:spPr>
            <a:xfrm>
              <a:off x="3908525" y="5886725"/>
              <a:ext cx="1" cy="13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3" name="Linea"/>
            <p:cNvSpPr/>
            <p:nvPr/>
          </p:nvSpPr>
          <p:spPr>
            <a:xfrm>
              <a:off x="3978512" y="5876280"/>
              <a:ext cx="58840" cy="169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49" fill="norm" stroke="1" extrusionOk="0">
                  <a:moveTo>
                    <a:pt x="2413" y="0"/>
                  </a:moveTo>
                  <a:cubicBezTo>
                    <a:pt x="1566" y="4261"/>
                    <a:pt x="719" y="8522"/>
                    <a:pt x="296" y="11682"/>
                  </a:cubicBezTo>
                  <a:cubicBezTo>
                    <a:pt x="-128" y="14841"/>
                    <a:pt x="-128" y="16898"/>
                    <a:pt x="507" y="18367"/>
                  </a:cubicBezTo>
                  <a:cubicBezTo>
                    <a:pt x="1143" y="19837"/>
                    <a:pt x="2413" y="20718"/>
                    <a:pt x="4107" y="21159"/>
                  </a:cubicBezTo>
                  <a:cubicBezTo>
                    <a:pt x="5801" y="21600"/>
                    <a:pt x="7919" y="21600"/>
                    <a:pt x="10884" y="20718"/>
                  </a:cubicBezTo>
                  <a:cubicBezTo>
                    <a:pt x="13848" y="19837"/>
                    <a:pt x="17660" y="18073"/>
                    <a:pt x="21472" y="163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4" name="Linea"/>
            <p:cNvSpPr/>
            <p:nvPr/>
          </p:nvSpPr>
          <p:spPr>
            <a:xfrm>
              <a:off x="3957270" y="5925025"/>
              <a:ext cx="107936" cy="20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97" y="16800"/>
                    <a:pt x="1394" y="12000"/>
                    <a:pt x="4994" y="8400"/>
                  </a:cubicBezTo>
                  <a:cubicBezTo>
                    <a:pt x="8594" y="4800"/>
                    <a:pt x="1509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5" name="Linea"/>
            <p:cNvSpPr/>
            <p:nvPr/>
          </p:nvSpPr>
          <p:spPr>
            <a:xfrm>
              <a:off x="4054998" y="5950333"/>
              <a:ext cx="132071" cy="1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0959" fill="norm" stroke="1" extrusionOk="0">
                  <a:moveTo>
                    <a:pt x="11795" y="4901"/>
                  </a:moveTo>
                  <a:cubicBezTo>
                    <a:pt x="11795" y="3687"/>
                    <a:pt x="11795" y="2474"/>
                    <a:pt x="11419" y="1503"/>
                  </a:cubicBezTo>
                  <a:cubicBezTo>
                    <a:pt x="11044" y="532"/>
                    <a:pt x="10292" y="-196"/>
                    <a:pt x="8790" y="47"/>
                  </a:cubicBezTo>
                  <a:cubicBezTo>
                    <a:pt x="7287" y="289"/>
                    <a:pt x="5033" y="1503"/>
                    <a:pt x="3343" y="4537"/>
                  </a:cubicBezTo>
                  <a:cubicBezTo>
                    <a:pt x="1652" y="7570"/>
                    <a:pt x="525" y="12424"/>
                    <a:pt x="150" y="15458"/>
                  </a:cubicBezTo>
                  <a:cubicBezTo>
                    <a:pt x="-226" y="18492"/>
                    <a:pt x="150" y="19705"/>
                    <a:pt x="807" y="20433"/>
                  </a:cubicBezTo>
                  <a:cubicBezTo>
                    <a:pt x="1464" y="21161"/>
                    <a:pt x="2404" y="21404"/>
                    <a:pt x="4282" y="19341"/>
                  </a:cubicBezTo>
                  <a:cubicBezTo>
                    <a:pt x="6160" y="17278"/>
                    <a:pt x="8977" y="12910"/>
                    <a:pt x="10574" y="9997"/>
                  </a:cubicBezTo>
                  <a:cubicBezTo>
                    <a:pt x="12170" y="7085"/>
                    <a:pt x="12546" y="5629"/>
                    <a:pt x="12828" y="4173"/>
                  </a:cubicBezTo>
                  <a:cubicBezTo>
                    <a:pt x="13110" y="2716"/>
                    <a:pt x="13297" y="1260"/>
                    <a:pt x="13016" y="896"/>
                  </a:cubicBezTo>
                  <a:cubicBezTo>
                    <a:pt x="12734" y="532"/>
                    <a:pt x="11983" y="1260"/>
                    <a:pt x="11607" y="3080"/>
                  </a:cubicBezTo>
                  <a:cubicBezTo>
                    <a:pt x="11231" y="4901"/>
                    <a:pt x="11231" y="7813"/>
                    <a:pt x="12077" y="10240"/>
                  </a:cubicBezTo>
                  <a:cubicBezTo>
                    <a:pt x="12922" y="12667"/>
                    <a:pt x="14612" y="14608"/>
                    <a:pt x="15927" y="15943"/>
                  </a:cubicBezTo>
                  <a:cubicBezTo>
                    <a:pt x="17242" y="17278"/>
                    <a:pt x="18181" y="18006"/>
                    <a:pt x="19026" y="18006"/>
                  </a:cubicBezTo>
                  <a:cubicBezTo>
                    <a:pt x="19871" y="18006"/>
                    <a:pt x="20623" y="17278"/>
                    <a:pt x="21374" y="165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6" name="Linea"/>
            <p:cNvSpPr/>
            <p:nvPr/>
          </p:nvSpPr>
          <p:spPr>
            <a:xfrm>
              <a:off x="4131876" y="5858871"/>
              <a:ext cx="69120" cy="29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0898" fill="norm" stroke="1" extrusionOk="0">
                  <a:moveTo>
                    <a:pt x="2000" y="0"/>
                  </a:moveTo>
                  <a:cubicBezTo>
                    <a:pt x="920" y="3323"/>
                    <a:pt x="-160" y="6646"/>
                    <a:pt x="20" y="10385"/>
                  </a:cubicBezTo>
                  <a:cubicBezTo>
                    <a:pt x="200" y="14123"/>
                    <a:pt x="1640" y="18277"/>
                    <a:pt x="5420" y="19938"/>
                  </a:cubicBezTo>
                  <a:cubicBezTo>
                    <a:pt x="9200" y="21600"/>
                    <a:pt x="15320" y="20769"/>
                    <a:pt x="21440" y="199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7" name="Linea"/>
            <p:cNvSpPr/>
            <p:nvPr/>
          </p:nvSpPr>
          <p:spPr>
            <a:xfrm>
              <a:off x="3509594" y="6163672"/>
              <a:ext cx="127353" cy="12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474" fill="norm" stroke="1" extrusionOk="0">
                  <a:moveTo>
                    <a:pt x="12596" y="3306"/>
                  </a:moveTo>
                  <a:cubicBezTo>
                    <a:pt x="12402" y="2296"/>
                    <a:pt x="12207" y="1287"/>
                    <a:pt x="11623" y="681"/>
                  </a:cubicBezTo>
                  <a:cubicBezTo>
                    <a:pt x="11040" y="76"/>
                    <a:pt x="10067" y="-126"/>
                    <a:pt x="8412" y="76"/>
                  </a:cubicBezTo>
                  <a:cubicBezTo>
                    <a:pt x="6758" y="278"/>
                    <a:pt x="4423" y="883"/>
                    <a:pt x="2672" y="2801"/>
                  </a:cubicBezTo>
                  <a:cubicBezTo>
                    <a:pt x="921" y="4719"/>
                    <a:pt x="-247" y="7949"/>
                    <a:pt x="45" y="11078"/>
                  </a:cubicBezTo>
                  <a:cubicBezTo>
                    <a:pt x="337" y="14207"/>
                    <a:pt x="2088" y="17235"/>
                    <a:pt x="4034" y="18648"/>
                  </a:cubicBezTo>
                  <a:cubicBezTo>
                    <a:pt x="5980" y="20061"/>
                    <a:pt x="8121" y="19859"/>
                    <a:pt x="9677" y="18244"/>
                  </a:cubicBezTo>
                  <a:cubicBezTo>
                    <a:pt x="11234" y="16629"/>
                    <a:pt x="12207" y="13601"/>
                    <a:pt x="12791" y="11582"/>
                  </a:cubicBezTo>
                  <a:cubicBezTo>
                    <a:pt x="13375" y="9564"/>
                    <a:pt x="13569" y="8554"/>
                    <a:pt x="13861" y="7040"/>
                  </a:cubicBezTo>
                  <a:cubicBezTo>
                    <a:pt x="14153" y="5526"/>
                    <a:pt x="14542" y="3508"/>
                    <a:pt x="14737" y="3205"/>
                  </a:cubicBezTo>
                  <a:cubicBezTo>
                    <a:pt x="14931" y="2902"/>
                    <a:pt x="14931" y="4315"/>
                    <a:pt x="14931" y="6637"/>
                  </a:cubicBezTo>
                  <a:cubicBezTo>
                    <a:pt x="14931" y="8958"/>
                    <a:pt x="14931" y="12188"/>
                    <a:pt x="15223" y="14610"/>
                  </a:cubicBezTo>
                  <a:cubicBezTo>
                    <a:pt x="15515" y="17033"/>
                    <a:pt x="16099" y="18648"/>
                    <a:pt x="16780" y="19758"/>
                  </a:cubicBezTo>
                  <a:cubicBezTo>
                    <a:pt x="17461" y="20868"/>
                    <a:pt x="18240" y="21474"/>
                    <a:pt x="19018" y="21474"/>
                  </a:cubicBezTo>
                  <a:cubicBezTo>
                    <a:pt x="19796" y="21474"/>
                    <a:pt x="20575" y="20868"/>
                    <a:pt x="21353" y="20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8" name="Linea"/>
            <p:cNvSpPr/>
            <p:nvPr/>
          </p:nvSpPr>
          <p:spPr>
            <a:xfrm>
              <a:off x="3672199" y="6180134"/>
              <a:ext cx="83128" cy="10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7" fill="norm" stroke="1" extrusionOk="0">
                  <a:moveTo>
                    <a:pt x="2587" y="3261"/>
                  </a:moveTo>
                  <a:cubicBezTo>
                    <a:pt x="1687" y="2342"/>
                    <a:pt x="787" y="1423"/>
                    <a:pt x="337" y="1652"/>
                  </a:cubicBezTo>
                  <a:cubicBezTo>
                    <a:pt x="-113" y="1882"/>
                    <a:pt x="-113" y="3261"/>
                    <a:pt x="337" y="6363"/>
                  </a:cubicBezTo>
                  <a:cubicBezTo>
                    <a:pt x="787" y="9465"/>
                    <a:pt x="1687" y="14291"/>
                    <a:pt x="2137" y="17278"/>
                  </a:cubicBezTo>
                  <a:cubicBezTo>
                    <a:pt x="2587" y="20265"/>
                    <a:pt x="2587" y="21414"/>
                    <a:pt x="2737" y="21299"/>
                  </a:cubicBezTo>
                  <a:cubicBezTo>
                    <a:pt x="2887" y="21184"/>
                    <a:pt x="3187" y="19806"/>
                    <a:pt x="3937" y="17163"/>
                  </a:cubicBezTo>
                  <a:cubicBezTo>
                    <a:pt x="4687" y="14520"/>
                    <a:pt x="5887" y="10614"/>
                    <a:pt x="6937" y="7742"/>
                  </a:cubicBezTo>
                  <a:cubicBezTo>
                    <a:pt x="7987" y="4869"/>
                    <a:pt x="8887" y="3031"/>
                    <a:pt x="9937" y="1767"/>
                  </a:cubicBezTo>
                  <a:cubicBezTo>
                    <a:pt x="10987" y="503"/>
                    <a:pt x="12187" y="-186"/>
                    <a:pt x="13237" y="44"/>
                  </a:cubicBezTo>
                  <a:cubicBezTo>
                    <a:pt x="14287" y="274"/>
                    <a:pt x="15187" y="1423"/>
                    <a:pt x="16537" y="4984"/>
                  </a:cubicBezTo>
                  <a:cubicBezTo>
                    <a:pt x="17887" y="8546"/>
                    <a:pt x="19687" y="14520"/>
                    <a:pt x="21487" y="20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9" name="Linea"/>
            <p:cNvSpPr/>
            <p:nvPr/>
          </p:nvSpPr>
          <p:spPr>
            <a:xfrm>
              <a:off x="3799048" y="6183089"/>
              <a:ext cx="99033" cy="12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0829" fill="norm" stroke="1" extrusionOk="0">
                  <a:moveTo>
                    <a:pt x="13896" y="4091"/>
                  </a:moveTo>
                  <a:cubicBezTo>
                    <a:pt x="13394" y="3100"/>
                    <a:pt x="12891" y="2109"/>
                    <a:pt x="12264" y="1217"/>
                  </a:cubicBezTo>
                  <a:cubicBezTo>
                    <a:pt x="11636" y="326"/>
                    <a:pt x="10882" y="-467"/>
                    <a:pt x="8873" y="326"/>
                  </a:cubicBezTo>
                  <a:cubicBezTo>
                    <a:pt x="6864" y="1118"/>
                    <a:pt x="3598" y="3496"/>
                    <a:pt x="1840" y="6766"/>
                  </a:cubicBezTo>
                  <a:cubicBezTo>
                    <a:pt x="82" y="10036"/>
                    <a:pt x="-169" y="14197"/>
                    <a:pt x="82" y="16674"/>
                  </a:cubicBezTo>
                  <a:cubicBezTo>
                    <a:pt x="333" y="19151"/>
                    <a:pt x="1087" y="19944"/>
                    <a:pt x="2091" y="20439"/>
                  </a:cubicBezTo>
                  <a:cubicBezTo>
                    <a:pt x="3096" y="20935"/>
                    <a:pt x="4352" y="21133"/>
                    <a:pt x="6236" y="19944"/>
                  </a:cubicBezTo>
                  <a:cubicBezTo>
                    <a:pt x="8119" y="18755"/>
                    <a:pt x="10631" y="16179"/>
                    <a:pt x="12389" y="13900"/>
                  </a:cubicBezTo>
                  <a:cubicBezTo>
                    <a:pt x="14147" y="11621"/>
                    <a:pt x="15152" y="9639"/>
                    <a:pt x="15529" y="7856"/>
                  </a:cubicBezTo>
                  <a:cubicBezTo>
                    <a:pt x="15905" y="6072"/>
                    <a:pt x="15654" y="4487"/>
                    <a:pt x="15403" y="4190"/>
                  </a:cubicBezTo>
                  <a:cubicBezTo>
                    <a:pt x="15152" y="3893"/>
                    <a:pt x="14901" y="4883"/>
                    <a:pt x="14901" y="7063"/>
                  </a:cubicBezTo>
                  <a:cubicBezTo>
                    <a:pt x="14901" y="9243"/>
                    <a:pt x="15152" y="12612"/>
                    <a:pt x="15654" y="14891"/>
                  </a:cubicBezTo>
                  <a:cubicBezTo>
                    <a:pt x="16157" y="17170"/>
                    <a:pt x="16910" y="18359"/>
                    <a:pt x="17915" y="18854"/>
                  </a:cubicBezTo>
                  <a:cubicBezTo>
                    <a:pt x="18919" y="19349"/>
                    <a:pt x="20175" y="19151"/>
                    <a:pt x="21431" y="189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0" name="Linea"/>
            <p:cNvSpPr/>
            <p:nvPr/>
          </p:nvSpPr>
          <p:spPr>
            <a:xfrm>
              <a:off x="3948418" y="6113041"/>
              <a:ext cx="50634" cy="1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405" fill="norm" stroke="1" extrusionOk="0">
                  <a:moveTo>
                    <a:pt x="2272" y="0"/>
                  </a:moveTo>
                  <a:cubicBezTo>
                    <a:pt x="1290" y="4032"/>
                    <a:pt x="308" y="8064"/>
                    <a:pt x="62" y="11232"/>
                  </a:cubicBezTo>
                  <a:cubicBezTo>
                    <a:pt x="-183" y="14400"/>
                    <a:pt x="308" y="16704"/>
                    <a:pt x="1290" y="18360"/>
                  </a:cubicBezTo>
                  <a:cubicBezTo>
                    <a:pt x="2272" y="20016"/>
                    <a:pt x="3744" y="21024"/>
                    <a:pt x="7181" y="21312"/>
                  </a:cubicBezTo>
                  <a:cubicBezTo>
                    <a:pt x="10617" y="21600"/>
                    <a:pt x="16017" y="21168"/>
                    <a:pt x="21417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1" name="Linea"/>
            <p:cNvSpPr/>
            <p:nvPr/>
          </p:nvSpPr>
          <p:spPr>
            <a:xfrm>
              <a:off x="4016461" y="6195443"/>
              <a:ext cx="45264" cy="10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2" fill="norm" stroke="1" extrusionOk="0">
                  <a:moveTo>
                    <a:pt x="0" y="2400"/>
                  </a:moveTo>
                  <a:cubicBezTo>
                    <a:pt x="554" y="1200"/>
                    <a:pt x="1108" y="0"/>
                    <a:pt x="1385" y="0"/>
                  </a:cubicBezTo>
                  <a:cubicBezTo>
                    <a:pt x="1661" y="0"/>
                    <a:pt x="1661" y="1200"/>
                    <a:pt x="1661" y="4200"/>
                  </a:cubicBezTo>
                  <a:cubicBezTo>
                    <a:pt x="1661" y="7200"/>
                    <a:pt x="1661" y="12000"/>
                    <a:pt x="1938" y="15120"/>
                  </a:cubicBezTo>
                  <a:cubicBezTo>
                    <a:pt x="2215" y="18240"/>
                    <a:pt x="2769" y="19680"/>
                    <a:pt x="4431" y="20520"/>
                  </a:cubicBezTo>
                  <a:cubicBezTo>
                    <a:pt x="6092" y="21360"/>
                    <a:pt x="8862" y="21600"/>
                    <a:pt x="11908" y="20640"/>
                  </a:cubicBezTo>
                  <a:cubicBezTo>
                    <a:pt x="14954" y="19680"/>
                    <a:pt x="18277" y="17520"/>
                    <a:pt x="2160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2" name="Linea"/>
            <p:cNvSpPr/>
            <p:nvPr/>
          </p:nvSpPr>
          <p:spPr>
            <a:xfrm>
              <a:off x="4019942" y="6133932"/>
              <a:ext cx="1" cy="1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3" name="Linea"/>
            <p:cNvSpPr/>
            <p:nvPr/>
          </p:nvSpPr>
          <p:spPr>
            <a:xfrm>
              <a:off x="4096541" y="6140895"/>
              <a:ext cx="62673" cy="15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0"/>
                  </a:moveTo>
                  <a:cubicBezTo>
                    <a:pt x="400" y="3707"/>
                    <a:pt x="800" y="7415"/>
                    <a:pt x="1400" y="10316"/>
                  </a:cubicBezTo>
                  <a:cubicBezTo>
                    <a:pt x="2000" y="13218"/>
                    <a:pt x="2800" y="15313"/>
                    <a:pt x="3800" y="17006"/>
                  </a:cubicBezTo>
                  <a:cubicBezTo>
                    <a:pt x="4800" y="18699"/>
                    <a:pt x="6000" y="19988"/>
                    <a:pt x="7600" y="20713"/>
                  </a:cubicBezTo>
                  <a:cubicBezTo>
                    <a:pt x="9200" y="21439"/>
                    <a:pt x="11200" y="21600"/>
                    <a:pt x="13600" y="20955"/>
                  </a:cubicBezTo>
                  <a:cubicBezTo>
                    <a:pt x="16000" y="20310"/>
                    <a:pt x="18800" y="18860"/>
                    <a:pt x="21600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4" name="Linea"/>
            <p:cNvSpPr/>
            <p:nvPr/>
          </p:nvSpPr>
          <p:spPr>
            <a:xfrm>
              <a:off x="4096541" y="6168749"/>
              <a:ext cx="80082" cy="17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57" y="14400"/>
                    <a:pt x="7513" y="7200"/>
                    <a:pt x="11113" y="3600"/>
                  </a:cubicBezTo>
                  <a:cubicBezTo>
                    <a:pt x="14713" y="0"/>
                    <a:pt x="1815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5" name="Linea"/>
            <p:cNvSpPr/>
            <p:nvPr/>
          </p:nvSpPr>
          <p:spPr>
            <a:xfrm>
              <a:off x="4218549" y="6193122"/>
              <a:ext cx="38156" cy="10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93" fill="norm" stroke="1" extrusionOk="0">
                  <a:moveTo>
                    <a:pt x="1882" y="0"/>
                  </a:moveTo>
                  <a:cubicBezTo>
                    <a:pt x="1227" y="4877"/>
                    <a:pt x="573" y="9755"/>
                    <a:pt x="245" y="12774"/>
                  </a:cubicBezTo>
                  <a:cubicBezTo>
                    <a:pt x="-82" y="15794"/>
                    <a:pt x="-82" y="16955"/>
                    <a:pt x="245" y="18116"/>
                  </a:cubicBezTo>
                  <a:cubicBezTo>
                    <a:pt x="573" y="19277"/>
                    <a:pt x="1227" y="20439"/>
                    <a:pt x="3191" y="21019"/>
                  </a:cubicBezTo>
                  <a:cubicBezTo>
                    <a:pt x="5154" y="21600"/>
                    <a:pt x="8427" y="21600"/>
                    <a:pt x="11700" y="20323"/>
                  </a:cubicBezTo>
                  <a:cubicBezTo>
                    <a:pt x="14973" y="19045"/>
                    <a:pt x="18245" y="16490"/>
                    <a:pt x="21518" y="139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6" name="Linea"/>
            <p:cNvSpPr/>
            <p:nvPr/>
          </p:nvSpPr>
          <p:spPr>
            <a:xfrm>
              <a:off x="4239295" y="6137414"/>
              <a:ext cx="6964" cy="6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7" name="Linea"/>
            <p:cNvSpPr/>
            <p:nvPr/>
          </p:nvSpPr>
          <p:spPr>
            <a:xfrm>
              <a:off x="4296312" y="6189492"/>
              <a:ext cx="96182" cy="11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0693" fill="norm" stroke="1" extrusionOk="0">
                  <a:moveTo>
                    <a:pt x="12673" y="2594"/>
                  </a:moveTo>
                  <a:cubicBezTo>
                    <a:pt x="11911" y="1739"/>
                    <a:pt x="11148" y="883"/>
                    <a:pt x="10132" y="349"/>
                  </a:cubicBezTo>
                  <a:cubicBezTo>
                    <a:pt x="9115" y="-186"/>
                    <a:pt x="7845" y="-400"/>
                    <a:pt x="5812" y="1952"/>
                  </a:cubicBezTo>
                  <a:cubicBezTo>
                    <a:pt x="3779" y="4305"/>
                    <a:pt x="984" y="9224"/>
                    <a:pt x="221" y="12966"/>
                  </a:cubicBezTo>
                  <a:cubicBezTo>
                    <a:pt x="-541" y="16709"/>
                    <a:pt x="730" y="19275"/>
                    <a:pt x="3017" y="20238"/>
                  </a:cubicBezTo>
                  <a:cubicBezTo>
                    <a:pt x="5304" y="21200"/>
                    <a:pt x="8607" y="20558"/>
                    <a:pt x="11784" y="19061"/>
                  </a:cubicBezTo>
                  <a:cubicBezTo>
                    <a:pt x="14960" y="17564"/>
                    <a:pt x="18010" y="15212"/>
                    <a:pt x="21059" y="12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8" name="Linea"/>
            <p:cNvSpPr/>
            <p:nvPr/>
          </p:nvSpPr>
          <p:spPr>
            <a:xfrm>
              <a:off x="4401043" y="6116523"/>
              <a:ext cx="88554" cy="19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600" fill="norm" stroke="1" extrusionOk="0">
                  <a:moveTo>
                    <a:pt x="452" y="0"/>
                  </a:moveTo>
                  <a:cubicBezTo>
                    <a:pt x="175" y="3600"/>
                    <a:pt x="-102" y="7200"/>
                    <a:pt x="36" y="10029"/>
                  </a:cubicBezTo>
                  <a:cubicBezTo>
                    <a:pt x="175" y="12857"/>
                    <a:pt x="729" y="14914"/>
                    <a:pt x="1006" y="16329"/>
                  </a:cubicBezTo>
                  <a:cubicBezTo>
                    <a:pt x="1283" y="17743"/>
                    <a:pt x="1283" y="18514"/>
                    <a:pt x="1560" y="18514"/>
                  </a:cubicBezTo>
                  <a:cubicBezTo>
                    <a:pt x="1837" y="18514"/>
                    <a:pt x="2390" y="17743"/>
                    <a:pt x="3637" y="16200"/>
                  </a:cubicBezTo>
                  <a:cubicBezTo>
                    <a:pt x="4883" y="14657"/>
                    <a:pt x="6821" y="12343"/>
                    <a:pt x="8206" y="10929"/>
                  </a:cubicBezTo>
                  <a:cubicBezTo>
                    <a:pt x="9590" y="9514"/>
                    <a:pt x="10421" y="9000"/>
                    <a:pt x="11529" y="8743"/>
                  </a:cubicBezTo>
                  <a:cubicBezTo>
                    <a:pt x="12636" y="8486"/>
                    <a:pt x="14021" y="8486"/>
                    <a:pt x="14852" y="8807"/>
                  </a:cubicBezTo>
                  <a:cubicBezTo>
                    <a:pt x="15683" y="9129"/>
                    <a:pt x="15960" y="9771"/>
                    <a:pt x="17067" y="11057"/>
                  </a:cubicBezTo>
                  <a:cubicBezTo>
                    <a:pt x="18175" y="12343"/>
                    <a:pt x="20113" y="14271"/>
                    <a:pt x="20806" y="16136"/>
                  </a:cubicBezTo>
                  <a:cubicBezTo>
                    <a:pt x="21498" y="18000"/>
                    <a:pt x="20944" y="19800"/>
                    <a:pt x="2039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9" name="Linea"/>
            <p:cNvSpPr/>
            <p:nvPr/>
          </p:nvSpPr>
          <p:spPr>
            <a:xfrm>
              <a:off x="4528283" y="6183783"/>
              <a:ext cx="149718" cy="10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fill="norm" stroke="1" extrusionOk="0">
                  <a:moveTo>
                    <a:pt x="0" y="12284"/>
                  </a:moveTo>
                  <a:cubicBezTo>
                    <a:pt x="837" y="12775"/>
                    <a:pt x="1674" y="13266"/>
                    <a:pt x="2930" y="12775"/>
                  </a:cubicBezTo>
                  <a:cubicBezTo>
                    <a:pt x="4186" y="12284"/>
                    <a:pt x="5860" y="10811"/>
                    <a:pt x="7033" y="9707"/>
                  </a:cubicBezTo>
                  <a:cubicBezTo>
                    <a:pt x="8205" y="8602"/>
                    <a:pt x="8874" y="7866"/>
                    <a:pt x="9209" y="6884"/>
                  </a:cubicBezTo>
                  <a:cubicBezTo>
                    <a:pt x="9544" y="5902"/>
                    <a:pt x="9544" y="4675"/>
                    <a:pt x="9544" y="3448"/>
                  </a:cubicBezTo>
                  <a:cubicBezTo>
                    <a:pt x="9544" y="2220"/>
                    <a:pt x="9544" y="993"/>
                    <a:pt x="8707" y="380"/>
                  </a:cubicBezTo>
                  <a:cubicBezTo>
                    <a:pt x="7870" y="-234"/>
                    <a:pt x="6195" y="-234"/>
                    <a:pt x="4688" y="1361"/>
                  </a:cubicBezTo>
                  <a:cubicBezTo>
                    <a:pt x="3181" y="2957"/>
                    <a:pt x="1842" y="6148"/>
                    <a:pt x="1256" y="8971"/>
                  </a:cubicBezTo>
                  <a:cubicBezTo>
                    <a:pt x="670" y="11793"/>
                    <a:pt x="837" y="14248"/>
                    <a:pt x="1256" y="15843"/>
                  </a:cubicBezTo>
                  <a:cubicBezTo>
                    <a:pt x="1674" y="17439"/>
                    <a:pt x="2344" y="18175"/>
                    <a:pt x="3433" y="19157"/>
                  </a:cubicBezTo>
                  <a:cubicBezTo>
                    <a:pt x="4521" y="20139"/>
                    <a:pt x="6028" y="21366"/>
                    <a:pt x="9126" y="21121"/>
                  </a:cubicBezTo>
                  <a:cubicBezTo>
                    <a:pt x="12223" y="20875"/>
                    <a:pt x="16912" y="19157"/>
                    <a:pt x="21600" y="174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0" name="Linea"/>
            <p:cNvSpPr/>
            <p:nvPr/>
          </p:nvSpPr>
          <p:spPr>
            <a:xfrm>
              <a:off x="4065205" y="6158304"/>
              <a:ext cx="34819" cy="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1" name="Linea"/>
            <p:cNvSpPr/>
            <p:nvPr/>
          </p:nvSpPr>
          <p:spPr>
            <a:xfrm>
              <a:off x="5883309" y="6168830"/>
              <a:ext cx="153580" cy="13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519" fill="norm" stroke="1" extrusionOk="0">
                  <a:moveTo>
                    <a:pt x="187" y="3751"/>
                  </a:moveTo>
                  <a:cubicBezTo>
                    <a:pt x="39" y="3054"/>
                    <a:pt x="-109" y="2358"/>
                    <a:pt x="113" y="4622"/>
                  </a:cubicBezTo>
                  <a:cubicBezTo>
                    <a:pt x="335" y="6887"/>
                    <a:pt x="927" y="12113"/>
                    <a:pt x="1370" y="15422"/>
                  </a:cubicBezTo>
                  <a:cubicBezTo>
                    <a:pt x="1814" y="18732"/>
                    <a:pt x="2110" y="20125"/>
                    <a:pt x="2258" y="20300"/>
                  </a:cubicBezTo>
                  <a:cubicBezTo>
                    <a:pt x="2406" y="20474"/>
                    <a:pt x="2406" y="19429"/>
                    <a:pt x="2776" y="16554"/>
                  </a:cubicBezTo>
                  <a:cubicBezTo>
                    <a:pt x="3146" y="13680"/>
                    <a:pt x="3885" y="8977"/>
                    <a:pt x="4477" y="6190"/>
                  </a:cubicBezTo>
                  <a:cubicBezTo>
                    <a:pt x="5069" y="3403"/>
                    <a:pt x="5513" y="2532"/>
                    <a:pt x="6105" y="1661"/>
                  </a:cubicBezTo>
                  <a:cubicBezTo>
                    <a:pt x="6696" y="790"/>
                    <a:pt x="7436" y="-81"/>
                    <a:pt x="7954" y="6"/>
                  </a:cubicBezTo>
                  <a:cubicBezTo>
                    <a:pt x="8472" y="93"/>
                    <a:pt x="8768" y="1138"/>
                    <a:pt x="9138" y="3577"/>
                  </a:cubicBezTo>
                  <a:cubicBezTo>
                    <a:pt x="9507" y="6016"/>
                    <a:pt x="9951" y="9848"/>
                    <a:pt x="10173" y="12200"/>
                  </a:cubicBezTo>
                  <a:cubicBezTo>
                    <a:pt x="10395" y="14551"/>
                    <a:pt x="10395" y="15422"/>
                    <a:pt x="10469" y="16554"/>
                  </a:cubicBezTo>
                  <a:cubicBezTo>
                    <a:pt x="10543" y="17687"/>
                    <a:pt x="10691" y="19080"/>
                    <a:pt x="10765" y="19255"/>
                  </a:cubicBezTo>
                  <a:cubicBezTo>
                    <a:pt x="10839" y="19429"/>
                    <a:pt x="10839" y="18384"/>
                    <a:pt x="11209" y="16032"/>
                  </a:cubicBezTo>
                  <a:cubicBezTo>
                    <a:pt x="11579" y="13680"/>
                    <a:pt x="12318" y="10022"/>
                    <a:pt x="12910" y="7845"/>
                  </a:cubicBezTo>
                  <a:cubicBezTo>
                    <a:pt x="13502" y="5667"/>
                    <a:pt x="13946" y="4971"/>
                    <a:pt x="14464" y="4361"/>
                  </a:cubicBezTo>
                  <a:cubicBezTo>
                    <a:pt x="14981" y="3751"/>
                    <a:pt x="15573" y="3229"/>
                    <a:pt x="16165" y="3490"/>
                  </a:cubicBezTo>
                  <a:cubicBezTo>
                    <a:pt x="16757" y="3751"/>
                    <a:pt x="17349" y="4796"/>
                    <a:pt x="17866" y="6800"/>
                  </a:cubicBezTo>
                  <a:cubicBezTo>
                    <a:pt x="18384" y="8803"/>
                    <a:pt x="18828" y="11764"/>
                    <a:pt x="19420" y="14377"/>
                  </a:cubicBezTo>
                  <a:cubicBezTo>
                    <a:pt x="20012" y="16990"/>
                    <a:pt x="20751" y="19254"/>
                    <a:pt x="21491" y="215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2" name="Linea"/>
            <p:cNvSpPr/>
            <p:nvPr/>
          </p:nvSpPr>
          <p:spPr>
            <a:xfrm>
              <a:off x="6091096" y="6196642"/>
              <a:ext cx="87918" cy="86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0836" fill="norm" stroke="1" extrusionOk="0">
                  <a:moveTo>
                    <a:pt x="4505" y="7936"/>
                  </a:moveTo>
                  <a:cubicBezTo>
                    <a:pt x="3234" y="7936"/>
                    <a:pt x="1964" y="7936"/>
                    <a:pt x="1201" y="8571"/>
                  </a:cubicBezTo>
                  <a:cubicBezTo>
                    <a:pt x="439" y="9206"/>
                    <a:pt x="185" y="10477"/>
                    <a:pt x="58" y="12256"/>
                  </a:cubicBezTo>
                  <a:cubicBezTo>
                    <a:pt x="-69" y="14035"/>
                    <a:pt x="-69" y="16322"/>
                    <a:pt x="947" y="18101"/>
                  </a:cubicBezTo>
                  <a:cubicBezTo>
                    <a:pt x="1964" y="19879"/>
                    <a:pt x="3997" y="21150"/>
                    <a:pt x="7173" y="20769"/>
                  </a:cubicBezTo>
                  <a:cubicBezTo>
                    <a:pt x="10350" y="20388"/>
                    <a:pt x="14670" y="18355"/>
                    <a:pt x="17465" y="16068"/>
                  </a:cubicBezTo>
                  <a:cubicBezTo>
                    <a:pt x="20260" y="13781"/>
                    <a:pt x="21531" y="11239"/>
                    <a:pt x="21023" y="8444"/>
                  </a:cubicBezTo>
                  <a:cubicBezTo>
                    <a:pt x="20515" y="5649"/>
                    <a:pt x="18227" y="2599"/>
                    <a:pt x="15813" y="1075"/>
                  </a:cubicBezTo>
                  <a:cubicBezTo>
                    <a:pt x="13399" y="-450"/>
                    <a:pt x="10858" y="-450"/>
                    <a:pt x="8317" y="1710"/>
                  </a:cubicBezTo>
                  <a:cubicBezTo>
                    <a:pt x="5776" y="3870"/>
                    <a:pt x="3234" y="8190"/>
                    <a:pt x="693" y="125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3" name="Linea"/>
            <p:cNvSpPr/>
            <p:nvPr/>
          </p:nvSpPr>
          <p:spPr>
            <a:xfrm>
              <a:off x="6248828" y="6133591"/>
              <a:ext cx="140121" cy="165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313" fill="norm" stroke="1" extrusionOk="0">
                  <a:moveTo>
                    <a:pt x="8856" y="11121"/>
                  </a:moveTo>
                  <a:cubicBezTo>
                    <a:pt x="8856" y="10442"/>
                    <a:pt x="8856" y="9763"/>
                    <a:pt x="8938" y="9016"/>
                  </a:cubicBezTo>
                  <a:cubicBezTo>
                    <a:pt x="9019" y="8269"/>
                    <a:pt x="9181" y="7454"/>
                    <a:pt x="8856" y="6978"/>
                  </a:cubicBezTo>
                  <a:cubicBezTo>
                    <a:pt x="8532" y="6503"/>
                    <a:pt x="7719" y="6367"/>
                    <a:pt x="6501" y="6774"/>
                  </a:cubicBezTo>
                  <a:cubicBezTo>
                    <a:pt x="5283" y="7182"/>
                    <a:pt x="3659" y="8133"/>
                    <a:pt x="2360" y="9899"/>
                  </a:cubicBezTo>
                  <a:cubicBezTo>
                    <a:pt x="1061" y="11665"/>
                    <a:pt x="86" y="14246"/>
                    <a:pt x="5" y="16148"/>
                  </a:cubicBezTo>
                  <a:cubicBezTo>
                    <a:pt x="-76" y="18050"/>
                    <a:pt x="736" y="19272"/>
                    <a:pt x="2360" y="19544"/>
                  </a:cubicBezTo>
                  <a:cubicBezTo>
                    <a:pt x="3984" y="19816"/>
                    <a:pt x="6420" y="19137"/>
                    <a:pt x="8531" y="16895"/>
                  </a:cubicBezTo>
                  <a:cubicBezTo>
                    <a:pt x="10643" y="14654"/>
                    <a:pt x="12429" y="10850"/>
                    <a:pt x="12998" y="7793"/>
                  </a:cubicBezTo>
                  <a:cubicBezTo>
                    <a:pt x="13566" y="4737"/>
                    <a:pt x="12916" y="2427"/>
                    <a:pt x="12186" y="1205"/>
                  </a:cubicBezTo>
                  <a:cubicBezTo>
                    <a:pt x="11455" y="-18"/>
                    <a:pt x="10643" y="-154"/>
                    <a:pt x="10156" y="118"/>
                  </a:cubicBezTo>
                  <a:cubicBezTo>
                    <a:pt x="9668" y="389"/>
                    <a:pt x="9506" y="1069"/>
                    <a:pt x="9912" y="2563"/>
                  </a:cubicBezTo>
                  <a:cubicBezTo>
                    <a:pt x="10318" y="4057"/>
                    <a:pt x="11292" y="6367"/>
                    <a:pt x="12510" y="9355"/>
                  </a:cubicBezTo>
                  <a:cubicBezTo>
                    <a:pt x="13728" y="12344"/>
                    <a:pt x="15190" y="16012"/>
                    <a:pt x="16246" y="18186"/>
                  </a:cubicBezTo>
                  <a:cubicBezTo>
                    <a:pt x="17301" y="20359"/>
                    <a:pt x="17951" y="21038"/>
                    <a:pt x="18763" y="21242"/>
                  </a:cubicBezTo>
                  <a:cubicBezTo>
                    <a:pt x="19575" y="21446"/>
                    <a:pt x="20550" y="21174"/>
                    <a:pt x="21524" y="209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4" name="Linea"/>
            <p:cNvSpPr/>
            <p:nvPr/>
          </p:nvSpPr>
          <p:spPr>
            <a:xfrm>
              <a:off x="6413682" y="6212542"/>
              <a:ext cx="70418" cy="8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021" fill="norm" stroke="1" extrusionOk="0">
                  <a:moveTo>
                    <a:pt x="3051" y="5991"/>
                  </a:moveTo>
                  <a:cubicBezTo>
                    <a:pt x="2098" y="7071"/>
                    <a:pt x="1145" y="8151"/>
                    <a:pt x="1463" y="8826"/>
                  </a:cubicBezTo>
                  <a:cubicBezTo>
                    <a:pt x="1781" y="9501"/>
                    <a:pt x="3369" y="9771"/>
                    <a:pt x="4957" y="9501"/>
                  </a:cubicBezTo>
                  <a:cubicBezTo>
                    <a:pt x="6545" y="9231"/>
                    <a:pt x="8133" y="8421"/>
                    <a:pt x="9563" y="7476"/>
                  </a:cubicBezTo>
                  <a:cubicBezTo>
                    <a:pt x="10992" y="6531"/>
                    <a:pt x="12263" y="5451"/>
                    <a:pt x="12739" y="4236"/>
                  </a:cubicBezTo>
                  <a:cubicBezTo>
                    <a:pt x="13216" y="3021"/>
                    <a:pt x="12898" y="1671"/>
                    <a:pt x="11945" y="861"/>
                  </a:cubicBezTo>
                  <a:cubicBezTo>
                    <a:pt x="10992" y="51"/>
                    <a:pt x="9404" y="-219"/>
                    <a:pt x="7339" y="186"/>
                  </a:cubicBezTo>
                  <a:cubicBezTo>
                    <a:pt x="5275" y="591"/>
                    <a:pt x="2734" y="1671"/>
                    <a:pt x="1304" y="4101"/>
                  </a:cubicBezTo>
                  <a:cubicBezTo>
                    <a:pt x="-125" y="6531"/>
                    <a:pt x="-443" y="10311"/>
                    <a:pt x="669" y="13821"/>
                  </a:cubicBezTo>
                  <a:cubicBezTo>
                    <a:pt x="1781" y="17331"/>
                    <a:pt x="4322" y="20571"/>
                    <a:pt x="7975" y="20976"/>
                  </a:cubicBezTo>
                  <a:cubicBezTo>
                    <a:pt x="11628" y="21381"/>
                    <a:pt x="16392" y="18951"/>
                    <a:pt x="21157" y="165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5" name="Linea"/>
            <p:cNvSpPr/>
            <p:nvPr/>
          </p:nvSpPr>
          <p:spPr>
            <a:xfrm>
              <a:off x="6515206" y="6124992"/>
              <a:ext cx="225802" cy="182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62" fill="norm" stroke="1" extrusionOk="0">
                  <a:moveTo>
                    <a:pt x="664" y="0"/>
                  </a:moveTo>
                  <a:cubicBezTo>
                    <a:pt x="361" y="1366"/>
                    <a:pt x="58" y="2731"/>
                    <a:pt x="7" y="4717"/>
                  </a:cubicBezTo>
                  <a:cubicBezTo>
                    <a:pt x="-43" y="6703"/>
                    <a:pt x="159" y="9310"/>
                    <a:pt x="462" y="11917"/>
                  </a:cubicBezTo>
                  <a:cubicBezTo>
                    <a:pt x="765" y="14524"/>
                    <a:pt x="1168" y="17131"/>
                    <a:pt x="1522" y="18745"/>
                  </a:cubicBezTo>
                  <a:cubicBezTo>
                    <a:pt x="1875" y="20359"/>
                    <a:pt x="2178" y="20979"/>
                    <a:pt x="2531" y="20979"/>
                  </a:cubicBezTo>
                  <a:cubicBezTo>
                    <a:pt x="2884" y="20979"/>
                    <a:pt x="3288" y="20359"/>
                    <a:pt x="3843" y="18497"/>
                  </a:cubicBezTo>
                  <a:cubicBezTo>
                    <a:pt x="4398" y="16635"/>
                    <a:pt x="5105" y="13531"/>
                    <a:pt x="5609" y="10924"/>
                  </a:cubicBezTo>
                  <a:cubicBezTo>
                    <a:pt x="6114" y="8317"/>
                    <a:pt x="6417" y="6207"/>
                    <a:pt x="6619" y="4717"/>
                  </a:cubicBezTo>
                  <a:cubicBezTo>
                    <a:pt x="6821" y="3228"/>
                    <a:pt x="6921" y="2359"/>
                    <a:pt x="6821" y="1676"/>
                  </a:cubicBezTo>
                  <a:cubicBezTo>
                    <a:pt x="6720" y="993"/>
                    <a:pt x="6417" y="497"/>
                    <a:pt x="6215" y="559"/>
                  </a:cubicBezTo>
                  <a:cubicBezTo>
                    <a:pt x="6013" y="621"/>
                    <a:pt x="5912" y="1241"/>
                    <a:pt x="5963" y="2855"/>
                  </a:cubicBezTo>
                  <a:cubicBezTo>
                    <a:pt x="6013" y="4469"/>
                    <a:pt x="6215" y="7076"/>
                    <a:pt x="6770" y="9807"/>
                  </a:cubicBezTo>
                  <a:cubicBezTo>
                    <a:pt x="7325" y="12538"/>
                    <a:pt x="8234" y="15393"/>
                    <a:pt x="9243" y="17007"/>
                  </a:cubicBezTo>
                  <a:cubicBezTo>
                    <a:pt x="10252" y="18621"/>
                    <a:pt x="11363" y="18993"/>
                    <a:pt x="12372" y="18807"/>
                  </a:cubicBezTo>
                  <a:cubicBezTo>
                    <a:pt x="13381" y="18621"/>
                    <a:pt x="14290" y="17876"/>
                    <a:pt x="14895" y="16821"/>
                  </a:cubicBezTo>
                  <a:cubicBezTo>
                    <a:pt x="15501" y="15765"/>
                    <a:pt x="15804" y="14400"/>
                    <a:pt x="15955" y="13407"/>
                  </a:cubicBezTo>
                  <a:cubicBezTo>
                    <a:pt x="16107" y="12414"/>
                    <a:pt x="16107" y="11793"/>
                    <a:pt x="16056" y="11793"/>
                  </a:cubicBezTo>
                  <a:cubicBezTo>
                    <a:pt x="16006" y="11793"/>
                    <a:pt x="15905" y="12414"/>
                    <a:pt x="16157" y="13469"/>
                  </a:cubicBezTo>
                  <a:cubicBezTo>
                    <a:pt x="16409" y="14524"/>
                    <a:pt x="17015" y="16014"/>
                    <a:pt x="17368" y="17131"/>
                  </a:cubicBezTo>
                  <a:cubicBezTo>
                    <a:pt x="17722" y="18248"/>
                    <a:pt x="17822" y="18993"/>
                    <a:pt x="18075" y="19738"/>
                  </a:cubicBezTo>
                  <a:cubicBezTo>
                    <a:pt x="18327" y="20483"/>
                    <a:pt x="18731" y="21228"/>
                    <a:pt x="19135" y="21414"/>
                  </a:cubicBezTo>
                  <a:cubicBezTo>
                    <a:pt x="19538" y="21600"/>
                    <a:pt x="19942" y="21228"/>
                    <a:pt x="20346" y="20545"/>
                  </a:cubicBezTo>
                  <a:cubicBezTo>
                    <a:pt x="20750" y="19862"/>
                    <a:pt x="21153" y="18869"/>
                    <a:pt x="21557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6" name="Linea"/>
            <p:cNvSpPr/>
            <p:nvPr/>
          </p:nvSpPr>
          <p:spPr>
            <a:xfrm>
              <a:off x="6692866" y="6140849"/>
              <a:ext cx="29112" cy="1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600" fill="norm" stroke="1" extrusionOk="0">
                  <a:moveTo>
                    <a:pt x="7355" y="21600"/>
                  </a:moveTo>
                  <a:cubicBezTo>
                    <a:pt x="3498" y="18720"/>
                    <a:pt x="-359" y="15840"/>
                    <a:pt x="27" y="13680"/>
                  </a:cubicBezTo>
                  <a:cubicBezTo>
                    <a:pt x="412" y="11521"/>
                    <a:pt x="5041" y="10080"/>
                    <a:pt x="9284" y="7920"/>
                  </a:cubicBezTo>
                  <a:cubicBezTo>
                    <a:pt x="13527" y="5760"/>
                    <a:pt x="17384" y="2880"/>
                    <a:pt x="21241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7" name="Linea"/>
            <p:cNvSpPr/>
            <p:nvPr/>
          </p:nvSpPr>
          <p:spPr>
            <a:xfrm>
              <a:off x="5796309" y="6613435"/>
              <a:ext cx="53449" cy="1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600" fill="norm" stroke="1" extrusionOk="0">
                  <a:moveTo>
                    <a:pt x="21411" y="0"/>
                  </a:moveTo>
                  <a:cubicBezTo>
                    <a:pt x="17176" y="2229"/>
                    <a:pt x="12940" y="4457"/>
                    <a:pt x="9764" y="6343"/>
                  </a:cubicBezTo>
                  <a:cubicBezTo>
                    <a:pt x="6588" y="8229"/>
                    <a:pt x="4470" y="9771"/>
                    <a:pt x="2776" y="10886"/>
                  </a:cubicBezTo>
                  <a:cubicBezTo>
                    <a:pt x="1082" y="12000"/>
                    <a:pt x="-189" y="12686"/>
                    <a:pt x="23" y="13371"/>
                  </a:cubicBezTo>
                  <a:cubicBezTo>
                    <a:pt x="235" y="14057"/>
                    <a:pt x="1929" y="14743"/>
                    <a:pt x="5317" y="16114"/>
                  </a:cubicBezTo>
                  <a:cubicBezTo>
                    <a:pt x="8705" y="17486"/>
                    <a:pt x="13788" y="19543"/>
                    <a:pt x="1887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8" name="Linea"/>
            <p:cNvSpPr/>
            <p:nvPr/>
          </p:nvSpPr>
          <p:spPr>
            <a:xfrm>
              <a:off x="5852929" y="6616606"/>
              <a:ext cx="60263" cy="120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53" y="0"/>
                  </a:moveTo>
                  <a:cubicBezTo>
                    <a:pt x="12126" y="3032"/>
                    <a:pt x="7200" y="6063"/>
                    <a:pt x="4169" y="7958"/>
                  </a:cubicBezTo>
                  <a:cubicBezTo>
                    <a:pt x="1137" y="9853"/>
                    <a:pt x="0" y="10611"/>
                    <a:pt x="0" y="11368"/>
                  </a:cubicBezTo>
                  <a:cubicBezTo>
                    <a:pt x="0" y="12126"/>
                    <a:pt x="1137" y="12884"/>
                    <a:pt x="4926" y="14590"/>
                  </a:cubicBezTo>
                  <a:cubicBezTo>
                    <a:pt x="8716" y="16295"/>
                    <a:pt x="15158" y="189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9" name="Linea"/>
            <p:cNvSpPr/>
            <p:nvPr/>
          </p:nvSpPr>
          <p:spPr>
            <a:xfrm>
              <a:off x="5976583" y="6601220"/>
              <a:ext cx="61128" cy="14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3" h="21531" fill="norm" stroke="1" extrusionOk="0">
                  <a:moveTo>
                    <a:pt x="10637" y="3634"/>
                  </a:moveTo>
                  <a:cubicBezTo>
                    <a:pt x="10637" y="2862"/>
                    <a:pt x="10637" y="2091"/>
                    <a:pt x="10106" y="1397"/>
                  </a:cubicBezTo>
                  <a:cubicBezTo>
                    <a:pt x="9575" y="702"/>
                    <a:pt x="8513" y="85"/>
                    <a:pt x="7096" y="8"/>
                  </a:cubicBezTo>
                  <a:cubicBezTo>
                    <a:pt x="5680" y="-69"/>
                    <a:pt x="3909" y="394"/>
                    <a:pt x="2316" y="1397"/>
                  </a:cubicBezTo>
                  <a:cubicBezTo>
                    <a:pt x="722" y="2400"/>
                    <a:pt x="-694" y="3942"/>
                    <a:pt x="368" y="6257"/>
                  </a:cubicBezTo>
                  <a:cubicBezTo>
                    <a:pt x="1431" y="8571"/>
                    <a:pt x="4971" y="11657"/>
                    <a:pt x="8689" y="13740"/>
                  </a:cubicBezTo>
                  <a:cubicBezTo>
                    <a:pt x="12408" y="15822"/>
                    <a:pt x="16303" y="16902"/>
                    <a:pt x="18427" y="17828"/>
                  </a:cubicBezTo>
                  <a:cubicBezTo>
                    <a:pt x="20552" y="18754"/>
                    <a:pt x="20906" y="19525"/>
                    <a:pt x="20021" y="20065"/>
                  </a:cubicBezTo>
                  <a:cubicBezTo>
                    <a:pt x="19135" y="20605"/>
                    <a:pt x="17011" y="20914"/>
                    <a:pt x="14886" y="21145"/>
                  </a:cubicBezTo>
                  <a:cubicBezTo>
                    <a:pt x="12762" y="21377"/>
                    <a:pt x="10637" y="21531"/>
                    <a:pt x="8335" y="21531"/>
                  </a:cubicBezTo>
                  <a:cubicBezTo>
                    <a:pt x="6034" y="21531"/>
                    <a:pt x="3555" y="21377"/>
                    <a:pt x="2139" y="20914"/>
                  </a:cubicBezTo>
                  <a:cubicBezTo>
                    <a:pt x="722" y="20451"/>
                    <a:pt x="368" y="19680"/>
                    <a:pt x="14" y="189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0" name="Linea"/>
            <p:cNvSpPr/>
            <p:nvPr/>
          </p:nvSpPr>
          <p:spPr>
            <a:xfrm>
              <a:off x="6068319" y="6616213"/>
              <a:ext cx="85923" cy="11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0788" fill="norm" stroke="1" extrusionOk="0">
                  <a:moveTo>
                    <a:pt x="13955" y="662"/>
                  </a:moveTo>
                  <a:cubicBezTo>
                    <a:pt x="12669" y="73"/>
                    <a:pt x="11384" y="-516"/>
                    <a:pt x="8812" y="760"/>
                  </a:cubicBezTo>
                  <a:cubicBezTo>
                    <a:pt x="6241" y="2037"/>
                    <a:pt x="2384" y="5179"/>
                    <a:pt x="841" y="8615"/>
                  </a:cubicBezTo>
                  <a:cubicBezTo>
                    <a:pt x="-702" y="12051"/>
                    <a:pt x="69" y="15782"/>
                    <a:pt x="1612" y="18040"/>
                  </a:cubicBezTo>
                  <a:cubicBezTo>
                    <a:pt x="3155" y="20299"/>
                    <a:pt x="5469" y="21084"/>
                    <a:pt x="8812" y="20691"/>
                  </a:cubicBezTo>
                  <a:cubicBezTo>
                    <a:pt x="12155" y="20299"/>
                    <a:pt x="16527" y="18728"/>
                    <a:pt x="20898" y="17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1" name="Linea"/>
            <p:cNvSpPr/>
            <p:nvPr/>
          </p:nvSpPr>
          <p:spPr>
            <a:xfrm>
              <a:off x="6161088" y="6614492"/>
              <a:ext cx="97821" cy="1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16" fill="norm" stroke="1" extrusionOk="0">
                  <a:moveTo>
                    <a:pt x="8947" y="4210"/>
                  </a:moveTo>
                  <a:cubicBezTo>
                    <a:pt x="8715" y="3295"/>
                    <a:pt x="8483" y="2380"/>
                    <a:pt x="8018" y="1556"/>
                  </a:cubicBezTo>
                  <a:cubicBezTo>
                    <a:pt x="7553" y="732"/>
                    <a:pt x="6857" y="0"/>
                    <a:pt x="6044" y="0"/>
                  </a:cubicBezTo>
                  <a:cubicBezTo>
                    <a:pt x="5231" y="0"/>
                    <a:pt x="4302" y="732"/>
                    <a:pt x="3257" y="2746"/>
                  </a:cubicBezTo>
                  <a:cubicBezTo>
                    <a:pt x="2212" y="4759"/>
                    <a:pt x="1050" y="8054"/>
                    <a:pt x="470" y="10892"/>
                  </a:cubicBezTo>
                  <a:cubicBezTo>
                    <a:pt x="-111" y="13729"/>
                    <a:pt x="-111" y="16108"/>
                    <a:pt x="237" y="17756"/>
                  </a:cubicBezTo>
                  <a:cubicBezTo>
                    <a:pt x="586" y="19403"/>
                    <a:pt x="1283" y="20319"/>
                    <a:pt x="2212" y="20868"/>
                  </a:cubicBezTo>
                  <a:cubicBezTo>
                    <a:pt x="3141" y="21417"/>
                    <a:pt x="4302" y="21600"/>
                    <a:pt x="5695" y="19220"/>
                  </a:cubicBezTo>
                  <a:cubicBezTo>
                    <a:pt x="7089" y="16841"/>
                    <a:pt x="8715" y="11898"/>
                    <a:pt x="9528" y="8970"/>
                  </a:cubicBezTo>
                  <a:cubicBezTo>
                    <a:pt x="10341" y="6041"/>
                    <a:pt x="10341" y="5125"/>
                    <a:pt x="10457" y="4210"/>
                  </a:cubicBezTo>
                  <a:cubicBezTo>
                    <a:pt x="10573" y="3295"/>
                    <a:pt x="10805" y="2380"/>
                    <a:pt x="10921" y="2380"/>
                  </a:cubicBezTo>
                  <a:cubicBezTo>
                    <a:pt x="11037" y="2380"/>
                    <a:pt x="11037" y="3295"/>
                    <a:pt x="11386" y="5583"/>
                  </a:cubicBezTo>
                  <a:cubicBezTo>
                    <a:pt x="11734" y="7871"/>
                    <a:pt x="12431" y="11532"/>
                    <a:pt x="13476" y="14370"/>
                  </a:cubicBezTo>
                  <a:cubicBezTo>
                    <a:pt x="14521" y="17207"/>
                    <a:pt x="15915" y="19220"/>
                    <a:pt x="17308" y="20044"/>
                  </a:cubicBezTo>
                  <a:cubicBezTo>
                    <a:pt x="18702" y="20868"/>
                    <a:pt x="20095" y="20502"/>
                    <a:pt x="21489" y="201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2" name="Linea"/>
            <p:cNvSpPr/>
            <p:nvPr/>
          </p:nvSpPr>
          <p:spPr>
            <a:xfrm>
              <a:off x="6274766" y="6540485"/>
              <a:ext cx="76122" cy="181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fill="norm" stroke="1" extrusionOk="0">
                  <a:moveTo>
                    <a:pt x="0" y="0"/>
                  </a:moveTo>
                  <a:cubicBezTo>
                    <a:pt x="900" y="4443"/>
                    <a:pt x="1800" y="8887"/>
                    <a:pt x="2550" y="12281"/>
                  </a:cubicBezTo>
                  <a:cubicBezTo>
                    <a:pt x="3300" y="15675"/>
                    <a:pt x="3900" y="18021"/>
                    <a:pt x="4500" y="19502"/>
                  </a:cubicBezTo>
                  <a:cubicBezTo>
                    <a:pt x="5100" y="20983"/>
                    <a:pt x="5700" y="21600"/>
                    <a:pt x="8550" y="21045"/>
                  </a:cubicBezTo>
                  <a:cubicBezTo>
                    <a:pt x="11400" y="20489"/>
                    <a:pt x="16500" y="18761"/>
                    <a:pt x="21600" y="170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3" name="Linea"/>
            <p:cNvSpPr/>
            <p:nvPr/>
          </p:nvSpPr>
          <p:spPr>
            <a:xfrm>
              <a:off x="6252564" y="6587064"/>
              <a:ext cx="111011" cy="20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8" fill="norm" stroke="1" extrusionOk="0">
                  <a:moveTo>
                    <a:pt x="0" y="20458"/>
                  </a:moveTo>
                  <a:cubicBezTo>
                    <a:pt x="1646" y="12898"/>
                    <a:pt x="3291" y="5338"/>
                    <a:pt x="6686" y="2098"/>
                  </a:cubicBezTo>
                  <a:cubicBezTo>
                    <a:pt x="10080" y="-1142"/>
                    <a:pt x="15223" y="-62"/>
                    <a:pt x="18000" y="1558"/>
                  </a:cubicBezTo>
                  <a:cubicBezTo>
                    <a:pt x="20777" y="3178"/>
                    <a:pt x="21189" y="5338"/>
                    <a:pt x="21600" y="749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4" name="Linea"/>
            <p:cNvSpPr/>
            <p:nvPr/>
          </p:nvSpPr>
          <p:spPr>
            <a:xfrm>
              <a:off x="6380888" y="6621730"/>
              <a:ext cx="67473" cy="115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192" fill="norm" stroke="1" extrusionOk="0">
                  <a:moveTo>
                    <a:pt x="5524" y="7230"/>
                  </a:moveTo>
                  <a:cubicBezTo>
                    <a:pt x="3863" y="7424"/>
                    <a:pt x="2201" y="7619"/>
                    <a:pt x="1204" y="8203"/>
                  </a:cubicBezTo>
                  <a:cubicBezTo>
                    <a:pt x="207" y="8786"/>
                    <a:pt x="-125" y="9759"/>
                    <a:pt x="41" y="11413"/>
                  </a:cubicBezTo>
                  <a:cubicBezTo>
                    <a:pt x="207" y="13067"/>
                    <a:pt x="872" y="15403"/>
                    <a:pt x="2534" y="17349"/>
                  </a:cubicBezTo>
                  <a:cubicBezTo>
                    <a:pt x="4195" y="19294"/>
                    <a:pt x="6854" y="20851"/>
                    <a:pt x="10177" y="21143"/>
                  </a:cubicBezTo>
                  <a:cubicBezTo>
                    <a:pt x="13500" y="21435"/>
                    <a:pt x="17487" y="20462"/>
                    <a:pt x="19481" y="17154"/>
                  </a:cubicBezTo>
                  <a:cubicBezTo>
                    <a:pt x="21475" y="13846"/>
                    <a:pt x="21475" y="8203"/>
                    <a:pt x="20810" y="4797"/>
                  </a:cubicBezTo>
                  <a:cubicBezTo>
                    <a:pt x="20146" y="1392"/>
                    <a:pt x="18817" y="224"/>
                    <a:pt x="15660" y="30"/>
                  </a:cubicBezTo>
                  <a:cubicBezTo>
                    <a:pt x="12503" y="-165"/>
                    <a:pt x="7518" y="613"/>
                    <a:pt x="4860" y="1684"/>
                  </a:cubicBezTo>
                  <a:cubicBezTo>
                    <a:pt x="2201" y="2754"/>
                    <a:pt x="1869" y="4116"/>
                    <a:pt x="1537" y="54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5" name="Linea"/>
            <p:cNvSpPr/>
            <p:nvPr/>
          </p:nvSpPr>
          <p:spPr>
            <a:xfrm>
              <a:off x="6484099" y="6534142"/>
              <a:ext cx="69779" cy="22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0"/>
                  </a:moveTo>
                  <a:cubicBezTo>
                    <a:pt x="982" y="3549"/>
                    <a:pt x="1964" y="7099"/>
                    <a:pt x="3109" y="10496"/>
                  </a:cubicBezTo>
                  <a:cubicBezTo>
                    <a:pt x="4254" y="13893"/>
                    <a:pt x="5564" y="17138"/>
                    <a:pt x="6382" y="19014"/>
                  </a:cubicBezTo>
                  <a:cubicBezTo>
                    <a:pt x="7200" y="20890"/>
                    <a:pt x="7527" y="21397"/>
                    <a:pt x="8509" y="21499"/>
                  </a:cubicBezTo>
                  <a:cubicBezTo>
                    <a:pt x="9491" y="21600"/>
                    <a:pt x="11127" y="21296"/>
                    <a:pt x="13418" y="20637"/>
                  </a:cubicBezTo>
                  <a:cubicBezTo>
                    <a:pt x="15709" y="19977"/>
                    <a:pt x="18655" y="18963"/>
                    <a:pt x="21600" y="179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6" name="Linea"/>
            <p:cNvSpPr/>
            <p:nvPr/>
          </p:nvSpPr>
          <p:spPr>
            <a:xfrm>
              <a:off x="6574246" y="6627317"/>
              <a:ext cx="141388" cy="129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0941" fill="norm" stroke="1" extrusionOk="0">
                  <a:moveTo>
                    <a:pt x="8917" y="4949"/>
                  </a:moveTo>
                  <a:cubicBezTo>
                    <a:pt x="8917" y="4092"/>
                    <a:pt x="8917" y="3235"/>
                    <a:pt x="8917" y="2292"/>
                  </a:cubicBezTo>
                  <a:cubicBezTo>
                    <a:pt x="8917" y="1349"/>
                    <a:pt x="8917" y="320"/>
                    <a:pt x="7957" y="63"/>
                  </a:cubicBezTo>
                  <a:cubicBezTo>
                    <a:pt x="6997" y="-194"/>
                    <a:pt x="5077" y="320"/>
                    <a:pt x="3397" y="1863"/>
                  </a:cubicBezTo>
                  <a:cubicBezTo>
                    <a:pt x="1717" y="3406"/>
                    <a:pt x="277" y="5977"/>
                    <a:pt x="37" y="8806"/>
                  </a:cubicBezTo>
                  <a:cubicBezTo>
                    <a:pt x="-203" y="11635"/>
                    <a:pt x="757" y="14720"/>
                    <a:pt x="1637" y="16349"/>
                  </a:cubicBezTo>
                  <a:cubicBezTo>
                    <a:pt x="2517" y="17977"/>
                    <a:pt x="3317" y="18149"/>
                    <a:pt x="4757" y="16606"/>
                  </a:cubicBezTo>
                  <a:cubicBezTo>
                    <a:pt x="6197" y="15063"/>
                    <a:pt x="8277" y="11806"/>
                    <a:pt x="9397" y="9320"/>
                  </a:cubicBezTo>
                  <a:cubicBezTo>
                    <a:pt x="10517" y="6835"/>
                    <a:pt x="10677" y="5120"/>
                    <a:pt x="10597" y="3835"/>
                  </a:cubicBezTo>
                  <a:cubicBezTo>
                    <a:pt x="10517" y="2549"/>
                    <a:pt x="10197" y="1692"/>
                    <a:pt x="10037" y="1692"/>
                  </a:cubicBezTo>
                  <a:cubicBezTo>
                    <a:pt x="9877" y="1692"/>
                    <a:pt x="9877" y="2549"/>
                    <a:pt x="10437" y="4606"/>
                  </a:cubicBezTo>
                  <a:cubicBezTo>
                    <a:pt x="10997" y="6663"/>
                    <a:pt x="12117" y="9920"/>
                    <a:pt x="13237" y="13006"/>
                  </a:cubicBezTo>
                  <a:cubicBezTo>
                    <a:pt x="14357" y="16092"/>
                    <a:pt x="15477" y="19006"/>
                    <a:pt x="16837" y="20206"/>
                  </a:cubicBezTo>
                  <a:cubicBezTo>
                    <a:pt x="18197" y="21406"/>
                    <a:pt x="19797" y="20892"/>
                    <a:pt x="21397" y="203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7" name="Linea"/>
            <p:cNvSpPr/>
            <p:nvPr/>
          </p:nvSpPr>
          <p:spPr>
            <a:xfrm>
              <a:off x="6817128" y="6614024"/>
              <a:ext cx="101496" cy="120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85"/>
                  </a:moveTo>
                  <a:cubicBezTo>
                    <a:pt x="900" y="834"/>
                    <a:pt x="1800" y="83"/>
                    <a:pt x="2588" y="271"/>
                  </a:cubicBezTo>
                  <a:cubicBezTo>
                    <a:pt x="3375" y="458"/>
                    <a:pt x="4050" y="1585"/>
                    <a:pt x="4613" y="4309"/>
                  </a:cubicBezTo>
                  <a:cubicBezTo>
                    <a:pt x="5175" y="7032"/>
                    <a:pt x="5625" y="11352"/>
                    <a:pt x="5963" y="13982"/>
                  </a:cubicBezTo>
                  <a:cubicBezTo>
                    <a:pt x="6300" y="16612"/>
                    <a:pt x="6525" y="17551"/>
                    <a:pt x="6750" y="18772"/>
                  </a:cubicBezTo>
                  <a:cubicBezTo>
                    <a:pt x="6975" y="19992"/>
                    <a:pt x="7200" y="21495"/>
                    <a:pt x="7313" y="21401"/>
                  </a:cubicBezTo>
                  <a:cubicBezTo>
                    <a:pt x="7425" y="21307"/>
                    <a:pt x="7425" y="19617"/>
                    <a:pt x="7313" y="16612"/>
                  </a:cubicBezTo>
                  <a:cubicBezTo>
                    <a:pt x="7200" y="13606"/>
                    <a:pt x="6975" y="9286"/>
                    <a:pt x="6975" y="6657"/>
                  </a:cubicBezTo>
                  <a:cubicBezTo>
                    <a:pt x="6975" y="4027"/>
                    <a:pt x="7200" y="3088"/>
                    <a:pt x="8438" y="2243"/>
                  </a:cubicBezTo>
                  <a:cubicBezTo>
                    <a:pt x="9675" y="1398"/>
                    <a:pt x="11925" y="646"/>
                    <a:pt x="13612" y="271"/>
                  </a:cubicBezTo>
                  <a:cubicBezTo>
                    <a:pt x="15300" y="-105"/>
                    <a:pt x="16425" y="-105"/>
                    <a:pt x="17437" y="365"/>
                  </a:cubicBezTo>
                  <a:cubicBezTo>
                    <a:pt x="18450" y="834"/>
                    <a:pt x="19350" y="1773"/>
                    <a:pt x="20025" y="4309"/>
                  </a:cubicBezTo>
                  <a:cubicBezTo>
                    <a:pt x="20700" y="6845"/>
                    <a:pt x="21150" y="10977"/>
                    <a:pt x="21375" y="13888"/>
                  </a:cubicBezTo>
                  <a:cubicBezTo>
                    <a:pt x="21600" y="16799"/>
                    <a:pt x="21600" y="18490"/>
                    <a:pt x="21600" y="20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8" name="Linea"/>
            <p:cNvSpPr/>
            <p:nvPr/>
          </p:nvSpPr>
          <p:spPr>
            <a:xfrm>
              <a:off x="6960208" y="6616606"/>
              <a:ext cx="88457" cy="125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371" fill="norm" stroke="1" extrusionOk="0">
                  <a:moveTo>
                    <a:pt x="677" y="6480"/>
                  </a:moveTo>
                  <a:cubicBezTo>
                    <a:pt x="169" y="7560"/>
                    <a:pt x="-339" y="8640"/>
                    <a:pt x="296" y="9990"/>
                  </a:cubicBezTo>
                  <a:cubicBezTo>
                    <a:pt x="932" y="11340"/>
                    <a:pt x="2710" y="12960"/>
                    <a:pt x="4870" y="13770"/>
                  </a:cubicBezTo>
                  <a:cubicBezTo>
                    <a:pt x="7030" y="14580"/>
                    <a:pt x="9572" y="14580"/>
                    <a:pt x="11986" y="13230"/>
                  </a:cubicBezTo>
                  <a:cubicBezTo>
                    <a:pt x="14400" y="11880"/>
                    <a:pt x="16687" y="9180"/>
                    <a:pt x="17576" y="6930"/>
                  </a:cubicBezTo>
                  <a:cubicBezTo>
                    <a:pt x="18466" y="4680"/>
                    <a:pt x="17957" y="2880"/>
                    <a:pt x="16560" y="1710"/>
                  </a:cubicBezTo>
                  <a:cubicBezTo>
                    <a:pt x="15162" y="540"/>
                    <a:pt x="12875" y="0"/>
                    <a:pt x="10588" y="0"/>
                  </a:cubicBezTo>
                  <a:cubicBezTo>
                    <a:pt x="8301" y="0"/>
                    <a:pt x="6014" y="540"/>
                    <a:pt x="4362" y="2340"/>
                  </a:cubicBezTo>
                  <a:cubicBezTo>
                    <a:pt x="2710" y="4140"/>
                    <a:pt x="1694" y="7200"/>
                    <a:pt x="1694" y="10260"/>
                  </a:cubicBezTo>
                  <a:cubicBezTo>
                    <a:pt x="1694" y="13320"/>
                    <a:pt x="2710" y="16380"/>
                    <a:pt x="4743" y="18450"/>
                  </a:cubicBezTo>
                  <a:cubicBezTo>
                    <a:pt x="6776" y="20520"/>
                    <a:pt x="9826" y="21600"/>
                    <a:pt x="12748" y="21330"/>
                  </a:cubicBezTo>
                  <a:cubicBezTo>
                    <a:pt x="15670" y="21060"/>
                    <a:pt x="18466" y="19440"/>
                    <a:pt x="21261" y="178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9" name="Linea"/>
            <p:cNvSpPr/>
            <p:nvPr/>
          </p:nvSpPr>
          <p:spPr>
            <a:xfrm>
              <a:off x="7088838" y="6616606"/>
              <a:ext cx="93038" cy="13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175" fill="norm" stroke="1" extrusionOk="0">
                  <a:moveTo>
                    <a:pt x="242" y="0"/>
                  </a:moveTo>
                  <a:cubicBezTo>
                    <a:pt x="0" y="1674"/>
                    <a:pt x="-243" y="3349"/>
                    <a:pt x="485" y="6028"/>
                  </a:cubicBezTo>
                  <a:cubicBezTo>
                    <a:pt x="1213" y="8707"/>
                    <a:pt x="2912" y="12391"/>
                    <a:pt x="4368" y="15321"/>
                  </a:cubicBezTo>
                  <a:cubicBezTo>
                    <a:pt x="5824" y="18251"/>
                    <a:pt x="7038" y="20428"/>
                    <a:pt x="7402" y="21014"/>
                  </a:cubicBezTo>
                  <a:cubicBezTo>
                    <a:pt x="7766" y="21600"/>
                    <a:pt x="7281" y="20595"/>
                    <a:pt x="6431" y="17916"/>
                  </a:cubicBezTo>
                  <a:cubicBezTo>
                    <a:pt x="5582" y="15237"/>
                    <a:pt x="4368" y="10884"/>
                    <a:pt x="3761" y="8205"/>
                  </a:cubicBezTo>
                  <a:cubicBezTo>
                    <a:pt x="3155" y="5526"/>
                    <a:pt x="3155" y="4521"/>
                    <a:pt x="3276" y="3600"/>
                  </a:cubicBezTo>
                  <a:cubicBezTo>
                    <a:pt x="3397" y="2679"/>
                    <a:pt x="3640" y="1842"/>
                    <a:pt x="5460" y="1256"/>
                  </a:cubicBezTo>
                  <a:cubicBezTo>
                    <a:pt x="7281" y="670"/>
                    <a:pt x="10678" y="335"/>
                    <a:pt x="13591" y="419"/>
                  </a:cubicBezTo>
                  <a:cubicBezTo>
                    <a:pt x="16503" y="502"/>
                    <a:pt x="18930" y="1005"/>
                    <a:pt x="21357" y="1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0" name="Linea"/>
            <p:cNvSpPr/>
            <p:nvPr/>
          </p:nvSpPr>
          <p:spPr>
            <a:xfrm>
              <a:off x="7190825" y="6626989"/>
              <a:ext cx="127434" cy="10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088" fill="norm" stroke="1" extrusionOk="0">
                  <a:moveTo>
                    <a:pt x="10806" y="5655"/>
                  </a:moveTo>
                  <a:cubicBezTo>
                    <a:pt x="11163" y="3711"/>
                    <a:pt x="11520" y="1767"/>
                    <a:pt x="10895" y="795"/>
                  </a:cubicBezTo>
                  <a:cubicBezTo>
                    <a:pt x="10271" y="-177"/>
                    <a:pt x="8664" y="-177"/>
                    <a:pt x="6968" y="363"/>
                  </a:cubicBezTo>
                  <a:cubicBezTo>
                    <a:pt x="5272" y="903"/>
                    <a:pt x="3487" y="1983"/>
                    <a:pt x="2148" y="4143"/>
                  </a:cubicBezTo>
                  <a:cubicBezTo>
                    <a:pt x="810" y="6303"/>
                    <a:pt x="-83" y="9543"/>
                    <a:pt x="6" y="12351"/>
                  </a:cubicBezTo>
                  <a:cubicBezTo>
                    <a:pt x="96" y="15159"/>
                    <a:pt x="1167" y="17535"/>
                    <a:pt x="2684" y="18939"/>
                  </a:cubicBezTo>
                  <a:cubicBezTo>
                    <a:pt x="4201" y="20343"/>
                    <a:pt x="6165" y="20775"/>
                    <a:pt x="7861" y="18723"/>
                  </a:cubicBezTo>
                  <a:cubicBezTo>
                    <a:pt x="9557" y="16671"/>
                    <a:pt x="10985" y="12135"/>
                    <a:pt x="11788" y="9003"/>
                  </a:cubicBezTo>
                  <a:cubicBezTo>
                    <a:pt x="12591" y="5871"/>
                    <a:pt x="12770" y="4143"/>
                    <a:pt x="13127" y="4035"/>
                  </a:cubicBezTo>
                  <a:cubicBezTo>
                    <a:pt x="13484" y="3927"/>
                    <a:pt x="14019" y="5439"/>
                    <a:pt x="14376" y="7815"/>
                  </a:cubicBezTo>
                  <a:cubicBezTo>
                    <a:pt x="14734" y="10191"/>
                    <a:pt x="14912" y="13431"/>
                    <a:pt x="15180" y="16023"/>
                  </a:cubicBezTo>
                  <a:cubicBezTo>
                    <a:pt x="15448" y="18615"/>
                    <a:pt x="15805" y="20559"/>
                    <a:pt x="16876" y="20991"/>
                  </a:cubicBezTo>
                  <a:cubicBezTo>
                    <a:pt x="17947" y="21423"/>
                    <a:pt x="19732" y="20343"/>
                    <a:pt x="21517" y="19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1" name="Linea"/>
            <p:cNvSpPr/>
            <p:nvPr/>
          </p:nvSpPr>
          <p:spPr>
            <a:xfrm>
              <a:off x="7356319" y="6610263"/>
              <a:ext cx="65881" cy="12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371" fill="norm" stroke="1" extrusionOk="0">
                  <a:moveTo>
                    <a:pt x="0" y="0"/>
                  </a:moveTo>
                  <a:cubicBezTo>
                    <a:pt x="0" y="885"/>
                    <a:pt x="0" y="1771"/>
                    <a:pt x="857" y="2390"/>
                  </a:cubicBezTo>
                  <a:cubicBezTo>
                    <a:pt x="1714" y="3010"/>
                    <a:pt x="3429" y="3364"/>
                    <a:pt x="6343" y="4072"/>
                  </a:cubicBezTo>
                  <a:cubicBezTo>
                    <a:pt x="9257" y="4780"/>
                    <a:pt x="13371" y="5843"/>
                    <a:pt x="16114" y="6639"/>
                  </a:cubicBezTo>
                  <a:cubicBezTo>
                    <a:pt x="18857" y="7436"/>
                    <a:pt x="20229" y="7967"/>
                    <a:pt x="20914" y="8675"/>
                  </a:cubicBezTo>
                  <a:cubicBezTo>
                    <a:pt x="21600" y="9384"/>
                    <a:pt x="21600" y="10269"/>
                    <a:pt x="20229" y="11420"/>
                  </a:cubicBezTo>
                  <a:cubicBezTo>
                    <a:pt x="18857" y="12571"/>
                    <a:pt x="16114" y="13987"/>
                    <a:pt x="14057" y="15049"/>
                  </a:cubicBezTo>
                  <a:cubicBezTo>
                    <a:pt x="12000" y="16112"/>
                    <a:pt x="10629" y="16820"/>
                    <a:pt x="9257" y="18059"/>
                  </a:cubicBezTo>
                  <a:cubicBezTo>
                    <a:pt x="7886" y="19298"/>
                    <a:pt x="6514" y="21069"/>
                    <a:pt x="6686" y="21334"/>
                  </a:cubicBezTo>
                  <a:cubicBezTo>
                    <a:pt x="6857" y="21600"/>
                    <a:pt x="8571" y="20361"/>
                    <a:pt x="10286" y="19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2" name="Linea"/>
            <p:cNvSpPr/>
            <p:nvPr/>
          </p:nvSpPr>
          <p:spPr>
            <a:xfrm>
              <a:off x="7422925" y="6603919"/>
              <a:ext cx="93610" cy="15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480" fill="norm" stroke="1" extrusionOk="0">
                  <a:moveTo>
                    <a:pt x="0" y="0"/>
                  </a:moveTo>
                  <a:cubicBezTo>
                    <a:pt x="1456" y="1137"/>
                    <a:pt x="2912" y="2274"/>
                    <a:pt x="6067" y="3482"/>
                  </a:cubicBezTo>
                  <a:cubicBezTo>
                    <a:pt x="9222" y="4690"/>
                    <a:pt x="14076" y="5968"/>
                    <a:pt x="17110" y="6750"/>
                  </a:cubicBezTo>
                  <a:cubicBezTo>
                    <a:pt x="20144" y="7532"/>
                    <a:pt x="21357" y="7816"/>
                    <a:pt x="21479" y="8171"/>
                  </a:cubicBezTo>
                  <a:cubicBezTo>
                    <a:pt x="21600" y="8526"/>
                    <a:pt x="20629" y="8953"/>
                    <a:pt x="18566" y="10587"/>
                  </a:cubicBezTo>
                  <a:cubicBezTo>
                    <a:pt x="16503" y="12221"/>
                    <a:pt x="13348" y="15063"/>
                    <a:pt x="11407" y="16768"/>
                  </a:cubicBezTo>
                  <a:cubicBezTo>
                    <a:pt x="9465" y="18474"/>
                    <a:pt x="8737" y="19042"/>
                    <a:pt x="8130" y="19682"/>
                  </a:cubicBezTo>
                  <a:cubicBezTo>
                    <a:pt x="7524" y="20321"/>
                    <a:pt x="7038" y="21032"/>
                    <a:pt x="6674" y="21316"/>
                  </a:cubicBezTo>
                  <a:cubicBezTo>
                    <a:pt x="6310" y="21600"/>
                    <a:pt x="6067" y="21458"/>
                    <a:pt x="5825" y="2131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3" name="Linea"/>
            <p:cNvSpPr/>
            <p:nvPr/>
          </p:nvSpPr>
          <p:spPr>
            <a:xfrm>
              <a:off x="415659" y="7291535"/>
              <a:ext cx="11904" cy="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4" name="Linea"/>
            <p:cNvSpPr/>
            <p:nvPr/>
          </p:nvSpPr>
          <p:spPr>
            <a:xfrm>
              <a:off x="428653" y="7218898"/>
              <a:ext cx="174685" cy="12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05" fill="norm" stroke="1" extrusionOk="0">
                  <a:moveTo>
                    <a:pt x="5996" y="2951"/>
                  </a:moveTo>
                  <a:cubicBezTo>
                    <a:pt x="5801" y="2296"/>
                    <a:pt x="5607" y="1642"/>
                    <a:pt x="5315" y="1053"/>
                  </a:cubicBezTo>
                  <a:cubicBezTo>
                    <a:pt x="5023" y="464"/>
                    <a:pt x="4634" y="-60"/>
                    <a:pt x="4244" y="5"/>
                  </a:cubicBezTo>
                  <a:cubicBezTo>
                    <a:pt x="3855" y="71"/>
                    <a:pt x="3466" y="725"/>
                    <a:pt x="2736" y="2689"/>
                  </a:cubicBezTo>
                  <a:cubicBezTo>
                    <a:pt x="2007" y="4653"/>
                    <a:pt x="936" y="7925"/>
                    <a:pt x="401" y="10216"/>
                  </a:cubicBezTo>
                  <a:cubicBezTo>
                    <a:pt x="-134" y="12507"/>
                    <a:pt x="-134" y="13816"/>
                    <a:pt x="401" y="15256"/>
                  </a:cubicBezTo>
                  <a:cubicBezTo>
                    <a:pt x="936" y="16696"/>
                    <a:pt x="2007" y="18267"/>
                    <a:pt x="2688" y="19380"/>
                  </a:cubicBezTo>
                  <a:cubicBezTo>
                    <a:pt x="3369" y="20493"/>
                    <a:pt x="3661" y="21147"/>
                    <a:pt x="4050" y="21344"/>
                  </a:cubicBezTo>
                  <a:cubicBezTo>
                    <a:pt x="4439" y="21540"/>
                    <a:pt x="4925" y="21278"/>
                    <a:pt x="5752" y="20362"/>
                  </a:cubicBezTo>
                  <a:cubicBezTo>
                    <a:pt x="6580" y="19445"/>
                    <a:pt x="7747" y="17875"/>
                    <a:pt x="8671" y="16762"/>
                  </a:cubicBezTo>
                  <a:cubicBezTo>
                    <a:pt x="9596" y="15649"/>
                    <a:pt x="10277" y="14995"/>
                    <a:pt x="10617" y="14995"/>
                  </a:cubicBezTo>
                  <a:cubicBezTo>
                    <a:pt x="10958" y="14995"/>
                    <a:pt x="10958" y="15649"/>
                    <a:pt x="11055" y="16304"/>
                  </a:cubicBezTo>
                  <a:cubicBezTo>
                    <a:pt x="11152" y="16958"/>
                    <a:pt x="11347" y="17613"/>
                    <a:pt x="11931" y="18202"/>
                  </a:cubicBezTo>
                  <a:cubicBezTo>
                    <a:pt x="12515" y="18791"/>
                    <a:pt x="13488" y="19315"/>
                    <a:pt x="14461" y="19576"/>
                  </a:cubicBezTo>
                  <a:cubicBezTo>
                    <a:pt x="15434" y="19838"/>
                    <a:pt x="16407" y="19838"/>
                    <a:pt x="17331" y="19380"/>
                  </a:cubicBezTo>
                  <a:cubicBezTo>
                    <a:pt x="18255" y="18922"/>
                    <a:pt x="19131" y="18005"/>
                    <a:pt x="19812" y="16565"/>
                  </a:cubicBezTo>
                  <a:cubicBezTo>
                    <a:pt x="20493" y="15125"/>
                    <a:pt x="20980" y="13162"/>
                    <a:pt x="21223" y="11395"/>
                  </a:cubicBezTo>
                  <a:cubicBezTo>
                    <a:pt x="21466" y="9627"/>
                    <a:pt x="21466" y="8056"/>
                    <a:pt x="21320" y="7009"/>
                  </a:cubicBezTo>
                  <a:cubicBezTo>
                    <a:pt x="21174" y="5962"/>
                    <a:pt x="20882" y="5438"/>
                    <a:pt x="20493" y="5176"/>
                  </a:cubicBezTo>
                  <a:cubicBezTo>
                    <a:pt x="20104" y="4914"/>
                    <a:pt x="19617" y="4914"/>
                    <a:pt x="18888" y="5045"/>
                  </a:cubicBezTo>
                  <a:cubicBezTo>
                    <a:pt x="18158" y="5176"/>
                    <a:pt x="17185" y="5438"/>
                    <a:pt x="16066" y="6682"/>
                  </a:cubicBezTo>
                  <a:cubicBezTo>
                    <a:pt x="14947" y="7925"/>
                    <a:pt x="13682" y="10151"/>
                    <a:pt x="13050" y="11918"/>
                  </a:cubicBezTo>
                  <a:cubicBezTo>
                    <a:pt x="12417" y="13685"/>
                    <a:pt x="12417" y="14995"/>
                    <a:pt x="12417" y="163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5" name="Linea"/>
            <p:cNvSpPr/>
            <p:nvPr/>
          </p:nvSpPr>
          <p:spPr>
            <a:xfrm>
              <a:off x="644561" y="7241546"/>
              <a:ext cx="71036" cy="121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535" fill="norm" stroke="1" extrusionOk="0">
                  <a:moveTo>
                    <a:pt x="3486" y="0"/>
                  </a:moveTo>
                  <a:cubicBezTo>
                    <a:pt x="2286" y="421"/>
                    <a:pt x="1086" y="841"/>
                    <a:pt x="486" y="2244"/>
                  </a:cubicBezTo>
                  <a:cubicBezTo>
                    <a:pt x="-114" y="3647"/>
                    <a:pt x="-114" y="6031"/>
                    <a:pt x="246" y="9187"/>
                  </a:cubicBezTo>
                  <a:cubicBezTo>
                    <a:pt x="606" y="12343"/>
                    <a:pt x="1326" y="16270"/>
                    <a:pt x="1686" y="18584"/>
                  </a:cubicBezTo>
                  <a:cubicBezTo>
                    <a:pt x="2046" y="20899"/>
                    <a:pt x="2046" y="21600"/>
                    <a:pt x="2046" y="21530"/>
                  </a:cubicBezTo>
                  <a:cubicBezTo>
                    <a:pt x="2046" y="21460"/>
                    <a:pt x="2046" y="20618"/>
                    <a:pt x="2886" y="18093"/>
                  </a:cubicBezTo>
                  <a:cubicBezTo>
                    <a:pt x="3726" y="15569"/>
                    <a:pt x="5406" y="11361"/>
                    <a:pt x="7086" y="8626"/>
                  </a:cubicBezTo>
                  <a:cubicBezTo>
                    <a:pt x="8766" y="5891"/>
                    <a:pt x="10446" y="4628"/>
                    <a:pt x="11886" y="3857"/>
                  </a:cubicBezTo>
                  <a:cubicBezTo>
                    <a:pt x="13326" y="3086"/>
                    <a:pt x="14526" y="2805"/>
                    <a:pt x="15486" y="2945"/>
                  </a:cubicBezTo>
                  <a:cubicBezTo>
                    <a:pt x="16446" y="3086"/>
                    <a:pt x="17166" y="3647"/>
                    <a:pt x="17646" y="5470"/>
                  </a:cubicBezTo>
                  <a:cubicBezTo>
                    <a:pt x="18126" y="7293"/>
                    <a:pt x="18366" y="10379"/>
                    <a:pt x="18966" y="12904"/>
                  </a:cubicBezTo>
                  <a:cubicBezTo>
                    <a:pt x="19566" y="15429"/>
                    <a:pt x="20526" y="17392"/>
                    <a:pt x="21486" y="19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6" name="Linea"/>
            <p:cNvSpPr/>
            <p:nvPr/>
          </p:nvSpPr>
          <p:spPr>
            <a:xfrm>
              <a:off x="760825" y="7189175"/>
              <a:ext cx="49990" cy="169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7" fill="norm" stroke="1" extrusionOk="0">
                  <a:moveTo>
                    <a:pt x="0" y="0"/>
                  </a:moveTo>
                  <a:cubicBezTo>
                    <a:pt x="343" y="3416"/>
                    <a:pt x="686" y="6832"/>
                    <a:pt x="857" y="10197"/>
                  </a:cubicBezTo>
                  <a:cubicBezTo>
                    <a:pt x="1029" y="13563"/>
                    <a:pt x="1029" y="16878"/>
                    <a:pt x="1200" y="18787"/>
                  </a:cubicBezTo>
                  <a:cubicBezTo>
                    <a:pt x="1371" y="20696"/>
                    <a:pt x="1714" y="21198"/>
                    <a:pt x="2914" y="21399"/>
                  </a:cubicBezTo>
                  <a:cubicBezTo>
                    <a:pt x="4114" y="21600"/>
                    <a:pt x="6171" y="21500"/>
                    <a:pt x="9429" y="20646"/>
                  </a:cubicBezTo>
                  <a:cubicBezTo>
                    <a:pt x="12686" y="19792"/>
                    <a:pt x="17143" y="18184"/>
                    <a:pt x="21600" y="16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7" name="Linea"/>
            <p:cNvSpPr/>
            <p:nvPr/>
          </p:nvSpPr>
          <p:spPr>
            <a:xfrm>
              <a:off x="744162" y="7227263"/>
              <a:ext cx="57132" cy="11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8" name="Linea"/>
            <p:cNvSpPr/>
            <p:nvPr/>
          </p:nvSpPr>
          <p:spPr>
            <a:xfrm>
              <a:off x="836206" y="7237578"/>
              <a:ext cx="91251" cy="113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fill="norm" stroke="1" extrusionOk="0">
                  <a:moveTo>
                    <a:pt x="3569" y="10650"/>
                  </a:moveTo>
                  <a:cubicBezTo>
                    <a:pt x="4320" y="11100"/>
                    <a:pt x="5071" y="11550"/>
                    <a:pt x="6762" y="10950"/>
                  </a:cubicBezTo>
                  <a:cubicBezTo>
                    <a:pt x="8452" y="10350"/>
                    <a:pt x="11082" y="8700"/>
                    <a:pt x="12960" y="7200"/>
                  </a:cubicBezTo>
                  <a:cubicBezTo>
                    <a:pt x="14838" y="5700"/>
                    <a:pt x="15965" y="4350"/>
                    <a:pt x="16153" y="2925"/>
                  </a:cubicBezTo>
                  <a:cubicBezTo>
                    <a:pt x="16341" y="1500"/>
                    <a:pt x="15590" y="0"/>
                    <a:pt x="13242" y="0"/>
                  </a:cubicBezTo>
                  <a:cubicBezTo>
                    <a:pt x="10894" y="0"/>
                    <a:pt x="6950" y="1500"/>
                    <a:pt x="4226" y="3750"/>
                  </a:cubicBezTo>
                  <a:cubicBezTo>
                    <a:pt x="1503" y="6000"/>
                    <a:pt x="0" y="9000"/>
                    <a:pt x="0" y="11850"/>
                  </a:cubicBezTo>
                  <a:cubicBezTo>
                    <a:pt x="0" y="14700"/>
                    <a:pt x="1503" y="17400"/>
                    <a:pt x="3850" y="19125"/>
                  </a:cubicBezTo>
                  <a:cubicBezTo>
                    <a:pt x="6198" y="20850"/>
                    <a:pt x="9391" y="21600"/>
                    <a:pt x="12490" y="21300"/>
                  </a:cubicBezTo>
                  <a:cubicBezTo>
                    <a:pt x="15590" y="21000"/>
                    <a:pt x="18595" y="19650"/>
                    <a:pt x="21600" y="183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9" name="Linea"/>
            <p:cNvSpPr/>
            <p:nvPr/>
          </p:nvSpPr>
          <p:spPr>
            <a:xfrm>
              <a:off x="970304" y="7236803"/>
              <a:ext cx="69035" cy="102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993"/>
                  </a:moveTo>
                  <a:cubicBezTo>
                    <a:pt x="745" y="7141"/>
                    <a:pt x="1490" y="13288"/>
                    <a:pt x="1862" y="16861"/>
                  </a:cubicBezTo>
                  <a:cubicBezTo>
                    <a:pt x="2235" y="20433"/>
                    <a:pt x="2235" y="21430"/>
                    <a:pt x="2483" y="21264"/>
                  </a:cubicBezTo>
                  <a:cubicBezTo>
                    <a:pt x="2731" y="21098"/>
                    <a:pt x="3228" y="19768"/>
                    <a:pt x="4097" y="16944"/>
                  </a:cubicBezTo>
                  <a:cubicBezTo>
                    <a:pt x="4966" y="14119"/>
                    <a:pt x="6207" y="9799"/>
                    <a:pt x="7821" y="6808"/>
                  </a:cubicBezTo>
                  <a:cubicBezTo>
                    <a:pt x="9434" y="3818"/>
                    <a:pt x="11421" y="2156"/>
                    <a:pt x="13159" y="1159"/>
                  </a:cubicBezTo>
                  <a:cubicBezTo>
                    <a:pt x="14897" y="162"/>
                    <a:pt x="16386" y="-170"/>
                    <a:pt x="17379" y="79"/>
                  </a:cubicBezTo>
                  <a:cubicBezTo>
                    <a:pt x="18372" y="328"/>
                    <a:pt x="18869" y="1159"/>
                    <a:pt x="19365" y="3818"/>
                  </a:cubicBezTo>
                  <a:cubicBezTo>
                    <a:pt x="19862" y="6476"/>
                    <a:pt x="20359" y="10962"/>
                    <a:pt x="20731" y="14202"/>
                  </a:cubicBezTo>
                  <a:cubicBezTo>
                    <a:pt x="21103" y="17442"/>
                    <a:pt x="21352" y="19436"/>
                    <a:pt x="2160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0" name="Linea"/>
            <p:cNvSpPr/>
            <p:nvPr/>
          </p:nvSpPr>
          <p:spPr>
            <a:xfrm>
              <a:off x="1094881" y="7243926"/>
              <a:ext cx="137274" cy="10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1" fill="norm" stroke="1" extrusionOk="0">
                  <a:moveTo>
                    <a:pt x="999" y="0"/>
                  </a:moveTo>
                  <a:cubicBezTo>
                    <a:pt x="749" y="3349"/>
                    <a:pt x="499" y="6698"/>
                    <a:pt x="312" y="9879"/>
                  </a:cubicBezTo>
                  <a:cubicBezTo>
                    <a:pt x="125" y="13060"/>
                    <a:pt x="0" y="16074"/>
                    <a:pt x="0" y="18000"/>
                  </a:cubicBezTo>
                  <a:cubicBezTo>
                    <a:pt x="0" y="19926"/>
                    <a:pt x="125" y="20763"/>
                    <a:pt x="562" y="21181"/>
                  </a:cubicBezTo>
                  <a:cubicBezTo>
                    <a:pt x="999" y="21600"/>
                    <a:pt x="1748" y="21600"/>
                    <a:pt x="2747" y="20679"/>
                  </a:cubicBezTo>
                  <a:cubicBezTo>
                    <a:pt x="3746" y="19758"/>
                    <a:pt x="4994" y="17916"/>
                    <a:pt x="6180" y="15572"/>
                  </a:cubicBezTo>
                  <a:cubicBezTo>
                    <a:pt x="7366" y="13228"/>
                    <a:pt x="8490" y="10381"/>
                    <a:pt x="9177" y="8456"/>
                  </a:cubicBezTo>
                  <a:cubicBezTo>
                    <a:pt x="9864" y="6530"/>
                    <a:pt x="10113" y="5526"/>
                    <a:pt x="10238" y="4605"/>
                  </a:cubicBezTo>
                  <a:cubicBezTo>
                    <a:pt x="10363" y="3684"/>
                    <a:pt x="10363" y="2846"/>
                    <a:pt x="10113" y="2679"/>
                  </a:cubicBezTo>
                  <a:cubicBezTo>
                    <a:pt x="9864" y="2512"/>
                    <a:pt x="9364" y="3014"/>
                    <a:pt x="9364" y="3516"/>
                  </a:cubicBezTo>
                  <a:cubicBezTo>
                    <a:pt x="9364" y="4019"/>
                    <a:pt x="9864" y="4521"/>
                    <a:pt x="10238" y="5693"/>
                  </a:cubicBezTo>
                  <a:cubicBezTo>
                    <a:pt x="10613" y="6865"/>
                    <a:pt x="10862" y="8707"/>
                    <a:pt x="11050" y="10633"/>
                  </a:cubicBezTo>
                  <a:cubicBezTo>
                    <a:pt x="11237" y="12558"/>
                    <a:pt x="11362" y="14567"/>
                    <a:pt x="11424" y="15991"/>
                  </a:cubicBezTo>
                  <a:cubicBezTo>
                    <a:pt x="11487" y="17414"/>
                    <a:pt x="11487" y="18251"/>
                    <a:pt x="11736" y="18921"/>
                  </a:cubicBezTo>
                  <a:cubicBezTo>
                    <a:pt x="11986" y="19591"/>
                    <a:pt x="12486" y="20093"/>
                    <a:pt x="13047" y="20093"/>
                  </a:cubicBezTo>
                  <a:cubicBezTo>
                    <a:pt x="13609" y="20093"/>
                    <a:pt x="14234" y="19591"/>
                    <a:pt x="15420" y="18167"/>
                  </a:cubicBezTo>
                  <a:cubicBezTo>
                    <a:pt x="16606" y="16744"/>
                    <a:pt x="18354" y="14400"/>
                    <a:pt x="19477" y="12140"/>
                  </a:cubicBezTo>
                  <a:cubicBezTo>
                    <a:pt x="20601" y="9879"/>
                    <a:pt x="21101" y="7702"/>
                    <a:pt x="21600" y="55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1" name="Linea"/>
            <p:cNvSpPr/>
            <p:nvPr/>
          </p:nvSpPr>
          <p:spPr>
            <a:xfrm>
              <a:off x="1253578" y="7174893"/>
              <a:ext cx="54751" cy="161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fill="norm" stroke="1" extrusionOk="0">
                  <a:moveTo>
                    <a:pt x="0" y="0"/>
                  </a:moveTo>
                  <a:cubicBezTo>
                    <a:pt x="313" y="2950"/>
                    <a:pt x="626" y="5901"/>
                    <a:pt x="626" y="8745"/>
                  </a:cubicBezTo>
                  <a:cubicBezTo>
                    <a:pt x="626" y="11590"/>
                    <a:pt x="313" y="14330"/>
                    <a:pt x="626" y="16384"/>
                  </a:cubicBezTo>
                  <a:cubicBezTo>
                    <a:pt x="939" y="18439"/>
                    <a:pt x="1878" y="19809"/>
                    <a:pt x="3287" y="20599"/>
                  </a:cubicBezTo>
                  <a:cubicBezTo>
                    <a:pt x="4696" y="21389"/>
                    <a:pt x="6574" y="21600"/>
                    <a:pt x="9704" y="21389"/>
                  </a:cubicBezTo>
                  <a:cubicBezTo>
                    <a:pt x="12835" y="21179"/>
                    <a:pt x="17217" y="20546"/>
                    <a:pt x="21600" y="199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2" name="Linea"/>
            <p:cNvSpPr/>
            <p:nvPr/>
          </p:nvSpPr>
          <p:spPr>
            <a:xfrm>
              <a:off x="1222632" y="7229985"/>
              <a:ext cx="97600" cy="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5" fill="norm" stroke="1" extrusionOk="0">
                  <a:moveTo>
                    <a:pt x="0" y="20825"/>
                  </a:moveTo>
                  <a:cubicBezTo>
                    <a:pt x="5444" y="13625"/>
                    <a:pt x="10888" y="6425"/>
                    <a:pt x="14049" y="2825"/>
                  </a:cubicBezTo>
                  <a:cubicBezTo>
                    <a:pt x="17210" y="-775"/>
                    <a:pt x="18088" y="-775"/>
                    <a:pt x="18878" y="1925"/>
                  </a:cubicBezTo>
                  <a:cubicBezTo>
                    <a:pt x="19668" y="4625"/>
                    <a:pt x="20371" y="10025"/>
                    <a:pt x="20810" y="12725"/>
                  </a:cubicBezTo>
                  <a:cubicBezTo>
                    <a:pt x="21249" y="15425"/>
                    <a:pt x="21424" y="15425"/>
                    <a:pt x="21600" y="154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3" name="Linea"/>
            <p:cNvSpPr/>
            <p:nvPr/>
          </p:nvSpPr>
          <p:spPr>
            <a:xfrm>
              <a:off x="1364326" y="7229643"/>
              <a:ext cx="46363" cy="94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432" fill="norm" stroke="1" extrusionOk="0">
                  <a:moveTo>
                    <a:pt x="2720" y="0"/>
                  </a:moveTo>
                  <a:cubicBezTo>
                    <a:pt x="1622" y="720"/>
                    <a:pt x="523" y="1440"/>
                    <a:pt x="157" y="2700"/>
                  </a:cubicBezTo>
                  <a:cubicBezTo>
                    <a:pt x="-209" y="3960"/>
                    <a:pt x="157" y="5760"/>
                    <a:pt x="340" y="8280"/>
                  </a:cubicBezTo>
                  <a:cubicBezTo>
                    <a:pt x="523" y="10800"/>
                    <a:pt x="523" y="14040"/>
                    <a:pt x="889" y="16380"/>
                  </a:cubicBezTo>
                  <a:cubicBezTo>
                    <a:pt x="1255" y="18720"/>
                    <a:pt x="1988" y="20160"/>
                    <a:pt x="3452" y="20880"/>
                  </a:cubicBezTo>
                  <a:cubicBezTo>
                    <a:pt x="4916" y="21600"/>
                    <a:pt x="7113" y="21600"/>
                    <a:pt x="10225" y="20970"/>
                  </a:cubicBezTo>
                  <a:cubicBezTo>
                    <a:pt x="13337" y="20340"/>
                    <a:pt x="17364" y="19080"/>
                    <a:pt x="21391" y="178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4" name="Linea"/>
            <p:cNvSpPr/>
            <p:nvPr/>
          </p:nvSpPr>
          <p:spPr>
            <a:xfrm>
              <a:off x="1367840" y="7184414"/>
              <a:ext cx="1" cy="7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5" name="Linea"/>
            <p:cNvSpPr/>
            <p:nvPr/>
          </p:nvSpPr>
          <p:spPr>
            <a:xfrm>
              <a:off x="475955" y="7481334"/>
              <a:ext cx="80152" cy="110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237" fill="norm" stroke="1" extrusionOk="0">
                  <a:moveTo>
                    <a:pt x="17579" y="9249"/>
                  </a:moveTo>
                  <a:cubicBezTo>
                    <a:pt x="17367" y="6511"/>
                    <a:pt x="17156" y="3773"/>
                    <a:pt x="16732" y="2100"/>
                  </a:cubicBezTo>
                  <a:cubicBezTo>
                    <a:pt x="16309" y="426"/>
                    <a:pt x="15673" y="-182"/>
                    <a:pt x="13767" y="46"/>
                  </a:cubicBezTo>
                  <a:cubicBezTo>
                    <a:pt x="11862" y="274"/>
                    <a:pt x="8685" y="1339"/>
                    <a:pt x="6144" y="3317"/>
                  </a:cubicBezTo>
                  <a:cubicBezTo>
                    <a:pt x="3603" y="5294"/>
                    <a:pt x="1697" y="8184"/>
                    <a:pt x="744" y="10922"/>
                  </a:cubicBezTo>
                  <a:cubicBezTo>
                    <a:pt x="-209" y="13660"/>
                    <a:pt x="-209" y="16246"/>
                    <a:pt x="532" y="18072"/>
                  </a:cubicBezTo>
                  <a:cubicBezTo>
                    <a:pt x="1273" y="19897"/>
                    <a:pt x="2756" y="20962"/>
                    <a:pt x="5085" y="21190"/>
                  </a:cubicBezTo>
                  <a:cubicBezTo>
                    <a:pt x="7415" y="21418"/>
                    <a:pt x="10591" y="20810"/>
                    <a:pt x="13450" y="19669"/>
                  </a:cubicBezTo>
                  <a:cubicBezTo>
                    <a:pt x="16309" y="18528"/>
                    <a:pt x="18850" y="16855"/>
                    <a:pt x="21391" y="151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6" name="Linea"/>
            <p:cNvSpPr/>
            <p:nvPr/>
          </p:nvSpPr>
          <p:spPr>
            <a:xfrm>
              <a:off x="565817" y="7416475"/>
              <a:ext cx="28377" cy="177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1444" fill="norm" stroke="1" extrusionOk="0">
                  <a:moveTo>
                    <a:pt x="8857" y="724"/>
                  </a:moveTo>
                  <a:cubicBezTo>
                    <a:pt x="5857" y="340"/>
                    <a:pt x="2857" y="-44"/>
                    <a:pt x="1357" y="4"/>
                  </a:cubicBezTo>
                  <a:cubicBezTo>
                    <a:pt x="-143" y="52"/>
                    <a:pt x="-143" y="532"/>
                    <a:pt x="157" y="2644"/>
                  </a:cubicBezTo>
                  <a:cubicBezTo>
                    <a:pt x="457" y="4756"/>
                    <a:pt x="1057" y="8500"/>
                    <a:pt x="1357" y="11668"/>
                  </a:cubicBezTo>
                  <a:cubicBezTo>
                    <a:pt x="1657" y="14836"/>
                    <a:pt x="1657" y="17428"/>
                    <a:pt x="1957" y="19012"/>
                  </a:cubicBezTo>
                  <a:cubicBezTo>
                    <a:pt x="2257" y="20596"/>
                    <a:pt x="2857" y="21172"/>
                    <a:pt x="6157" y="21364"/>
                  </a:cubicBezTo>
                  <a:cubicBezTo>
                    <a:pt x="9457" y="21556"/>
                    <a:pt x="15457" y="21364"/>
                    <a:pt x="21457" y="211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7" name="Linea"/>
            <p:cNvSpPr/>
            <p:nvPr/>
          </p:nvSpPr>
          <p:spPr>
            <a:xfrm>
              <a:off x="649120" y="7479590"/>
              <a:ext cx="9346" cy="9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600" fill="norm" stroke="1" extrusionOk="0">
                  <a:moveTo>
                    <a:pt x="15800" y="2057"/>
                  </a:moveTo>
                  <a:cubicBezTo>
                    <a:pt x="14000" y="1029"/>
                    <a:pt x="12200" y="0"/>
                    <a:pt x="10400" y="0"/>
                  </a:cubicBezTo>
                  <a:cubicBezTo>
                    <a:pt x="8600" y="0"/>
                    <a:pt x="6800" y="1029"/>
                    <a:pt x="5000" y="3600"/>
                  </a:cubicBezTo>
                  <a:cubicBezTo>
                    <a:pt x="3200" y="6171"/>
                    <a:pt x="1400" y="10286"/>
                    <a:pt x="500" y="13286"/>
                  </a:cubicBezTo>
                  <a:cubicBezTo>
                    <a:pt x="-400" y="16286"/>
                    <a:pt x="-400" y="18171"/>
                    <a:pt x="3200" y="19371"/>
                  </a:cubicBezTo>
                  <a:cubicBezTo>
                    <a:pt x="6800" y="20571"/>
                    <a:pt x="14000" y="21086"/>
                    <a:pt x="212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8" name="Linea"/>
            <p:cNvSpPr/>
            <p:nvPr/>
          </p:nvSpPr>
          <p:spPr>
            <a:xfrm>
              <a:off x="660846" y="7437449"/>
              <a:ext cx="11903" cy="13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21600" y="13332"/>
                  </a:moveTo>
                  <a:cubicBezTo>
                    <a:pt x="15840" y="6132"/>
                    <a:pt x="10080" y="-1068"/>
                    <a:pt x="6480" y="132"/>
                  </a:cubicBezTo>
                  <a:cubicBezTo>
                    <a:pt x="2880" y="1332"/>
                    <a:pt x="1440" y="10932"/>
                    <a:pt x="0" y="205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9" name="Linea"/>
            <p:cNvSpPr/>
            <p:nvPr/>
          </p:nvSpPr>
          <p:spPr>
            <a:xfrm>
              <a:off x="741781" y="7463821"/>
              <a:ext cx="57590" cy="12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441" fill="norm" stroke="1" extrusionOk="0">
                  <a:moveTo>
                    <a:pt x="15090" y="2806"/>
                  </a:moveTo>
                  <a:cubicBezTo>
                    <a:pt x="12723" y="1817"/>
                    <a:pt x="10356" y="829"/>
                    <a:pt x="8433" y="335"/>
                  </a:cubicBezTo>
                  <a:cubicBezTo>
                    <a:pt x="6510" y="-159"/>
                    <a:pt x="5030" y="-159"/>
                    <a:pt x="3551" y="688"/>
                  </a:cubicBezTo>
                  <a:cubicBezTo>
                    <a:pt x="2071" y="1535"/>
                    <a:pt x="592" y="3229"/>
                    <a:pt x="296" y="5206"/>
                  </a:cubicBezTo>
                  <a:cubicBezTo>
                    <a:pt x="0" y="7182"/>
                    <a:pt x="888" y="9441"/>
                    <a:pt x="3847" y="11135"/>
                  </a:cubicBezTo>
                  <a:cubicBezTo>
                    <a:pt x="6805" y="12829"/>
                    <a:pt x="11836" y="13959"/>
                    <a:pt x="14942" y="14735"/>
                  </a:cubicBezTo>
                  <a:cubicBezTo>
                    <a:pt x="18049" y="15512"/>
                    <a:pt x="19233" y="15935"/>
                    <a:pt x="20121" y="16500"/>
                  </a:cubicBezTo>
                  <a:cubicBezTo>
                    <a:pt x="21008" y="17064"/>
                    <a:pt x="21600" y="17770"/>
                    <a:pt x="21452" y="18476"/>
                  </a:cubicBezTo>
                  <a:cubicBezTo>
                    <a:pt x="21304" y="19182"/>
                    <a:pt x="20416" y="19888"/>
                    <a:pt x="17310" y="20453"/>
                  </a:cubicBezTo>
                  <a:cubicBezTo>
                    <a:pt x="14203" y="21017"/>
                    <a:pt x="8877" y="21441"/>
                    <a:pt x="5622" y="21441"/>
                  </a:cubicBezTo>
                  <a:cubicBezTo>
                    <a:pt x="2367" y="21441"/>
                    <a:pt x="1184" y="21017"/>
                    <a:pt x="592" y="20453"/>
                  </a:cubicBezTo>
                  <a:cubicBezTo>
                    <a:pt x="0" y="19888"/>
                    <a:pt x="0" y="19182"/>
                    <a:pt x="0" y="184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0" name="Linea"/>
            <p:cNvSpPr/>
            <p:nvPr/>
          </p:nvSpPr>
          <p:spPr>
            <a:xfrm>
              <a:off x="863425" y="7436742"/>
              <a:ext cx="6902" cy="13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245" fill="norm" stroke="1" extrusionOk="0">
                  <a:moveTo>
                    <a:pt x="20873" y="0"/>
                  </a:moveTo>
                  <a:cubicBezTo>
                    <a:pt x="13673" y="3640"/>
                    <a:pt x="6473" y="7281"/>
                    <a:pt x="2873" y="10072"/>
                  </a:cubicBezTo>
                  <a:cubicBezTo>
                    <a:pt x="-727" y="12863"/>
                    <a:pt x="-727" y="14804"/>
                    <a:pt x="1673" y="16685"/>
                  </a:cubicBezTo>
                  <a:cubicBezTo>
                    <a:pt x="4073" y="18566"/>
                    <a:pt x="8873" y="20387"/>
                    <a:pt x="12473" y="20993"/>
                  </a:cubicBezTo>
                  <a:cubicBezTo>
                    <a:pt x="16073" y="21600"/>
                    <a:pt x="18473" y="20993"/>
                    <a:pt x="20873" y="203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1" name="Linea"/>
            <p:cNvSpPr/>
            <p:nvPr/>
          </p:nvSpPr>
          <p:spPr>
            <a:xfrm>
              <a:off x="848901" y="7470447"/>
              <a:ext cx="83317" cy="11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4" fill="norm" stroke="1" extrusionOk="0">
                  <a:moveTo>
                    <a:pt x="0" y="20914"/>
                  </a:moveTo>
                  <a:cubicBezTo>
                    <a:pt x="411" y="13714"/>
                    <a:pt x="823" y="6514"/>
                    <a:pt x="2263" y="2914"/>
                  </a:cubicBezTo>
                  <a:cubicBezTo>
                    <a:pt x="3703" y="-686"/>
                    <a:pt x="6171" y="-686"/>
                    <a:pt x="9566" y="1474"/>
                  </a:cubicBezTo>
                  <a:cubicBezTo>
                    <a:pt x="12960" y="3634"/>
                    <a:pt x="17280" y="7954"/>
                    <a:pt x="21600" y="122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2" name="Linea"/>
            <p:cNvSpPr/>
            <p:nvPr/>
          </p:nvSpPr>
          <p:spPr>
            <a:xfrm>
              <a:off x="949290" y="7488577"/>
              <a:ext cx="69674" cy="97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1198" fill="norm" stroke="1" extrusionOk="0">
                  <a:moveTo>
                    <a:pt x="6922" y="3227"/>
                  </a:moveTo>
                  <a:cubicBezTo>
                    <a:pt x="5748" y="3227"/>
                    <a:pt x="4574" y="3227"/>
                    <a:pt x="3518" y="4177"/>
                  </a:cubicBezTo>
                  <a:cubicBezTo>
                    <a:pt x="2461" y="5128"/>
                    <a:pt x="1522" y="7028"/>
                    <a:pt x="818" y="9620"/>
                  </a:cubicBezTo>
                  <a:cubicBezTo>
                    <a:pt x="114" y="12212"/>
                    <a:pt x="-356" y="15496"/>
                    <a:pt x="348" y="17742"/>
                  </a:cubicBezTo>
                  <a:cubicBezTo>
                    <a:pt x="1053" y="19988"/>
                    <a:pt x="2931" y="21198"/>
                    <a:pt x="5983" y="21198"/>
                  </a:cubicBezTo>
                  <a:cubicBezTo>
                    <a:pt x="9035" y="21198"/>
                    <a:pt x="13261" y="19988"/>
                    <a:pt x="16314" y="17224"/>
                  </a:cubicBezTo>
                  <a:cubicBezTo>
                    <a:pt x="19366" y="14459"/>
                    <a:pt x="21244" y="10139"/>
                    <a:pt x="20422" y="6856"/>
                  </a:cubicBezTo>
                  <a:cubicBezTo>
                    <a:pt x="19601" y="3572"/>
                    <a:pt x="16079" y="1326"/>
                    <a:pt x="13261" y="462"/>
                  </a:cubicBezTo>
                  <a:cubicBezTo>
                    <a:pt x="10444" y="-402"/>
                    <a:pt x="8331" y="116"/>
                    <a:pt x="7157" y="635"/>
                  </a:cubicBezTo>
                  <a:cubicBezTo>
                    <a:pt x="5983" y="1153"/>
                    <a:pt x="5748" y="1672"/>
                    <a:pt x="5514" y="2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3" name="Linea"/>
            <p:cNvSpPr/>
            <p:nvPr/>
          </p:nvSpPr>
          <p:spPr>
            <a:xfrm>
              <a:off x="1075044" y="7489112"/>
              <a:ext cx="64273" cy="81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33" y="3565"/>
                    <a:pt x="1067" y="7130"/>
                    <a:pt x="1733" y="10381"/>
                  </a:cubicBezTo>
                  <a:cubicBezTo>
                    <a:pt x="2400" y="13631"/>
                    <a:pt x="3200" y="16567"/>
                    <a:pt x="3867" y="18559"/>
                  </a:cubicBezTo>
                  <a:cubicBezTo>
                    <a:pt x="4533" y="20551"/>
                    <a:pt x="5067" y="21600"/>
                    <a:pt x="5467" y="21600"/>
                  </a:cubicBezTo>
                  <a:cubicBezTo>
                    <a:pt x="5867" y="21600"/>
                    <a:pt x="6133" y="20551"/>
                    <a:pt x="6400" y="18245"/>
                  </a:cubicBezTo>
                  <a:cubicBezTo>
                    <a:pt x="6667" y="15938"/>
                    <a:pt x="6933" y="12373"/>
                    <a:pt x="7867" y="9437"/>
                  </a:cubicBezTo>
                  <a:cubicBezTo>
                    <a:pt x="8800" y="6501"/>
                    <a:pt x="10400" y="4194"/>
                    <a:pt x="12800" y="2831"/>
                  </a:cubicBezTo>
                  <a:cubicBezTo>
                    <a:pt x="15200" y="1468"/>
                    <a:pt x="18400" y="1049"/>
                    <a:pt x="21600" y="6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4" name="Linea"/>
            <p:cNvSpPr/>
            <p:nvPr/>
          </p:nvSpPr>
          <p:spPr>
            <a:xfrm>
              <a:off x="1186925" y="7439123"/>
              <a:ext cx="59513" cy="141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0" y="3699"/>
                    <a:pt x="0" y="7399"/>
                    <a:pt x="144" y="10502"/>
                  </a:cubicBezTo>
                  <a:cubicBezTo>
                    <a:pt x="288" y="13604"/>
                    <a:pt x="576" y="16110"/>
                    <a:pt x="720" y="17662"/>
                  </a:cubicBezTo>
                  <a:cubicBezTo>
                    <a:pt x="864" y="19213"/>
                    <a:pt x="864" y="19810"/>
                    <a:pt x="2160" y="20407"/>
                  </a:cubicBezTo>
                  <a:cubicBezTo>
                    <a:pt x="3456" y="21003"/>
                    <a:pt x="6048" y="21600"/>
                    <a:pt x="9504" y="21242"/>
                  </a:cubicBezTo>
                  <a:cubicBezTo>
                    <a:pt x="12960" y="20884"/>
                    <a:pt x="17280" y="19571"/>
                    <a:pt x="21600" y="18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5" name="Linea"/>
            <p:cNvSpPr/>
            <p:nvPr/>
          </p:nvSpPr>
          <p:spPr>
            <a:xfrm>
              <a:off x="1167882" y="7467689"/>
              <a:ext cx="97599" cy="16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90" y="16457"/>
                    <a:pt x="8780" y="11314"/>
                    <a:pt x="12380" y="7714"/>
                  </a:cubicBezTo>
                  <a:cubicBezTo>
                    <a:pt x="15980" y="4114"/>
                    <a:pt x="1879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6" name="Linea"/>
            <p:cNvSpPr/>
            <p:nvPr/>
          </p:nvSpPr>
          <p:spPr>
            <a:xfrm>
              <a:off x="1301187" y="7486732"/>
              <a:ext cx="47610" cy="100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0"/>
                  </a:moveTo>
                  <a:cubicBezTo>
                    <a:pt x="360" y="4387"/>
                    <a:pt x="720" y="8775"/>
                    <a:pt x="900" y="11897"/>
                  </a:cubicBezTo>
                  <a:cubicBezTo>
                    <a:pt x="1080" y="15019"/>
                    <a:pt x="1080" y="16875"/>
                    <a:pt x="1260" y="18225"/>
                  </a:cubicBezTo>
                  <a:cubicBezTo>
                    <a:pt x="1440" y="19575"/>
                    <a:pt x="1800" y="20419"/>
                    <a:pt x="2880" y="20925"/>
                  </a:cubicBezTo>
                  <a:cubicBezTo>
                    <a:pt x="3960" y="21431"/>
                    <a:pt x="5760" y="21600"/>
                    <a:pt x="9000" y="20587"/>
                  </a:cubicBezTo>
                  <a:cubicBezTo>
                    <a:pt x="12240" y="19575"/>
                    <a:pt x="16920" y="17381"/>
                    <a:pt x="21600" y="151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7" name="Linea"/>
            <p:cNvSpPr/>
            <p:nvPr/>
          </p:nvSpPr>
          <p:spPr>
            <a:xfrm>
              <a:off x="1298807" y="7448645"/>
              <a:ext cx="11903" cy="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8" name="Linea"/>
            <p:cNvSpPr/>
            <p:nvPr/>
          </p:nvSpPr>
          <p:spPr>
            <a:xfrm>
              <a:off x="1486474" y="7415318"/>
              <a:ext cx="90846" cy="159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68" fill="norm" stroke="1" extrusionOk="0">
                  <a:moveTo>
                    <a:pt x="15733" y="0"/>
                  </a:moveTo>
                  <a:cubicBezTo>
                    <a:pt x="14988" y="321"/>
                    <a:pt x="14243" y="642"/>
                    <a:pt x="13871" y="1069"/>
                  </a:cubicBezTo>
                  <a:cubicBezTo>
                    <a:pt x="13498" y="1497"/>
                    <a:pt x="13498" y="2032"/>
                    <a:pt x="14429" y="4010"/>
                  </a:cubicBezTo>
                  <a:cubicBezTo>
                    <a:pt x="15360" y="5988"/>
                    <a:pt x="17222" y="9410"/>
                    <a:pt x="18526" y="11976"/>
                  </a:cubicBezTo>
                  <a:cubicBezTo>
                    <a:pt x="19829" y="14543"/>
                    <a:pt x="20574" y="16253"/>
                    <a:pt x="20947" y="17537"/>
                  </a:cubicBezTo>
                  <a:cubicBezTo>
                    <a:pt x="21319" y="18820"/>
                    <a:pt x="21319" y="19675"/>
                    <a:pt x="21040" y="19782"/>
                  </a:cubicBezTo>
                  <a:cubicBezTo>
                    <a:pt x="20760" y="19889"/>
                    <a:pt x="20202" y="19248"/>
                    <a:pt x="18898" y="18018"/>
                  </a:cubicBezTo>
                  <a:cubicBezTo>
                    <a:pt x="17595" y="16788"/>
                    <a:pt x="15547" y="14970"/>
                    <a:pt x="12847" y="13901"/>
                  </a:cubicBezTo>
                  <a:cubicBezTo>
                    <a:pt x="10147" y="12832"/>
                    <a:pt x="6795" y="12511"/>
                    <a:pt x="4374" y="13099"/>
                  </a:cubicBezTo>
                  <a:cubicBezTo>
                    <a:pt x="1953" y="13687"/>
                    <a:pt x="464" y="15184"/>
                    <a:pt x="91" y="16574"/>
                  </a:cubicBezTo>
                  <a:cubicBezTo>
                    <a:pt x="-281" y="17964"/>
                    <a:pt x="464" y="19248"/>
                    <a:pt x="2791" y="20156"/>
                  </a:cubicBezTo>
                  <a:cubicBezTo>
                    <a:pt x="5119" y="21065"/>
                    <a:pt x="9029" y="21600"/>
                    <a:pt x="12381" y="21440"/>
                  </a:cubicBezTo>
                  <a:cubicBezTo>
                    <a:pt x="15733" y="21279"/>
                    <a:pt x="18526" y="20424"/>
                    <a:pt x="21319" y="1956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9" name="Linea"/>
            <p:cNvSpPr/>
            <p:nvPr/>
          </p:nvSpPr>
          <p:spPr>
            <a:xfrm>
              <a:off x="1606226" y="7482325"/>
              <a:ext cx="106780" cy="87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170" fill="norm" stroke="1" extrusionOk="0">
                  <a:moveTo>
                    <a:pt x="12411" y="1650"/>
                  </a:moveTo>
                  <a:cubicBezTo>
                    <a:pt x="11931" y="878"/>
                    <a:pt x="11451" y="107"/>
                    <a:pt x="10251" y="10"/>
                  </a:cubicBezTo>
                  <a:cubicBezTo>
                    <a:pt x="9051" y="-86"/>
                    <a:pt x="7131" y="493"/>
                    <a:pt x="5531" y="1746"/>
                  </a:cubicBezTo>
                  <a:cubicBezTo>
                    <a:pt x="3931" y="3000"/>
                    <a:pt x="2651" y="4928"/>
                    <a:pt x="1771" y="6953"/>
                  </a:cubicBezTo>
                  <a:cubicBezTo>
                    <a:pt x="891" y="8978"/>
                    <a:pt x="411" y="11100"/>
                    <a:pt x="171" y="13028"/>
                  </a:cubicBezTo>
                  <a:cubicBezTo>
                    <a:pt x="-69" y="14957"/>
                    <a:pt x="-69" y="16693"/>
                    <a:pt x="251" y="18043"/>
                  </a:cubicBezTo>
                  <a:cubicBezTo>
                    <a:pt x="571" y="19393"/>
                    <a:pt x="1211" y="20357"/>
                    <a:pt x="1931" y="20839"/>
                  </a:cubicBezTo>
                  <a:cubicBezTo>
                    <a:pt x="2651" y="21321"/>
                    <a:pt x="3451" y="21321"/>
                    <a:pt x="4971" y="20068"/>
                  </a:cubicBezTo>
                  <a:cubicBezTo>
                    <a:pt x="6491" y="18814"/>
                    <a:pt x="8731" y="16307"/>
                    <a:pt x="10491" y="13511"/>
                  </a:cubicBezTo>
                  <a:cubicBezTo>
                    <a:pt x="12251" y="10714"/>
                    <a:pt x="13531" y="7628"/>
                    <a:pt x="14171" y="5410"/>
                  </a:cubicBezTo>
                  <a:cubicBezTo>
                    <a:pt x="14811" y="3193"/>
                    <a:pt x="14811" y="1843"/>
                    <a:pt x="14411" y="1553"/>
                  </a:cubicBezTo>
                  <a:cubicBezTo>
                    <a:pt x="14011" y="1264"/>
                    <a:pt x="13211" y="2035"/>
                    <a:pt x="12411" y="4543"/>
                  </a:cubicBezTo>
                  <a:cubicBezTo>
                    <a:pt x="11611" y="7050"/>
                    <a:pt x="10811" y="11293"/>
                    <a:pt x="10811" y="14475"/>
                  </a:cubicBezTo>
                  <a:cubicBezTo>
                    <a:pt x="10811" y="17657"/>
                    <a:pt x="11611" y="19778"/>
                    <a:pt x="13531" y="20646"/>
                  </a:cubicBezTo>
                  <a:cubicBezTo>
                    <a:pt x="15451" y="21514"/>
                    <a:pt x="18491" y="21128"/>
                    <a:pt x="21531" y="207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0" name="Linea"/>
            <p:cNvSpPr/>
            <p:nvPr/>
          </p:nvSpPr>
          <p:spPr>
            <a:xfrm>
              <a:off x="322366" y="7798571"/>
              <a:ext cx="43305" cy="13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600" fill="norm" stroke="1" extrusionOk="0">
                  <a:moveTo>
                    <a:pt x="21050" y="0"/>
                  </a:moveTo>
                  <a:cubicBezTo>
                    <a:pt x="16421" y="2957"/>
                    <a:pt x="11793" y="5914"/>
                    <a:pt x="8129" y="8164"/>
                  </a:cubicBezTo>
                  <a:cubicBezTo>
                    <a:pt x="4464" y="10414"/>
                    <a:pt x="1764" y="11957"/>
                    <a:pt x="607" y="13050"/>
                  </a:cubicBezTo>
                  <a:cubicBezTo>
                    <a:pt x="-550" y="14143"/>
                    <a:pt x="-164" y="14786"/>
                    <a:pt x="2729" y="16136"/>
                  </a:cubicBezTo>
                  <a:cubicBezTo>
                    <a:pt x="5621" y="17486"/>
                    <a:pt x="11021" y="19543"/>
                    <a:pt x="1642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1" name="Linea"/>
            <p:cNvSpPr/>
            <p:nvPr/>
          </p:nvSpPr>
          <p:spPr>
            <a:xfrm>
              <a:off x="371081" y="7819995"/>
              <a:ext cx="46960" cy="111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600" fill="norm" stroke="1" extrusionOk="0">
                  <a:moveTo>
                    <a:pt x="21305" y="0"/>
                  </a:moveTo>
                  <a:cubicBezTo>
                    <a:pt x="14825" y="3677"/>
                    <a:pt x="8345" y="7353"/>
                    <a:pt x="4565" y="9498"/>
                  </a:cubicBezTo>
                  <a:cubicBezTo>
                    <a:pt x="785" y="11643"/>
                    <a:pt x="-295" y="12255"/>
                    <a:pt x="65" y="12638"/>
                  </a:cubicBezTo>
                  <a:cubicBezTo>
                    <a:pt x="425" y="13021"/>
                    <a:pt x="2225" y="13175"/>
                    <a:pt x="5825" y="14630"/>
                  </a:cubicBezTo>
                  <a:cubicBezTo>
                    <a:pt x="9425" y="16085"/>
                    <a:pt x="14825" y="18843"/>
                    <a:pt x="2022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2" name="Linea"/>
            <p:cNvSpPr/>
            <p:nvPr/>
          </p:nvSpPr>
          <p:spPr>
            <a:xfrm>
              <a:off x="515620" y="7819995"/>
              <a:ext cx="138085" cy="8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510" fill="norm" stroke="1" extrusionOk="0">
                  <a:moveTo>
                    <a:pt x="1484" y="3471"/>
                  </a:moveTo>
                  <a:cubicBezTo>
                    <a:pt x="866" y="3086"/>
                    <a:pt x="249" y="2700"/>
                    <a:pt x="64" y="2989"/>
                  </a:cubicBezTo>
                  <a:cubicBezTo>
                    <a:pt x="-121" y="3279"/>
                    <a:pt x="126" y="4243"/>
                    <a:pt x="373" y="6653"/>
                  </a:cubicBezTo>
                  <a:cubicBezTo>
                    <a:pt x="620" y="9064"/>
                    <a:pt x="866" y="12921"/>
                    <a:pt x="1113" y="15621"/>
                  </a:cubicBezTo>
                  <a:cubicBezTo>
                    <a:pt x="1360" y="18321"/>
                    <a:pt x="1607" y="19864"/>
                    <a:pt x="1792" y="20154"/>
                  </a:cubicBezTo>
                  <a:cubicBezTo>
                    <a:pt x="1977" y="20443"/>
                    <a:pt x="2101" y="19479"/>
                    <a:pt x="2286" y="17164"/>
                  </a:cubicBezTo>
                  <a:cubicBezTo>
                    <a:pt x="2471" y="14850"/>
                    <a:pt x="2718" y="11186"/>
                    <a:pt x="3150" y="8293"/>
                  </a:cubicBezTo>
                  <a:cubicBezTo>
                    <a:pt x="3582" y="5400"/>
                    <a:pt x="4199" y="3279"/>
                    <a:pt x="4754" y="1929"/>
                  </a:cubicBezTo>
                  <a:cubicBezTo>
                    <a:pt x="5310" y="579"/>
                    <a:pt x="5804" y="0"/>
                    <a:pt x="6359" y="0"/>
                  </a:cubicBezTo>
                  <a:cubicBezTo>
                    <a:pt x="6914" y="0"/>
                    <a:pt x="7532" y="579"/>
                    <a:pt x="8025" y="2989"/>
                  </a:cubicBezTo>
                  <a:cubicBezTo>
                    <a:pt x="8519" y="5400"/>
                    <a:pt x="8889" y="9643"/>
                    <a:pt x="9136" y="12632"/>
                  </a:cubicBezTo>
                  <a:cubicBezTo>
                    <a:pt x="9383" y="15621"/>
                    <a:pt x="9506" y="17357"/>
                    <a:pt x="9630" y="18804"/>
                  </a:cubicBezTo>
                  <a:cubicBezTo>
                    <a:pt x="9753" y="20250"/>
                    <a:pt x="9877" y="21407"/>
                    <a:pt x="9877" y="21504"/>
                  </a:cubicBezTo>
                  <a:cubicBezTo>
                    <a:pt x="9877" y="21600"/>
                    <a:pt x="9753" y="20636"/>
                    <a:pt x="9630" y="18611"/>
                  </a:cubicBezTo>
                  <a:cubicBezTo>
                    <a:pt x="9506" y="16586"/>
                    <a:pt x="9383" y="13500"/>
                    <a:pt x="10000" y="10704"/>
                  </a:cubicBezTo>
                  <a:cubicBezTo>
                    <a:pt x="10617" y="7907"/>
                    <a:pt x="11975" y="5400"/>
                    <a:pt x="13456" y="3857"/>
                  </a:cubicBezTo>
                  <a:cubicBezTo>
                    <a:pt x="14937" y="2314"/>
                    <a:pt x="16542" y="1736"/>
                    <a:pt x="17591" y="1929"/>
                  </a:cubicBezTo>
                  <a:cubicBezTo>
                    <a:pt x="18640" y="2121"/>
                    <a:pt x="19134" y="3086"/>
                    <a:pt x="19566" y="5882"/>
                  </a:cubicBezTo>
                  <a:cubicBezTo>
                    <a:pt x="19998" y="8679"/>
                    <a:pt x="20368" y="13307"/>
                    <a:pt x="20553" y="16104"/>
                  </a:cubicBezTo>
                  <a:cubicBezTo>
                    <a:pt x="20738" y="18900"/>
                    <a:pt x="20738" y="19864"/>
                    <a:pt x="20862" y="20443"/>
                  </a:cubicBezTo>
                  <a:cubicBezTo>
                    <a:pt x="20985" y="21021"/>
                    <a:pt x="21232" y="21214"/>
                    <a:pt x="21479" y="21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3" name="Linea"/>
            <p:cNvSpPr/>
            <p:nvPr/>
          </p:nvSpPr>
          <p:spPr>
            <a:xfrm>
              <a:off x="695636" y="7832253"/>
              <a:ext cx="81853" cy="7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0900" fill="norm" stroke="1" extrusionOk="0">
                  <a:moveTo>
                    <a:pt x="13324" y="1776"/>
                  </a:moveTo>
                  <a:cubicBezTo>
                    <a:pt x="12701" y="945"/>
                    <a:pt x="12078" y="115"/>
                    <a:pt x="10312" y="11"/>
                  </a:cubicBezTo>
                  <a:cubicBezTo>
                    <a:pt x="8547" y="-93"/>
                    <a:pt x="5639" y="530"/>
                    <a:pt x="3562" y="2919"/>
                  </a:cubicBezTo>
                  <a:cubicBezTo>
                    <a:pt x="1486" y="5307"/>
                    <a:pt x="239" y="9461"/>
                    <a:pt x="32" y="12784"/>
                  </a:cubicBezTo>
                  <a:cubicBezTo>
                    <a:pt x="-176" y="16107"/>
                    <a:pt x="655" y="18599"/>
                    <a:pt x="1589" y="19949"/>
                  </a:cubicBezTo>
                  <a:cubicBezTo>
                    <a:pt x="2524" y="21299"/>
                    <a:pt x="3562" y="21507"/>
                    <a:pt x="5432" y="18599"/>
                  </a:cubicBezTo>
                  <a:cubicBezTo>
                    <a:pt x="7301" y="15692"/>
                    <a:pt x="10001" y="9668"/>
                    <a:pt x="11351" y="6138"/>
                  </a:cubicBezTo>
                  <a:cubicBezTo>
                    <a:pt x="12701" y="2607"/>
                    <a:pt x="12701" y="1568"/>
                    <a:pt x="12701" y="1672"/>
                  </a:cubicBezTo>
                  <a:cubicBezTo>
                    <a:pt x="12701" y="1776"/>
                    <a:pt x="12701" y="3022"/>
                    <a:pt x="13324" y="5515"/>
                  </a:cubicBezTo>
                  <a:cubicBezTo>
                    <a:pt x="13947" y="8007"/>
                    <a:pt x="15193" y="11745"/>
                    <a:pt x="16024" y="14134"/>
                  </a:cubicBezTo>
                  <a:cubicBezTo>
                    <a:pt x="16855" y="16522"/>
                    <a:pt x="17270" y="17561"/>
                    <a:pt x="17997" y="18080"/>
                  </a:cubicBezTo>
                  <a:cubicBezTo>
                    <a:pt x="18724" y="18599"/>
                    <a:pt x="19762" y="18599"/>
                    <a:pt x="20386" y="18495"/>
                  </a:cubicBezTo>
                  <a:cubicBezTo>
                    <a:pt x="21009" y="18392"/>
                    <a:pt x="21216" y="18184"/>
                    <a:pt x="21424" y="17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4" name="Linea"/>
            <p:cNvSpPr/>
            <p:nvPr/>
          </p:nvSpPr>
          <p:spPr>
            <a:xfrm>
              <a:off x="811087" y="7743821"/>
              <a:ext cx="52098" cy="175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24" fill="norm" stroke="1" extrusionOk="0">
                  <a:moveTo>
                    <a:pt x="3815" y="0"/>
                  </a:moveTo>
                  <a:cubicBezTo>
                    <a:pt x="2506" y="389"/>
                    <a:pt x="1197" y="778"/>
                    <a:pt x="543" y="2092"/>
                  </a:cubicBezTo>
                  <a:cubicBezTo>
                    <a:pt x="-112" y="3405"/>
                    <a:pt x="-112" y="5643"/>
                    <a:pt x="215" y="8222"/>
                  </a:cubicBezTo>
                  <a:cubicBezTo>
                    <a:pt x="543" y="10800"/>
                    <a:pt x="1197" y="13719"/>
                    <a:pt x="2179" y="15762"/>
                  </a:cubicBezTo>
                  <a:cubicBezTo>
                    <a:pt x="3161" y="17805"/>
                    <a:pt x="4470" y="18973"/>
                    <a:pt x="5615" y="19800"/>
                  </a:cubicBezTo>
                  <a:cubicBezTo>
                    <a:pt x="6761" y="20627"/>
                    <a:pt x="7743" y="21114"/>
                    <a:pt x="9052" y="21357"/>
                  </a:cubicBezTo>
                  <a:cubicBezTo>
                    <a:pt x="10361" y="21600"/>
                    <a:pt x="11997" y="21600"/>
                    <a:pt x="14124" y="21211"/>
                  </a:cubicBezTo>
                  <a:cubicBezTo>
                    <a:pt x="16252" y="20822"/>
                    <a:pt x="18870" y="20043"/>
                    <a:pt x="21488" y="192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5" name="Linea"/>
            <p:cNvSpPr/>
            <p:nvPr/>
          </p:nvSpPr>
          <p:spPr>
            <a:xfrm>
              <a:off x="953641" y="7860462"/>
              <a:ext cx="57132" cy="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6" name="Linea"/>
            <p:cNvSpPr/>
            <p:nvPr/>
          </p:nvSpPr>
          <p:spPr>
            <a:xfrm>
              <a:off x="1081690" y="7817428"/>
              <a:ext cx="90954" cy="97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467" fill="norm" stroke="1" extrusionOk="0">
                  <a:moveTo>
                    <a:pt x="13523" y="1609"/>
                  </a:moveTo>
                  <a:cubicBezTo>
                    <a:pt x="12592" y="912"/>
                    <a:pt x="11661" y="215"/>
                    <a:pt x="10265" y="41"/>
                  </a:cubicBezTo>
                  <a:cubicBezTo>
                    <a:pt x="8868" y="-133"/>
                    <a:pt x="7006" y="215"/>
                    <a:pt x="5144" y="1696"/>
                  </a:cubicBezTo>
                  <a:cubicBezTo>
                    <a:pt x="3282" y="3177"/>
                    <a:pt x="1420" y="5790"/>
                    <a:pt x="582" y="8838"/>
                  </a:cubicBezTo>
                  <a:cubicBezTo>
                    <a:pt x="-256" y="11886"/>
                    <a:pt x="-70" y="15370"/>
                    <a:pt x="396" y="17373"/>
                  </a:cubicBezTo>
                  <a:cubicBezTo>
                    <a:pt x="861" y="19377"/>
                    <a:pt x="1606" y="19899"/>
                    <a:pt x="3096" y="19899"/>
                  </a:cubicBezTo>
                  <a:cubicBezTo>
                    <a:pt x="4585" y="19899"/>
                    <a:pt x="6820" y="19377"/>
                    <a:pt x="8682" y="17809"/>
                  </a:cubicBezTo>
                  <a:cubicBezTo>
                    <a:pt x="10544" y="16241"/>
                    <a:pt x="12034" y="13628"/>
                    <a:pt x="12778" y="11277"/>
                  </a:cubicBezTo>
                  <a:cubicBezTo>
                    <a:pt x="13523" y="8925"/>
                    <a:pt x="13523" y="6835"/>
                    <a:pt x="13244" y="5441"/>
                  </a:cubicBezTo>
                  <a:cubicBezTo>
                    <a:pt x="12965" y="4048"/>
                    <a:pt x="12406" y="3351"/>
                    <a:pt x="12034" y="3438"/>
                  </a:cubicBezTo>
                  <a:cubicBezTo>
                    <a:pt x="11661" y="3525"/>
                    <a:pt x="11475" y="4396"/>
                    <a:pt x="12313" y="6748"/>
                  </a:cubicBezTo>
                  <a:cubicBezTo>
                    <a:pt x="13151" y="9099"/>
                    <a:pt x="15013" y="12931"/>
                    <a:pt x="16689" y="15631"/>
                  </a:cubicBezTo>
                  <a:cubicBezTo>
                    <a:pt x="18365" y="18331"/>
                    <a:pt x="19854" y="19899"/>
                    <a:pt x="21344" y="214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7" name="Linea"/>
            <p:cNvSpPr/>
            <p:nvPr/>
          </p:nvSpPr>
          <p:spPr>
            <a:xfrm>
              <a:off x="1196889" y="7815234"/>
              <a:ext cx="20983" cy="169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553" fill="norm" stroke="1" extrusionOk="0">
                  <a:moveTo>
                    <a:pt x="9154" y="0"/>
                  </a:moveTo>
                  <a:cubicBezTo>
                    <a:pt x="5954" y="303"/>
                    <a:pt x="2754" y="606"/>
                    <a:pt x="1154" y="1716"/>
                  </a:cubicBezTo>
                  <a:cubicBezTo>
                    <a:pt x="-446" y="2826"/>
                    <a:pt x="-446" y="4744"/>
                    <a:pt x="1554" y="7419"/>
                  </a:cubicBezTo>
                  <a:cubicBezTo>
                    <a:pt x="3554" y="10093"/>
                    <a:pt x="7554" y="13525"/>
                    <a:pt x="9954" y="15796"/>
                  </a:cubicBezTo>
                  <a:cubicBezTo>
                    <a:pt x="12354" y="18067"/>
                    <a:pt x="13154" y="19178"/>
                    <a:pt x="13954" y="20035"/>
                  </a:cubicBezTo>
                  <a:cubicBezTo>
                    <a:pt x="14754" y="20893"/>
                    <a:pt x="15554" y="21499"/>
                    <a:pt x="16754" y="21550"/>
                  </a:cubicBezTo>
                  <a:cubicBezTo>
                    <a:pt x="17954" y="21600"/>
                    <a:pt x="19554" y="21095"/>
                    <a:pt x="21154" y="20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8" name="Linea"/>
            <p:cNvSpPr/>
            <p:nvPr/>
          </p:nvSpPr>
          <p:spPr>
            <a:xfrm>
              <a:off x="1198828" y="7818775"/>
              <a:ext cx="59157" cy="87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797" fill="norm" stroke="1" extrusionOk="0">
                  <a:moveTo>
                    <a:pt x="0" y="5923"/>
                  </a:moveTo>
                  <a:cubicBezTo>
                    <a:pt x="2880" y="3669"/>
                    <a:pt x="5760" y="1415"/>
                    <a:pt x="9072" y="476"/>
                  </a:cubicBezTo>
                  <a:cubicBezTo>
                    <a:pt x="12384" y="-463"/>
                    <a:pt x="16128" y="-87"/>
                    <a:pt x="18432" y="2260"/>
                  </a:cubicBezTo>
                  <a:cubicBezTo>
                    <a:pt x="20736" y="4608"/>
                    <a:pt x="21600" y="8928"/>
                    <a:pt x="21456" y="12403"/>
                  </a:cubicBezTo>
                  <a:cubicBezTo>
                    <a:pt x="21312" y="15878"/>
                    <a:pt x="20160" y="18507"/>
                    <a:pt x="18864" y="19822"/>
                  </a:cubicBezTo>
                  <a:cubicBezTo>
                    <a:pt x="17568" y="21137"/>
                    <a:pt x="16128" y="21137"/>
                    <a:pt x="13536" y="19728"/>
                  </a:cubicBezTo>
                  <a:cubicBezTo>
                    <a:pt x="10944" y="18320"/>
                    <a:pt x="7200" y="15502"/>
                    <a:pt x="3456" y="126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9" name="Linea"/>
            <p:cNvSpPr/>
            <p:nvPr/>
          </p:nvSpPr>
          <p:spPr>
            <a:xfrm>
              <a:off x="1303704" y="7810473"/>
              <a:ext cx="10234" cy="166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72" h="21600" fill="norm" stroke="1" extrusionOk="0">
                  <a:moveTo>
                    <a:pt x="4073" y="0"/>
                  </a:moveTo>
                  <a:cubicBezTo>
                    <a:pt x="1193" y="1749"/>
                    <a:pt x="-1687" y="3497"/>
                    <a:pt x="1193" y="6274"/>
                  </a:cubicBezTo>
                  <a:cubicBezTo>
                    <a:pt x="4073" y="9051"/>
                    <a:pt x="12713" y="12857"/>
                    <a:pt x="16313" y="15583"/>
                  </a:cubicBezTo>
                  <a:cubicBezTo>
                    <a:pt x="19913" y="18309"/>
                    <a:pt x="18473" y="19954"/>
                    <a:pt x="17033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0" name="Linea"/>
            <p:cNvSpPr/>
            <p:nvPr/>
          </p:nvSpPr>
          <p:spPr>
            <a:xfrm>
              <a:off x="1303568" y="7829047"/>
              <a:ext cx="61558" cy="7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6" h="20734" fill="norm" stroke="1" extrusionOk="0">
                  <a:moveTo>
                    <a:pt x="0" y="7113"/>
                  </a:moveTo>
                  <a:cubicBezTo>
                    <a:pt x="0" y="5843"/>
                    <a:pt x="0" y="4572"/>
                    <a:pt x="2160" y="2984"/>
                  </a:cubicBezTo>
                  <a:cubicBezTo>
                    <a:pt x="4320" y="1396"/>
                    <a:pt x="8640" y="-510"/>
                    <a:pt x="12420" y="125"/>
                  </a:cubicBezTo>
                  <a:cubicBezTo>
                    <a:pt x="16200" y="761"/>
                    <a:pt x="19440" y="3937"/>
                    <a:pt x="20520" y="7643"/>
                  </a:cubicBezTo>
                  <a:cubicBezTo>
                    <a:pt x="21600" y="11349"/>
                    <a:pt x="20520" y="15584"/>
                    <a:pt x="18495" y="18019"/>
                  </a:cubicBezTo>
                  <a:cubicBezTo>
                    <a:pt x="16470" y="20455"/>
                    <a:pt x="13500" y="21090"/>
                    <a:pt x="10665" y="20561"/>
                  </a:cubicBezTo>
                  <a:cubicBezTo>
                    <a:pt x="7830" y="20031"/>
                    <a:pt x="5130" y="18337"/>
                    <a:pt x="3915" y="16855"/>
                  </a:cubicBezTo>
                  <a:cubicBezTo>
                    <a:pt x="2700" y="15372"/>
                    <a:pt x="2970" y="14102"/>
                    <a:pt x="3240" y="128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1" name="Linea"/>
            <p:cNvSpPr/>
            <p:nvPr/>
          </p:nvSpPr>
          <p:spPr>
            <a:xfrm>
              <a:off x="1404363" y="7819147"/>
              <a:ext cx="84881" cy="103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371" fill="norm" stroke="1" extrusionOk="0">
                  <a:moveTo>
                    <a:pt x="3394" y="175"/>
                  </a:moveTo>
                  <a:cubicBezTo>
                    <a:pt x="2394" y="12"/>
                    <a:pt x="1394" y="-152"/>
                    <a:pt x="894" y="257"/>
                  </a:cubicBezTo>
                  <a:cubicBezTo>
                    <a:pt x="394" y="666"/>
                    <a:pt x="394" y="1648"/>
                    <a:pt x="694" y="4021"/>
                  </a:cubicBezTo>
                  <a:cubicBezTo>
                    <a:pt x="994" y="6393"/>
                    <a:pt x="1594" y="10157"/>
                    <a:pt x="2194" y="12939"/>
                  </a:cubicBezTo>
                  <a:cubicBezTo>
                    <a:pt x="2794" y="15721"/>
                    <a:pt x="3394" y="17521"/>
                    <a:pt x="3794" y="18912"/>
                  </a:cubicBezTo>
                  <a:cubicBezTo>
                    <a:pt x="4194" y="20303"/>
                    <a:pt x="4394" y="21284"/>
                    <a:pt x="4294" y="21366"/>
                  </a:cubicBezTo>
                  <a:cubicBezTo>
                    <a:pt x="4194" y="21448"/>
                    <a:pt x="3794" y="20630"/>
                    <a:pt x="2994" y="18093"/>
                  </a:cubicBezTo>
                  <a:cubicBezTo>
                    <a:pt x="2194" y="15557"/>
                    <a:pt x="994" y="11303"/>
                    <a:pt x="394" y="8766"/>
                  </a:cubicBezTo>
                  <a:cubicBezTo>
                    <a:pt x="-206" y="6230"/>
                    <a:pt x="-206" y="5412"/>
                    <a:pt x="994" y="4675"/>
                  </a:cubicBezTo>
                  <a:cubicBezTo>
                    <a:pt x="2194" y="3939"/>
                    <a:pt x="4594" y="3284"/>
                    <a:pt x="8194" y="2712"/>
                  </a:cubicBezTo>
                  <a:cubicBezTo>
                    <a:pt x="11794" y="2139"/>
                    <a:pt x="16594" y="1648"/>
                    <a:pt x="21394" y="1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2" name="Linea"/>
            <p:cNvSpPr/>
            <p:nvPr/>
          </p:nvSpPr>
          <p:spPr>
            <a:xfrm>
              <a:off x="1506225" y="7813506"/>
              <a:ext cx="80617" cy="92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0979" fill="norm" stroke="1" extrusionOk="0">
                  <a:moveTo>
                    <a:pt x="1186" y="10652"/>
                  </a:moveTo>
                  <a:cubicBezTo>
                    <a:pt x="762" y="11552"/>
                    <a:pt x="339" y="12452"/>
                    <a:pt x="127" y="13352"/>
                  </a:cubicBezTo>
                  <a:cubicBezTo>
                    <a:pt x="-85" y="14252"/>
                    <a:pt x="-85" y="15152"/>
                    <a:pt x="550" y="15602"/>
                  </a:cubicBezTo>
                  <a:cubicBezTo>
                    <a:pt x="1186" y="16052"/>
                    <a:pt x="2456" y="16052"/>
                    <a:pt x="4997" y="14792"/>
                  </a:cubicBezTo>
                  <a:cubicBezTo>
                    <a:pt x="7539" y="13532"/>
                    <a:pt x="11350" y="11012"/>
                    <a:pt x="13680" y="8672"/>
                  </a:cubicBezTo>
                  <a:cubicBezTo>
                    <a:pt x="16009" y="6332"/>
                    <a:pt x="16856" y="4172"/>
                    <a:pt x="17068" y="2642"/>
                  </a:cubicBezTo>
                  <a:cubicBezTo>
                    <a:pt x="17280" y="1112"/>
                    <a:pt x="16856" y="212"/>
                    <a:pt x="15162" y="32"/>
                  </a:cubicBezTo>
                  <a:cubicBezTo>
                    <a:pt x="13468" y="-148"/>
                    <a:pt x="10503" y="392"/>
                    <a:pt x="8068" y="2732"/>
                  </a:cubicBezTo>
                  <a:cubicBezTo>
                    <a:pt x="5633" y="5072"/>
                    <a:pt x="3727" y="9212"/>
                    <a:pt x="3833" y="12722"/>
                  </a:cubicBezTo>
                  <a:cubicBezTo>
                    <a:pt x="3939" y="16232"/>
                    <a:pt x="6056" y="19112"/>
                    <a:pt x="9339" y="20282"/>
                  </a:cubicBezTo>
                  <a:cubicBezTo>
                    <a:pt x="12621" y="21452"/>
                    <a:pt x="17068" y="20912"/>
                    <a:pt x="21515" y="203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3" name="Linea"/>
            <p:cNvSpPr/>
            <p:nvPr/>
          </p:nvSpPr>
          <p:spPr>
            <a:xfrm>
              <a:off x="1629689" y="7822376"/>
              <a:ext cx="75903" cy="9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324" fill="norm" stroke="1" extrusionOk="0">
                  <a:moveTo>
                    <a:pt x="0" y="0"/>
                  </a:moveTo>
                  <a:cubicBezTo>
                    <a:pt x="1125" y="5052"/>
                    <a:pt x="2250" y="10103"/>
                    <a:pt x="2925" y="13065"/>
                  </a:cubicBezTo>
                  <a:cubicBezTo>
                    <a:pt x="3600" y="16026"/>
                    <a:pt x="3825" y="16897"/>
                    <a:pt x="3938" y="18116"/>
                  </a:cubicBezTo>
                  <a:cubicBezTo>
                    <a:pt x="4050" y="19336"/>
                    <a:pt x="4050" y="20903"/>
                    <a:pt x="4050" y="21252"/>
                  </a:cubicBezTo>
                  <a:cubicBezTo>
                    <a:pt x="4050" y="21600"/>
                    <a:pt x="4050" y="20729"/>
                    <a:pt x="4275" y="17768"/>
                  </a:cubicBezTo>
                  <a:cubicBezTo>
                    <a:pt x="4500" y="14806"/>
                    <a:pt x="4950" y="9755"/>
                    <a:pt x="5513" y="6706"/>
                  </a:cubicBezTo>
                  <a:cubicBezTo>
                    <a:pt x="6075" y="3658"/>
                    <a:pt x="6750" y="2613"/>
                    <a:pt x="8100" y="2003"/>
                  </a:cubicBezTo>
                  <a:cubicBezTo>
                    <a:pt x="9450" y="1394"/>
                    <a:pt x="11475" y="1219"/>
                    <a:pt x="13388" y="2090"/>
                  </a:cubicBezTo>
                  <a:cubicBezTo>
                    <a:pt x="15300" y="2961"/>
                    <a:pt x="17100" y="4877"/>
                    <a:pt x="18450" y="7664"/>
                  </a:cubicBezTo>
                  <a:cubicBezTo>
                    <a:pt x="19800" y="10452"/>
                    <a:pt x="20700" y="14110"/>
                    <a:pt x="21150" y="16374"/>
                  </a:cubicBezTo>
                  <a:cubicBezTo>
                    <a:pt x="21600" y="18639"/>
                    <a:pt x="21600" y="19510"/>
                    <a:pt x="21375" y="19771"/>
                  </a:cubicBezTo>
                  <a:cubicBezTo>
                    <a:pt x="21150" y="20032"/>
                    <a:pt x="20700" y="19684"/>
                    <a:pt x="20250" y="193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4" name="Linea"/>
            <p:cNvSpPr/>
            <p:nvPr/>
          </p:nvSpPr>
          <p:spPr>
            <a:xfrm>
              <a:off x="1750884" y="7748582"/>
              <a:ext cx="112090" cy="173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12" fill="norm" stroke="1" extrusionOk="0">
                  <a:moveTo>
                    <a:pt x="5972" y="0"/>
                  </a:moveTo>
                  <a:cubicBezTo>
                    <a:pt x="5972" y="2071"/>
                    <a:pt x="5972" y="4142"/>
                    <a:pt x="6201" y="7101"/>
                  </a:cubicBezTo>
                  <a:cubicBezTo>
                    <a:pt x="6429" y="10060"/>
                    <a:pt x="6885" y="13907"/>
                    <a:pt x="7113" y="16126"/>
                  </a:cubicBezTo>
                  <a:cubicBezTo>
                    <a:pt x="7342" y="18345"/>
                    <a:pt x="7342" y="18937"/>
                    <a:pt x="7342" y="18986"/>
                  </a:cubicBezTo>
                  <a:cubicBezTo>
                    <a:pt x="7342" y="19036"/>
                    <a:pt x="7342" y="18543"/>
                    <a:pt x="6961" y="17211"/>
                  </a:cubicBezTo>
                  <a:cubicBezTo>
                    <a:pt x="6581" y="15879"/>
                    <a:pt x="5820" y="13710"/>
                    <a:pt x="5212" y="12427"/>
                  </a:cubicBezTo>
                  <a:cubicBezTo>
                    <a:pt x="4603" y="11145"/>
                    <a:pt x="4147" y="10751"/>
                    <a:pt x="3539" y="10504"/>
                  </a:cubicBezTo>
                  <a:cubicBezTo>
                    <a:pt x="2930" y="10258"/>
                    <a:pt x="2170" y="10159"/>
                    <a:pt x="1485" y="10455"/>
                  </a:cubicBezTo>
                  <a:cubicBezTo>
                    <a:pt x="801" y="10751"/>
                    <a:pt x="192" y="11441"/>
                    <a:pt x="40" y="12921"/>
                  </a:cubicBezTo>
                  <a:cubicBezTo>
                    <a:pt x="-112" y="14400"/>
                    <a:pt x="192" y="16669"/>
                    <a:pt x="573" y="18049"/>
                  </a:cubicBezTo>
                  <a:cubicBezTo>
                    <a:pt x="953" y="19430"/>
                    <a:pt x="1409" y="19923"/>
                    <a:pt x="1865" y="20367"/>
                  </a:cubicBezTo>
                  <a:cubicBezTo>
                    <a:pt x="2322" y="20811"/>
                    <a:pt x="2778" y="21206"/>
                    <a:pt x="3463" y="21403"/>
                  </a:cubicBezTo>
                  <a:cubicBezTo>
                    <a:pt x="4147" y="21600"/>
                    <a:pt x="5060" y="21600"/>
                    <a:pt x="6809" y="20811"/>
                  </a:cubicBezTo>
                  <a:cubicBezTo>
                    <a:pt x="8558" y="20022"/>
                    <a:pt x="11144" y="18444"/>
                    <a:pt x="13046" y="17112"/>
                  </a:cubicBezTo>
                  <a:cubicBezTo>
                    <a:pt x="14947" y="15781"/>
                    <a:pt x="16164" y="14696"/>
                    <a:pt x="17077" y="13956"/>
                  </a:cubicBezTo>
                  <a:cubicBezTo>
                    <a:pt x="17989" y="13216"/>
                    <a:pt x="18598" y="12822"/>
                    <a:pt x="18902" y="12871"/>
                  </a:cubicBezTo>
                  <a:cubicBezTo>
                    <a:pt x="19206" y="12921"/>
                    <a:pt x="19206" y="13414"/>
                    <a:pt x="19130" y="14499"/>
                  </a:cubicBezTo>
                  <a:cubicBezTo>
                    <a:pt x="19054" y="15584"/>
                    <a:pt x="18902" y="17260"/>
                    <a:pt x="18902" y="18444"/>
                  </a:cubicBezTo>
                  <a:cubicBezTo>
                    <a:pt x="18902" y="19627"/>
                    <a:pt x="19054" y="20318"/>
                    <a:pt x="19511" y="20416"/>
                  </a:cubicBezTo>
                  <a:cubicBezTo>
                    <a:pt x="19967" y="20515"/>
                    <a:pt x="20727" y="20022"/>
                    <a:pt x="21488" y="195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5" name="Linea"/>
            <p:cNvSpPr/>
            <p:nvPr/>
          </p:nvSpPr>
          <p:spPr>
            <a:xfrm>
              <a:off x="1891539" y="7760484"/>
              <a:ext cx="2381" cy="21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6" name="Linea"/>
            <p:cNvSpPr/>
            <p:nvPr/>
          </p:nvSpPr>
          <p:spPr>
            <a:xfrm>
              <a:off x="1916698" y="7815234"/>
              <a:ext cx="120049" cy="111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600" fill="norm" stroke="1" extrusionOk="0">
                  <a:moveTo>
                    <a:pt x="1462" y="0"/>
                  </a:moveTo>
                  <a:cubicBezTo>
                    <a:pt x="894" y="3523"/>
                    <a:pt x="325" y="7047"/>
                    <a:pt x="112" y="10187"/>
                  </a:cubicBezTo>
                  <a:cubicBezTo>
                    <a:pt x="-101" y="13328"/>
                    <a:pt x="41" y="16085"/>
                    <a:pt x="112" y="17847"/>
                  </a:cubicBezTo>
                  <a:cubicBezTo>
                    <a:pt x="183" y="19609"/>
                    <a:pt x="183" y="20375"/>
                    <a:pt x="254" y="20298"/>
                  </a:cubicBezTo>
                  <a:cubicBezTo>
                    <a:pt x="325" y="20221"/>
                    <a:pt x="467" y="19302"/>
                    <a:pt x="1036" y="16698"/>
                  </a:cubicBezTo>
                  <a:cubicBezTo>
                    <a:pt x="1604" y="14094"/>
                    <a:pt x="2599" y="9804"/>
                    <a:pt x="3381" y="7430"/>
                  </a:cubicBezTo>
                  <a:cubicBezTo>
                    <a:pt x="4162" y="5055"/>
                    <a:pt x="4731" y="4596"/>
                    <a:pt x="5370" y="4213"/>
                  </a:cubicBezTo>
                  <a:cubicBezTo>
                    <a:pt x="6010" y="3830"/>
                    <a:pt x="6720" y="3523"/>
                    <a:pt x="7502" y="3600"/>
                  </a:cubicBezTo>
                  <a:cubicBezTo>
                    <a:pt x="8283" y="3677"/>
                    <a:pt x="9136" y="4136"/>
                    <a:pt x="9562" y="4826"/>
                  </a:cubicBezTo>
                  <a:cubicBezTo>
                    <a:pt x="9989" y="5515"/>
                    <a:pt x="9989" y="6434"/>
                    <a:pt x="9989" y="8579"/>
                  </a:cubicBezTo>
                  <a:cubicBezTo>
                    <a:pt x="9989" y="10723"/>
                    <a:pt x="9989" y="14094"/>
                    <a:pt x="10060" y="16315"/>
                  </a:cubicBezTo>
                  <a:cubicBezTo>
                    <a:pt x="10131" y="18536"/>
                    <a:pt x="10273" y="19609"/>
                    <a:pt x="10415" y="19762"/>
                  </a:cubicBezTo>
                  <a:cubicBezTo>
                    <a:pt x="10557" y="19915"/>
                    <a:pt x="10699" y="19149"/>
                    <a:pt x="10912" y="17081"/>
                  </a:cubicBezTo>
                  <a:cubicBezTo>
                    <a:pt x="11125" y="15013"/>
                    <a:pt x="11410" y="11643"/>
                    <a:pt x="11978" y="9191"/>
                  </a:cubicBezTo>
                  <a:cubicBezTo>
                    <a:pt x="12546" y="6740"/>
                    <a:pt x="13399" y="5209"/>
                    <a:pt x="14181" y="4289"/>
                  </a:cubicBezTo>
                  <a:cubicBezTo>
                    <a:pt x="14962" y="3370"/>
                    <a:pt x="15673" y="3064"/>
                    <a:pt x="16383" y="2987"/>
                  </a:cubicBezTo>
                  <a:cubicBezTo>
                    <a:pt x="17094" y="2911"/>
                    <a:pt x="17804" y="3064"/>
                    <a:pt x="18444" y="4289"/>
                  </a:cubicBezTo>
                  <a:cubicBezTo>
                    <a:pt x="19083" y="5515"/>
                    <a:pt x="19652" y="7813"/>
                    <a:pt x="19936" y="10570"/>
                  </a:cubicBezTo>
                  <a:cubicBezTo>
                    <a:pt x="20220" y="13328"/>
                    <a:pt x="20220" y="16545"/>
                    <a:pt x="20433" y="18460"/>
                  </a:cubicBezTo>
                  <a:cubicBezTo>
                    <a:pt x="20646" y="20374"/>
                    <a:pt x="21073" y="20987"/>
                    <a:pt x="214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7" name="Linea"/>
            <p:cNvSpPr/>
            <p:nvPr/>
          </p:nvSpPr>
          <p:spPr>
            <a:xfrm>
              <a:off x="2079594" y="7813778"/>
              <a:ext cx="99980" cy="10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fill="norm" stroke="1" extrusionOk="0">
                  <a:moveTo>
                    <a:pt x="0" y="10851"/>
                  </a:moveTo>
                  <a:cubicBezTo>
                    <a:pt x="514" y="11464"/>
                    <a:pt x="1029" y="12077"/>
                    <a:pt x="3257" y="11617"/>
                  </a:cubicBezTo>
                  <a:cubicBezTo>
                    <a:pt x="5486" y="11157"/>
                    <a:pt x="9429" y="9625"/>
                    <a:pt x="12000" y="8170"/>
                  </a:cubicBezTo>
                  <a:cubicBezTo>
                    <a:pt x="14571" y="6715"/>
                    <a:pt x="15771" y="5336"/>
                    <a:pt x="15686" y="3804"/>
                  </a:cubicBezTo>
                  <a:cubicBezTo>
                    <a:pt x="15600" y="2272"/>
                    <a:pt x="14229" y="587"/>
                    <a:pt x="12257" y="128"/>
                  </a:cubicBezTo>
                  <a:cubicBezTo>
                    <a:pt x="10286" y="-332"/>
                    <a:pt x="7714" y="434"/>
                    <a:pt x="5914" y="2655"/>
                  </a:cubicBezTo>
                  <a:cubicBezTo>
                    <a:pt x="4114" y="4877"/>
                    <a:pt x="3086" y="8553"/>
                    <a:pt x="3000" y="11540"/>
                  </a:cubicBezTo>
                  <a:cubicBezTo>
                    <a:pt x="2914" y="14528"/>
                    <a:pt x="3771" y="16825"/>
                    <a:pt x="4629" y="18511"/>
                  </a:cubicBezTo>
                  <a:cubicBezTo>
                    <a:pt x="5486" y="20196"/>
                    <a:pt x="6343" y="21268"/>
                    <a:pt x="8400" y="21191"/>
                  </a:cubicBezTo>
                  <a:cubicBezTo>
                    <a:pt x="10457" y="21115"/>
                    <a:pt x="13714" y="19889"/>
                    <a:pt x="16114" y="18511"/>
                  </a:cubicBezTo>
                  <a:cubicBezTo>
                    <a:pt x="18514" y="17132"/>
                    <a:pt x="20057" y="15600"/>
                    <a:pt x="21600" y="1406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8" name="Linea"/>
            <p:cNvSpPr/>
            <p:nvPr/>
          </p:nvSpPr>
          <p:spPr>
            <a:xfrm>
              <a:off x="2184315" y="7822376"/>
              <a:ext cx="73814" cy="97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fill="norm" stroke="1" extrusionOk="0">
                  <a:moveTo>
                    <a:pt x="695" y="0"/>
                  </a:moveTo>
                  <a:cubicBezTo>
                    <a:pt x="236" y="878"/>
                    <a:pt x="-224" y="1756"/>
                    <a:pt x="121" y="4039"/>
                  </a:cubicBezTo>
                  <a:cubicBezTo>
                    <a:pt x="465" y="6322"/>
                    <a:pt x="1614" y="10010"/>
                    <a:pt x="2419" y="12820"/>
                  </a:cubicBezTo>
                  <a:cubicBezTo>
                    <a:pt x="3223" y="15629"/>
                    <a:pt x="3682" y="17561"/>
                    <a:pt x="3912" y="18351"/>
                  </a:cubicBezTo>
                  <a:cubicBezTo>
                    <a:pt x="4142" y="19142"/>
                    <a:pt x="4142" y="18790"/>
                    <a:pt x="4831" y="16771"/>
                  </a:cubicBezTo>
                  <a:cubicBezTo>
                    <a:pt x="5521" y="14751"/>
                    <a:pt x="6899" y="11063"/>
                    <a:pt x="8278" y="8341"/>
                  </a:cubicBezTo>
                  <a:cubicBezTo>
                    <a:pt x="9657" y="5619"/>
                    <a:pt x="11036" y="3863"/>
                    <a:pt x="12299" y="2634"/>
                  </a:cubicBezTo>
                  <a:cubicBezTo>
                    <a:pt x="13563" y="1405"/>
                    <a:pt x="14712" y="702"/>
                    <a:pt x="15861" y="615"/>
                  </a:cubicBezTo>
                  <a:cubicBezTo>
                    <a:pt x="17010" y="527"/>
                    <a:pt x="18159" y="1054"/>
                    <a:pt x="18848" y="2898"/>
                  </a:cubicBezTo>
                  <a:cubicBezTo>
                    <a:pt x="19538" y="4741"/>
                    <a:pt x="19767" y="7902"/>
                    <a:pt x="19882" y="10976"/>
                  </a:cubicBezTo>
                  <a:cubicBezTo>
                    <a:pt x="19997" y="14049"/>
                    <a:pt x="19997" y="17034"/>
                    <a:pt x="20227" y="18790"/>
                  </a:cubicBezTo>
                  <a:cubicBezTo>
                    <a:pt x="20457" y="20546"/>
                    <a:pt x="20916" y="21073"/>
                    <a:pt x="2137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9" name="Linea"/>
            <p:cNvSpPr/>
            <p:nvPr/>
          </p:nvSpPr>
          <p:spPr>
            <a:xfrm>
              <a:off x="2304624" y="7750962"/>
              <a:ext cx="13016" cy="164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478" fill="norm" stroke="1" extrusionOk="0">
                  <a:moveTo>
                    <a:pt x="9406" y="0"/>
                  </a:moveTo>
                  <a:cubicBezTo>
                    <a:pt x="6865" y="3514"/>
                    <a:pt x="4323" y="7028"/>
                    <a:pt x="2417" y="10335"/>
                  </a:cubicBezTo>
                  <a:cubicBezTo>
                    <a:pt x="512" y="13642"/>
                    <a:pt x="-759" y="16743"/>
                    <a:pt x="512" y="18655"/>
                  </a:cubicBezTo>
                  <a:cubicBezTo>
                    <a:pt x="1782" y="20567"/>
                    <a:pt x="5594" y="21290"/>
                    <a:pt x="9406" y="21445"/>
                  </a:cubicBezTo>
                  <a:cubicBezTo>
                    <a:pt x="13217" y="21600"/>
                    <a:pt x="17029" y="21187"/>
                    <a:pt x="20841" y="207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0" name="Linea"/>
            <p:cNvSpPr/>
            <p:nvPr/>
          </p:nvSpPr>
          <p:spPr>
            <a:xfrm>
              <a:off x="2270030" y="7792697"/>
              <a:ext cx="107122" cy="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7" fill="norm" stroke="1" extrusionOk="0">
                  <a:moveTo>
                    <a:pt x="0" y="19987"/>
                  </a:moveTo>
                  <a:cubicBezTo>
                    <a:pt x="1760" y="11887"/>
                    <a:pt x="3520" y="3787"/>
                    <a:pt x="6720" y="1087"/>
                  </a:cubicBezTo>
                  <a:cubicBezTo>
                    <a:pt x="9920" y="-1613"/>
                    <a:pt x="14560" y="1087"/>
                    <a:pt x="17280" y="5137"/>
                  </a:cubicBezTo>
                  <a:cubicBezTo>
                    <a:pt x="20000" y="9187"/>
                    <a:pt x="20800" y="14587"/>
                    <a:pt x="21600" y="19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1" name="Linea"/>
            <p:cNvSpPr/>
            <p:nvPr/>
          </p:nvSpPr>
          <p:spPr>
            <a:xfrm>
              <a:off x="2375686" y="7807485"/>
              <a:ext cx="104895" cy="10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197" fill="norm" stroke="1" extrusionOk="0">
                  <a:moveTo>
                    <a:pt x="8035" y="2415"/>
                  </a:moveTo>
                  <a:cubicBezTo>
                    <a:pt x="6262" y="4100"/>
                    <a:pt x="4489" y="5785"/>
                    <a:pt x="3119" y="8007"/>
                  </a:cubicBezTo>
                  <a:cubicBezTo>
                    <a:pt x="1748" y="10228"/>
                    <a:pt x="781" y="12985"/>
                    <a:pt x="298" y="14824"/>
                  </a:cubicBezTo>
                  <a:cubicBezTo>
                    <a:pt x="-186" y="16662"/>
                    <a:pt x="-186" y="17581"/>
                    <a:pt x="1104" y="18577"/>
                  </a:cubicBezTo>
                  <a:cubicBezTo>
                    <a:pt x="2393" y="19573"/>
                    <a:pt x="4972" y="20645"/>
                    <a:pt x="7148" y="21028"/>
                  </a:cubicBezTo>
                  <a:cubicBezTo>
                    <a:pt x="9324" y="21411"/>
                    <a:pt x="11098" y="21105"/>
                    <a:pt x="12629" y="20492"/>
                  </a:cubicBezTo>
                  <a:cubicBezTo>
                    <a:pt x="14160" y="19879"/>
                    <a:pt x="15450" y="18960"/>
                    <a:pt x="16820" y="16662"/>
                  </a:cubicBezTo>
                  <a:cubicBezTo>
                    <a:pt x="18190" y="14364"/>
                    <a:pt x="19641" y="10688"/>
                    <a:pt x="20447" y="8007"/>
                  </a:cubicBezTo>
                  <a:cubicBezTo>
                    <a:pt x="21253" y="5326"/>
                    <a:pt x="21414" y="3641"/>
                    <a:pt x="21253" y="2492"/>
                  </a:cubicBezTo>
                  <a:cubicBezTo>
                    <a:pt x="21092" y="1343"/>
                    <a:pt x="20608" y="730"/>
                    <a:pt x="19963" y="347"/>
                  </a:cubicBezTo>
                  <a:cubicBezTo>
                    <a:pt x="19318" y="-36"/>
                    <a:pt x="18513" y="-189"/>
                    <a:pt x="16256" y="347"/>
                  </a:cubicBezTo>
                  <a:cubicBezTo>
                    <a:pt x="13999" y="883"/>
                    <a:pt x="10292" y="2109"/>
                    <a:pt x="8196" y="3028"/>
                  </a:cubicBezTo>
                  <a:cubicBezTo>
                    <a:pt x="6101" y="3947"/>
                    <a:pt x="5617" y="4560"/>
                    <a:pt x="5133" y="51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2" name="Linea"/>
            <p:cNvSpPr/>
            <p:nvPr/>
          </p:nvSpPr>
          <p:spPr>
            <a:xfrm>
              <a:off x="2534260" y="7805712"/>
              <a:ext cx="54102" cy="9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fill="norm" stroke="1" extrusionOk="0">
                  <a:moveTo>
                    <a:pt x="0" y="0"/>
                  </a:moveTo>
                  <a:cubicBezTo>
                    <a:pt x="4383" y="1440"/>
                    <a:pt x="8765" y="2880"/>
                    <a:pt x="11739" y="3780"/>
                  </a:cubicBezTo>
                  <a:cubicBezTo>
                    <a:pt x="14713" y="4680"/>
                    <a:pt x="16278" y="5040"/>
                    <a:pt x="17844" y="5310"/>
                  </a:cubicBezTo>
                  <a:cubicBezTo>
                    <a:pt x="19409" y="5580"/>
                    <a:pt x="20974" y="5760"/>
                    <a:pt x="21287" y="6210"/>
                  </a:cubicBezTo>
                  <a:cubicBezTo>
                    <a:pt x="21600" y="6660"/>
                    <a:pt x="20661" y="7380"/>
                    <a:pt x="17374" y="9990"/>
                  </a:cubicBezTo>
                  <a:cubicBezTo>
                    <a:pt x="14087" y="12600"/>
                    <a:pt x="8452" y="17100"/>
                    <a:pt x="2817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3" name="Linea"/>
            <p:cNvSpPr/>
            <p:nvPr/>
          </p:nvSpPr>
          <p:spPr>
            <a:xfrm>
              <a:off x="2567587" y="7779527"/>
              <a:ext cx="69908" cy="116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600" fill="norm" stroke="1" extrusionOk="0">
                  <a:moveTo>
                    <a:pt x="0" y="0"/>
                  </a:moveTo>
                  <a:cubicBezTo>
                    <a:pt x="6310" y="1469"/>
                    <a:pt x="12620" y="2939"/>
                    <a:pt x="16261" y="3894"/>
                  </a:cubicBezTo>
                  <a:cubicBezTo>
                    <a:pt x="19901" y="4849"/>
                    <a:pt x="20872" y="5290"/>
                    <a:pt x="21236" y="5878"/>
                  </a:cubicBezTo>
                  <a:cubicBezTo>
                    <a:pt x="21600" y="6465"/>
                    <a:pt x="21357" y="7200"/>
                    <a:pt x="19658" y="8743"/>
                  </a:cubicBezTo>
                  <a:cubicBezTo>
                    <a:pt x="17960" y="10286"/>
                    <a:pt x="14804" y="12637"/>
                    <a:pt x="12499" y="14547"/>
                  </a:cubicBezTo>
                  <a:cubicBezTo>
                    <a:pt x="10193" y="16457"/>
                    <a:pt x="8737" y="17927"/>
                    <a:pt x="7766" y="19029"/>
                  </a:cubicBezTo>
                  <a:cubicBezTo>
                    <a:pt x="6795" y="20131"/>
                    <a:pt x="6310" y="20865"/>
                    <a:pt x="6189" y="21233"/>
                  </a:cubicBezTo>
                  <a:cubicBezTo>
                    <a:pt x="6067" y="21600"/>
                    <a:pt x="6310" y="21600"/>
                    <a:pt x="6553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9535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9536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8" name="Rettangolo"/>
          <p:cNvSpPr/>
          <p:nvPr/>
        </p:nvSpPr>
        <p:spPr>
          <a:xfrm>
            <a:off x="5130170" y="7837730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39" name="Rettangolo"/>
          <p:cNvSpPr/>
          <p:nvPr/>
        </p:nvSpPr>
        <p:spPr>
          <a:xfrm>
            <a:off x="1825174" y="7904285"/>
            <a:ext cx="2551983" cy="970220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0" name="Rettangolo"/>
          <p:cNvSpPr/>
          <p:nvPr/>
        </p:nvSpPr>
        <p:spPr>
          <a:xfrm>
            <a:off x="7338755" y="6879304"/>
            <a:ext cx="1921414" cy="864480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1" name="Rettangolo"/>
          <p:cNvSpPr/>
          <p:nvPr/>
        </p:nvSpPr>
        <p:spPr>
          <a:xfrm>
            <a:off x="4985734" y="6343938"/>
            <a:ext cx="1395641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2" name="Rettangolo"/>
          <p:cNvSpPr/>
          <p:nvPr/>
        </p:nvSpPr>
        <p:spPr>
          <a:xfrm>
            <a:off x="2561417" y="6523645"/>
            <a:ext cx="1395640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3" name="Rettangolo"/>
          <p:cNvSpPr/>
          <p:nvPr/>
        </p:nvSpPr>
        <p:spPr>
          <a:xfrm>
            <a:off x="7346800" y="5185657"/>
            <a:ext cx="244604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4" name="Rettangolo"/>
          <p:cNvSpPr/>
          <p:nvPr/>
        </p:nvSpPr>
        <p:spPr>
          <a:xfrm>
            <a:off x="4675637" y="4807492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5" name="Rettangolo"/>
          <p:cNvSpPr/>
          <p:nvPr/>
        </p:nvSpPr>
        <p:spPr>
          <a:xfrm>
            <a:off x="2012035" y="4980619"/>
            <a:ext cx="1705738" cy="1026868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6" name="Rettangolo"/>
          <p:cNvSpPr/>
          <p:nvPr/>
        </p:nvSpPr>
        <p:spPr>
          <a:xfrm>
            <a:off x="8087111" y="3729877"/>
            <a:ext cx="1705737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7" name="Rettangolo"/>
          <p:cNvSpPr/>
          <p:nvPr/>
        </p:nvSpPr>
        <p:spPr>
          <a:xfrm>
            <a:off x="4796663" y="3729877"/>
            <a:ext cx="2248176" cy="604255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8" name="Rettangolo"/>
          <p:cNvSpPr/>
          <p:nvPr/>
        </p:nvSpPr>
        <p:spPr>
          <a:xfrm>
            <a:off x="2406368" y="3478284"/>
            <a:ext cx="1705738" cy="986176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49" name="Rettangolo"/>
          <p:cNvSpPr/>
          <p:nvPr/>
        </p:nvSpPr>
        <p:spPr>
          <a:xfrm>
            <a:off x="6381374" y="2270341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50" name="Rettangolo"/>
          <p:cNvSpPr/>
          <p:nvPr/>
        </p:nvSpPr>
        <p:spPr>
          <a:xfrm>
            <a:off x="4112105" y="1777253"/>
            <a:ext cx="1705738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51" name="Rettangolo"/>
          <p:cNvSpPr/>
          <p:nvPr/>
        </p:nvSpPr>
        <p:spPr>
          <a:xfrm>
            <a:off x="8875758" y="1604556"/>
            <a:ext cx="1705738" cy="864481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52" name="Rettangolo"/>
          <p:cNvSpPr/>
          <p:nvPr/>
        </p:nvSpPr>
        <p:spPr>
          <a:xfrm>
            <a:off x="1708549" y="1975948"/>
            <a:ext cx="1705737" cy="986177"/>
          </a:xfrm>
          <a:prstGeom prst="rect">
            <a:avLst/>
          </a:prstGeom>
          <a:solidFill>
            <a:srgbClr val="A7C6FF">
              <a:alpha val="5753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0016" name="Disegno"/>
          <p:cNvGrpSpPr/>
          <p:nvPr/>
        </p:nvGrpSpPr>
        <p:grpSpPr>
          <a:xfrm>
            <a:off x="1548625" y="713317"/>
            <a:ext cx="8830729" cy="8111437"/>
            <a:chOff x="-61477" y="-126764"/>
            <a:chExt cx="8830727" cy="8111435"/>
          </a:xfrm>
        </p:grpSpPr>
        <p:pic>
          <p:nvPicPr>
            <p:cNvPr id="955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5077" y="-60267"/>
              <a:ext cx="226811" cy="98367"/>
            </a:xfrm>
            <a:prstGeom prst="rect">
              <a:avLst/>
            </a:prstGeom>
            <a:effectLst/>
          </p:spPr>
        </p:pic>
        <p:pic>
          <p:nvPicPr>
            <p:cNvPr id="955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77" y="-21476"/>
              <a:ext cx="92266" cy="347738"/>
            </a:xfrm>
            <a:prstGeom prst="rect">
              <a:avLst/>
            </a:prstGeom>
            <a:effectLst/>
          </p:spPr>
        </p:pic>
        <p:pic>
          <p:nvPicPr>
            <p:cNvPr id="955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1478" y="277768"/>
              <a:ext cx="294169" cy="81512"/>
            </a:xfrm>
            <a:prstGeom prst="rect">
              <a:avLst/>
            </a:prstGeom>
            <a:effectLst/>
          </p:spPr>
        </p:pic>
        <p:pic>
          <p:nvPicPr>
            <p:cNvPr id="955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9529" y="56106"/>
              <a:ext cx="240903" cy="485397"/>
            </a:xfrm>
            <a:prstGeom prst="rect">
              <a:avLst/>
            </a:prstGeom>
            <a:effectLst/>
          </p:spPr>
        </p:pic>
        <p:pic>
          <p:nvPicPr>
            <p:cNvPr id="956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7512" y="38300"/>
              <a:ext cx="213541" cy="311975"/>
            </a:xfrm>
            <a:prstGeom prst="rect">
              <a:avLst/>
            </a:prstGeom>
            <a:effectLst/>
          </p:spPr>
        </p:pic>
        <p:pic>
          <p:nvPicPr>
            <p:cNvPr id="956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4029" y="85399"/>
              <a:ext cx="273145" cy="277604"/>
            </a:xfrm>
            <a:prstGeom prst="rect">
              <a:avLst/>
            </a:prstGeom>
            <a:effectLst/>
          </p:spPr>
        </p:pic>
        <p:pic>
          <p:nvPicPr>
            <p:cNvPr id="956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51610" y="71050"/>
              <a:ext cx="195187" cy="282919"/>
            </a:xfrm>
            <a:prstGeom prst="rect">
              <a:avLst/>
            </a:prstGeom>
            <a:effectLst/>
          </p:spPr>
        </p:pic>
        <p:pic>
          <p:nvPicPr>
            <p:cNvPr id="956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871" y="95329"/>
              <a:ext cx="211494" cy="264315"/>
            </a:xfrm>
            <a:prstGeom prst="rect">
              <a:avLst/>
            </a:prstGeom>
            <a:effectLst/>
          </p:spPr>
        </p:pic>
        <p:pic>
          <p:nvPicPr>
            <p:cNvPr id="956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68014" y="-104599"/>
              <a:ext cx="294400" cy="427874"/>
            </a:xfrm>
            <a:prstGeom prst="rect">
              <a:avLst/>
            </a:prstGeom>
            <a:effectLst/>
          </p:spPr>
        </p:pic>
        <p:pic>
          <p:nvPicPr>
            <p:cNvPr id="957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5902" y="-6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57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60016" y="44785"/>
              <a:ext cx="90307" cy="465335"/>
            </a:xfrm>
            <a:prstGeom prst="rect">
              <a:avLst/>
            </a:prstGeom>
            <a:effectLst/>
          </p:spPr>
        </p:pic>
        <p:pic>
          <p:nvPicPr>
            <p:cNvPr id="957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30875" y="54082"/>
              <a:ext cx="249832" cy="282149"/>
            </a:xfrm>
            <a:prstGeom prst="rect">
              <a:avLst/>
            </a:prstGeom>
            <a:effectLst/>
          </p:spPr>
        </p:pic>
        <p:pic>
          <p:nvPicPr>
            <p:cNvPr id="957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62535" y="65231"/>
              <a:ext cx="281239" cy="289760"/>
            </a:xfrm>
            <a:prstGeom prst="rect">
              <a:avLst/>
            </a:prstGeom>
            <a:effectLst/>
          </p:spPr>
        </p:pic>
        <p:pic>
          <p:nvPicPr>
            <p:cNvPr id="957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95280" y="61648"/>
              <a:ext cx="220282" cy="277544"/>
            </a:xfrm>
            <a:prstGeom prst="rect">
              <a:avLst/>
            </a:prstGeom>
            <a:effectLst/>
          </p:spPr>
        </p:pic>
        <p:pic>
          <p:nvPicPr>
            <p:cNvPr id="958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583694" y="78272"/>
              <a:ext cx="103909" cy="261206"/>
            </a:xfrm>
            <a:prstGeom prst="rect">
              <a:avLst/>
            </a:prstGeom>
            <a:effectLst/>
          </p:spPr>
        </p:pic>
        <p:pic>
          <p:nvPicPr>
            <p:cNvPr id="958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95423" y="-4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58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03382" y="68674"/>
              <a:ext cx="239132" cy="284857"/>
            </a:xfrm>
            <a:prstGeom prst="rect">
              <a:avLst/>
            </a:prstGeom>
            <a:effectLst/>
          </p:spPr>
        </p:pic>
        <p:pic>
          <p:nvPicPr>
            <p:cNvPr id="958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89301" y="103132"/>
              <a:ext cx="205990" cy="233174"/>
            </a:xfrm>
            <a:prstGeom prst="rect">
              <a:avLst/>
            </a:prstGeom>
            <a:effectLst/>
          </p:spPr>
        </p:pic>
        <p:pic>
          <p:nvPicPr>
            <p:cNvPr id="958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83068" y="-126765"/>
              <a:ext cx="164232" cy="422625"/>
            </a:xfrm>
            <a:prstGeom prst="rect">
              <a:avLst/>
            </a:prstGeom>
            <a:effectLst/>
          </p:spPr>
        </p:pic>
        <p:pic>
          <p:nvPicPr>
            <p:cNvPr id="959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82182" y="45023"/>
              <a:ext cx="214740" cy="256845"/>
            </a:xfrm>
            <a:prstGeom prst="rect">
              <a:avLst/>
            </a:prstGeom>
            <a:effectLst/>
          </p:spPr>
        </p:pic>
        <p:pic>
          <p:nvPicPr>
            <p:cNvPr id="959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10536" y="-43642"/>
              <a:ext cx="152401" cy="76201"/>
            </a:xfrm>
            <a:prstGeom prst="rect">
              <a:avLst/>
            </a:prstGeom>
            <a:effectLst/>
          </p:spPr>
        </p:pic>
        <p:sp>
          <p:nvSpPr>
            <p:cNvPr id="9595" name="Linea"/>
            <p:cNvSpPr/>
            <p:nvPr/>
          </p:nvSpPr>
          <p:spPr>
            <a:xfrm>
              <a:off x="261649" y="1277251"/>
              <a:ext cx="17132" cy="19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505" fill="norm" stroke="1" extrusionOk="0">
                  <a:moveTo>
                    <a:pt x="18785" y="1567"/>
                  </a:moveTo>
                  <a:cubicBezTo>
                    <a:pt x="12305" y="736"/>
                    <a:pt x="5825" y="-95"/>
                    <a:pt x="2585" y="9"/>
                  </a:cubicBezTo>
                  <a:cubicBezTo>
                    <a:pt x="-655" y="113"/>
                    <a:pt x="-655" y="1151"/>
                    <a:pt x="1505" y="4267"/>
                  </a:cubicBezTo>
                  <a:cubicBezTo>
                    <a:pt x="3665" y="7382"/>
                    <a:pt x="7985" y="12574"/>
                    <a:pt x="12305" y="16105"/>
                  </a:cubicBezTo>
                  <a:cubicBezTo>
                    <a:pt x="16625" y="19636"/>
                    <a:pt x="20945" y="21505"/>
                    <a:pt x="19865" y="21505"/>
                  </a:cubicBezTo>
                  <a:cubicBezTo>
                    <a:pt x="18785" y="21505"/>
                    <a:pt x="12305" y="19636"/>
                    <a:pt x="5825" y="177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6" name="Linea"/>
            <p:cNvSpPr/>
            <p:nvPr/>
          </p:nvSpPr>
          <p:spPr>
            <a:xfrm>
              <a:off x="267452" y="1235768"/>
              <a:ext cx="99475" cy="20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1430" fill="norm" stroke="1" extrusionOk="0">
                  <a:moveTo>
                    <a:pt x="2142" y="3441"/>
                  </a:moveTo>
                  <a:cubicBezTo>
                    <a:pt x="985" y="2676"/>
                    <a:pt x="-172" y="1912"/>
                    <a:pt x="21" y="1242"/>
                  </a:cubicBezTo>
                  <a:cubicBezTo>
                    <a:pt x="214" y="573"/>
                    <a:pt x="1757" y="0"/>
                    <a:pt x="3299" y="0"/>
                  </a:cubicBezTo>
                  <a:cubicBezTo>
                    <a:pt x="4842" y="0"/>
                    <a:pt x="6385" y="573"/>
                    <a:pt x="9278" y="2103"/>
                  </a:cubicBezTo>
                  <a:cubicBezTo>
                    <a:pt x="12171" y="3632"/>
                    <a:pt x="16414" y="6117"/>
                    <a:pt x="18728" y="8315"/>
                  </a:cubicBezTo>
                  <a:cubicBezTo>
                    <a:pt x="21042" y="10513"/>
                    <a:pt x="21428" y="12425"/>
                    <a:pt x="19692" y="14527"/>
                  </a:cubicBezTo>
                  <a:cubicBezTo>
                    <a:pt x="17957" y="16630"/>
                    <a:pt x="14099" y="18924"/>
                    <a:pt x="11207" y="20166"/>
                  </a:cubicBezTo>
                  <a:cubicBezTo>
                    <a:pt x="8314" y="21409"/>
                    <a:pt x="6385" y="21600"/>
                    <a:pt x="4842" y="21313"/>
                  </a:cubicBezTo>
                  <a:cubicBezTo>
                    <a:pt x="3299" y="21027"/>
                    <a:pt x="2142" y="20262"/>
                    <a:pt x="2528" y="19497"/>
                  </a:cubicBezTo>
                  <a:cubicBezTo>
                    <a:pt x="2914" y="18733"/>
                    <a:pt x="4842" y="17968"/>
                    <a:pt x="6771" y="172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7" name="Linea"/>
            <p:cNvSpPr/>
            <p:nvPr/>
          </p:nvSpPr>
          <p:spPr>
            <a:xfrm>
              <a:off x="432877" y="1318891"/>
              <a:ext cx="16626" cy="138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0"/>
                  </a:moveTo>
                  <a:cubicBezTo>
                    <a:pt x="0" y="5684"/>
                    <a:pt x="0" y="11368"/>
                    <a:pt x="1200" y="15205"/>
                  </a:cubicBezTo>
                  <a:cubicBezTo>
                    <a:pt x="2400" y="19042"/>
                    <a:pt x="4800" y="21032"/>
                    <a:pt x="8400" y="21316"/>
                  </a:cubicBezTo>
                  <a:cubicBezTo>
                    <a:pt x="12000" y="21600"/>
                    <a:pt x="16800" y="20179"/>
                    <a:pt x="19200" y="18758"/>
                  </a:cubicBezTo>
                  <a:cubicBezTo>
                    <a:pt x="21600" y="17337"/>
                    <a:pt x="21600" y="15916"/>
                    <a:pt x="21600" y="14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8" name="Linea"/>
            <p:cNvSpPr/>
            <p:nvPr/>
          </p:nvSpPr>
          <p:spPr>
            <a:xfrm>
              <a:off x="443960" y="1224684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9" name="Linea"/>
            <p:cNvSpPr/>
            <p:nvPr/>
          </p:nvSpPr>
          <p:spPr>
            <a:xfrm>
              <a:off x="510459" y="1335516"/>
              <a:ext cx="75736" cy="233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1580" y="0"/>
                  </a:moveTo>
                  <a:cubicBezTo>
                    <a:pt x="2107" y="5443"/>
                    <a:pt x="2634" y="10885"/>
                    <a:pt x="3161" y="14117"/>
                  </a:cubicBezTo>
                  <a:cubicBezTo>
                    <a:pt x="3688" y="17348"/>
                    <a:pt x="4215" y="18369"/>
                    <a:pt x="4478" y="19389"/>
                  </a:cubicBezTo>
                  <a:cubicBezTo>
                    <a:pt x="4741" y="20409"/>
                    <a:pt x="4741" y="21430"/>
                    <a:pt x="4478" y="21515"/>
                  </a:cubicBezTo>
                  <a:cubicBezTo>
                    <a:pt x="4215" y="21600"/>
                    <a:pt x="3688" y="20750"/>
                    <a:pt x="2634" y="18113"/>
                  </a:cubicBezTo>
                  <a:cubicBezTo>
                    <a:pt x="1580" y="15477"/>
                    <a:pt x="0" y="11055"/>
                    <a:pt x="0" y="8249"/>
                  </a:cubicBezTo>
                  <a:cubicBezTo>
                    <a:pt x="0" y="5443"/>
                    <a:pt x="1580" y="4252"/>
                    <a:pt x="3424" y="3232"/>
                  </a:cubicBezTo>
                  <a:cubicBezTo>
                    <a:pt x="5268" y="2211"/>
                    <a:pt x="7376" y="1361"/>
                    <a:pt x="9746" y="935"/>
                  </a:cubicBezTo>
                  <a:cubicBezTo>
                    <a:pt x="12117" y="510"/>
                    <a:pt x="14751" y="510"/>
                    <a:pt x="16595" y="935"/>
                  </a:cubicBezTo>
                  <a:cubicBezTo>
                    <a:pt x="18439" y="1361"/>
                    <a:pt x="19493" y="2211"/>
                    <a:pt x="20283" y="3487"/>
                  </a:cubicBezTo>
                  <a:cubicBezTo>
                    <a:pt x="21073" y="4762"/>
                    <a:pt x="21600" y="6463"/>
                    <a:pt x="21600" y="7739"/>
                  </a:cubicBezTo>
                  <a:cubicBezTo>
                    <a:pt x="21600" y="9014"/>
                    <a:pt x="21073" y="9865"/>
                    <a:pt x="19756" y="10545"/>
                  </a:cubicBezTo>
                  <a:cubicBezTo>
                    <a:pt x="18439" y="11225"/>
                    <a:pt x="16332" y="11735"/>
                    <a:pt x="13961" y="11991"/>
                  </a:cubicBezTo>
                  <a:cubicBezTo>
                    <a:pt x="11590" y="12246"/>
                    <a:pt x="8956" y="12246"/>
                    <a:pt x="6322" y="12161"/>
                  </a:cubicBezTo>
                  <a:cubicBezTo>
                    <a:pt x="3688" y="12076"/>
                    <a:pt x="1054" y="11906"/>
                    <a:pt x="527" y="11395"/>
                  </a:cubicBezTo>
                  <a:cubicBezTo>
                    <a:pt x="0" y="10885"/>
                    <a:pt x="1580" y="10035"/>
                    <a:pt x="3161" y="9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0" name="Linea"/>
            <p:cNvSpPr/>
            <p:nvPr/>
          </p:nvSpPr>
          <p:spPr>
            <a:xfrm>
              <a:off x="626832" y="1306114"/>
              <a:ext cx="254912" cy="13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62" fill="norm" stroke="1" extrusionOk="0">
                  <a:moveTo>
                    <a:pt x="0" y="11345"/>
                  </a:moveTo>
                  <a:cubicBezTo>
                    <a:pt x="1722" y="10776"/>
                    <a:pt x="3443" y="10208"/>
                    <a:pt x="4774" y="9071"/>
                  </a:cubicBezTo>
                  <a:cubicBezTo>
                    <a:pt x="6104" y="7934"/>
                    <a:pt x="7043" y="6229"/>
                    <a:pt x="7591" y="4666"/>
                  </a:cubicBezTo>
                  <a:cubicBezTo>
                    <a:pt x="8139" y="3103"/>
                    <a:pt x="8296" y="1681"/>
                    <a:pt x="7983" y="829"/>
                  </a:cubicBezTo>
                  <a:cubicBezTo>
                    <a:pt x="7670" y="-24"/>
                    <a:pt x="6887" y="-308"/>
                    <a:pt x="5870" y="403"/>
                  </a:cubicBezTo>
                  <a:cubicBezTo>
                    <a:pt x="4852" y="1113"/>
                    <a:pt x="3600" y="2818"/>
                    <a:pt x="2896" y="5092"/>
                  </a:cubicBezTo>
                  <a:cubicBezTo>
                    <a:pt x="2191" y="7366"/>
                    <a:pt x="2035" y="10208"/>
                    <a:pt x="2504" y="12908"/>
                  </a:cubicBezTo>
                  <a:cubicBezTo>
                    <a:pt x="2974" y="15608"/>
                    <a:pt x="4070" y="18166"/>
                    <a:pt x="5009" y="19587"/>
                  </a:cubicBezTo>
                  <a:cubicBezTo>
                    <a:pt x="5948" y="21008"/>
                    <a:pt x="6730" y="21292"/>
                    <a:pt x="7670" y="19587"/>
                  </a:cubicBezTo>
                  <a:cubicBezTo>
                    <a:pt x="8609" y="17881"/>
                    <a:pt x="9704" y="14187"/>
                    <a:pt x="10487" y="11629"/>
                  </a:cubicBezTo>
                  <a:cubicBezTo>
                    <a:pt x="11270" y="9071"/>
                    <a:pt x="11739" y="7650"/>
                    <a:pt x="12287" y="6371"/>
                  </a:cubicBezTo>
                  <a:cubicBezTo>
                    <a:pt x="12835" y="5092"/>
                    <a:pt x="13461" y="3955"/>
                    <a:pt x="13774" y="4097"/>
                  </a:cubicBezTo>
                  <a:cubicBezTo>
                    <a:pt x="14087" y="4239"/>
                    <a:pt x="14087" y="5660"/>
                    <a:pt x="14087" y="7792"/>
                  </a:cubicBezTo>
                  <a:cubicBezTo>
                    <a:pt x="14087" y="9924"/>
                    <a:pt x="14087" y="12766"/>
                    <a:pt x="14087" y="14897"/>
                  </a:cubicBezTo>
                  <a:cubicBezTo>
                    <a:pt x="14087" y="17029"/>
                    <a:pt x="14087" y="18450"/>
                    <a:pt x="14165" y="18450"/>
                  </a:cubicBezTo>
                  <a:cubicBezTo>
                    <a:pt x="14243" y="18450"/>
                    <a:pt x="14400" y="17029"/>
                    <a:pt x="14870" y="14897"/>
                  </a:cubicBezTo>
                  <a:cubicBezTo>
                    <a:pt x="15339" y="12766"/>
                    <a:pt x="16122" y="9924"/>
                    <a:pt x="16748" y="7934"/>
                  </a:cubicBezTo>
                  <a:cubicBezTo>
                    <a:pt x="17374" y="5945"/>
                    <a:pt x="17843" y="4808"/>
                    <a:pt x="18548" y="3955"/>
                  </a:cubicBezTo>
                  <a:cubicBezTo>
                    <a:pt x="19252" y="3103"/>
                    <a:pt x="20191" y="2534"/>
                    <a:pt x="20739" y="2960"/>
                  </a:cubicBezTo>
                  <a:cubicBezTo>
                    <a:pt x="21287" y="3387"/>
                    <a:pt x="21443" y="4808"/>
                    <a:pt x="21522" y="7508"/>
                  </a:cubicBezTo>
                  <a:cubicBezTo>
                    <a:pt x="21600" y="10208"/>
                    <a:pt x="21600" y="14187"/>
                    <a:pt x="21600" y="181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1" name="Linea"/>
            <p:cNvSpPr/>
            <p:nvPr/>
          </p:nvSpPr>
          <p:spPr>
            <a:xfrm>
              <a:off x="937982" y="1314810"/>
              <a:ext cx="112490" cy="13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0695" fill="norm" stroke="1" extrusionOk="0">
                  <a:moveTo>
                    <a:pt x="2980" y="7449"/>
                  </a:moveTo>
                  <a:cubicBezTo>
                    <a:pt x="1587" y="8302"/>
                    <a:pt x="193" y="9154"/>
                    <a:pt x="19" y="11144"/>
                  </a:cubicBezTo>
                  <a:cubicBezTo>
                    <a:pt x="-155" y="13133"/>
                    <a:pt x="890" y="16259"/>
                    <a:pt x="2110" y="18249"/>
                  </a:cubicBezTo>
                  <a:cubicBezTo>
                    <a:pt x="3329" y="20238"/>
                    <a:pt x="4722" y="21091"/>
                    <a:pt x="7510" y="20523"/>
                  </a:cubicBezTo>
                  <a:cubicBezTo>
                    <a:pt x="10297" y="19954"/>
                    <a:pt x="14477" y="17965"/>
                    <a:pt x="17090" y="15123"/>
                  </a:cubicBezTo>
                  <a:cubicBezTo>
                    <a:pt x="19703" y="12280"/>
                    <a:pt x="20748" y="8586"/>
                    <a:pt x="21097" y="6028"/>
                  </a:cubicBezTo>
                  <a:cubicBezTo>
                    <a:pt x="21445" y="3470"/>
                    <a:pt x="21097" y="2049"/>
                    <a:pt x="19180" y="1054"/>
                  </a:cubicBezTo>
                  <a:cubicBezTo>
                    <a:pt x="17264" y="59"/>
                    <a:pt x="13780" y="-509"/>
                    <a:pt x="10993" y="628"/>
                  </a:cubicBezTo>
                  <a:cubicBezTo>
                    <a:pt x="8206" y="1765"/>
                    <a:pt x="6116" y="4607"/>
                    <a:pt x="4026" y="74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2" name="Linea"/>
            <p:cNvSpPr/>
            <p:nvPr/>
          </p:nvSpPr>
          <p:spPr>
            <a:xfrm>
              <a:off x="1047990" y="1219143"/>
              <a:ext cx="16626" cy="23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2400" y="4422"/>
                    <a:pt x="4800" y="8844"/>
                    <a:pt x="6000" y="11991"/>
                  </a:cubicBezTo>
                  <a:cubicBezTo>
                    <a:pt x="7200" y="15137"/>
                    <a:pt x="7200" y="17008"/>
                    <a:pt x="6000" y="18539"/>
                  </a:cubicBezTo>
                  <a:cubicBezTo>
                    <a:pt x="4800" y="20069"/>
                    <a:pt x="2400" y="21260"/>
                    <a:pt x="3600" y="21430"/>
                  </a:cubicBezTo>
                  <a:cubicBezTo>
                    <a:pt x="4800" y="21600"/>
                    <a:pt x="9600" y="20750"/>
                    <a:pt x="13200" y="19814"/>
                  </a:cubicBezTo>
                  <a:cubicBezTo>
                    <a:pt x="16800" y="18879"/>
                    <a:pt x="19200" y="17858"/>
                    <a:pt x="21600" y="168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3" name="Linea"/>
            <p:cNvSpPr/>
            <p:nvPr/>
          </p:nvSpPr>
          <p:spPr>
            <a:xfrm>
              <a:off x="1106457" y="1322510"/>
              <a:ext cx="224154" cy="14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05" fill="norm" stroke="1" extrusionOk="0">
                  <a:moveTo>
                    <a:pt x="770" y="8596"/>
                  </a:moveTo>
                  <a:cubicBezTo>
                    <a:pt x="1655" y="9149"/>
                    <a:pt x="2541" y="9703"/>
                    <a:pt x="3337" y="9565"/>
                  </a:cubicBezTo>
                  <a:cubicBezTo>
                    <a:pt x="4134" y="9426"/>
                    <a:pt x="4842" y="8596"/>
                    <a:pt x="5462" y="7626"/>
                  </a:cubicBezTo>
                  <a:cubicBezTo>
                    <a:pt x="6082" y="6657"/>
                    <a:pt x="6613" y="5549"/>
                    <a:pt x="6967" y="4303"/>
                  </a:cubicBezTo>
                  <a:cubicBezTo>
                    <a:pt x="7321" y="3057"/>
                    <a:pt x="7498" y="1672"/>
                    <a:pt x="7144" y="842"/>
                  </a:cubicBezTo>
                  <a:cubicBezTo>
                    <a:pt x="6790" y="11"/>
                    <a:pt x="5905" y="-266"/>
                    <a:pt x="4665" y="288"/>
                  </a:cubicBezTo>
                  <a:cubicBezTo>
                    <a:pt x="3426" y="842"/>
                    <a:pt x="1833" y="2226"/>
                    <a:pt x="947" y="4580"/>
                  </a:cubicBezTo>
                  <a:cubicBezTo>
                    <a:pt x="62" y="6934"/>
                    <a:pt x="-115" y="10257"/>
                    <a:pt x="62" y="12749"/>
                  </a:cubicBezTo>
                  <a:cubicBezTo>
                    <a:pt x="239" y="15242"/>
                    <a:pt x="770" y="16903"/>
                    <a:pt x="1390" y="18149"/>
                  </a:cubicBezTo>
                  <a:cubicBezTo>
                    <a:pt x="2010" y="19396"/>
                    <a:pt x="2718" y="20226"/>
                    <a:pt x="4665" y="17872"/>
                  </a:cubicBezTo>
                  <a:cubicBezTo>
                    <a:pt x="6613" y="15519"/>
                    <a:pt x="9800" y="9980"/>
                    <a:pt x="11659" y="6657"/>
                  </a:cubicBezTo>
                  <a:cubicBezTo>
                    <a:pt x="13518" y="3334"/>
                    <a:pt x="14049" y="2226"/>
                    <a:pt x="14226" y="2365"/>
                  </a:cubicBezTo>
                  <a:cubicBezTo>
                    <a:pt x="14403" y="2503"/>
                    <a:pt x="14226" y="3888"/>
                    <a:pt x="14226" y="6796"/>
                  </a:cubicBezTo>
                  <a:cubicBezTo>
                    <a:pt x="14226" y="9703"/>
                    <a:pt x="14403" y="14134"/>
                    <a:pt x="14580" y="17042"/>
                  </a:cubicBezTo>
                  <a:cubicBezTo>
                    <a:pt x="14757" y="19949"/>
                    <a:pt x="14934" y="21334"/>
                    <a:pt x="15200" y="21196"/>
                  </a:cubicBezTo>
                  <a:cubicBezTo>
                    <a:pt x="15465" y="21057"/>
                    <a:pt x="15819" y="19396"/>
                    <a:pt x="16174" y="16488"/>
                  </a:cubicBezTo>
                  <a:cubicBezTo>
                    <a:pt x="16528" y="13580"/>
                    <a:pt x="16882" y="9426"/>
                    <a:pt x="17236" y="6380"/>
                  </a:cubicBezTo>
                  <a:cubicBezTo>
                    <a:pt x="17590" y="3334"/>
                    <a:pt x="17944" y="1396"/>
                    <a:pt x="18387" y="980"/>
                  </a:cubicBezTo>
                  <a:cubicBezTo>
                    <a:pt x="18829" y="565"/>
                    <a:pt x="19360" y="1672"/>
                    <a:pt x="19892" y="4719"/>
                  </a:cubicBezTo>
                  <a:cubicBezTo>
                    <a:pt x="20423" y="7765"/>
                    <a:pt x="20954" y="12749"/>
                    <a:pt x="21485" y="177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4" name="Linea"/>
            <p:cNvSpPr/>
            <p:nvPr/>
          </p:nvSpPr>
          <p:spPr>
            <a:xfrm>
              <a:off x="1386025" y="1303589"/>
              <a:ext cx="149624" cy="153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2130"/>
                  </a:moveTo>
                  <a:cubicBezTo>
                    <a:pt x="1333" y="1359"/>
                    <a:pt x="2667" y="587"/>
                    <a:pt x="4667" y="202"/>
                  </a:cubicBezTo>
                  <a:cubicBezTo>
                    <a:pt x="6667" y="-184"/>
                    <a:pt x="9333" y="-184"/>
                    <a:pt x="10000" y="1745"/>
                  </a:cubicBezTo>
                  <a:cubicBezTo>
                    <a:pt x="10667" y="3673"/>
                    <a:pt x="9333" y="7530"/>
                    <a:pt x="7600" y="10616"/>
                  </a:cubicBezTo>
                  <a:cubicBezTo>
                    <a:pt x="5867" y="13702"/>
                    <a:pt x="3733" y="16016"/>
                    <a:pt x="2267" y="17687"/>
                  </a:cubicBezTo>
                  <a:cubicBezTo>
                    <a:pt x="800" y="19359"/>
                    <a:pt x="0" y="20387"/>
                    <a:pt x="267" y="20902"/>
                  </a:cubicBezTo>
                  <a:cubicBezTo>
                    <a:pt x="533" y="21416"/>
                    <a:pt x="1867" y="21416"/>
                    <a:pt x="4000" y="21159"/>
                  </a:cubicBezTo>
                  <a:cubicBezTo>
                    <a:pt x="6133" y="20902"/>
                    <a:pt x="9067" y="20387"/>
                    <a:pt x="12133" y="19873"/>
                  </a:cubicBezTo>
                  <a:cubicBezTo>
                    <a:pt x="15200" y="19359"/>
                    <a:pt x="18400" y="18845"/>
                    <a:pt x="21600" y="183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5" name="Linea"/>
            <p:cNvSpPr/>
            <p:nvPr/>
          </p:nvSpPr>
          <p:spPr>
            <a:xfrm>
              <a:off x="1413733" y="1379848"/>
              <a:ext cx="88563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50" y="14400"/>
                    <a:pt x="2700" y="7200"/>
                    <a:pt x="6300" y="3600"/>
                  </a:cubicBezTo>
                  <a:cubicBezTo>
                    <a:pt x="9900" y="0"/>
                    <a:pt x="157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6" name="Linea"/>
            <p:cNvSpPr/>
            <p:nvPr/>
          </p:nvSpPr>
          <p:spPr>
            <a:xfrm>
              <a:off x="1522339" y="1303755"/>
              <a:ext cx="101975" cy="1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040" fill="norm" stroke="1" extrusionOk="0">
                  <a:moveTo>
                    <a:pt x="12036" y="5452"/>
                  </a:moveTo>
                  <a:cubicBezTo>
                    <a:pt x="12422" y="4102"/>
                    <a:pt x="12807" y="2752"/>
                    <a:pt x="12229" y="1672"/>
                  </a:cubicBezTo>
                  <a:cubicBezTo>
                    <a:pt x="11650" y="592"/>
                    <a:pt x="10107" y="-218"/>
                    <a:pt x="8564" y="52"/>
                  </a:cubicBezTo>
                  <a:cubicBezTo>
                    <a:pt x="7022" y="322"/>
                    <a:pt x="5479" y="1672"/>
                    <a:pt x="3936" y="3832"/>
                  </a:cubicBezTo>
                  <a:cubicBezTo>
                    <a:pt x="2393" y="5992"/>
                    <a:pt x="850" y="8962"/>
                    <a:pt x="272" y="11122"/>
                  </a:cubicBezTo>
                  <a:cubicBezTo>
                    <a:pt x="-307" y="13282"/>
                    <a:pt x="79" y="14632"/>
                    <a:pt x="1043" y="15712"/>
                  </a:cubicBezTo>
                  <a:cubicBezTo>
                    <a:pt x="2007" y="16792"/>
                    <a:pt x="3550" y="17602"/>
                    <a:pt x="5093" y="17602"/>
                  </a:cubicBezTo>
                  <a:cubicBezTo>
                    <a:pt x="6636" y="17602"/>
                    <a:pt x="8179" y="16792"/>
                    <a:pt x="9722" y="14362"/>
                  </a:cubicBezTo>
                  <a:cubicBezTo>
                    <a:pt x="11264" y="11932"/>
                    <a:pt x="12807" y="7882"/>
                    <a:pt x="13579" y="5047"/>
                  </a:cubicBezTo>
                  <a:cubicBezTo>
                    <a:pt x="14350" y="2212"/>
                    <a:pt x="14350" y="592"/>
                    <a:pt x="13772" y="322"/>
                  </a:cubicBezTo>
                  <a:cubicBezTo>
                    <a:pt x="13193" y="52"/>
                    <a:pt x="12036" y="1132"/>
                    <a:pt x="11457" y="3022"/>
                  </a:cubicBezTo>
                  <a:cubicBezTo>
                    <a:pt x="10879" y="4912"/>
                    <a:pt x="10879" y="7612"/>
                    <a:pt x="11650" y="10852"/>
                  </a:cubicBezTo>
                  <a:cubicBezTo>
                    <a:pt x="12422" y="14092"/>
                    <a:pt x="13964" y="17872"/>
                    <a:pt x="15700" y="19627"/>
                  </a:cubicBezTo>
                  <a:cubicBezTo>
                    <a:pt x="17436" y="21382"/>
                    <a:pt x="19364" y="21112"/>
                    <a:pt x="21293" y="20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7" name="Linea"/>
            <p:cNvSpPr/>
            <p:nvPr/>
          </p:nvSpPr>
          <p:spPr>
            <a:xfrm>
              <a:off x="279678" y="1579097"/>
              <a:ext cx="125492" cy="12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441" fill="norm" stroke="1" extrusionOk="0">
                  <a:moveTo>
                    <a:pt x="3424" y="10373"/>
                  </a:moveTo>
                  <a:cubicBezTo>
                    <a:pt x="4989" y="10373"/>
                    <a:pt x="6554" y="10373"/>
                    <a:pt x="7963" y="9746"/>
                  </a:cubicBezTo>
                  <a:cubicBezTo>
                    <a:pt x="9371" y="9120"/>
                    <a:pt x="10624" y="7868"/>
                    <a:pt x="11093" y="6146"/>
                  </a:cubicBezTo>
                  <a:cubicBezTo>
                    <a:pt x="11563" y="4425"/>
                    <a:pt x="11250" y="2233"/>
                    <a:pt x="10154" y="981"/>
                  </a:cubicBezTo>
                  <a:cubicBezTo>
                    <a:pt x="9058" y="-271"/>
                    <a:pt x="7180" y="-584"/>
                    <a:pt x="5302" y="1607"/>
                  </a:cubicBezTo>
                  <a:cubicBezTo>
                    <a:pt x="3424" y="3799"/>
                    <a:pt x="1545" y="8494"/>
                    <a:pt x="606" y="11625"/>
                  </a:cubicBezTo>
                  <a:cubicBezTo>
                    <a:pt x="-333" y="14755"/>
                    <a:pt x="-333" y="16320"/>
                    <a:pt x="1702" y="17886"/>
                  </a:cubicBezTo>
                  <a:cubicBezTo>
                    <a:pt x="3737" y="19451"/>
                    <a:pt x="7806" y="21016"/>
                    <a:pt x="11406" y="20233"/>
                  </a:cubicBezTo>
                  <a:cubicBezTo>
                    <a:pt x="15006" y="19451"/>
                    <a:pt x="18137" y="16320"/>
                    <a:pt x="21267" y="13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8" name="Linea"/>
            <p:cNvSpPr/>
            <p:nvPr/>
          </p:nvSpPr>
          <p:spPr>
            <a:xfrm>
              <a:off x="413229" y="1589370"/>
              <a:ext cx="91689" cy="11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912" fill="norm" stroke="1" extrusionOk="0">
                  <a:moveTo>
                    <a:pt x="13399" y="2290"/>
                  </a:moveTo>
                  <a:cubicBezTo>
                    <a:pt x="11705" y="1245"/>
                    <a:pt x="10011" y="199"/>
                    <a:pt x="8105" y="25"/>
                  </a:cubicBezTo>
                  <a:cubicBezTo>
                    <a:pt x="6199" y="-149"/>
                    <a:pt x="4082" y="548"/>
                    <a:pt x="2388" y="2986"/>
                  </a:cubicBezTo>
                  <a:cubicBezTo>
                    <a:pt x="694" y="5425"/>
                    <a:pt x="-577" y="9606"/>
                    <a:pt x="270" y="13264"/>
                  </a:cubicBezTo>
                  <a:cubicBezTo>
                    <a:pt x="1117" y="16922"/>
                    <a:pt x="4082" y="20057"/>
                    <a:pt x="7894" y="20754"/>
                  </a:cubicBezTo>
                  <a:cubicBezTo>
                    <a:pt x="11705" y="21451"/>
                    <a:pt x="16364" y="19709"/>
                    <a:pt x="21023" y="179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9" name="Linea"/>
            <p:cNvSpPr/>
            <p:nvPr/>
          </p:nvSpPr>
          <p:spPr>
            <a:xfrm>
              <a:off x="539652" y="1580374"/>
              <a:ext cx="81639" cy="13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175" fill="norm" stroke="1" extrusionOk="0">
                  <a:moveTo>
                    <a:pt x="12574" y="4333"/>
                  </a:moveTo>
                  <a:cubicBezTo>
                    <a:pt x="13054" y="2833"/>
                    <a:pt x="13534" y="1333"/>
                    <a:pt x="12574" y="583"/>
                  </a:cubicBezTo>
                  <a:cubicBezTo>
                    <a:pt x="11614" y="-167"/>
                    <a:pt x="9214" y="-167"/>
                    <a:pt x="7294" y="433"/>
                  </a:cubicBezTo>
                  <a:cubicBezTo>
                    <a:pt x="5374" y="1033"/>
                    <a:pt x="3934" y="2233"/>
                    <a:pt x="2494" y="4333"/>
                  </a:cubicBezTo>
                  <a:cubicBezTo>
                    <a:pt x="1054" y="6433"/>
                    <a:pt x="-386" y="9433"/>
                    <a:pt x="94" y="12433"/>
                  </a:cubicBezTo>
                  <a:cubicBezTo>
                    <a:pt x="574" y="15433"/>
                    <a:pt x="2974" y="18433"/>
                    <a:pt x="5374" y="19933"/>
                  </a:cubicBezTo>
                  <a:cubicBezTo>
                    <a:pt x="7774" y="21433"/>
                    <a:pt x="10174" y="21433"/>
                    <a:pt x="12814" y="20683"/>
                  </a:cubicBezTo>
                  <a:cubicBezTo>
                    <a:pt x="15454" y="19933"/>
                    <a:pt x="18334" y="18433"/>
                    <a:pt x="21214" y="169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0" name="Linea"/>
            <p:cNvSpPr/>
            <p:nvPr/>
          </p:nvSpPr>
          <p:spPr>
            <a:xfrm>
              <a:off x="643456" y="1590427"/>
              <a:ext cx="121916" cy="11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6171"/>
                  </a:moveTo>
                  <a:cubicBezTo>
                    <a:pt x="982" y="7543"/>
                    <a:pt x="1964" y="8914"/>
                    <a:pt x="3273" y="9600"/>
                  </a:cubicBezTo>
                  <a:cubicBezTo>
                    <a:pt x="4582" y="10286"/>
                    <a:pt x="6218" y="10286"/>
                    <a:pt x="8182" y="9429"/>
                  </a:cubicBezTo>
                  <a:cubicBezTo>
                    <a:pt x="10145" y="8571"/>
                    <a:pt x="12436" y="6857"/>
                    <a:pt x="13745" y="5143"/>
                  </a:cubicBezTo>
                  <a:cubicBezTo>
                    <a:pt x="15055" y="3429"/>
                    <a:pt x="15382" y="1714"/>
                    <a:pt x="14727" y="857"/>
                  </a:cubicBezTo>
                  <a:cubicBezTo>
                    <a:pt x="14073" y="0"/>
                    <a:pt x="12436" y="0"/>
                    <a:pt x="10800" y="0"/>
                  </a:cubicBezTo>
                  <a:cubicBezTo>
                    <a:pt x="9164" y="0"/>
                    <a:pt x="7527" y="0"/>
                    <a:pt x="5727" y="1371"/>
                  </a:cubicBezTo>
                  <a:cubicBezTo>
                    <a:pt x="3927" y="2743"/>
                    <a:pt x="1964" y="5486"/>
                    <a:pt x="2455" y="9086"/>
                  </a:cubicBezTo>
                  <a:cubicBezTo>
                    <a:pt x="2945" y="12686"/>
                    <a:pt x="5891" y="17143"/>
                    <a:pt x="8345" y="19371"/>
                  </a:cubicBezTo>
                  <a:cubicBezTo>
                    <a:pt x="10800" y="21600"/>
                    <a:pt x="12764" y="21600"/>
                    <a:pt x="14891" y="20229"/>
                  </a:cubicBezTo>
                  <a:cubicBezTo>
                    <a:pt x="17018" y="18857"/>
                    <a:pt x="19309" y="16114"/>
                    <a:pt x="21600" y="133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1" name="Linea"/>
            <p:cNvSpPr/>
            <p:nvPr/>
          </p:nvSpPr>
          <p:spPr>
            <a:xfrm>
              <a:off x="798601" y="1584886"/>
              <a:ext cx="65619" cy="107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374" fill="norm" stroke="1" extrusionOk="0">
                  <a:moveTo>
                    <a:pt x="17519" y="0"/>
                  </a:moveTo>
                  <a:cubicBezTo>
                    <a:pt x="14600" y="0"/>
                    <a:pt x="11681" y="0"/>
                    <a:pt x="9054" y="549"/>
                  </a:cubicBezTo>
                  <a:cubicBezTo>
                    <a:pt x="6427" y="1098"/>
                    <a:pt x="4092" y="2197"/>
                    <a:pt x="2341" y="3844"/>
                  </a:cubicBezTo>
                  <a:cubicBezTo>
                    <a:pt x="590" y="5492"/>
                    <a:pt x="-578" y="7688"/>
                    <a:pt x="298" y="9153"/>
                  </a:cubicBezTo>
                  <a:cubicBezTo>
                    <a:pt x="1173" y="10617"/>
                    <a:pt x="4092" y="11349"/>
                    <a:pt x="7011" y="11898"/>
                  </a:cubicBezTo>
                  <a:cubicBezTo>
                    <a:pt x="9930" y="12447"/>
                    <a:pt x="12849" y="12814"/>
                    <a:pt x="15476" y="13546"/>
                  </a:cubicBezTo>
                  <a:cubicBezTo>
                    <a:pt x="18103" y="14278"/>
                    <a:pt x="20438" y="15376"/>
                    <a:pt x="20730" y="16658"/>
                  </a:cubicBezTo>
                  <a:cubicBezTo>
                    <a:pt x="21022" y="17939"/>
                    <a:pt x="19271" y="19403"/>
                    <a:pt x="16936" y="20319"/>
                  </a:cubicBezTo>
                  <a:cubicBezTo>
                    <a:pt x="14600" y="21234"/>
                    <a:pt x="11681" y="21600"/>
                    <a:pt x="9054" y="21234"/>
                  </a:cubicBezTo>
                  <a:cubicBezTo>
                    <a:pt x="6427" y="20868"/>
                    <a:pt x="4092" y="19770"/>
                    <a:pt x="1757" y="186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2" name="Linea"/>
            <p:cNvSpPr/>
            <p:nvPr/>
          </p:nvSpPr>
          <p:spPr>
            <a:xfrm>
              <a:off x="895887" y="1573327"/>
              <a:ext cx="123572" cy="13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79" fill="norm" stroke="1" extrusionOk="0">
                  <a:moveTo>
                    <a:pt x="10909" y="5402"/>
                  </a:moveTo>
                  <a:cubicBezTo>
                    <a:pt x="10909" y="3922"/>
                    <a:pt x="10909" y="2443"/>
                    <a:pt x="10115" y="1407"/>
                  </a:cubicBezTo>
                  <a:cubicBezTo>
                    <a:pt x="9320" y="372"/>
                    <a:pt x="7732" y="-220"/>
                    <a:pt x="6303" y="76"/>
                  </a:cubicBezTo>
                  <a:cubicBezTo>
                    <a:pt x="4873" y="372"/>
                    <a:pt x="3603" y="1555"/>
                    <a:pt x="2491" y="2739"/>
                  </a:cubicBezTo>
                  <a:cubicBezTo>
                    <a:pt x="1379" y="3922"/>
                    <a:pt x="426" y="5106"/>
                    <a:pt x="109" y="6438"/>
                  </a:cubicBezTo>
                  <a:cubicBezTo>
                    <a:pt x="-209" y="7769"/>
                    <a:pt x="109" y="9248"/>
                    <a:pt x="1856" y="10136"/>
                  </a:cubicBezTo>
                  <a:cubicBezTo>
                    <a:pt x="3603" y="11024"/>
                    <a:pt x="6779" y="11320"/>
                    <a:pt x="9956" y="11468"/>
                  </a:cubicBezTo>
                  <a:cubicBezTo>
                    <a:pt x="13132" y="11616"/>
                    <a:pt x="16309" y="11616"/>
                    <a:pt x="18373" y="12207"/>
                  </a:cubicBezTo>
                  <a:cubicBezTo>
                    <a:pt x="20438" y="12799"/>
                    <a:pt x="21391" y="13983"/>
                    <a:pt x="21232" y="15018"/>
                  </a:cubicBezTo>
                  <a:cubicBezTo>
                    <a:pt x="21073" y="16054"/>
                    <a:pt x="19803" y="16942"/>
                    <a:pt x="17579" y="17977"/>
                  </a:cubicBezTo>
                  <a:cubicBezTo>
                    <a:pt x="15356" y="19013"/>
                    <a:pt x="12179" y="20196"/>
                    <a:pt x="9797" y="20788"/>
                  </a:cubicBezTo>
                  <a:cubicBezTo>
                    <a:pt x="7415" y="21380"/>
                    <a:pt x="5826" y="21380"/>
                    <a:pt x="5350" y="21084"/>
                  </a:cubicBezTo>
                  <a:cubicBezTo>
                    <a:pt x="4873" y="20788"/>
                    <a:pt x="5509" y="20196"/>
                    <a:pt x="6144" y="196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3" name="Linea"/>
            <p:cNvSpPr/>
            <p:nvPr/>
          </p:nvSpPr>
          <p:spPr>
            <a:xfrm>
              <a:off x="1047990" y="1583039"/>
              <a:ext cx="16606" cy="10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2400" y="1862"/>
                    <a:pt x="4800" y="0"/>
                    <a:pt x="6000" y="0"/>
                  </a:cubicBezTo>
                  <a:cubicBezTo>
                    <a:pt x="7200" y="0"/>
                    <a:pt x="7200" y="1862"/>
                    <a:pt x="9600" y="5772"/>
                  </a:cubicBezTo>
                  <a:cubicBezTo>
                    <a:pt x="12000" y="9683"/>
                    <a:pt x="16800" y="156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4" name="Linea"/>
            <p:cNvSpPr/>
            <p:nvPr/>
          </p:nvSpPr>
          <p:spPr>
            <a:xfrm>
              <a:off x="1047990" y="1529470"/>
              <a:ext cx="16606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5" name="Linea"/>
            <p:cNvSpPr/>
            <p:nvPr/>
          </p:nvSpPr>
          <p:spPr>
            <a:xfrm>
              <a:off x="1120030" y="1568261"/>
              <a:ext cx="88666" cy="12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34"/>
                  </a:moveTo>
                  <a:cubicBezTo>
                    <a:pt x="900" y="6770"/>
                    <a:pt x="1800" y="11606"/>
                    <a:pt x="3150" y="15152"/>
                  </a:cubicBezTo>
                  <a:cubicBezTo>
                    <a:pt x="4500" y="18698"/>
                    <a:pt x="6300" y="20955"/>
                    <a:pt x="7425" y="21278"/>
                  </a:cubicBezTo>
                  <a:cubicBezTo>
                    <a:pt x="8550" y="21600"/>
                    <a:pt x="9000" y="19988"/>
                    <a:pt x="11250" y="16119"/>
                  </a:cubicBezTo>
                  <a:cubicBezTo>
                    <a:pt x="13500" y="12251"/>
                    <a:pt x="17550" y="61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6" name="Linea"/>
            <p:cNvSpPr/>
            <p:nvPr/>
          </p:nvSpPr>
          <p:spPr>
            <a:xfrm>
              <a:off x="1231496" y="1573327"/>
              <a:ext cx="137906" cy="1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024" fill="norm" stroke="1" extrusionOk="0">
                  <a:moveTo>
                    <a:pt x="7677" y="5634"/>
                  </a:moveTo>
                  <a:cubicBezTo>
                    <a:pt x="8253" y="4091"/>
                    <a:pt x="8829" y="2548"/>
                    <a:pt x="8253" y="1468"/>
                  </a:cubicBezTo>
                  <a:cubicBezTo>
                    <a:pt x="7677" y="388"/>
                    <a:pt x="5949" y="-229"/>
                    <a:pt x="4653" y="80"/>
                  </a:cubicBezTo>
                  <a:cubicBezTo>
                    <a:pt x="3357" y="388"/>
                    <a:pt x="2493" y="1622"/>
                    <a:pt x="1773" y="4091"/>
                  </a:cubicBezTo>
                  <a:cubicBezTo>
                    <a:pt x="1053" y="6560"/>
                    <a:pt x="477" y="10262"/>
                    <a:pt x="189" y="12885"/>
                  </a:cubicBezTo>
                  <a:cubicBezTo>
                    <a:pt x="-99" y="15508"/>
                    <a:pt x="-99" y="17051"/>
                    <a:pt x="477" y="18285"/>
                  </a:cubicBezTo>
                  <a:cubicBezTo>
                    <a:pt x="1053" y="19520"/>
                    <a:pt x="2205" y="20445"/>
                    <a:pt x="3357" y="20445"/>
                  </a:cubicBezTo>
                  <a:cubicBezTo>
                    <a:pt x="4509" y="20445"/>
                    <a:pt x="5661" y="19520"/>
                    <a:pt x="6813" y="17668"/>
                  </a:cubicBezTo>
                  <a:cubicBezTo>
                    <a:pt x="7965" y="15817"/>
                    <a:pt x="9117" y="13040"/>
                    <a:pt x="9693" y="10571"/>
                  </a:cubicBezTo>
                  <a:cubicBezTo>
                    <a:pt x="10269" y="8102"/>
                    <a:pt x="10269" y="5942"/>
                    <a:pt x="10413" y="5634"/>
                  </a:cubicBezTo>
                  <a:cubicBezTo>
                    <a:pt x="10557" y="5325"/>
                    <a:pt x="10845" y="6868"/>
                    <a:pt x="11565" y="9491"/>
                  </a:cubicBezTo>
                  <a:cubicBezTo>
                    <a:pt x="12285" y="12114"/>
                    <a:pt x="13437" y="15817"/>
                    <a:pt x="14733" y="18131"/>
                  </a:cubicBezTo>
                  <a:cubicBezTo>
                    <a:pt x="16029" y="20445"/>
                    <a:pt x="17469" y="21371"/>
                    <a:pt x="18621" y="20908"/>
                  </a:cubicBezTo>
                  <a:cubicBezTo>
                    <a:pt x="19773" y="20445"/>
                    <a:pt x="20637" y="18594"/>
                    <a:pt x="21501" y="167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7" name="Linea"/>
            <p:cNvSpPr/>
            <p:nvPr/>
          </p:nvSpPr>
          <p:spPr>
            <a:xfrm>
              <a:off x="313655" y="1784382"/>
              <a:ext cx="113681" cy="16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0" fill="norm" stroke="1" extrusionOk="0">
                  <a:moveTo>
                    <a:pt x="14125" y="0"/>
                  </a:moveTo>
                  <a:cubicBezTo>
                    <a:pt x="13428" y="5222"/>
                    <a:pt x="12731" y="10444"/>
                    <a:pt x="12209" y="12580"/>
                  </a:cubicBezTo>
                  <a:cubicBezTo>
                    <a:pt x="11686" y="14716"/>
                    <a:pt x="11338" y="13767"/>
                    <a:pt x="10641" y="12699"/>
                  </a:cubicBezTo>
                  <a:cubicBezTo>
                    <a:pt x="9944" y="11631"/>
                    <a:pt x="8899" y="10444"/>
                    <a:pt x="7506" y="9851"/>
                  </a:cubicBezTo>
                  <a:cubicBezTo>
                    <a:pt x="6112" y="9257"/>
                    <a:pt x="4370" y="9257"/>
                    <a:pt x="2802" y="10444"/>
                  </a:cubicBezTo>
                  <a:cubicBezTo>
                    <a:pt x="1235" y="11631"/>
                    <a:pt x="-159" y="14004"/>
                    <a:pt x="15" y="16141"/>
                  </a:cubicBezTo>
                  <a:cubicBezTo>
                    <a:pt x="189" y="18277"/>
                    <a:pt x="1931" y="20176"/>
                    <a:pt x="4893" y="20888"/>
                  </a:cubicBezTo>
                  <a:cubicBezTo>
                    <a:pt x="7854" y="21600"/>
                    <a:pt x="12035" y="21125"/>
                    <a:pt x="14996" y="20413"/>
                  </a:cubicBezTo>
                  <a:cubicBezTo>
                    <a:pt x="17957" y="19701"/>
                    <a:pt x="19699" y="18752"/>
                    <a:pt x="21441" y="1780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8" name="Linea"/>
            <p:cNvSpPr/>
            <p:nvPr/>
          </p:nvSpPr>
          <p:spPr>
            <a:xfrm>
              <a:off x="442585" y="1835524"/>
              <a:ext cx="134374" cy="12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945" fill="norm" stroke="1" extrusionOk="0">
                  <a:moveTo>
                    <a:pt x="13352" y="3442"/>
                  </a:moveTo>
                  <a:cubicBezTo>
                    <a:pt x="12476" y="2225"/>
                    <a:pt x="11601" y="1008"/>
                    <a:pt x="10433" y="399"/>
                  </a:cubicBezTo>
                  <a:cubicBezTo>
                    <a:pt x="9265" y="-209"/>
                    <a:pt x="7806" y="-209"/>
                    <a:pt x="6055" y="1008"/>
                  </a:cubicBezTo>
                  <a:cubicBezTo>
                    <a:pt x="4303" y="2225"/>
                    <a:pt x="2260" y="4659"/>
                    <a:pt x="1092" y="6636"/>
                  </a:cubicBezTo>
                  <a:cubicBezTo>
                    <a:pt x="-75" y="8614"/>
                    <a:pt x="-367" y="10135"/>
                    <a:pt x="509" y="11808"/>
                  </a:cubicBezTo>
                  <a:cubicBezTo>
                    <a:pt x="1384" y="13481"/>
                    <a:pt x="3428" y="15306"/>
                    <a:pt x="5033" y="15763"/>
                  </a:cubicBezTo>
                  <a:cubicBezTo>
                    <a:pt x="6638" y="16219"/>
                    <a:pt x="7806" y="15306"/>
                    <a:pt x="8682" y="14090"/>
                  </a:cubicBezTo>
                  <a:cubicBezTo>
                    <a:pt x="9557" y="12873"/>
                    <a:pt x="10141" y="11352"/>
                    <a:pt x="11017" y="9222"/>
                  </a:cubicBezTo>
                  <a:cubicBezTo>
                    <a:pt x="11892" y="7092"/>
                    <a:pt x="13060" y="4354"/>
                    <a:pt x="13644" y="3746"/>
                  </a:cubicBezTo>
                  <a:cubicBezTo>
                    <a:pt x="14228" y="3137"/>
                    <a:pt x="14228" y="4659"/>
                    <a:pt x="14228" y="6940"/>
                  </a:cubicBezTo>
                  <a:cubicBezTo>
                    <a:pt x="14228" y="9222"/>
                    <a:pt x="14228" y="12264"/>
                    <a:pt x="14519" y="15002"/>
                  </a:cubicBezTo>
                  <a:cubicBezTo>
                    <a:pt x="14811" y="17740"/>
                    <a:pt x="15395" y="20174"/>
                    <a:pt x="16563" y="20783"/>
                  </a:cubicBezTo>
                  <a:cubicBezTo>
                    <a:pt x="17730" y="21391"/>
                    <a:pt x="19482" y="20174"/>
                    <a:pt x="21233" y="189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9" name="Linea"/>
            <p:cNvSpPr/>
            <p:nvPr/>
          </p:nvSpPr>
          <p:spPr>
            <a:xfrm>
              <a:off x="756980" y="1779212"/>
              <a:ext cx="80338" cy="1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18" fill="norm" stroke="1" extrusionOk="0">
                  <a:moveTo>
                    <a:pt x="3702" y="21118"/>
                  </a:moveTo>
                  <a:cubicBezTo>
                    <a:pt x="1739" y="13918"/>
                    <a:pt x="-225" y="6718"/>
                    <a:pt x="20" y="3118"/>
                  </a:cubicBezTo>
                  <a:cubicBezTo>
                    <a:pt x="266" y="-482"/>
                    <a:pt x="2720" y="-482"/>
                    <a:pt x="6648" y="718"/>
                  </a:cubicBezTo>
                  <a:cubicBezTo>
                    <a:pt x="10575" y="1918"/>
                    <a:pt x="15975" y="4318"/>
                    <a:pt x="21375" y="67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0" name="Linea"/>
            <p:cNvSpPr/>
            <p:nvPr/>
          </p:nvSpPr>
          <p:spPr>
            <a:xfrm>
              <a:off x="769065" y="1778841"/>
              <a:ext cx="96055" cy="153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385" y="0"/>
                  </a:moveTo>
                  <a:cubicBezTo>
                    <a:pt x="9138" y="1041"/>
                    <a:pt x="7892" y="2082"/>
                    <a:pt x="7477" y="4554"/>
                  </a:cubicBezTo>
                  <a:cubicBezTo>
                    <a:pt x="7062" y="7026"/>
                    <a:pt x="7477" y="10930"/>
                    <a:pt x="7892" y="13533"/>
                  </a:cubicBezTo>
                  <a:cubicBezTo>
                    <a:pt x="8308" y="16135"/>
                    <a:pt x="8723" y="17436"/>
                    <a:pt x="8100" y="18477"/>
                  </a:cubicBezTo>
                  <a:cubicBezTo>
                    <a:pt x="7477" y="19518"/>
                    <a:pt x="5815" y="20299"/>
                    <a:pt x="3946" y="20689"/>
                  </a:cubicBezTo>
                  <a:cubicBezTo>
                    <a:pt x="2077" y="21080"/>
                    <a:pt x="0" y="21080"/>
                    <a:pt x="0" y="21210"/>
                  </a:cubicBezTo>
                  <a:cubicBezTo>
                    <a:pt x="0" y="21340"/>
                    <a:pt x="2077" y="21600"/>
                    <a:pt x="6023" y="21600"/>
                  </a:cubicBezTo>
                  <a:cubicBezTo>
                    <a:pt x="9969" y="21600"/>
                    <a:pt x="15785" y="21340"/>
                    <a:pt x="21600" y="210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1" name="Linea"/>
            <p:cNvSpPr/>
            <p:nvPr/>
          </p:nvSpPr>
          <p:spPr>
            <a:xfrm>
              <a:off x="902852" y="1793618"/>
              <a:ext cx="155991" cy="15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4" fill="norm" stroke="1" extrusionOk="0">
                  <a:moveTo>
                    <a:pt x="1670" y="18217"/>
                  </a:moveTo>
                  <a:cubicBezTo>
                    <a:pt x="907" y="19258"/>
                    <a:pt x="145" y="20299"/>
                    <a:pt x="18" y="20169"/>
                  </a:cubicBezTo>
                  <a:cubicBezTo>
                    <a:pt x="-109" y="20039"/>
                    <a:pt x="399" y="18737"/>
                    <a:pt x="2178" y="15614"/>
                  </a:cubicBezTo>
                  <a:cubicBezTo>
                    <a:pt x="3957" y="12492"/>
                    <a:pt x="7006" y="7547"/>
                    <a:pt x="8785" y="4424"/>
                  </a:cubicBezTo>
                  <a:cubicBezTo>
                    <a:pt x="10564" y="1301"/>
                    <a:pt x="11072" y="0"/>
                    <a:pt x="11707" y="0"/>
                  </a:cubicBezTo>
                  <a:cubicBezTo>
                    <a:pt x="12343" y="0"/>
                    <a:pt x="13105" y="1301"/>
                    <a:pt x="14630" y="4424"/>
                  </a:cubicBezTo>
                  <a:cubicBezTo>
                    <a:pt x="16155" y="7547"/>
                    <a:pt x="18442" y="12492"/>
                    <a:pt x="19712" y="15875"/>
                  </a:cubicBezTo>
                  <a:cubicBezTo>
                    <a:pt x="20983" y="19258"/>
                    <a:pt x="21237" y="21080"/>
                    <a:pt x="21364" y="21340"/>
                  </a:cubicBezTo>
                  <a:cubicBezTo>
                    <a:pt x="21491" y="21600"/>
                    <a:pt x="21491" y="20299"/>
                    <a:pt x="21364" y="19388"/>
                  </a:cubicBezTo>
                  <a:cubicBezTo>
                    <a:pt x="21237" y="18477"/>
                    <a:pt x="20983" y="17957"/>
                    <a:pt x="20729" y="174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2" name="Linea"/>
            <p:cNvSpPr/>
            <p:nvPr/>
          </p:nvSpPr>
          <p:spPr>
            <a:xfrm>
              <a:off x="964867" y="1839798"/>
              <a:ext cx="116374" cy="3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3" name="Linea"/>
            <p:cNvSpPr/>
            <p:nvPr/>
          </p:nvSpPr>
          <p:spPr>
            <a:xfrm>
              <a:off x="2693834" y="1046175"/>
              <a:ext cx="118078" cy="20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88" fill="norm" stroke="1" extrusionOk="0">
                  <a:moveTo>
                    <a:pt x="14954" y="3043"/>
                  </a:moveTo>
                  <a:cubicBezTo>
                    <a:pt x="14289" y="2070"/>
                    <a:pt x="13625" y="1097"/>
                    <a:pt x="12462" y="513"/>
                  </a:cubicBezTo>
                  <a:cubicBezTo>
                    <a:pt x="11298" y="-70"/>
                    <a:pt x="9637" y="-265"/>
                    <a:pt x="7643" y="513"/>
                  </a:cubicBezTo>
                  <a:cubicBezTo>
                    <a:pt x="5649" y="1292"/>
                    <a:pt x="3323" y="3043"/>
                    <a:pt x="1994" y="4503"/>
                  </a:cubicBezTo>
                  <a:cubicBezTo>
                    <a:pt x="665" y="5962"/>
                    <a:pt x="332" y="7130"/>
                    <a:pt x="1329" y="8297"/>
                  </a:cubicBezTo>
                  <a:cubicBezTo>
                    <a:pt x="2326" y="9465"/>
                    <a:pt x="4652" y="10632"/>
                    <a:pt x="7477" y="11119"/>
                  </a:cubicBezTo>
                  <a:cubicBezTo>
                    <a:pt x="10302" y="11605"/>
                    <a:pt x="13625" y="11411"/>
                    <a:pt x="16117" y="11313"/>
                  </a:cubicBezTo>
                  <a:cubicBezTo>
                    <a:pt x="18609" y="11216"/>
                    <a:pt x="20271" y="11216"/>
                    <a:pt x="20935" y="11800"/>
                  </a:cubicBezTo>
                  <a:cubicBezTo>
                    <a:pt x="21600" y="12384"/>
                    <a:pt x="21268" y="13551"/>
                    <a:pt x="19108" y="15108"/>
                  </a:cubicBezTo>
                  <a:cubicBezTo>
                    <a:pt x="16948" y="16665"/>
                    <a:pt x="12960" y="18611"/>
                    <a:pt x="9969" y="19778"/>
                  </a:cubicBezTo>
                  <a:cubicBezTo>
                    <a:pt x="6978" y="20946"/>
                    <a:pt x="4985" y="21335"/>
                    <a:pt x="3489" y="21140"/>
                  </a:cubicBezTo>
                  <a:cubicBezTo>
                    <a:pt x="1994" y="20946"/>
                    <a:pt x="997" y="20167"/>
                    <a:pt x="0" y="193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4" name="Linea"/>
            <p:cNvSpPr/>
            <p:nvPr/>
          </p:nvSpPr>
          <p:spPr>
            <a:xfrm>
              <a:off x="2829284" y="1106207"/>
              <a:ext cx="158254" cy="13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20" fill="norm" stroke="1" extrusionOk="0">
                  <a:moveTo>
                    <a:pt x="10842" y="2881"/>
                  </a:moveTo>
                  <a:cubicBezTo>
                    <a:pt x="10098" y="1744"/>
                    <a:pt x="9353" y="608"/>
                    <a:pt x="8360" y="181"/>
                  </a:cubicBezTo>
                  <a:cubicBezTo>
                    <a:pt x="7367" y="-245"/>
                    <a:pt x="6125" y="39"/>
                    <a:pt x="4636" y="1460"/>
                  </a:cubicBezTo>
                  <a:cubicBezTo>
                    <a:pt x="3146" y="2881"/>
                    <a:pt x="1408" y="5439"/>
                    <a:pt x="539" y="8281"/>
                  </a:cubicBezTo>
                  <a:cubicBezTo>
                    <a:pt x="-330" y="11123"/>
                    <a:pt x="-330" y="14250"/>
                    <a:pt x="1904" y="16808"/>
                  </a:cubicBezTo>
                  <a:cubicBezTo>
                    <a:pt x="4139" y="19366"/>
                    <a:pt x="8608" y="21355"/>
                    <a:pt x="12208" y="21213"/>
                  </a:cubicBezTo>
                  <a:cubicBezTo>
                    <a:pt x="15808" y="21071"/>
                    <a:pt x="18539" y="18797"/>
                    <a:pt x="21270" y="16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5" name="Linea"/>
            <p:cNvSpPr/>
            <p:nvPr/>
          </p:nvSpPr>
          <p:spPr>
            <a:xfrm>
              <a:off x="2943197" y="1120275"/>
              <a:ext cx="133005" cy="13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57" fill="norm" stroke="1" extrusionOk="0">
                  <a:moveTo>
                    <a:pt x="10653" y="4357"/>
                  </a:moveTo>
                  <a:cubicBezTo>
                    <a:pt x="10357" y="2857"/>
                    <a:pt x="10061" y="1357"/>
                    <a:pt x="9174" y="607"/>
                  </a:cubicBezTo>
                  <a:cubicBezTo>
                    <a:pt x="8286" y="-143"/>
                    <a:pt x="6806" y="-143"/>
                    <a:pt x="5327" y="307"/>
                  </a:cubicBezTo>
                  <a:cubicBezTo>
                    <a:pt x="3847" y="757"/>
                    <a:pt x="2368" y="1657"/>
                    <a:pt x="1332" y="3607"/>
                  </a:cubicBezTo>
                  <a:cubicBezTo>
                    <a:pt x="297" y="5557"/>
                    <a:pt x="-295" y="8557"/>
                    <a:pt x="149" y="11257"/>
                  </a:cubicBezTo>
                  <a:cubicBezTo>
                    <a:pt x="593" y="13957"/>
                    <a:pt x="2072" y="16357"/>
                    <a:pt x="4143" y="16807"/>
                  </a:cubicBezTo>
                  <a:cubicBezTo>
                    <a:pt x="6215" y="17257"/>
                    <a:pt x="8878" y="15757"/>
                    <a:pt x="10949" y="13657"/>
                  </a:cubicBezTo>
                  <a:cubicBezTo>
                    <a:pt x="13020" y="11557"/>
                    <a:pt x="14500" y="8857"/>
                    <a:pt x="15091" y="6757"/>
                  </a:cubicBezTo>
                  <a:cubicBezTo>
                    <a:pt x="15683" y="4657"/>
                    <a:pt x="15387" y="3157"/>
                    <a:pt x="15091" y="3157"/>
                  </a:cubicBezTo>
                  <a:cubicBezTo>
                    <a:pt x="14795" y="3157"/>
                    <a:pt x="14500" y="4657"/>
                    <a:pt x="14500" y="6607"/>
                  </a:cubicBezTo>
                  <a:cubicBezTo>
                    <a:pt x="14500" y="8557"/>
                    <a:pt x="14795" y="10957"/>
                    <a:pt x="15979" y="13507"/>
                  </a:cubicBezTo>
                  <a:cubicBezTo>
                    <a:pt x="17163" y="16057"/>
                    <a:pt x="19234" y="18757"/>
                    <a:pt x="21305" y="21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6" name="Linea"/>
            <p:cNvSpPr/>
            <p:nvPr/>
          </p:nvSpPr>
          <p:spPr>
            <a:xfrm>
              <a:off x="3104732" y="1130478"/>
              <a:ext cx="121093" cy="12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1818" y="0"/>
                  </a:moveTo>
                  <a:cubicBezTo>
                    <a:pt x="836" y="1290"/>
                    <a:pt x="-146" y="2579"/>
                    <a:pt x="18" y="5642"/>
                  </a:cubicBezTo>
                  <a:cubicBezTo>
                    <a:pt x="181" y="8704"/>
                    <a:pt x="1490" y="13540"/>
                    <a:pt x="2636" y="16764"/>
                  </a:cubicBezTo>
                  <a:cubicBezTo>
                    <a:pt x="3781" y="19988"/>
                    <a:pt x="4763" y="21600"/>
                    <a:pt x="4927" y="21600"/>
                  </a:cubicBezTo>
                  <a:cubicBezTo>
                    <a:pt x="5090" y="21600"/>
                    <a:pt x="4436" y="19988"/>
                    <a:pt x="3781" y="17409"/>
                  </a:cubicBezTo>
                  <a:cubicBezTo>
                    <a:pt x="3127" y="14830"/>
                    <a:pt x="2472" y="11284"/>
                    <a:pt x="3781" y="8382"/>
                  </a:cubicBezTo>
                  <a:cubicBezTo>
                    <a:pt x="5090" y="5481"/>
                    <a:pt x="8363" y="3224"/>
                    <a:pt x="11636" y="2418"/>
                  </a:cubicBezTo>
                  <a:cubicBezTo>
                    <a:pt x="14909" y="1612"/>
                    <a:pt x="18181" y="2257"/>
                    <a:pt x="21454" y="29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7" name="Linea"/>
            <p:cNvSpPr/>
            <p:nvPr/>
          </p:nvSpPr>
          <p:spPr>
            <a:xfrm>
              <a:off x="3198116" y="1120217"/>
              <a:ext cx="75735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17385" y="4763"/>
                  </a:moveTo>
                  <a:cubicBezTo>
                    <a:pt x="19493" y="3781"/>
                    <a:pt x="21600" y="2799"/>
                    <a:pt x="21600" y="1818"/>
                  </a:cubicBezTo>
                  <a:cubicBezTo>
                    <a:pt x="21600" y="836"/>
                    <a:pt x="19493" y="-146"/>
                    <a:pt x="17385" y="18"/>
                  </a:cubicBezTo>
                  <a:cubicBezTo>
                    <a:pt x="15278" y="181"/>
                    <a:pt x="13171" y="1490"/>
                    <a:pt x="11590" y="3127"/>
                  </a:cubicBezTo>
                  <a:cubicBezTo>
                    <a:pt x="10010" y="4763"/>
                    <a:pt x="8956" y="6727"/>
                    <a:pt x="9746" y="8363"/>
                  </a:cubicBezTo>
                  <a:cubicBezTo>
                    <a:pt x="10537" y="9999"/>
                    <a:pt x="13171" y="11309"/>
                    <a:pt x="15278" y="12618"/>
                  </a:cubicBezTo>
                  <a:cubicBezTo>
                    <a:pt x="17385" y="13927"/>
                    <a:pt x="18966" y="15236"/>
                    <a:pt x="19493" y="16709"/>
                  </a:cubicBezTo>
                  <a:cubicBezTo>
                    <a:pt x="20020" y="18181"/>
                    <a:pt x="19493" y="19818"/>
                    <a:pt x="17122" y="20636"/>
                  </a:cubicBezTo>
                  <a:cubicBezTo>
                    <a:pt x="14751" y="21454"/>
                    <a:pt x="10537" y="21454"/>
                    <a:pt x="7376" y="20963"/>
                  </a:cubicBezTo>
                  <a:cubicBezTo>
                    <a:pt x="4215" y="20472"/>
                    <a:pt x="2107" y="19490"/>
                    <a:pt x="0" y="185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8" name="Linea"/>
            <p:cNvSpPr/>
            <p:nvPr/>
          </p:nvSpPr>
          <p:spPr>
            <a:xfrm>
              <a:off x="3305253" y="1115438"/>
              <a:ext cx="158859" cy="1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fill="norm" stroke="1" extrusionOk="0">
                  <a:moveTo>
                    <a:pt x="11051" y="4628"/>
                  </a:moveTo>
                  <a:cubicBezTo>
                    <a:pt x="11051" y="2992"/>
                    <a:pt x="11051" y="1355"/>
                    <a:pt x="10423" y="537"/>
                  </a:cubicBezTo>
                  <a:cubicBezTo>
                    <a:pt x="9795" y="-281"/>
                    <a:pt x="8540" y="-281"/>
                    <a:pt x="6781" y="1355"/>
                  </a:cubicBezTo>
                  <a:cubicBezTo>
                    <a:pt x="5023" y="2992"/>
                    <a:pt x="2763" y="6264"/>
                    <a:pt x="1507" y="8719"/>
                  </a:cubicBezTo>
                  <a:cubicBezTo>
                    <a:pt x="251" y="11174"/>
                    <a:pt x="0" y="12810"/>
                    <a:pt x="0" y="14446"/>
                  </a:cubicBezTo>
                  <a:cubicBezTo>
                    <a:pt x="0" y="16083"/>
                    <a:pt x="251" y="17719"/>
                    <a:pt x="1005" y="18701"/>
                  </a:cubicBezTo>
                  <a:cubicBezTo>
                    <a:pt x="1758" y="19683"/>
                    <a:pt x="3014" y="20010"/>
                    <a:pt x="5149" y="19028"/>
                  </a:cubicBezTo>
                  <a:cubicBezTo>
                    <a:pt x="7284" y="18046"/>
                    <a:pt x="10298" y="15755"/>
                    <a:pt x="12181" y="13792"/>
                  </a:cubicBezTo>
                  <a:cubicBezTo>
                    <a:pt x="14065" y="11828"/>
                    <a:pt x="14819" y="10192"/>
                    <a:pt x="15195" y="7901"/>
                  </a:cubicBezTo>
                  <a:cubicBezTo>
                    <a:pt x="15572" y="5610"/>
                    <a:pt x="15572" y="2664"/>
                    <a:pt x="15321" y="2010"/>
                  </a:cubicBezTo>
                  <a:cubicBezTo>
                    <a:pt x="15070" y="1355"/>
                    <a:pt x="14567" y="2992"/>
                    <a:pt x="14442" y="6101"/>
                  </a:cubicBezTo>
                  <a:cubicBezTo>
                    <a:pt x="14316" y="9210"/>
                    <a:pt x="14567" y="13792"/>
                    <a:pt x="15321" y="16737"/>
                  </a:cubicBezTo>
                  <a:cubicBezTo>
                    <a:pt x="16074" y="19683"/>
                    <a:pt x="17330" y="20992"/>
                    <a:pt x="18460" y="21155"/>
                  </a:cubicBezTo>
                  <a:cubicBezTo>
                    <a:pt x="19591" y="21319"/>
                    <a:pt x="20595" y="20337"/>
                    <a:pt x="21600" y="193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9" name="Linea"/>
            <p:cNvSpPr/>
            <p:nvPr/>
          </p:nvSpPr>
          <p:spPr>
            <a:xfrm>
              <a:off x="2664370" y="1323446"/>
              <a:ext cx="22479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171" fill="norm" stroke="1" extrusionOk="0">
                  <a:moveTo>
                    <a:pt x="6436" y="3008"/>
                  </a:moveTo>
                  <a:cubicBezTo>
                    <a:pt x="5740" y="1568"/>
                    <a:pt x="5043" y="128"/>
                    <a:pt x="4346" y="8"/>
                  </a:cubicBezTo>
                  <a:cubicBezTo>
                    <a:pt x="3649" y="-112"/>
                    <a:pt x="2952" y="1088"/>
                    <a:pt x="2169" y="4088"/>
                  </a:cubicBezTo>
                  <a:cubicBezTo>
                    <a:pt x="1385" y="7088"/>
                    <a:pt x="514" y="11888"/>
                    <a:pt x="165" y="15008"/>
                  </a:cubicBezTo>
                  <a:cubicBezTo>
                    <a:pt x="-183" y="18128"/>
                    <a:pt x="-9" y="19568"/>
                    <a:pt x="949" y="20408"/>
                  </a:cubicBezTo>
                  <a:cubicBezTo>
                    <a:pt x="1907" y="21248"/>
                    <a:pt x="3649" y="21488"/>
                    <a:pt x="5304" y="20648"/>
                  </a:cubicBezTo>
                  <a:cubicBezTo>
                    <a:pt x="6959" y="19808"/>
                    <a:pt x="8527" y="17888"/>
                    <a:pt x="9746" y="16088"/>
                  </a:cubicBezTo>
                  <a:cubicBezTo>
                    <a:pt x="10965" y="14288"/>
                    <a:pt x="11836" y="12608"/>
                    <a:pt x="12011" y="12248"/>
                  </a:cubicBezTo>
                  <a:cubicBezTo>
                    <a:pt x="12185" y="11888"/>
                    <a:pt x="11662" y="12848"/>
                    <a:pt x="11314" y="13928"/>
                  </a:cubicBezTo>
                  <a:cubicBezTo>
                    <a:pt x="10965" y="15008"/>
                    <a:pt x="10791" y="16208"/>
                    <a:pt x="11052" y="17168"/>
                  </a:cubicBezTo>
                  <a:cubicBezTo>
                    <a:pt x="11314" y="18128"/>
                    <a:pt x="12011" y="18848"/>
                    <a:pt x="13317" y="19208"/>
                  </a:cubicBezTo>
                  <a:cubicBezTo>
                    <a:pt x="14623" y="19568"/>
                    <a:pt x="16540" y="19568"/>
                    <a:pt x="18020" y="18368"/>
                  </a:cubicBezTo>
                  <a:cubicBezTo>
                    <a:pt x="19501" y="17168"/>
                    <a:pt x="20546" y="14768"/>
                    <a:pt x="20982" y="12968"/>
                  </a:cubicBezTo>
                  <a:cubicBezTo>
                    <a:pt x="21417" y="11168"/>
                    <a:pt x="21243" y="9968"/>
                    <a:pt x="20023" y="9008"/>
                  </a:cubicBezTo>
                  <a:cubicBezTo>
                    <a:pt x="18804" y="8048"/>
                    <a:pt x="16540" y="7328"/>
                    <a:pt x="14972" y="8408"/>
                  </a:cubicBezTo>
                  <a:cubicBezTo>
                    <a:pt x="13404" y="9488"/>
                    <a:pt x="12533" y="12368"/>
                    <a:pt x="12185" y="14408"/>
                  </a:cubicBezTo>
                  <a:cubicBezTo>
                    <a:pt x="11836" y="16448"/>
                    <a:pt x="12011" y="17648"/>
                    <a:pt x="12185" y="188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0" name="Linea"/>
            <p:cNvSpPr/>
            <p:nvPr/>
          </p:nvSpPr>
          <p:spPr>
            <a:xfrm>
              <a:off x="2932121" y="1374307"/>
              <a:ext cx="137383" cy="110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63" fill="norm" stroke="1" extrusionOk="0">
                  <a:moveTo>
                    <a:pt x="864" y="0"/>
                  </a:moveTo>
                  <a:cubicBezTo>
                    <a:pt x="576" y="5311"/>
                    <a:pt x="288" y="10623"/>
                    <a:pt x="144" y="14164"/>
                  </a:cubicBezTo>
                  <a:cubicBezTo>
                    <a:pt x="0" y="17705"/>
                    <a:pt x="0" y="19475"/>
                    <a:pt x="0" y="19475"/>
                  </a:cubicBezTo>
                  <a:cubicBezTo>
                    <a:pt x="0" y="19475"/>
                    <a:pt x="0" y="17705"/>
                    <a:pt x="576" y="14872"/>
                  </a:cubicBezTo>
                  <a:cubicBezTo>
                    <a:pt x="1152" y="12039"/>
                    <a:pt x="2304" y="8144"/>
                    <a:pt x="3312" y="5489"/>
                  </a:cubicBezTo>
                  <a:cubicBezTo>
                    <a:pt x="4320" y="2833"/>
                    <a:pt x="5184" y="1416"/>
                    <a:pt x="6192" y="1416"/>
                  </a:cubicBezTo>
                  <a:cubicBezTo>
                    <a:pt x="7200" y="1416"/>
                    <a:pt x="8352" y="2833"/>
                    <a:pt x="8928" y="5311"/>
                  </a:cubicBezTo>
                  <a:cubicBezTo>
                    <a:pt x="9504" y="7790"/>
                    <a:pt x="9504" y="11331"/>
                    <a:pt x="9360" y="14518"/>
                  </a:cubicBezTo>
                  <a:cubicBezTo>
                    <a:pt x="9216" y="17705"/>
                    <a:pt x="8928" y="20538"/>
                    <a:pt x="8784" y="21069"/>
                  </a:cubicBezTo>
                  <a:cubicBezTo>
                    <a:pt x="8640" y="21600"/>
                    <a:pt x="8640" y="19830"/>
                    <a:pt x="8928" y="16997"/>
                  </a:cubicBezTo>
                  <a:cubicBezTo>
                    <a:pt x="9216" y="14164"/>
                    <a:pt x="9792" y="10269"/>
                    <a:pt x="10512" y="7613"/>
                  </a:cubicBezTo>
                  <a:cubicBezTo>
                    <a:pt x="11232" y="4957"/>
                    <a:pt x="12096" y="3541"/>
                    <a:pt x="13968" y="3541"/>
                  </a:cubicBezTo>
                  <a:cubicBezTo>
                    <a:pt x="15840" y="3541"/>
                    <a:pt x="18720" y="4957"/>
                    <a:pt x="20160" y="6551"/>
                  </a:cubicBezTo>
                  <a:cubicBezTo>
                    <a:pt x="21600" y="8144"/>
                    <a:pt x="21600" y="9915"/>
                    <a:pt x="21168" y="12216"/>
                  </a:cubicBezTo>
                  <a:cubicBezTo>
                    <a:pt x="20736" y="14518"/>
                    <a:pt x="19872" y="17351"/>
                    <a:pt x="19008" y="201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1" name="Linea"/>
            <p:cNvSpPr/>
            <p:nvPr/>
          </p:nvSpPr>
          <p:spPr>
            <a:xfrm>
              <a:off x="3114992" y="1357682"/>
              <a:ext cx="11085" cy="1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00"/>
                    <a:pt x="7200" y="10000"/>
                    <a:pt x="3600" y="13600"/>
                  </a:cubicBezTo>
                  <a:cubicBezTo>
                    <a:pt x="0" y="17200"/>
                    <a:pt x="0" y="19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2" name="Linea"/>
            <p:cNvSpPr/>
            <p:nvPr/>
          </p:nvSpPr>
          <p:spPr>
            <a:xfrm>
              <a:off x="3109451" y="1387237"/>
              <a:ext cx="96291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fill="norm" stroke="1" extrusionOk="0">
                  <a:moveTo>
                    <a:pt x="3668" y="3086"/>
                  </a:moveTo>
                  <a:cubicBezTo>
                    <a:pt x="4891" y="1543"/>
                    <a:pt x="6113" y="0"/>
                    <a:pt x="7947" y="0"/>
                  </a:cubicBezTo>
                  <a:cubicBezTo>
                    <a:pt x="9781" y="0"/>
                    <a:pt x="12226" y="1543"/>
                    <a:pt x="14468" y="4050"/>
                  </a:cubicBezTo>
                  <a:cubicBezTo>
                    <a:pt x="16709" y="6557"/>
                    <a:pt x="18747" y="10029"/>
                    <a:pt x="19970" y="12729"/>
                  </a:cubicBezTo>
                  <a:cubicBezTo>
                    <a:pt x="21192" y="15429"/>
                    <a:pt x="21600" y="17357"/>
                    <a:pt x="20989" y="18900"/>
                  </a:cubicBezTo>
                  <a:cubicBezTo>
                    <a:pt x="20377" y="20443"/>
                    <a:pt x="18747" y="21600"/>
                    <a:pt x="15079" y="21600"/>
                  </a:cubicBezTo>
                  <a:cubicBezTo>
                    <a:pt x="11411" y="21600"/>
                    <a:pt x="5706" y="20443"/>
                    <a:pt x="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3" name="Linea"/>
            <p:cNvSpPr/>
            <p:nvPr/>
          </p:nvSpPr>
          <p:spPr>
            <a:xfrm>
              <a:off x="3230251" y="1363223"/>
              <a:ext cx="111946" cy="116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306" fill="norm" stroke="1" extrusionOk="0">
                  <a:moveTo>
                    <a:pt x="3345" y="0"/>
                  </a:moveTo>
                  <a:cubicBezTo>
                    <a:pt x="3345" y="5400"/>
                    <a:pt x="3345" y="10800"/>
                    <a:pt x="3345" y="14681"/>
                  </a:cubicBezTo>
                  <a:cubicBezTo>
                    <a:pt x="3345" y="18562"/>
                    <a:pt x="3345" y="20925"/>
                    <a:pt x="2997" y="21262"/>
                  </a:cubicBezTo>
                  <a:cubicBezTo>
                    <a:pt x="2649" y="21600"/>
                    <a:pt x="1952" y="19913"/>
                    <a:pt x="1429" y="18225"/>
                  </a:cubicBezTo>
                  <a:cubicBezTo>
                    <a:pt x="907" y="16538"/>
                    <a:pt x="558" y="14850"/>
                    <a:pt x="210" y="13163"/>
                  </a:cubicBezTo>
                  <a:cubicBezTo>
                    <a:pt x="-139" y="11475"/>
                    <a:pt x="-487" y="9788"/>
                    <a:pt x="2997" y="8269"/>
                  </a:cubicBezTo>
                  <a:cubicBezTo>
                    <a:pt x="6481" y="6750"/>
                    <a:pt x="13797" y="5400"/>
                    <a:pt x="21113" y="40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4" name="Linea"/>
            <p:cNvSpPr/>
            <p:nvPr/>
          </p:nvSpPr>
          <p:spPr>
            <a:xfrm>
              <a:off x="3305699" y="1381205"/>
              <a:ext cx="97456" cy="112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0" h="21185" fill="norm" stroke="1" extrusionOk="0">
                  <a:moveTo>
                    <a:pt x="7760" y="10196"/>
                  </a:moveTo>
                  <a:cubicBezTo>
                    <a:pt x="9724" y="9847"/>
                    <a:pt x="11687" y="9499"/>
                    <a:pt x="13455" y="8628"/>
                  </a:cubicBezTo>
                  <a:cubicBezTo>
                    <a:pt x="15222" y="7757"/>
                    <a:pt x="16793" y="6363"/>
                    <a:pt x="17382" y="4796"/>
                  </a:cubicBezTo>
                  <a:cubicBezTo>
                    <a:pt x="17971" y="3228"/>
                    <a:pt x="17578" y="1486"/>
                    <a:pt x="16400" y="615"/>
                  </a:cubicBezTo>
                  <a:cubicBezTo>
                    <a:pt x="15222" y="-256"/>
                    <a:pt x="13258" y="-256"/>
                    <a:pt x="10509" y="963"/>
                  </a:cubicBezTo>
                  <a:cubicBezTo>
                    <a:pt x="7760" y="2183"/>
                    <a:pt x="4225" y="4621"/>
                    <a:pt x="2065" y="7583"/>
                  </a:cubicBezTo>
                  <a:cubicBezTo>
                    <a:pt x="-95" y="10544"/>
                    <a:pt x="-880" y="14028"/>
                    <a:pt x="1280" y="16641"/>
                  </a:cubicBezTo>
                  <a:cubicBezTo>
                    <a:pt x="3440" y="19254"/>
                    <a:pt x="8545" y="20996"/>
                    <a:pt x="12276" y="21170"/>
                  </a:cubicBezTo>
                  <a:cubicBezTo>
                    <a:pt x="16007" y="21344"/>
                    <a:pt x="18364" y="19950"/>
                    <a:pt x="20720" y="185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5" name="Linea"/>
            <p:cNvSpPr/>
            <p:nvPr/>
          </p:nvSpPr>
          <p:spPr>
            <a:xfrm>
              <a:off x="3424251" y="1368765"/>
              <a:ext cx="72700" cy="14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343" fill="norm" stroke="1" extrusionOk="0">
                  <a:moveTo>
                    <a:pt x="1933" y="0"/>
                  </a:moveTo>
                  <a:cubicBezTo>
                    <a:pt x="1933" y="5268"/>
                    <a:pt x="1933" y="10537"/>
                    <a:pt x="1933" y="13829"/>
                  </a:cubicBezTo>
                  <a:cubicBezTo>
                    <a:pt x="1933" y="17122"/>
                    <a:pt x="1933" y="18439"/>
                    <a:pt x="1393" y="18439"/>
                  </a:cubicBezTo>
                  <a:cubicBezTo>
                    <a:pt x="853" y="18439"/>
                    <a:pt x="-227" y="17122"/>
                    <a:pt x="43" y="15805"/>
                  </a:cubicBezTo>
                  <a:cubicBezTo>
                    <a:pt x="313" y="14488"/>
                    <a:pt x="1933" y="13171"/>
                    <a:pt x="3553" y="11854"/>
                  </a:cubicBezTo>
                  <a:cubicBezTo>
                    <a:pt x="5173" y="10537"/>
                    <a:pt x="6793" y="9220"/>
                    <a:pt x="8683" y="8166"/>
                  </a:cubicBezTo>
                  <a:cubicBezTo>
                    <a:pt x="10573" y="7112"/>
                    <a:pt x="12733" y="6322"/>
                    <a:pt x="14893" y="6585"/>
                  </a:cubicBezTo>
                  <a:cubicBezTo>
                    <a:pt x="17053" y="6849"/>
                    <a:pt x="19213" y="8166"/>
                    <a:pt x="20293" y="10273"/>
                  </a:cubicBezTo>
                  <a:cubicBezTo>
                    <a:pt x="21373" y="12380"/>
                    <a:pt x="21373" y="15278"/>
                    <a:pt x="21103" y="17385"/>
                  </a:cubicBezTo>
                  <a:cubicBezTo>
                    <a:pt x="20833" y="19493"/>
                    <a:pt x="20293" y="20810"/>
                    <a:pt x="20023" y="21205"/>
                  </a:cubicBezTo>
                  <a:cubicBezTo>
                    <a:pt x="19753" y="21600"/>
                    <a:pt x="19753" y="21073"/>
                    <a:pt x="19753" y="205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6" name="Linea"/>
            <p:cNvSpPr/>
            <p:nvPr/>
          </p:nvSpPr>
          <p:spPr>
            <a:xfrm>
              <a:off x="3550928" y="1370205"/>
              <a:ext cx="123763" cy="15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395" fill="norm" stroke="1" extrusionOk="0">
                  <a:moveTo>
                    <a:pt x="9847" y="3746"/>
                  </a:moveTo>
                  <a:cubicBezTo>
                    <a:pt x="10482" y="2429"/>
                    <a:pt x="11117" y="1112"/>
                    <a:pt x="10641" y="454"/>
                  </a:cubicBezTo>
                  <a:cubicBezTo>
                    <a:pt x="10164" y="-205"/>
                    <a:pt x="8576" y="-205"/>
                    <a:pt x="6670" y="849"/>
                  </a:cubicBezTo>
                  <a:cubicBezTo>
                    <a:pt x="4764" y="1902"/>
                    <a:pt x="2541" y="4010"/>
                    <a:pt x="1270" y="5854"/>
                  </a:cubicBezTo>
                  <a:cubicBezTo>
                    <a:pt x="0" y="7697"/>
                    <a:pt x="-318" y="9278"/>
                    <a:pt x="317" y="10200"/>
                  </a:cubicBezTo>
                  <a:cubicBezTo>
                    <a:pt x="953" y="11122"/>
                    <a:pt x="2541" y="11385"/>
                    <a:pt x="4129" y="11649"/>
                  </a:cubicBezTo>
                  <a:cubicBezTo>
                    <a:pt x="5717" y="11912"/>
                    <a:pt x="7306" y="12175"/>
                    <a:pt x="8258" y="12966"/>
                  </a:cubicBezTo>
                  <a:cubicBezTo>
                    <a:pt x="9211" y="13756"/>
                    <a:pt x="9529" y="15073"/>
                    <a:pt x="9053" y="16127"/>
                  </a:cubicBezTo>
                  <a:cubicBezTo>
                    <a:pt x="8576" y="17180"/>
                    <a:pt x="7306" y="17971"/>
                    <a:pt x="5717" y="18629"/>
                  </a:cubicBezTo>
                  <a:cubicBezTo>
                    <a:pt x="4129" y="19288"/>
                    <a:pt x="2223" y="19815"/>
                    <a:pt x="1747" y="19419"/>
                  </a:cubicBezTo>
                  <a:cubicBezTo>
                    <a:pt x="1270" y="19024"/>
                    <a:pt x="2223" y="17707"/>
                    <a:pt x="4923" y="15732"/>
                  </a:cubicBezTo>
                  <a:cubicBezTo>
                    <a:pt x="7623" y="13756"/>
                    <a:pt x="12070" y="11122"/>
                    <a:pt x="15088" y="9541"/>
                  </a:cubicBezTo>
                  <a:cubicBezTo>
                    <a:pt x="18106" y="7961"/>
                    <a:pt x="19694" y="7434"/>
                    <a:pt x="20329" y="7829"/>
                  </a:cubicBezTo>
                  <a:cubicBezTo>
                    <a:pt x="20964" y="8224"/>
                    <a:pt x="20647" y="9541"/>
                    <a:pt x="20488" y="11517"/>
                  </a:cubicBezTo>
                  <a:cubicBezTo>
                    <a:pt x="20329" y="13493"/>
                    <a:pt x="20329" y="16127"/>
                    <a:pt x="20329" y="18102"/>
                  </a:cubicBezTo>
                  <a:cubicBezTo>
                    <a:pt x="20329" y="20078"/>
                    <a:pt x="20329" y="21395"/>
                    <a:pt x="20488" y="21395"/>
                  </a:cubicBezTo>
                  <a:cubicBezTo>
                    <a:pt x="20647" y="21395"/>
                    <a:pt x="20964" y="20078"/>
                    <a:pt x="21282" y="1876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7" name="Linea"/>
            <p:cNvSpPr/>
            <p:nvPr/>
          </p:nvSpPr>
          <p:spPr>
            <a:xfrm>
              <a:off x="3707939" y="1313349"/>
              <a:ext cx="1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8" name="Linea"/>
            <p:cNvSpPr/>
            <p:nvPr/>
          </p:nvSpPr>
          <p:spPr>
            <a:xfrm>
              <a:off x="3714304" y="1413098"/>
              <a:ext cx="94441" cy="11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115" fill="norm" stroke="1" extrusionOk="0">
                  <a:moveTo>
                    <a:pt x="8538" y="0"/>
                  </a:moveTo>
                  <a:cubicBezTo>
                    <a:pt x="6461" y="686"/>
                    <a:pt x="4384" y="1371"/>
                    <a:pt x="2723" y="4629"/>
                  </a:cubicBezTo>
                  <a:cubicBezTo>
                    <a:pt x="1061" y="7886"/>
                    <a:pt x="-185" y="13714"/>
                    <a:pt x="23" y="17143"/>
                  </a:cubicBezTo>
                  <a:cubicBezTo>
                    <a:pt x="230" y="20571"/>
                    <a:pt x="1892" y="21600"/>
                    <a:pt x="5423" y="20914"/>
                  </a:cubicBezTo>
                  <a:cubicBezTo>
                    <a:pt x="8953" y="20229"/>
                    <a:pt x="14353" y="17829"/>
                    <a:pt x="17469" y="14914"/>
                  </a:cubicBezTo>
                  <a:cubicBezTo>
                    <a:pt x="20584" y="12000"/>
                    <a:pt x="21415" y="8571"/>
                    <a:pt x="21207" y="6171"/>
                  </a:cubicBezTo>
                  <a:cubicBezTo>
                    <a:pt x="21000" y="3771"/>
                    <a:pt x="19753" y="2400"/>
                    <a:pt x="18092" y="1714"/>
                  </a:cubicBezTo>
                  <a:cubicBezTo>
                    <a:pt x="16430" y="1029"/>
                    <a:pt x="14353" y="1029"/>
                    <a:pt x="11653" y="2057"/>
                  </a:cubicBezTo>
                  <a:cubicBezTo>
                    <a:pt x="8953" y="3086"/>
                    <a:pt x="5630" y="5143"/>
                    <a:pt x="2307" y="7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9" name="Linea"/>
            <p:cNvSpPr/>
            <p:nvPr/>
          </p:nvSpPr>
          <p:spPr>
            <a:xfrm>
              <a:off x="3849633" y="1396473"/>
              <a:ext cx="74428" cy="122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50" fill="norm" stroke="1" extrusionOk="0">
                  <a:moveTo>
                    <a:pt x="5422" y="0"/>
                  </a:moveTo>
                  <a:cubicBezTo>
                    <a:pt x="3842" y="4836"/>
                    <a:pt x="2261" y="9672"/>
                    <a:pt x="1471" y="13540"/>
                  </a:cubicBezTo>
                  <a:cubicBezTo>
                    <a:pt x="681" y="17409"/>
                    <a:pt x="681" y="20310"/>
                    <a:pt x="417" y="20955"/>
                  </a:cubicBezTo>
                  <a:cubicBezTo>
                    <a:pt x="154" y="21600"/>
                    <a:pt x="-373" y="19988"/>
                    <a:pt x="417" y="17570"/>
                  </a:cubicBezTo>
                  <a:cubicBezTo>
                    <a:pt x="1207" y="15152"/>
                    <a:pt x="3315" y="11928"/>
                    <a:pt x="5159" y="9672"/>
                  </a:cubicBezTo>
                  <a:cubicBezTo>
                    <a:pt x="7003" y="7415"/>
                    <a:pt x="8583" y="6125"/>
                    <a:pt x="10690" y="5158"/>
                  </a:cubicBezTo>
                  <a:cubicBezTo>
                    <a:pt x="12798" y="4191"/>
                    <a:pt x="15432" y="3546"/>
                    <a:pt x="17012" y="4030"/>
                  </a:cubicBezTo>
                  <a:cubicBezTo>
                    <a:pt x="18593" y="4513"/>
                    <a:pt x="19120" y="6125"/>
                    <a:pt x="19383" y="8704"/>
                  </a:cubicBezTo>
                  <a:cubicBezTo>
                    <a:pt x="19647" y="11284"/>
                    <a:pt x="19647" y="14830"/>
                    <a:pt x="19647" y="17409"/>
                  </a:cubicBezTo>
                  <a:cubicBezTo>
                    <a:pt x="19647" y="19988"/>
                    <a:pt x="19647" y="21600"/>
                    <a:pt x="19910" y="21439"/>
                  </a:cubicBezTo>
                  <a:cubicBezTo>
                    <a:pt x="20173" y="21278"/>
                    <a:pt x="20700" y="19343"/>
                    <a:pt x="21227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0" name="Linea"/>
            <p:cNvSpPr/>
            <p:nvPr/>
          </p:nvSpPr>
          <p:spPr>
            <a:xfrm>
              <a:off x="3963544" y="1407080"/>
              <a:ext cx="121223" cy="11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36" fill="norm" stroke="1" extrusionOk="0">
                  <a:moveTo>
                    <a:pt x="859" y="6957"/>
                  </a:moveTo>
                  <a:cubicBezTo>
                    <a:pt x="2495" y="7612"/>
                    <a:pt x="4132" y="8266"/>
                    <a:pt x="5604" y="8102"/>
                  </a:cubicBezTo>
                  <a:cubicBezTo>
                    <a:pt x="7077" y="7939"/>
                    <a:pt x="8386" y="6957"/>
                    <a:pt x="9368" y="5648"/>
                  </a:cubicBezTo>
                  <a:cubicBezTo>
                    <a:pt x="10350" y="4339"/>
                    <a:pt x="11004" y="2702"/>
                    <a:pt x="10186" y="1557"/>
                  </a:cubicBezTo>
                  <a:cubicBezTo>
                    <a:pt x="9368" y="412"/>
                    <a:pt x="7077" y="-243"/>
                    <a:pt x="5441" y="84"/>
                  </a:cubicBezTo>
                  <a:cubicBezTo>
                    <a:pt x="3804" y="412"/>
                    <a:pt x="2822" y="1721"/>
                    <a:pt x="2004" y="4012"/>
                  </a:cubicBezTo>
                  <a:cubicBezTo>
                    <a:pt x="1186" y="6302"/>
                    <a:pt x="532" y="9575"/>
                    <a:pt x="204" y="12521"/>
                  </a:cubicBezTo>
                  <a:cubicBezTo>
                    <a:pt x="-123" y="15466"/>
                    <a:pt x="-123" y="18084"/>
                    <a:pt x="695" y="19557"/>
                  </a:cubicBezTo>
                  <a:cubicBezTo>
                    <a:pt x="1513" y="21030"/>
                    <a:pt x="3150" y="21357"/>
                    <a:pt x="6750" y="20375"/>
                  </a:cubicBezTo>
                  <a:cubicBezTo>
                    <a:pt x="10350" y="19393"/>
                    <a:pt x="15913" y="17102"/>
                    <a:pt x="21477" y="148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1" name="Linea"/>
            <p:cNvSpPr/>
            <p:nvPr/>
          </p:nvSpPr>
          <p:spPr>
            <a:xfrm>
              <a:off x="2678035" y="1625750"/>
              <a:ext cx="200929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277" fill="norm" stroke="1" extrusionOk="0">
                  <a:moveTo>
                    <a:pt x="6981" y="3997"/>
                  </a:moveTo>
                  <a:cubicBezTo>
                    <a:pt x="6196" y="2269"/>
                    <a:pt x="5410" y="541"/>
                    <a:pt x="4527" y="109"/>
                  </a:cubicBezTo>
                  <a:cubicBezTo>
                    <a:pt x="3643" y="-323"/>
                    <a:pt x="2661" y="541"/>
                    <a:pt x="1777" y="2557"/>
                  </a:cubicBezTo>
                  <a:cubicBezTo>
                    <a:pt x="894" y="4573"/>
                    <a:pt x="108" y="7741"/>
                    <a:pt x="10" y="10765"/>
                  </a:cubicBezTo>
                  <a:cubicBezTo>
                    <a:pt x="-88" y="13789"/>
                    <a:pt x="501" y="16669"/>
                    <a:pt x="2268" y="18253"/>
                  </a:cubicBezTo>
                  <a:cubicBezTo>
                    <a:pt x="4036" y="19837"/>
                    <a:pt x="6981" y="20125"/>
                    <a:pt x="8847" y="19693"/>
                  </a:cubicBezTo>
                  <a:cubicBezTo>
                    <a:pt x="10712" y="19261"/>
                    <a:pt x="11497" y="18109"/>
                    <a:pt x="12185" y="16381"/>
                  </a:cubicBezTo>
                  <a:cubicBezTo>
                    <a:pt x="12872" y="14653"/>
                    <a:pt x="13461" y="12349"/>
                    <a:pt x="13559" y="11917"/>
                  </a:cubicBezTo>
                  <a:cubicBezTo>
                    <a:pt x="13657" y="11485"/>
                    <a:pt x="13265" y="12925"/>
                    <a:pt x="13167" y="14365"/>
                  </a:cubicBezTo>
                  <a:cubicBezTo>
                    <a:pt x="13068" y="15805"/>
                    <a:pt x="13265" y="17245"/>
                    <a:pt x="13854" y="18253"/>
                  </a:cubicBezTo>
                  <a:cubicBezTo>
                    <a:pt x="14443" y="19261"/>
                    <a:pt x="15425" y="19837"/>
                    <a:pt x="16407" y="20269"/>
                  </a:cubicBezTo>
                  <a:cubicBezTo>
                    <a:pt x="17388" y="20701"/>
                    <a:pt x="18370" y="20989"/>
                    <a:pt x="19156" y="20557"/>
                  </a:cubicBezTo>
                  <a:cubicBezTo>
                    <a:pt x="19941" y="20125"/>
                    <a:pt x="20530" y="18973"/>
                    <a:pt x="20923" y="16525"/>
                  </a:cubicBezTo>
                  <a:cubicBezTo>
                    <a:pt x="21316" y="14077"/>
                    <a:pt x="21512" y="10333"/>
                    <a:pt x="21217" y="8029"/>
                  </a:cubicBezTo>
                  <a:cubicBezTo>
                    <a:pt x="20923" y="5725"/>
                    <a:pt x="20137" y="4861"/>
                    <a:pt x="19352" y="4861"/>
                  </a:cubicBezTo>
                  <a:cubicBezTo>
                    <a:pt x="18567" y="4861"/>
                    <a:pt x="17781" y="5725"/>
                    <a:pt x="16897" y="7165"/>
                  </a:cubicBezTo>
                  <a:cubicBezTo>
                    <a:pt x="16014" y="8605"/>
                    <a:pt x="15032" y="10621"/>
                    <a:pt x="14345" y="12637"/>
                  </a:cubicBezTo>
                  <a:cubicBezTo>
                    <a:pt x="13657" y="14653"/>
                    <a:pt x="13265" y="16669"/>
                    <a:pt x="13461" y="18109"/>
                  </a:cubicBezTo>
                  <a:cubicBezTo>
                    <a:pt x="13657" y="19549"/>
                    <a:pt x="14443" y="20413"/>
                    <a:pt x="15228" y="212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2" name="Linea"/>
            <p:cNvSpPr/>
            <p:nvPr/>
          </p:nvSpPr>
          <p:spPr>
            <a:xfrm>
              <a:off x="2941071" y="1652265"/>
              <a:ext cx="79252" cy="10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420" fill="norm" stroke="1" extrusionOk="0">
                  <a:moveTo>
                    <a:pt x="567" y="2094"/>
                  </a:moveTo>
                  <a:cubicBezTo>
                    <a:pt x="76" y="8915"/>
                    <a:pt x="-415" y="15736"/>
                    <a:pt x="567" y="15925"/>
                  </a:cubicBezTo>
                  <a:cubicBezTo>
                    <a:pt x="1549" y="16115"/>
                    <a:pt x="4003" y="9673"/>
                    <a:pt x="6212" y="5883"/>
                  </a:cubicBezTo>
                  <a:cubicBezTo>
                    <a:pt x="8421" y="2094"/>
                    <a:pt x="10385" y="957"/>
                    <a:pt x="12594" y="388"/>
                  </a:cubicBezTo>
                  <a:cubicBezTo>
                    <a:pt x="14803" y="-180"/>
                    <a:pt x="17258" y="-180"/>
                    <a:pt x="18730" y="767"/>
                  </a:cubicBezTo>
                  <a:cubicBezTo>
                    <a:pt x="20203" y="1715"/>
                    <a:pt x="20694" y="3609"/>
                    <a:pt x="20940" y="6452"/>
                  </a:cubicBezTo>
                  <a:cubicBezTo>
                    <a:pt x="21185" y="9294"/>
                    <a:pt x="21185" y="13083"/>
                    <a:pt x="20449" y="15736"/>
                  </a:cubicBezTo>
                  <a:cubicBezTo>
                    <a:pt x="19712" y="18388"/>
                    <a:pt x="18240" y="19904"/>
                    <a:pt x="16767" y="214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3" name="Linea"/>
            <p:cNvSpPr/>
            <p:nvPr/>
          </p:nvSpPr>
          <p:spPr>
            <a:xfrm>
              <a:off x="3069596" y="1650893"/>
              <a:ext cx="95272" cy="14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20" fill="norm" stroke="1" extrusionOk="0">
                  <a:moveTo>
                    <a:pt x="13947" y="905"/>
                  </a:moveTo>
                  <a:cubicBezTo>
                    <a:pt x="11870" y="351"/>
                    <a:pt x="9793" y="-203"/>
                    <a:pt x="7924" y="74"/>
                  </a:cubicBezTo>
                  <a:cubicBezTo>
                    <a:pt x="6055" y="351"/>
                    <a:pt x="4393" y="1459"/>
                    <a:pt x="2939" y="4366"/>
                  </a:cubicBezTo>
                  <a:cubicBezTo>
                    <a:pt x="1486" y="7274"/>
                    <a:pt x="239" y="11982"/>
                    <a:pt x="32" y="15028"/>
                  </a:cubicBezTo>
                  <a:cubicBezTo>
                    <a:pt x="-176" y="18074"/>
                    <a:pt x="655" y="19459"/>
                    <a:pt x="2109" y="20289"/>
                  </a:cubicBezTo>
                  <a:cubicBezTo>
                    <a:pt x="3562" y="21120"/>
                    <a:pt x="5639" y="21397"/>
                    <a:pt x="8962" y="20289"/>
                  </a:cubicBezTo>
                  <a:cubicBezTo>
                    <a:pt x="12286" y="19182"/>
                    <a:pt x="16855" y="16689"/>
                    <a:pt x="21424" y="141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4" name="Linea"/>
            <p:cNvSpPr/>
            <p:nvPr/>
          </p:nvSpPr>
          <p:spPr>
            <a:xfrm>
              <a:off x="3155631" y="1671909"/>
              <a:ext cx="108985" cy="1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0" fill="norm" stroke="1" extrusionOk="0">
                  <a:moveTo>
                    <a:pt x="2929" y="4350"/>
                  </a:moveTo>
                  <a:cubicBezTo>
                    <a:pt x="1464" y="5363"/>
                    <a:pt x="0" y="6375"/>
                    <a:pt x="0" y="7388"/>
                  </a:cubicBezTo>
                  <a:cubicBezTo>
                    <a:pt x="0" y="8400"/>
                    <a:pt x="1464" y="9413"/>
                    <a:pt x="3112" y="9750"/>
                  </a:cubicBezTo>
                  <a:cubicBezTo>
                    <a:pt x="4759" y="10087"/>
                    <a:pt x="6590" y="9750"/>
                    <a:pt x="8603" y="9075"/>
                  </a:cubicBezTo>
                  <a:cubicBezTo>
                    <a:pt x="10617" y="8400"/>
                    <a:pt x="12814" y="7388"/>
                    <a:pt x="14461" y="5869"/>
                  </a:cubicBezTo>
                  <a:cubicBezTo>
                    <a:pt x="16108" y="4350"/>
                    <a:pt x="17207" y="2325"/>
                    <a:pt x="16841" y="1144"/>
                  </a:cubicBezTo>
                  <a:cubicBezTo>
                    <a:pt x="16475" y="-37"/>
                    <a:pt x="14644" y="-375"/>
                    <a:pt x="12081" y="469"/>
                  </a:cubicBezTo>
                  <a:cubicBezTo>
                    <a:pt x="9519" y="1313"/>
                    <a:pt x="6224" y="3338"/>
                    <a:pt x="4393" y="6544"/>
                  </a:cubicBezTo>
                  <a:cubicBezTo>
                    <a:pt x="2563" y="9750"/>
                    <a:pt x="2197" y="14137"/>
                    <a:pt x="2929" y="17006"/>
                  </a:cubicBezTo>
                  <a:cubicBezTo>
                    <a:pt x="3661" y="19875"/>
                    <a:pt x="5492" y="21225"/>
                    <a:pt x="8786" y="21056"/>
                  </a:cubicBezTo>
                  <a:cubicBezTo>
                    <a:pt x="12081" y="20888"/>
                    <a:pt x="16841" y="19200"/>
                    <a:pt x="21600" y="175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5" name="Linea"/>
            <p:cNvSpPr/>
            <p:nvPr/>
          </p:nvSpPr>
          <p:spPr>
            <a:xfrm>
              <a:off x="3292322" y="1590427"/>
              <a:ext cx="72041" cy="19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1661" y="0"/>
                  </a:moveTo>
                  <a:cubicBezTo>
                    <a:pt x="1108" y="2057"/>
                    <a:pt x="554" y="4114"/>
                    <a:pt x="277" y="6891"/>
                  </a:cubicBezTo>
                  <a:cubicBezTo>
                    <a:pt x="0" y="9669"/>
                    <a:pt x="0" y="13166"/>
                    <a:pt x="0" y="15429"/>
                  </a:cubicBezTo>
                  <a:cubicBezTo>
                    <a:pt x="0" y="17691"/>
                    <a:pt x="0" y="18720"/>
                    <a:pt x="831" y="19646"/>
                  </a:cubicBezTo>
                  <a:cubicBezTo>
                    <a:pt x="1662" y="20571"/>
                    <a:pt x="3323" y="21394"/>
                    <a:pt x="5262" y="21497"/>
                  </a:cubicBezTo>
                  <a:cubicBezTo>
                    <a:pt x="7200" y="21600"/>
                    <a:pt x="9415" y="20983"/>
                    <a:pt x="12185" y="19954"/>
                  </a:cubicBezTo>
                  <a:cubicBezTo>
                    <a:pt x="14954" y="18926"/>
                    <a:pt x="18277" y="17486"/>
                    <a:pt x="21600" y="160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6" name="Linea"/>
            <p:cNvSpPr/>
            <p:nvPr/>
          </p:nvSpPr>
          <p:spPr>
            <a:xfrm>
              <a:off x="3374380" y="1584886"/>
              <a:ext cx="78648" cy="19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50" fill="norm" stroke="1" extrusionOk="0">
                  <a:moveTo>
                    <a:pt x="6318" y="0"/>
                  </a:moveTo>
                  <a:cubicBezTo>
                    <a:pt x="4811" y="1982"/>
                    <a:pt x="3304" y="3963"/>
                    <a:pt x="2048" y="7233"/>
                  </a:cubicBezTo>
                  <a:cubicBezTo>
                    <a:pt x="793" y="10503"/>
                    <a:pt x="-212" y="15061"/>
                    <a:pt x="39" y="17736"/>
                  </a:cubicBezTo>
                  <a:cubicBezTo>
                    <a:pt x="290" y="20411"/>
                    <a:pt x="1797" y="21204"/>
                    <a:pt x="3807" y="21402"/>
                  </a:cubicBezTo>
                  <a:cubicBezTo>
                    <a:pt x="5816" y="21600"/>
                    <a:pt x="8328" y="21204"/>
                    <a:pt x="11342" y="20015"/>
                  </a:cubicBezTo>
                  <a:cubicBezTo>
                    <a:pt x="14355" y="18826"/>
                    <a:pt x="17872" y="16844"/>
                    <a:pt x="21388" y="148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7" name="Linea"/>
            <p:cNvSpPr/>
            <p:nvPr/>
          </p:nvSpPr>
          <p:spPr>
            <a:xfrm>
              <a:off x="3286781" y="1618135"/>
              <a:ext cx="210580" cy="1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6800"/>
                    <a:pt x="8716" y="12000"/>
                    <a:pt x="12316" y="8400"/>
                  </a:cubicBezTo>
                  <a:cubicBezTo>
                    <a:pt x="15916" y="4800"/>
                    <a:pt x="1875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8" name="Linea"/>
            <p:cNvSpPr/>
            <p:nvPr/>
          </p:nvSpPr>
          <p:spPr>
            <a:xfrm>
              <a:off x="3448366" y="1662468"/>
              <a:ext cx="109953" cy="132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3069" y="0"/>
                  </a:moveTo>
                  <a:cubicBezTo>
                    <a:pt x="1989" y="5100"/>
                    <a:pt x="909" y="10200"/>
                    <a:pt x="369" y="13650"/>
                  </a:cubicBezTo>
                  <a:cubicBezTo>
                    <a:pt x="-171" y="17100"/>
                    <a:pt x="-171" y="18900"/>
                    <a:pt x="729" y="19800"/>
                  </a:cubicBezTo>
                  <a:cubicBezTo>
                    <a:pt x="1629" y="20700"/>
                    <a:pt x="3429" y="20700"/>
                    <a:pt x="4869" y="20100"/>
                  </a:cubicBezTo>
                  <a:cubicBezTo>
                    <a:pt x="6309" y="19500"/>
                    <a:pt x="7389" y="18300"/>
                    <a:pt x="8829" y="16200"/>
                  </a:cubicBezTo>
                  <a:cubicBezTo>
                    <a:pt x="10269" y="14100"/>
                    <a:pt x="12069" y="11100"/>
                    <a:pt x="12609" y="8400"/>
                  </a:cubicBezTo>
                  <a:cubicBezTo>
                    <a:pt x="13149" y="5700"/>
                    <a:pt x="12429" y="3300"/>
                    <a:pt x="11709" y="3000"/>
                  </a:cubicBezTo>
                  <a:cubicBezTo>
                    <a:pt x="10989" y="2700"/>
                    <a:pt x="10269" y="4500"/>
                    <a:pt x="9909" y="6900"/>
                  </a:cubicBezTo>
                  <a:cubicBezTo>
                    <a:pt x="9549" y="9300"/>
                    <a:pt x="9549" y="12300"/>
                    <a:pt x="9909" y="14550"/>
                  </a:cubicBezTo>
                  <a:cubicBezTo>
                    <a:pt x="10269" y="16800"/>
                    <a:pt x="10989" y="18300"/>
                    <a:pt x="12069" y="19500"/>
                  </a:cubicBezTo>
                  <a:cubicBezTo>
                    <a:pt x="13149" y="20700"/>
                    <a:pt x="14589" y="21600"/>
                    <a:pt x="16209" y="21600"/>
                  </a:cubicBezTo>
                  <a:cubicBezTo>
                    <a:pt x="17829" y="21600"/>
                    <a:pt x="19629" y="20700"/>
                    <a:pt x="21429" y="198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9" name="Linea"/>
            <p:cNvSpPr/>
            <p:nvPr/>
          </p:nvSpPr>
          <p:spPr>
            <a:xfrm>
              <a:off x="3553656" y="1680533"/>
              <a:ext cx="137660" cy="12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99" fill="norm" stroke="1" extrusionOk="0">
                  <a:moveTo>
                    <a:pt x="13687" y="4585"/>
                  </a:moveTo>
                  <a:cubicBezTo>
                    <a:pt x="13687" y="2973"/>
                    <a:pt x="13687" y="1361"/>
                    <a:pt x="12967" y="555"/>
                  </a:cubicBezTo>
                  <a:cubicBezTo>
                    <a:pt x="12247" y="-251"/>
                    <a:pt x="10807" y="-251"/>
                    <a:pt x="8935" y="1039"/>
                  </a:cubicBezTo>
                  <a:cubicBezTo>
                    <a:pt x="7063" y="2328"/>
                    <a:pt x="4759" y="4907"/>
                    <a:pt x="3175" y="7164"/>
                  </a:cubicBezTo>
                  <a:cubicBezTo>
                    <a:pt x="1591" y="9421"/>
                    <a:pt x="727" y="11355"/>
                    <a:pt x="295" y="13128"/>
                  </a:cubicBezTo>
                  <a:cubicBezTo>
                    <a:pt x="-137" y="14901"/>
                    <a:pt x="-137" y="16513"/>
                    <a:pt x="583" y="17480"/>
                  </a:cubicBezTo>
                  <a:cubicBezTo>
                    <a:pt x="1303" y="18448"/>
                    <a:pt x="2743" y="18770"/>
                    <a:pt x="5047" y="17319"/>
                  </a:cubicBezTo>
                  <a:cubicBezTo>
                    <a:pt x="7351" y="15868"/>
                    <a:pt x="10519" y="12645"/>
                    <a:pt x="12391" y="10227"/>
                  </a:cubicBezTo>
                  <a:cubicBezTo>
                    <a:pt x="14263" y="7809"/>
                    <a:pt x="14839" y="6197"/>
                    <a:pt x="15271" y="4585"/>
                  </a:cubicBezTo>
                  <a:cubicBezTo>
                    <a:pt x="15703" y="2973"/>
                    <a:pt x="15991" y="1361"/>
                    <a:pt x="16279" y="1522"/>
                  </a:cubicBezTo>
                  <a:cubicBezTo>
                    <a:pt x="16567" y="1683"/>
                    <a:pt x="16855" y="3618"/>
                    <a:pt x="16999" y="6519"/>
                  </a:cubicBezTo>
                  <a:cubicBezTo>
                    <a:pt x="17143" y="9421"/>
                    <a:pt x="17143" y="13289"/>
                    <a:pt x="17143" y="16191"/>
                  </a:cubicBezTo>
                  <a:cubicBezTo>
                    <a:pt x="17143" y="19092"/>
                    <a:pt x="17143" y="21027"/>
                    <a:pt x="17575" y="21188"/>
                  </a:cubicBezTo>
                  <a:cubicBezTo>
                    <a:pt x="18007" y="21349"/>
                    <a:pt x="18871" y="19737"/>
                    <a:pt x="19591" y="17964"/>
                  </a:cubicBezTo>
                  <a:cubicBezTo>
                    <a:pt x="20311" y="16191"/>
                    <a:pt x="20887" y="14256"/>
                    <a:pt x="21463" y="1232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0" name="Linea"/>
            <p:cNvSpPr/>
            <p:nvPr/>
          </p:nvSpPr>
          <p:spPr>
            <a:xfrm>
              <a:off x="3719509" y="1607052"/>
              <a:ext cx="71555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84" fill="norm" stroke="1" extrusionOk="0">
                  <a:moveTo>
                    <a:pt x="1515" y="0"/>
                  </a:moveTo>
                  <a:cubicBezTo>
                    <a:pt x="962" y="5951"/>
                    <a:pt x="408" y="11902"/>
                    <a:pt x="131" y="15429"/>
                  </a:cubicBezTo>
                  <a:cubicBezTo>
                    <a:pt x="-146" y="18955"/>
                    <a:pt x="-146" y="20057"/>
                    <a:pt x="1792" y="20718"/>
                  </a:cubicBezTo>
                  <a:cubicBezTo>
                    <a:pt x="3731" y="21380"/>
                    <a:pt x="7608" y="21600"/>
                    <a:pt x="11208" y="20608"/>
                  </a:cubicBezTo>
                  <a:cubicBezTo>
                    <a:pt x="14808" y="19616"/>
                    <a:pt x="18131" y="17412"/>
                    <a:pt x="21454" y="152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1" name="Linea"/>
            <p:cNvSpPr/>
            <p:nvPr/>
          </p:nvSpPr>
          <p:spPr>
            <a:xfrm>
              <a:off x="3775529" y="1651435"/>
              <a:ext cx="109742" cy="11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0929" fill="norm" stroke="1" extrusionOk="0">
                  <a:moveTo>
                    <a:pt x="7227" y="10277"/>
                  </a:moveTo>
                  <a:cubicBezTo>
                    <a:pt x="5811" y="11305"/>
                    <a:pt x="4394" y="12334"/>
                    <a:pt x="3686" y="13705"/>
                  </a:cubicBezTo>
                  <a:cubicBezTo>
                    <a:pt x="2978" y="15077"/>
                    <a:pt x="2978" y="16791"/>
                    <a:pt x="4217" y="17648"/>
                  </a:cubicBezTo>
                  <a:cubicBezTo>
                    <a:pt x="5457" y="18505"/>
                    <a:pt x="7935" y="18505"/>
                    <a:pt x="10060" y="17477"/>
                  </a:cubicBezTo>
                  <a:cubicBezTo>
                    <a:pt x="12185" y="16448"/>
                    <a:pt x="13955" y="14391"/>
                    <a:pt x="14663" y="11477"/>
                  </a:cubicBezTo>
                  <a:cubicBezTo>
                    <a:pt x="15371" y="8562"/>
                    <a:pt x="15017" y="4791"/>
                    <a:pt x="13955" y="2562"/>
                  </a:cubicBezTo>
                  <a:cubicBezTo>
                    <a:pt x="12893" y="334"/>
                    <a:pt x="11122" y="-352"/>
                    <a:pt x="8821" y="162"/>
                  </a:cubicBezTo>
                  <a:cubicBezTo>
                    <a:pt x="6519" y="677"/>
                    <a:pt x="3686" y="2391"/>
                    <a:pt x="1916" y="5134"/>
                  </a:cubicBezTo>
                  <a:cubicBezTo>
                    <a:pt x="145" y="7877"/>
                    <a:pt x="-563" y="11648"/>
                    <a:pt x="499" y="14562"/>
                  </a:cubicBezTo>
                  <a:cubicBezTo>
                    <a:pt x="1562" y="17477"/>
                    <a:pt x="4394" y="19534"/>
                    <a:pt x="8112" y="20391"/>
                  </a:cubicBezTo>
                  <a:cubicBezTo>
                    <a:pt x="11830" y="21248"/>
                    <a:pt x="16434" y="20905"/>
                    <a:pt x="21037" y="205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2" name="Linea"/>
            <p:cNvSpPr/>
            <p:nvPr/>
          </p:nvSpPr>
          <p:spPr>
            <a:xfrm>
              <a:off x="4882750" y="1562720"/>
              <a:ext cx="5543" cy="21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224"/>
                    <a:pt x="7200" y="12447"/>
                    <a:pt x="7200" y="16292"/>
                  </a:cubicBezTo>
                  <a:cubicBezTo>
                    <a:pt x="7200" y="20136"/>
                    <a:pt x="14400" y="21600"/>
                    <a:pt x="18000" y="21600"/>
                  </a:cubicBezTo>
                  <a:cubicBezTo>
                    <a:pt x="21600" y="21600"/>
                    <a:pt x="21600" y="20136"/>
                    <a:pt x="18000" y="18488"/>
                  </a:cubicBezTo>
                  <a:cubicBezTo>
                    <a:pt x="14400" y="16841"/>
                    <a:pt x="7200" y="15010"/>
                    <a:pt x="0" y="13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3" name="Linea"/>
            <p:cNvSpPr/>
            <p:nvPr/>
          </p:nvSpPr>
          <p:spPr>
            <a:xfrm>
              <a:off x="4865138" y="1568672"/>
              <a:ext cx="101541" cy="10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381" fill="norm" stroke="1" extrusionOk="0">
                  <a:moveTo>
                    <a:pt x="5887" y="4312"/>
                  </a:moveTo>
                  <a:cubicBezTo>
                    <a:pt x="7024" y="2848"/>
                    <a:pt x="8161" y="1383"/>
                    <a:pt x="9677" y="651"/>
                  </a:cubicBezTo>
                  <a:cubicBezTo>
                    <a:pt x="11192" y="-81"/>
                    <a:pt x="13087" y="-81"/>
                    <a:pt x="14982" y="102"/>
                  </a:cubicBezTo>
                  <a:cubicBezTo>
                    <a:pt x="16877" y="285"/>
                    <a:pt x="18771" y="651"/>
                    <a:pt x="19908" y="1750"/>
                  </a:cubicBezTo>
                  <a:cubicBezTo>
                    <a:pt x="21045" y="2848"/>
                    <a:pt x="21424" y="4678"/>
                    <a:pt x="19529" y="7790"/>
                  </a:cubicBezTo>
                  <a:cubicBezTo>
                    <a:pt x="17635" y="10902"/>
                    <a:pt x="13466" y="15295"/>
                    <a:pt x="10435" y="17858"/>
                  </a:cubicBezTo>
                  <a:cubicBezTo>
                    <a:pt x="7403" y="20421"/>
                    <a:pt x="5508" y="21153"/>
                    <a:pt x="3613" y="21336"/>
                  </a:cubicBezTo>
                  <a:cubicBezTo>
                    <a:pt x="1719" y="21519"/>
                    <a:pt x="-176" y="21153"/>
                    <a:pt x="13" y="20238"/>
                  </a:cubicBezTo>
                  <a:cubicBezTo>
                    <a:pt x="203" y="19322"/>
                    <a:pt x="2477" y="17858"/>
                    <a:pt x="4750" y="16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4" name="Linea"/>
            <p:cNvSpPr/>
            <p:nvPr/>
          </p:nvSpPr>
          <p:spPr>
            <a:xfrm>
              <a:off x="5002328" y="1635583"/>
              <a:ext cx="90896" cy="9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03" fill="norm" stroke="1" extrusionOk="0">
                  <a:moveTo>
                    <a:pt x="546" y="3360"/>
                  </a:moveTo>
                  <a:cubicBezTo>
                    <a:pt x="114" y="11607"/>
                    <a:pt x="-318" y="19854"/>
                    <a:pt x="330" y="20640"/>
                  </a:cubicBezTo>
                  <a:cubicBezTo>
                    <a:pt x="978" y="21425"/>
                    <a:pt x="2706" y="14749"/>
                    <a:pt x="4218" y="10429"/>
                  </a:cubicBezTo>
                  <a:cubicBezTo>
                    <a:pt x="5730" y="6109"/>
                    <a:pt x="7026" y="4145"/>
                    <a:pt x="9186" y="2574"/>
                  </a:cubicBezTo>
                  <a:cubicBezTo>
                    <a:pt x="11346" y="1003"/>
                    <a:pt x="14370" y="-175"/>
                    <a:pt x="16530" y="21"/>
                  </a:cubicBezTo>
                  <a:cubicBezTo>
                    <a:pt x="18690" y="218"/>
                    <a:pt x="19986" y="1789"/>
                    <a:pt x="21282" y="3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5" name="Linea"/>
            <p:cNvSpPr/>
            <p:nvPr/>
          </p:nvSpPr>
          <p:spPr>
            <a:xfrm>
              <a:off x="5092844" y="1659454"/>
              <a:ext cx="131724" cy="105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523" fill="norm" stroke="1" extrusionOk="0">
                  <a:moveTo>
                    <a:pt x="8067" y="3827"/>
                  </a:moveTo>
                  <a:cubicBezTo>
                    <a:pt x="6587" y="3467"/>
                    <a:pt x="5108" y="3107"/>
                    <a:pt x="3924" y="3827"/>
                  </a:cubicBezTo>
                  <a:cubicBezTo>
                    <a:pt x="2741" y="4547"/>
                    <a:pt x="1853" y="6347"/>
                    <a:pt x="1113" y="8147"/>
                  </a:cubicBezTo>
                  <a:cubicBezTo>
                    <a:pt x="374" y="9947"/>
                    <a:pt x="-218" y="11747"/>
                    <a:pt x="78" y="14087"/>
                  </a:cubicBezTo>
                  <a:cubicBezTo>
                    <a:pt x="374" y="16427"/>
                    <a:pt x="1557" y="19307"/>
                    <a:pt x="4368" y="20207"/>
                  </a:cubicBezTo>
                  <a:cubicBezTo>
                    <a:pt x="7179" y="21107"/>
                    <a:pt x="11618" y="20027"/>
                    <a:pt x="14724" y="17687"/>
                  </a:cubicBezTo>
                  <a:cubicBezTo>
                    <a:pt x="17831" y="15347"/>
                    <a:pt x="19607" y="11747"/>
                    <a:pt x="20494" y="8867"/>
                  </a:cubicBezTo>
                  <a:cubicBezTo>
                    <a:pt x="21382" y="5987"/>
                    <a:pt x="21382" y="3827"/>
                    <a:pt x="19903" y="2207"/>
                  </a:cubicBezTo>
                  <a:cubicBezTo>
                    <a:pt x="18423" y="587"/>
                    <a:pt x="15464" y="-493"/>
                    <a:pt x="12801" y="227"/>
                  </a:cubicBezTo>
                  <a:cubicBezTo>
                    <a:pt x="10138" y="947"/>
                    <a:pt x="7771" y="3467"/>
                    <a:pt x="5404" y="5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6" name="Linea"/>
            <p:cNvSpPr/>
            <p:nvPr/>
          </p:nvSpPr>
          <p:spPr>
            <a:xfrm>
              <a:off x="5226327" y="1651385"/>
              <a:ext cx="38561" cy="24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77" fill="norm" stroke="1" extrusionOk="0">
                  <a:moveTo>
                    <a:pt x="18514" y="0"/>
                  </a:moveTo>
                  <a:cubicBezTo>
                    <a:pt x="19543" y="5440"/>
                    <a:pt x="20571" y="10880"/>
                    <a:pt x="21086" y="14000"/>
                  </a:cubicBezTo>
                  <a:cubicBezTo>
                    <a:pt x="21600" y="17120"/>
                    <a:pt x="21600" y="17920"/>
                    <a:pt x="21086" y="18880"/>
                  </a:cubicBezTo>
                  <a:cubicBezTo>
                    <a:pt x="20571" y="19840"/>
                    <a:pt x="19543" y="20960"/>
                    <a:pt x="16971" y="21280"/>
                  </a:cubicBezTo>
                  <a:cubicBezTo>
                    <a:pt x="14400" y="21600"/>
                    <a:pt x="10286" y="21120"/>
                    <a:pt x="7200" y="20000"/>
                  </a:cubicBezTo>
                  <a:cubicBezTo>
                    <a:pt x="4114" y="18880"/>
                    <a:pt x="2057" y="17120"/>
                    <a:pt x="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7" name="Linea"/>
            <p:cNvSpPr/>
            <p:nvPr/>
          </p:nvSpPr>
          <p:spPr>
            <a:xfrm>
              <a:off x="5259576" y="1677763"/>
              <a:ext cx="81631" cy="12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0921" fill="norm" stroke="1" extrusionOk="0">
                  <a:moveTo>
                    <a:pt x="0" y="4993"/>
                  </a:moveTo>
                  <a:cubicBezTo>
                    <a:pt x="960" y="3405"/>
                    <a:pt x="1920" y="1817"/>
                    <a:pt x="4080" y="864"/>
                  </a:cubicBezTo>
                  <a:cubicBezTo>
                    <a:pt x="6240" y="-89"/>
                    <a:pt x="9600" y="-407"/>
                    <a:pt x="12720" y="705"/>
                  </a:cubicBezTo>
                  <a:cubicBezTo>
                    <a:pt x="15840" y="1817"/>
                    <a:pt x="18720" y="4358"/>
                    <a:pt x="20160" y="7217"/>
                  </a:cubicBezTo>
                  <a:cubicBezTo>
                    <a:pt x="21600" y="10075"/>
                    <a:pt x="21600" y="13252"/>
                    <a:pt x="19920" y="15634"/>
                  </a:cubicBezTo>
                  <a:cubicBezTo>
                    <a:pt x="18240" y="18017"/>
                    <a:pt x="14880" y="19605"/>
                    <a:pt x="11760" y="20399"/>
                  </a:cubicBezTo>
                  <a:cubicBezTo>
                    <a:pt x="8640" y="21193"/>
                    <a:pt x="5760" y="21193"/>
                    <a:pt x="4080" y="19605"/>
                  </a:cubicBezTo>
                  <a:cubicBezTo>
                    <a:pt x="2400" y="18017"/>
                    <a:pt x="1920" y="14840"/>
                    <a:pt x="1440" y="116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8" name="Linea"/>
            <p:cNvSpPr/>
            <p:nvPr/>
          </p:nvSpPr>
          <p:spPr>
            <a:xfrm>
              <a:off x="5371261" y="1665397"/>
              <a:ext cx="154312" cy="118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081" fill="norm" stroke="1" extrusionOk="0">
                  <a:moveTo>
                    <a:pt x="11452" y="6354"/>
                  </a:moveTo>
                  <a:cubicBezTo>
                    <a:pt x="11195" y="4717"/>
                    <a:pt x="10938" y="3081"/>
                    <a:pt x="10295" y="1772"/>
                  </a:cubicBezTo>
                  <a:cubicBezTo>
                    <a:pt x="9652" y="463"/>
                    <a:pt x="8624" y="-519"/>
                    <a:pt x="7081" y="299"/>
                  </a:cubicBezTo>
                  <a:cubicBezTo>
                    <a:pt x="5538" y="1117"/>
                    <a:pt x="3481" y="3736"/>
                    <a:pt x="2195" y="6026"/>
                  </a:cubicBezTo>
                  <a:cubicBezTo>
                    <a:pt x="910" y="8317"/>
                    <a:pt x="395" y="10281"/>
                    <a:pt x="138" y="12572"/>
                  </a:cubicBezTo>
                  <a:cubicBezTo>
                    <a:pt x="-119" y="14863"/>
                    <a:pt x="-119" y="17481"/>
                    <a:pt x="1038" y="18463"/>
                  </a:cubicBezTo>
                  <a:cubicBezTo>
                    <a:pt x="2195" y="19445"/>
                    <a:pt x="4510" y="18790"/>
                    <a:pt x="6695" y="17154"/>
                  </a:cubicBezTo>
                  <a:cubicBezTo>
                    <a:pt x="8881" y="15517"/>
                    <a:pt x="10938" y="12899"/>
                    <a:pt x="12481" y="10772"/>
                  </a:cubicBezTo>
                  <a:cubicBezTo>
                    <a:pt x="14024" y="8645"/>
                    <a:pt x="15052" y="7008"/>
                    <a:pt x="15181" y="6845"/>
                  </a:cubicBezTo>
                  <a:cubicBezTo>
                    <a:pt x="15310" y="6681"/>
                    <a:pt x="14538" y="7990"/>
                    <a:pt x="14024" y="9463"/>
                  </a:cubicBezTo>
                  <a:cubicBezTo>
                    <a:pt x="13510" y="10936"/>
                    <a:pt x="13252" y="12572"/>
                    <a:pt x="14538" y="14536"/>
                  </a:cubicBezTo>
                  <a:cubicBezTo>
                    <a:pt x="15824" y="16499"/>
                    <a:pt x="18652" y="18790"/>
                    <a:pt x="21481" y="210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9" name="Linea"/>
            <p:cNvSpPr/>
            <p:nvPr/>
          </p:nvSpPr>
          <p:spPr>
            <a:xfrm>
              <a:off x="5533147" y="1663908"/>
              <a:ext cx="86315" cy="234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271" fill="norm" stroke="1" extrusionOk="0">
                  <a:moveTo>
                    <a:pt x="16707" y="2381"/>
                  </a:moveTo>
                  <a:cubicBezTo>
                    <a:pt x="16707" y="1543"/>
                    <a:pt x="16707" y="706"/>
                    <a:pt x="15605" y="288"/>
                  </a:cubicBezTo>
                  <a:cubicBezTo>
                    <a:pt x="14503" y="-131"/>
                    <a:pt x="12299" y="-131"/>
                    <a:pt x="9654" y="539"/>
                  </a:cubicBezTo>
                  <a:cubicBezTo>
                    <a:pt x="7009" y="1209"/>
                    <a:pt x="3923" y="2548"/>
                    <a:pt x="2160" y="3636"/>
                  </a:cubicBezTo>
                  <a:cubicBezTo>
                    <a:pt x="397" y="4725"/>
                    <a:pt x="-44" y="5562"/>
                    <a:pt x="397" y="6316"/>
                  </a:cubicBezTo>
                  <a:cubicBezTo>
                    <a:pt x="837" y="7069"/>
                    <a:pt x="2160" y="7739"/>
                    <a:pt x="3923" y="7906"/>
                  </a:cubicBezTo>
                  <a:cubicBezTo>
                    <a:pt x="5686" y="8074"/>
                    <a:pt x="7891" y="7739"/>
                    <a:pt x="10535" y="6902"/>
                  </a:cubicBezTo>
                  <a:cubicBezTo>
                    <a:pt x="13180" y="6064"/>
                    <a:pt x="16266" y="4725"/>
                    <a:pt x="18029" y="3553"/>
                  </a:cubicBezTo>
                  <a:cubicBezTo>
                    <a:pt x="19793" y="2381"/>
                    <a:pt x="20233" y="1376"/>
                    <a:pt x="19793" y="1292"/>
                  </a:cubicBezTo>
                  <a:cubicBezTo>
                    <a:pt x="19352" y="1209"/>
                    <a:pt x="18029" y="2046"/>
                    <a:pt x="17809" y="3804"/>
                  </a:cubicBezTo>
                  <a:cubicBezTo>
                    <a:pt x="17589" y="5562"/>
                    <a:pt x="18470" y="8241"/>
                    <a:pt x="19352" y="10502"/>
                  </a:cubicBezTo>
                  <a:cubicBezTo>
                    <a:pt x="20233" y="12762"/>
                    <a:pt x="21115" y="14604"/>
                    <a:pt x="20233" y="16362"/>
                  </a:cubicBezTo>
                  <a:cubicBezTo>
                    <a:pt x="19352" y="18120"/>
                    <a:pt x="16707" y="19795"/>
                    <a:pt x="14062" y="20632"/>
                  </a:cubicBezTo>
                  <a:cubicBezTo>
                    <a:pt x="11417" y="21469"/>
                    <a:pt x="8772" y="21469"/>
                    <a:pt x="6127" y="20716"/>
                  </a:cubicBezTo>
                  <a:cubicBezTo>
                    <a:pt x="3482" y="19962"/>
                    <a:pt x="837" y="18455"/>
                    <a:pt x="176" y="16948"/>
                  </a:cubicBezTo>
                  <a:cubicBezTo>
                    <a:pt x="-485" y="15441"/>
                    <a:pt x="837" y="13934"/>
                    <a:pt x="2160" y="124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0" name="Linea"/>
            <p:cNvSpPr/>
            <p:nvPr/>
          </p:nvSpPr>
          <p:spPr>
            <a:xfrm>
              <a:off x="5634751" y="1644798"/>
              <a:ext cx="151275" cy="14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213" fill="norm" stroke="1" extrusionOk="0">
                  <a:moveTo>
                    <a:pt x="11943" y="4203"/>
                  </a:moveTo>
                  <a:cubicBezTo>
                    <a:pt x="12204" y="2853"/>
                    <a:pt x="12464" y="1503"/>
                    <a:pt x="11813" y="693"/>
                  </a:cubicBezTo>
                  <a:cubicBezTo>
                    <a:pt x="11163" y="-117"/>
                    <a:pt x="9601" y="-387"/>
                    <a:pt x="7649" y="828"/>
                  </a:cubicBezTo>
                  <a:cubicBezTo>
                    <a:pt x="5698" y="2043"/>
                    <a:pt x="3355" y="4743"/>
                    <a:pt x="2054" y="6768"/>
                  </a:cubicBezTo>
                  <a:cubicBezTo>
                    <a:pt x="753" y="8793"/>
                    <a:pt x="493" y="10143"/>
                    <a:pt x="232" y="11493"/>
                  </a:cubicBezTo>
                  <a:cubicBezTo>
                    <a:pt x="-28" y="12843"/>
                    <a:pt x="-288" y="14193"/>
                    <a:pt x="753" y="15273"/>
                  </a:cubicBezTo>
                  <a:cubicBezTo>
                    <a:pt x="1794" y="16353"/>
                    <a:pt x="4136" y="17163"/>
                    <a:pt x="6218" y="16488"/>
                  </a:cubicBezTo>
                  <a:cubicBezTo>
                    <a:pt x="8300" y="15813"/>
                    <a:pt x="10122" y="13653"/>
                    <a:pt x="11553" y="11763"/>
                  </a:cubicBezTo>
                  <a:cubicBezTo>
                    <a:pt x="12984" y="9873"/>
                    <a:pt x="14025" y="8253"/>
                    <a:pt x="14416" y="8118"/>
                  </a:cubicBezTo>
                  <a:cubicBezTo>
                    <a:pt x="14806" y="7983"/>
                    <a:pt x="14546" y="9333"/>
                    <a:pt x="14936" y="11628"/>
                  </a:cubicBezTo>
                  <a:cubicBezTo>
                    <a:pt x="15326" y="13923"/>
                    <a:pt x="16367" y="17163"/>
                    <a:pt x="17538" y="18918"/>
                  </a:cubicBezTo>
                  <a:cubicBezTo>
                    <a:pt x="18710" y="20673"/>
                    <a:pt x="20011" y="20943"/>
                    <a:pt x="21312" y="212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1" name="Linea"/>
            <p:cNvSpPr/>
            <p:nvPr/>
          </p:nvSpPr>
          <p:spPr>
            <a:xfrm>
              <a:off x="5802650" y="1646957"/>
              <a:ext cx="59468" cy="15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445" fill="norm" stroke="1" extrusionOk="0">
                  <a:moveTo>
                    <a:pt x="0" y="2159"/>
                  </a:moveTo>
                  <a:cubicBezTo>
                    <a:pt x="2618" y="1388"/>
                    <a:pt x="5236" y="616"/>
                    <a:pt x="8182" y="231"/>
                  </a:cubicBezTo>
                  <a:cubicBezTo>
                    <a:pt x="11127" y="-155"/>
                    <a:pt x="14400" y="-155"/>
                    <a:pt x="17018" y="1002"/>
                  </a:cubicBezTo>
                  <a:cubicBezTo>
                    <a:pt x="19636" y="2159"/>
                    <a:pt x="21600" y="4474"/>
                    <a:pt x="20945" y="6916"/>
                  </a:cubicBezTo>
                  <a:cubicBezTo>
                    <a:pt x="20291" y="9359"/>
                    <a:pt x="17018" y="11931"/>
                    <a:pt x="16364" y="14374"/>
                  </a:cubicBezTo>
                  <a:cubicBezTo>
                    <a:pt x="15709" y="16816"/>
                    <a:pt x="17673" y="19131"/>
                    <a:pt x="19636" y="214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2" name="Linea"/>
            <p:cNvSpPr/>
            <p:nvPr/>
          </p:nvSpPr>
          <p:spPr>
            <a:xfrm>
              <a:off x="5802606" y="1708648"/>
              <a:ext cx="171922" cy="81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fill="norm" stroke="1" extrusionOk="0">
                  <a:moveTo>
                    <a:pt x="687" y="9818"/>
                  </a:moveTo>
                  <a:cubicBezTo>
                    <a:pt x="233" y="7364"/>
                    <a:pt x="-222" y="4909"/>
                    <a:pt x="119" y="3436"/>
                  </a:cubicBezTo>
                  <a:cubicBezTo>
                    <a:pt x="460" y="1964"/>
                    <a:pt x="1597" y="1473"/>
                    <a:pt x="4780" y="982"/>
                  </a:cubicBezTo>
                  <a:cubicBezTo>
                    <a:pt x="7963" y="491"/>
                    <a:pt x="13193" y="0"/>
                    <a:pt x="16376" y="0"/>
                  </a:cubicBezTo>
                  <a:cubicBezTo>
                    <a:pt x="19559" y="0"/>
                    <a:pt x="20696" y="491"/>
                    <a:pt x="21037" y="2945"/>
                  </a:cubicBezTo>
                  <a:cubicBezTo>
                    <a:pt x="21378" y="5400"/>
                    <a:pt x="20923" y="9818"/>
                    <a:pt x="20810" y="13255"/>
                  </a:cubicBezTo>
                  <a:cubicBezTo>
                    <a:pt x="20696" y="16691"/>
                    <a:pt x="20923" y="19145"/>
                    <a:pt x="2115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3" name="Linea"/>
            <p:cNvSpPr/>
            <p:nvPr/>
          </p:nvSpPr>
          <p:spPr>
            <a:xfrm>
              <a:off x="5957813" y="1607052"/>
              <a:ext cx="22141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4" name="Linea"/>
            <p:cNvSpPr/>
            <p:nvPr/>
          </p:nvSpPr>
          <p:spPr>
            <a:xfrm>
              <a:off x="6027314" y="1673551"/>
              <a:ext cx="54548" cy="11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409" fill="norm" stroke="1" extrusionOk="0">
                  <a:moveTo>
                    <a:pt x="5139" y="0"/>
                  </a:moveTo>
                  <a:cubicBezTo>
                    <a:pt x="3049" y="5486"/>
                    <a:pt x="959" y="10971"/>
                    <a:pt x="262" y="14571"/>
                  </a:cubicBezTo>
                  <a:cubicBezTo>
                    <a:pt x="-435" y="18171"/>
                    <a:pt x="262" y="19886"/>
                    <a:pt x="2352" y="20743"/>
                  </a:cubicBezTo>
                  <a:cubicBezTo>
                    <a:pt x="4442" y="21600"/>
                    <a:pt x="7926" y="21600"/>
                    <a:pt x="10713" y="20914"/>
                  </a:cubicBezTo>
                  <a:cubicBezTo>
                    <a:pt x="13501" y="20229"/>
                    <a:pt x="15591" y="18857"/>
                    <a:pt x="16984" y="17143"/>
                  </a:cubicBezTo>
                  <a:cubicBezTo>
                    <a:pt x="18378" y="15429"/>
                    <a:pt x="19075" y="13371"/>
                    <a:pt x="19772" y="10971"/>
                  </a:cubicBezTo>
                  <a:cubicBezTo>
                    <a:pt x="20468" y="8571"/>
                    <a:pt x="21165" y="5829"/>
                    <a:pt x="19771" y="4114"/>
                  </a:cubicBezTo>
                  <a:cubicBezTo>
                    <a:pt x="18378" y="2400"/>
                    <a:pt x="14894" y="1714"/>
                    <a:pt x="11759" y="3086"/>
                  </a:cubicBezTo>
                  <a:cubicBezTo>
                    <a:pt x="8623" y="4457"/>
                    <a:pt x="5836" y="7886"/>
                    <a:pt x="3049" y="113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5" name="Linea"/>
            <p:cNvSpPr/>
            <p:nvPr/>
          </p:nvSpPr>
          <p:spPr>
            <a:xfrm>
              <a:off x="6102265" y="1690157"/>
              <a:ext cx="88192" cy="10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067" fill="norm" stroke="1" extrusionOk="0">
                  <a:moveTo>
                    <a:pt x="3960" y="1102"/>
                  </a:moveTo>
                  <a:cubicBezTo>
                    <a:pt x="2610" y="2567"/>
                    <a:pt x="1260" y="4031"/>
                    <a:pt x="585" y="6594"/>
                  </a:cubicBezTo>
                  <a:cubicBezTo>
                    <a:pt x="-90" y="9157"/>
                    <a:pt x="-90" y="12818"/>
                    <a:pt x="135" y="15746"/>
                  </a:cubicBezTo>
                  <a:cubicBezTo>
                    <a:pt x="360" y="18675"/>
                    <a:pt x="810" y="20872"/>
                    <a:pt x="1260" y="21055"/>
                  </a:cubicBezTo>
                  <a:cubicBezTo>
                    <a:pt x="1710" y="21238"/>
                    <a:pt x="2160" y="19407"/>
                    <a:pt x="2835" y="16479"/>
                  </a:cubicBezTo>
                  <a:cubicBezTo>
                    <a:pt x="3510" y="13550"/>
                    <a:pt x="4410" y="9523"/>
                    <a:pt x="5535" y="6777"/>
                  </a:cubicBezTo>
                  <a:cubicBezTo>
                    <a:pt x="6660" y="4031"/>
                    <a:pt x="8010" y="2567"/>
                    <a:pt x="9810" y="1468"/>
                  </a:cubicBezTo>
                  <a:cubicBezTo>
                    <a:pt x="11610" y="370"/>
                    <a:pt x="13860" y="-362"/>
                    <a:pt x="15210" y="187"/>
                  </a:cubicBezTo>
                  <a:cubicBezTo>
                    <a:pt x="16560" y="736"/>
                    <a:pt x="17010" y="2567"/>
                    <a:pt x="17910" y="6045"/>
                  </a:cubicBezTo>
                  <a:cubicBezTo>
                    <a:pt x="18810" y="9523"/>
                    <a:pt x="20160" y="14648"/>
                    <a:pt x="21510" y="19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6" name="Linea"/>
            <p:cNvSpPr/>
            <p:nvPr/>
          </p:nvSpPr>
          <p:spPr>
            <a:xfrm>
              <a:off x="6215417" y="1671025"/>
              <a:ext cx="108013" cy="105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64" fill="norm" stroke="1" extrusionOk="0">
                  <a:moveTo>
                    <a:pt x="2762" y="9447"/>
                  </a:moveTo>
                  <a:cubicBezTo>
                    <a:pt x="1297" y="10564"/>
                    <a:pt x="-167" y="11681"/>
                    <a:pt x="16" y="12426"/>
                  </a:cubicBezTo>
                  <a:cubicBezTo>
                    <a:pt x="199" y="13171"/>
                    <a:pt x="2030" y="13543"/>
                    <a:pt x="3860" y="13543"/>
                  </a:cubicBezTo>
                  <a:cubicBezTo>
                    <a:pt x="5691" y="13543"/>
                    <a:pt x="7521" y="13171"/>
                    <a:pt x="8986" y="12054"/>
                  </a:cubicBezTo>
                  <a:cubicBezTo>
                    <a:pt x="10450" y="10936"/>
                    <a:pt x="11548" y="9074"/>
                    <a:pt x="12097" y="7026"/>
                  </a:cubicBezTo>
                  <a:cubicBezTo>
                    <a:pt x="12647" y="4978"/>
                    <a:pt x="12647" y="2743"/>
                    <a:pt x="11731" y="1440"/>
                  </a:cubicBezTo>
                  <a:cubicBezTo>
                    <a:pt x="10816" y="136"/>
                    <a:pt x="8986" y="-236"/>
                    <a:pt x="7155" y="136"/>
                  </a:cubicBezTo>
                  <a:cubicBezTo>
                    <a:pt x="5324" y="509"/>
                    <a:pt x="3494" y="1626"/>
                    <a:pt x="2762" y="4792"/>
                  </a:cubicBezTo>
                  <a:cubicBezTo>
                    <a:pt x="2030" y="7957"/>
                    <a:pt x="2396" y="13171"/>
                    <a:pt x="4775" y="16523"/>
                  </a:cubicBezTo>
                  <a:cubicBezTo>
                    <a:pt x="7155" y="19874"/>
                    <a:pt x="11548" y="21364"/>
                    <a:pt x="14660" y="21364"/>
                  </a:cubicBezTo>
                  <a:cubicBezTo>
                    <a:pt x="17772" y="21364"/>
                    <a:pt x="19603" y="19874"/>
                    <a:pt x="21433" y="183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7" name="Linea"/>
            <p:cNvSpPr/>
            <p:nvPr/>
          </p:nvSpPr>
          <p:spPr>
            <a:xfrm>
              <a:off x="4866868" y="1967253"/>
              <a:ext cx="187672" cy="23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fill="norm" stroke="1" extrusionOk="0">
                  <a:moveTo>
                    <a:pt x="8174" y="0"/>
                  </a:moveTo>
                  <a:cubicBezTo>
                    <a:pt x="8386" y="5023"/>
                    <a:pt x="8597" y="10047"/>
                    <a:pt x="8703" y="12977"/>
                  </a:cubicBezTo>
                  <a:cubicBezTo>
                    <a:pt x="8809" y="15907"/>
                    <a:pt x="8809" y="16744"/>
                    <a:pt x="8597" y="16744"/>
                  </a:cubicBezTo>
                  <a:cubicBezTo>
                    <a:pt x="8386" y="16744"/>
                    <a:pt x="7962" y="15907"/>
                    <a:pt x="7433" y="14567"/>
                  </a:cubicBezTo>
                  <a:cubicBezTo>
                    <a:pt x="6903" y="13228"/>
                    <a:pt x="6268" y="11386"/>
                    <a:pt x="5527" y="10214"/>
                  </a:cubicBezTo>
                  <a:cubicBezTo>
                    <a:pt x="4786" y="9042"/>
                    <a:pt x="3939" y="8540"/>
                    <a:pt x="3197" y="8623"/>
                  </a:cubicBezTo>
                  <a:cubicBezTo>
                    <a:pt x="2456" y="8707"/>
                    <a:pt x="1821" y="9377"/>
                    <a:pt x="1291" y="10549"/>
                  </a:cubicBezTo>
                  <a:cubicBezTo>
                    <a:pt x="762" y="11721"/>
                    <a:pt x="339" y="13395"/>
                    <a:pt x="127" y="14735"/>
                  </a:cubicBezTo>
                  <a:cubicBezTo>
                    <a:pt x="-85" y="16074"/>
                    <a:pt x="-85" y="17079"/>
                    <a:pt x="550" y="18084"/>
                  </a:cubicBezTo>
                  <a:cubicBezTo>
                    <a:pt x="1186" y="19088"/>
                    <a:pt x="2456" y="20093"/>
                    <a:pt x="4468" y="20260"/>
                  </a:cubicBezTo>
                  <a:cubicBezTo>
                    <a:pt x="6480" y="20428"/>
                    <a:pt x="9233" y="19758"/>
                    <a:pt x="11668" y="18419"/>
                  </a:cubicBezTo>
                  <a:cubicBezTo>
                    <a:pt x="14103" y="17079"/>
                    <a:pt x="16221" y="15070"/>
                    <a:pt x="17386" y="13647"/>
                  </a:cubicBezTo>
                  <a:cubicBezTo>
                    <a:pt x="18550" y="12223"/>
                    <a:pt x="18762" y="11386"/>
                    <a:pt x="18339" y="11051"/>
                  </a:cubicBezTo>
                  <a:cubicBezTo>
                    <a:pt x="17915" y="10716"/>
                    <a:pt x="16856" y="10884"/>
                    <a:pt x="16327" y="11386"/>
                  </a:cubicBezTo>
                  <a:cubicBezTo>
                    <a:pt x="15797" y="11888"/>
                    <a:pt x="15797" y="12726"/>
                    <a:pt x="15797" y="13981"/>
                  </a:cubicBezTo>
                  <a:cubicBezTo>
                    <a:pt x="15797" y="15237"/>
                    <a:pt x="15797" y="16912"/>
                    <a:pt x="16115" y="18251"/>
                  </a:cubicBezTo>
                  <a:cubicBezTo>
                    <a:pt x="16433" y="19591"/>
                    <a:pt x="17068" y="20595"/>
                    <a:pt x="18021" y="21098"/>
                  </a:cubicBezTo>
                  <a:cubicBezTo>
                    <a:pt x="18974" y="21600"/>
                    <a:pt x="20244" y="21600"/>
                    <a:pt x="2151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8" name="Linea"/>
            <p:cNvSpPr/>
            <p:nvPr/>
          </p:nvSpPr>
          <p:spPr>
            <a:xfrm>
              <a:off x="5071163" y="1978337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9" name="Linea"/>
            <p:cNvSpPr/>
            <p:nvPr/>
          </p:nvSpPr>
          <p:spPr>
            <a:xfrm>
              <a:off x="5201629" y="2072914"/>
              <a:ext cx="373817" cy="14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757" fill="norm" stroke="1" extrusionOk="0">
                  <a:moveTo>
                    <a:pt x="1415" y="6269"/>
                  </a:moveTo>
                  <a:cubicBezTo>
                    <a:pt x="1733" y="7323"/>
                    <a:pt x="2051" y="8376"/>
                    <a:pt x="2580" y="8771"/>
                  </a:cubicBezTo>
                  <a:cubicBezTo>
                    <a:pt x="3109" y="9167"/>
                    <a:pt x="3851" y="8903"/>
                    <a:pt x="4380" y="8245"/>
                  </a:cubicBezTo>
                  <a:cubicBezTo>
                    <a:pt x="4909" y="7586"/>
                    <a:pt x="5227" y="6532"/>
                    <a:pt x="5333" y="5347"/>
                  </a:cubicBezTo>
                  <a:cubicBezTo>
                    <a:pt x="5439" y="4162"/>
                    <a:pt x="5333" y="2845"/>
                    <a:pt x="4751" y="2186"/>
                  </a:cubicBezTo>
                  <a:cubicBezTo>
                    <a:pt x="4168" y="1527"/>
                    <a:pt x="3109" y="1527"/>
                    <a:pt x="2156" y="2976"/>
                  </a:cubicBezTo>
                  <a:cubicBezTo>
                    <a:pt x="1203" y="4425"/>
                    <a:pt x="356" y="7323"/>
                    <a:pt x="92" y="10220"/>
                  </a:cubicBezTo>
                  <a:cubicBezTo>
                    <a:pt x="-173" y="13118"/>
                    <a:pt x="145" y="16015"/>
                    <a:pt x="886" y="18123"/>
                  </a:cubicBezTo>
                  <a:cubicBezTo>
                    <a:pt x="1627" y="20230"/>
                    <a:pt x="2792" y="21547"/>
                    <a:pt x="4274" y="19703"/>
                  </a:cubicBezTo>
                  <a:cubicBezTo>
                    <a:pt x="5756" y="17859"/>
                    <a:pt x="7556" y="12854"/>
                    <a:pt x="8509" y="9167"/>
                  </a:cubicBezTo>
                  <a:cubicBezTo>
                    <a:pt x="9462" y="5479"/>
                    <a:pt x="9568" y="3108"/>
                    <a:pt x="9409" y="2318"/>
                  </a:cubicBezTo>
                  <a:cubicBezTo>
                    <a:pt x="9251" y="1527"/>
                    <a:pt x="8827" y="2318"/>
                    <a:pt x="8615" y="3371"/>
                  </a:cubicBezTo>
                  <a:cubicBezTo>
                    <a:pt x="8403" y="4425"/>
                    <a:pt x="8403" y="5742"/>
                    <a:pt x="8456" y="7718"/>
                  </a:cubicBezTo>
                  <a:cubicBezTo>
                    <a:pt x="8509" y="9693"/>
                    <a:pt x="8615" y="12327"/>
                    <a:pt x="8668" y="14303"/>
                  </a:cubicBezTo>
                  <a:cubicBezTo>
                    <a:pt x="8721" y="16279"/>
                    <a:pt x="8721" y="17596"/>
                    <a:pt x="8774" y="17596"/>
                  </a:cubicBezTo>
                  <a:cubicBezTo>
                    <a:pt x="8827" y="17596"/>
                    <a:pt x="8933" y="16279"/>
                    <a:pt x="9092" y="13513"/>
                  </a:cubicBezTo>
                  <a:cubicBezTo>
                    <a:pt x="9251" y="10747"/>
                    <a:pt x="9462" y="6532"/>
                    <a:pt x="9780" y="4030"/>
                  </a:cubicBezTo>
                  <a:cubicBezTo>
                    <a:pt x="10098" y="1527"/>
                    <a:pt x="10521" y="737"/>
                    <a:pt x="10998" y="342"/>
                  </a:cubicBezTo>
                  <a:cubicBezTo>
                    <a:pt x="11474" y="-53"/>
                    <a:pt x="12003" y="-53"/>
                    <a:pt x="12533" y="79"/>
                  </a:cubicBezTo>
                  <a:cubicBezTo>
                    <a:pt x="13062" y="210"/>
                    <a:pt x="13592" y="474"/>
                    <a:pt x="13856" y="1264"/>
                  </a:cubicBezTo>
                  <a:cubicBezTo>
                    <a:pt x="14121" y="2054"/>
                    <a:pt x="14121" y="3371"/>
                    <a:pt x="14068" y="6269"/>
                  </a:cubicBezTo>
                  <a:cubicBezTo>
                    <a:pt x="14015" y="9167"/>
                    <a:pt x="13909" y="13645"/>
                    <a:pt x="13856" y="16542"/>
                  </a:cubicBezTo>
                  <a:cubicBezTo>
                    <a:pt x="13803" y="19440"/>
                    <a:pt x="13803" y="20757"/>
                    <a:pt x="13856" y="20757"/>
                  </a:cubicBezTo>
                  <a:cubicBezTo>
                    <a:pt x="13909" y="20757"/>
                    <a:pt x="14015" y="19440"/>
                    <a:pt x="14068" y="16806"/>
                  </a:cubicBezTo>
                  <a:cubicBezTo>
                    <a:pt x="14121" y="14171"/>
                    <a:pt x="14121" y="10220"/>
                    <a:pt x="14121" y="7586"/>
                  </a:cubicBezTo>
                  <a:cubicBezTo>
                    <a:pt x="14121" y="4952"/>
                    <a:pt x="14121" y="3635"/>
                    <a:pt x="14386" y="2713"/>
                  </a:cubicBezTo>
                  <a:cubicBezTo>
                    <a:pt x="14651" y="1791"/>
                    <a:pt x="15180" y="1264"/>
                    <a:pt x="16398" y="1659"/>
                  </a:cubicBezTo>
                  <a:cubicBezTo>
                    <a:pt x="17615" y="2054"/>
                    <a:pt x="19521" y="3371"/>
                    <a:pt x="21427" y="4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0" name="Linea"/>
            <p:cNvSpPr/>
            <p:nvPr/>
          </p:nvSpPr>
          <p:spPr>
            <a:xfrm>
              <a:off x="5556330" y="2085332"/>
              <a:ext cx="91627" cy="1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220" fill="norm" stroke="1" extrusionOk="0">
                  <a:moveTo>
                    <a:pt x="9465" y="2209"/>
                  </a:moveTo>
                  <a:cubicBezTo>
                    <a:pt x="7348" y="1662"/>
                    <a:pt x="5230" y="1115"/>
                    <a:pt x="3536" y="2072"/>
                  </a:cubicBezTo>
                  <a:cubicBezTo>
                    <a:pt x="1842" y="3029"/>
                    <a:pt x="571" y="5490"/>
                    <a:pt x="148" y="8361"/>
                  </a:cubicBezTo>
                  <a:cubicBezTo>
                    <a:pt x="-276" y="11232"/>
                    <a:pt x="148" y="14513"/>
                    <a:pt x="2265" y="16973"/>
                  </a:cubicBezTo>
                  <a:cubicBezTo>
                    <a:pt x="4383" y="19434"/>
                    <a:pt x="8195" y="21075"/>
                    <a:pt x="10948" y="21211"/>
                  </a:cubicBezTo>
                  <a:cubicBezTo>
                    <a:pt x="13700" y="21348"/>
                    <a:pt x="15395" y="19981"/>
                    <a:pt x="17089" y="16837"/>
                  </a:cubicBezTo>
                  <a:cubicBezTo>
                    <a:pt x="18783" y="13692"/>
                    <a:pt x="20477" y="8771"/>
                    <a:pt x="20900" y="5626"/>
                  </a:cubicBezTo>
                  <a:cubicBezTo>
                    <a:pt x="21324" y="2482"/>
                    <a:pt x="20477" y="1115"/>
                    <a:pt x="18783" y="432"/>
                  </a:cubicBezTo>
                  <a:cubicBezTo>
                    <a:pt x="17089" y="-252"/>
                    <a:pt x="14547" y="-252"/>
                    <a:pt x="11371" y="1389"/>
                  </a:cubicBezTo>
                  <a:cubicBezTo>
                    <a:pt x="8195" y="3029"/>
                    <a:pt x="4383" y="6310"/>
                    <a:pt x="571" y="9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1" name="Linea"/>
            <p:cNvSpPr/>
            <p:nvPr/>
          </p:nvSpPr>
          <p:spPr>
            <a:xfrm>
              <a:off x="5695513" y="2083626"/>
              <a:ext cx="162553" cy="147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982" y="0"/>
                  </a:moveTo>
                  <a:cubicBezTo>
                    <a:pt x="491" y="5867"/>
                    <a:pt x="0" y="11733"/>
                    <a:pt x="0" y="15333"/>
                  </a:cubicBezTo>
                  <a:cubicBezTo>
                    <a:pt x="0" y="18933"/>
                    <a:pt x="491" y="20267"/>
                    <a:pt x="736" y="20267"/>
                  </a:cubicBezTo>
                  <a:cubicBezTo>
                    <a:pt x="982" y="20267"/>
                    <a:pt x="982" y="18933"/>
                    <a:pt x="1227" y="16267"/>
                  </a:cubicBezTo>
                  <a:cubicBezTo>
                    <a:pt x="1473" y="13600"/>
                    <a:pt x="1964" y="9600"/>
                    <a:pt x="3314" y="6933"/>
                  </a:cubicBezTo>
                  <a:cubicBezTo>
                    <a:pt x="4664" y="4267"/>
                    <a:pt x="6873" y="2933"/>
                    <a:pt x="8836" y="2267"/>
                  </a:cubicBezTo>
                  <a:cubicBezTo>
                    <a:pt x="10800" y="1600"/>
                    <a:pt x="12518" y="1600"/>
                    <a:pt x="13377" y="2267"/>
                  </a:cubicBezTo>
                  <a:cubicBezTo>
                    <a:pt x="14236" y="2933"/>
                    <a:pt x="14236" y="4267"/>
                    <a:pt x="13991" y="6267"/>
                  </a:cubicBezTo>
                  <a:cubicBezTo>
                    <a:pt x="13745" y="8267"/>
                    <a:pt x="13255" y="10933"/>
                    <a:pt x="13009" y="12933"/>
                  </a:cubicBezTo>
                  <a:cubicBezTo>
                    <a:pt x="12764" y="14933"/>
                    <a:pt x="12764" y="16267"/>
                    <a:pt x="12886" y="17733"/>
                  </a:cubicBezTo>
                  <a:cubicBezTo>
                    <a:pt x="13009" y="19200"/>
                    <a:pt x="13255" y="20800"/>
                    <a:pt x="13868" y="21200"/>
                  </a:cubicBezTo>
                  <a:cubicBezTo>
                    <a:pt x="14482" y="21600"/>
                    <a:pt x="15464" y="20800"/>
                    <a:pt x="16814" y="19333"/>
                  </a:cubicBezTo>
                  <a:cubicBezTo>
                    <a:pt x="18164" y="17867"/>
                    <a:pt x="19882" y="15733"/>
                    <a:pt x="21600" y="13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2" name="Linea"/>
            <p:cNvSpPr/>
            <p:nvPr/>
          </p:nvSpPr>
          <p:spPr>
            <a:xfrm>
              <a:off x="5858065" y="1994961"/>
              <a:ext cx="1107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3" name="Linea"/>
            <p:cNvSpPr/>
            <p:nvPr/>
          </p:nvSpPr>
          <p:spPr>
            <a:xfrm>
              <a:off x="7417625" y="897935"/>
              <a:ext cx="1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4" name="Linea"/>
            <p:cNvSpPr/>
            <p:nvPr/>
          </p:nvSpPr>
          <p:spPr>
            <a:xfrm>
              <a:off x="7392510" y="862879"/>
              <a:ext cx="130283" cy="10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298" fill="norm" stroke="1" extrusionOk="0">
                  <a:moveTo>
                    <a:pt x="4084" y="9000"/>
                  </a:moveTo>
                  <a:cubicBezTo>
                    <a:pt x="4084" y="7200"/>
                    <a:pt x="4084" y="5400"/>
                    <a:pt x="6634" y="3600"/>
                  </a:cubicBezTo>
                  <a:cubicBezTo>
                    <a:pt x="9184" y="1800"/>
                    <a:pt x="14284" y="0"/>
                    <a:pt x="17284" y="0"/>
                  </a:cubicBezTo>
                  <a:cubicBezTo>
                    <a:pt x="20284" y="0"/>
                    <a:pt x="21184" y="1800"/>
                    <a:pt x="21184" y="4320"/>
                  </a:cubicBezTo>
                  <a:cubicBezTo>
                    <a:pt x="21184" y="6840"/>
                    <a:pt x="20284" y="10080"/>
                    <a:pt x="18334" y="12960"/>
                  </a:cubicBezTo>
                  <a:cubicBezTo>
                    <a:pt x="16384" y="15840"/>
                    <a:pt x="13384" y="18360"/>
                    <a:pt x="10384" y="19800"/>
                  </a:cubicBezTo>
                  <a:cubicBezTo>
                    <a:pt x="7384" y="21240"/>
                    <a:pt x="4384" y="21600"/>
                    <a:pt x="2434" y="21060"/>
                  </a:cubicBezTo>
                  <a:cubicBezTo>
                    <a:pt x="484" y="20520"/>
                    <a:pt x="-416" y="19080"/>
                    <a:pt x="184" y="18360"/>
                  </a:cubicBezTo>
                  <a:cubicBezTo>
                    <a:pt x="784" y="17640"/>
                    <a:pt x="2884" y="17640"/>
                    <a:pt x="4984" y="176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5" name="Linea"/>
            <p:cNvSpPr/>
            <p:nvPr/>
          </p:nvSpPr>
          <p:spPr>
            <a:xfrm>
              <a:off x="7496512" y="950288"/>
              <a:ext cx="164658" cy="9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713" fill="norm" stroke="1" extrusionOk="0">
                  <a:moveTo>
                    <a:pt x="2698" y="7569"/>
                  </a:moveTo>
                  <a:cubicBezTo>
                    <a:pt x="3418" y="9112"/>
                    <a:pt x="4138" y="10655"/>
                    <a:pt x="5098" y="11426"/>
                  </a:cubicBezTo>
                  <a:cubicBezTo>
                    <a:pt x="6058" y="12198"/>
                    <a:pt x="7258" y="12198"/>
                    <a:pt x="8338" y="11619"/>
                  </a:cubicBezTo>
                  <a:cubicBezTo>
                    <a:pt x="9418" y="11041"/>
                    <a:pt x="10378" y="9884"/>
                    <a:pt x="11098" y="8148"/>
                  </a:cubicBezTo>
                  <a:cubicBezTo>
                    <a:pt x="11818" y="6412"/>
                    <a:pt x="12298" y="4098"/>
                    <a:pt x="11938" y="2555"/>
                  </a:cubicBezTo>
                  <a:cubicBezTo>
                    <a:pt x="11578" y="1012"/>
                    <a:pt x="10378" y="241"/>
                    <a:pt x="8578" y="48"/>
                  </a:cubicBezTo>
                  <a:cubicBezTo>
                    <a:pt x="6778" y="-145"/>
                    <a:pt x="4378" y="241"/>
                    <a:pt x="2818" y="1205"/>
                  </a:cubicBezTo>
                  <a:cubicBezTo>
                    <a:pt x="1258" y="2169"/>
                    <a:pt x="538" y="3712"/>
                    <a:pt x="178" y="6412"/>
                  </a:cubicBezTo>
                  <a:cubicBezTo>
                    <a:pt x="-182" y="9112"/>
                    <a:pt x="-182" y="12969"/>
                    <a:pt x="1978" y="16055"/>
                  </a:cubicBezTo>
                  <a:cubicBezTo>
                    <a:pt x="4138" y="19141"/>
                    <a:pt x="8458" y="21455"/>
                    <a:pt x="12058" y="20491"/>
                  </a:cubicBezTo>
                  <a:cubicBezTo>
                    <a:pt x="15658" y="19526"/>
                    <a:pt x="18538" y="15284"/>
                    <a:pt x="21418" y="1104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6" name="Linea"/>
            <p:cNvSpPr/>
            <p:nvPr/>
          </p:nvSpPr>
          <p:spPr>
            <a:xfrm>
              <a:off x="7664094" y="959700"/>
              <a:ext cx="85638" cy="11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5" fill="norm" stroke="1" extrusionOk="0">
                  <a:moveTo>
                    <a:pt x="650" y="866"/>
                  </a:moveTo>
                  <a:cubicBezTo>
                    <a:pt x="191" y="6351"/>
                    <a:pt x="-269" y="11837"/>
                    <a:pt x="191" y="15608"/>
                  </a:cubicBezTo>
                  <a:cubicBezTo>
                    <a:pt x="650" y="19380"/>
                    <a:pt x="2029" y="21437"/>
                    <a:pt x="2718" y="21266"/>
                  </a:cubicBezTo>
                  <a:cubicBezTo>
                    <a:pt x="3408" y="21094"/>
                    <a:pt x="3408" y="18694"/>
                    <a:pt x="3408" y="15608"/>
                  </a:cubicBezTo>
                  <a:cubicBezTo>
                    <a:pt x="3408" y="12523"/>
                    <a:pt x="3408" y="8751"/>
                    <a:pt x="3408" y="6008"/>
                  </a:cubicBezTo>
                  <a:cubicBezTo>
                    <a:pt x="3408" y="3266"/>
                    <a:pt x="3408" y="1551"/>
                    <a:pt x="4557" y="694"/>
                  </a:cubicBezTo>
                  <a:cubicBezTo>
                    <a:pt x="5706" y="-163"/>
                    <a:pt x="8003" y="-163"/>
                    <a:pt x="10991" y="351"/>
                  </a:cubicBezTo>
                  <a:cubicBezTo>
                    <a:pt x="13978" y="866"/>
                    <a:pt x="17654" y="1894"/>
                    <a:pt x="21331" y="29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7" name="Linea"/>
            <p:cNvSpPr/>
            <p:nvPr/>
          </p:nvSpPr>
          <p:spPr>
            <a:xfrm>
              <a:off x="7745118" y="901550"/>
              <a:ext cx="242623" cy="183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00" fill="norm" stroke="1" extrusionOk="0">
                  <a:moveTo>
                    <a:pt x="5318" y="9205"/>
                  </a:moveTo>
                  <a:cubicBezTo>
                    <a:pt x="6136" y="8991"/>
                    <a:pt x="6954" y="8777"/>
                    <a:pt x="6954" y="8563"/>
                  </a:cubicBezTo>
                  <a:cubicBezTo>
                    <a:pt x="6954" y="8349"/>
                    <a:pt x="6136" y="8136"/>
                    <a:pt x="5154" y="8029"/>
                  </a:cubicBezTo>
                  <a:cubicBezTo>
                    <a:pt x="4173" y="7922"/>
                    <a:pt x="3027" y="7922"/>
                    <a:pt x="2127" y="8991"/>
                  </a:cubicBezTo>
                  <a:cubicBezTo>
                    <a:pt x="1227" y="10060"/>
                    <a:pt x="573" y="12199"/>
                    <a:pt x="245" y="13803"/>
                  </a:cubicBezTo>
                  <a:cubicBezTo>
                    <a:pt x="-82" y="15407"/>
                    <a:pt x="-82" y="16476"/>
                    <a:pt x="245" y="17332"/>
                  </a:cubicBezTo>
                  <a:cubicBezTo>
                    <a:pt x="573" y="18187"/>
                    <a:pt x="1227" y="18829"/>
                    <a:pt x="2373" y="18401"/>
                  </a:cubicBezTo>
                  <a:cubicBezTo>
                    <a:pt x="3518" y="17973"/>
                    <a:pt x="5154" y="16476"/>
                    <a:pt x="6382" y="13696"/>
                  </a:cubicBezTo>
                  <a:cubicBezTo>
                    <a:pt x="7609" y="10916"/>
                    <a:pt x="8427" y="6852"/>
                    <a:pt x="8836" y="4286"/>
                  </a:cubicBezTo>
                  <a:cubicBezTo>
                    <a:pt x="9245" y="1720"/>
                    <a:pt x="9245" y="650"/>
                    <a:pt x="8836" y="223"/>
                  </a:cubicBezTo>
                  <a:cubicBezTo>
                    <a:pt x="8427" y="-205"/>
                    <a:pt x="7609" y="9"/>
                    <a:pt x="7118" y="650"/>
                  </a:cubicBezTo>
                  <a:cubicBezTo>
                    <a:pt x="6627" y="1292"/>
                    <a:pt x="6463" y="2361"/>
                    <a:pt x="6791" y="5035"/>
                  </a:cubicBezTo>
                  <a:cubicBezTo>
                    <a:pt x="7118" y="7708"/>
                    <a:pt x="7936" y="11985"/>
                    <a:pt x="8591" y="14551"/>
                  </a:cubicBezTo>
                  <a:cubicBezTo>
                    <a:pt x="9245" y="17118"/>
                    <a:pt x="9736" y="17973"/>
                    <a:pt x="10391" y="18508"/>
                  </a:cubicBezTo>
                  <a:cubicBezTo>
                    <a:pt x="11045" y="19043"/>
                    <a:pt x="11863" y="19256"/>
                    <a:pt x="12927" y="18508"/>
                  </a:cubicBezTo>
                  <a:cubicBezTo>
                    <a:pt x="13991" y="17759"/>
                    <a:pt x="15300" y="16048"/>
                    <a:pt x="16118" y="14658"/>
                  </a:cubicBezTo>
                  <a:cubicBezTo>
                    <a:pt x="16936" y="13268"/>
                    <a:pt x="17263" y="12199"/>
                    <a:pt x="17345" y="12413"/>
                  </a:cubicBezTo>
                  <a:cubicBezTo>
                    <a:pt x="17427" y="12627"/>
                    <a:pt x="17263" y="14124"/>
                    <a:pt x="17263" y="15514"/>
                  </a:cubicBezTo>
                  <a:cubicBezTo>
                    <a:pt x="17263" y="16904"/>
                    <a:pt x="17427" y="18187"/>
                    <a:pt x="17754" y="19256"/>
                  </a:cubicBezTo>
                  <a:cubicBezTo>
                    <a:pt x="18082" y="20326"/>
                    <a:pt x="18573" y="21181"/>
                    <a:pt x="19145" y="21288"/>
                  </a:cubicBezTo>
                  <a:cubicBezTo>
                    <a:pt x="19718" y="21395"/>
                    <a:pt x="20373" y="20753"/>
                    <a:pt x="20782" y="20219"/>
                  </a:cubicBezTo>
                  <a:cubicBezTo>
                    <a:pt x="21191" y="19684"/>
                    <a:pt x="21354" y="19256"/>
                    <a:pt x="21518" y="188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8" name="Linea"/>
            <p:cNvSpPr/>
            <p:nvPr/>
          </p:nvSpPr>
          <p:spPr>
            <a:xfrm>
              <a:off x="7937923" y="90900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9" name="Linea"/>
            <p:cNvSpPr/>
            <p:nvPr/>
          </p:nvSpPr>
          <p:spPr>
            <a:xfrm>
              <a:off x="8033865" y="892400"/>
              <a:ext cx="36902" cy="181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21600" y="0"/>
                  </a:moveTo>
                  <a:cubicBezTo>
                    <a:pt x="15120" y="1964"/>
                    <a:pt x="8640" y="3927"/>
                    <a:pt x="4860" y="7091"/>
                  </a:cubicBezTo>
                  <a:cubicBezTo>
                    <a:pt x="1080" y="10255"/>
                    <a:pt x="0" y="14618"/>
                    <a:pt x="0" y="17455"/>
                  </a:cubicBezTo>
                  <a:cubicBezTo>
                    <a:pt x="0" y="20291"/>
                    <a:pt x="1080" y="21600"/>
                    <a:pt x="3240" y="21491"/>
                  </a:cubicBezTo>
                  <a:cubicBezTo>
                    <a:pt x="5400" y="21382"/>
                    <a:pt x="8640" y="19855"/>
                    <a:pt x="11880" y="1832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0" name="Linea"/>
            <p:cNvSpPr/>
            <p:nvPr/>
          </p:nvSpPr>
          <p:spPr>
            <a:xfrm>
              <a:off x="8004344" y="986496"/>
              <a:ext cx="138378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1" name="Linea"/>
            <p:cNvSpPr/>
            <p:nvPr/>
          </p:nvSpPr>
          <p:spPr>
            <a:xfrm>
              <a:off x="8116075" y="987320"/>
              <a:ext cx="148420" cy="10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282" fill="norm" stroke="1" extrusionOk="0">
                  <a:moveTo>
                    <a:pt x="9451" y="3299"/>
                  </a:moveTo>
                  <a:cubicBezTo>
                    <a:pt x="8651" y="1757"/>
                    <a:pt x="7851" y="214"/>
                    <a:pt x="6784" y="21"/>
                  </a:cubicBezTo>
                  <a:cubicBezTo>
                    <a:pt x="5718" y="-172"/>
                    <a:pt x="4384" y="985"/>
                    <a:pt x="3184" y="3299"/>
                  </a:cubicBezTo>
                  <a:cubicBezTo>
                    <a:pt x="1984" y="5614"/>
                    <a:pt x="918" y="9085"/>
                    <a:pt x="384" y="11785"/>
                  </a:cubicBezTo>
                  <a:cubicBezTo>
                    <a:pt x="-149" y="14485"/>
                    <a:pt x="-149" y="16414"/>
                    <a:pt x="518" y="17571"/>
                  </a:cubicBezTo>
                  <a:cubicBezTo>
                    <a:pt x="1184" y="18728"/>
                    <a:pt x="2518" y="19114"/>
                    <a:pt x="3718" y="18728"/>
                  </a:cubicBezTo>
                  <a:cubicBezTo>
                    <a:pt x="4918" y="18342"/>
                    <a:pt x="5984" y="17185"/>
                    <a:pt x="6918" y="15835"/>
                  </a:cubicBezTo>
                  <a:cubicBezTo>
                    <a:pt x="7851" y="14485"/>
                    <a:pt x="8651" y="12942"/>
                    <a:pt x="9451" y="11399"/>
                  </a:cubicBezTo>
                  <a:cubicBezTo>
                    <a:pt x="10251" y="9857"/>
                    <a:pt x="11051" y="8314"/>
                    <a:pt x="11584" y="8892"/>
                  </a:cubicBezTo>
                  <a:cubicBezTo>
                    <a:pt x="12118" y="9471"/>
                    <a:pt x="12384" y="12171"/>
                    <a:pt x="12651" y="14485"/>
                  </a:cubicBezTo>
                  <a:cubicBezTo>
                    <a:pt x="12918" y="16799"/>
                    <a:pt x="13184" y="18728"/>
                    <a:pt x="13984" y="19885"/>
                  </a:cubicBezTo>
                  <a:cubicBezTo>
                    <a:pt x="14784" y="21042"/>
                    <a:pt x="16118" y="21428"/>
                    <a:pt x="17451" y="21235"/>
                  </a:cubicBezTo>
                  <a:cubicBezTo>
                    <a:pt x="18784" y="21042"/>
                    <a:pt x="20118" y="20271"/>
                    <a:pt x="21451" y="194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2" name="Linea"/>
            <p:cNvSpPr/>
            <p:nvPr/>
          </p:nvSpPr>
          <p:spPr>
            <a:xfrm>
              <a:off x="8450842" y="879485"/>
              <a:ext cx="212179" cy="185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9" fill="norm" stroke="1" extrusionOk="0">
                  <a:moveTo>
                    <a:pt x="6386" y="2118"/>
                  </a:moveTo>
                  <a:cubicBezTo>
                    <a:pt x="6386" y="1059"/>
                    <a:pt x="6386" y="0"/>
                    <a:pt x="6574" y="0"/>
                  </a:cubicBezTo>
                  <a:cubicBezTo>
                    <a:pt x="6762" y="0"/>
                    <a:pt x="7137" y="1059"/>
                    <a:pt x="7513" y="3494"/>
                  </a:cubicBezTo>
                  <a:cubicBezTo>
                    <a:pt x="7889" y="5929"/>
                    <a:pt x="8264" y="9741"/>
                    <a:pt x="8452" y="12282"/>
                  </a:cubicBezTo>
                  <a:cubicBezTo>
                    <a:pt x="8640" y="14824"/>
                    <a:pt x="8640" y="16094"/>
                    <a:pt x="8358" y="16306"/>
                  </a:cubicBezTo>
                  <a:cubicBezTo>
                    <a:pt x="8077" y="16518"/>
                    <a:pt x="7513" y="15671"/>
                    <a:pt x="6856" y="14824"/>
                  </a:cubicBezTo>
                  <a:cubicBezTo>
                    <a:pt x="6198" y="13976"/>
                    <a:pt x="5447" y="13129"/>
                    <a:pt x="4602" y="12600"/>
                  </a:cubicBezTo>
                  <a:cubicBezTo>
                    <a:pt x="3757" y="12071"/>
                    <a:pt x="2817" y="11859"/>
                    <a:pt x="1878" y="12812"/>
                  </a:cubicBezTo>
                  <a:cubicBezTo>
                    <a:pt x="939" y="13765"/>
                    <a:pt x="0" y="15882"/>
                    <a:pt x="0" y="17259"/>
                  </a:cubicBezTo>
                  <a:cubicBezTo>
                    <a:pt x="0" y="18635"/>
                    <a:pt x="939" y="19271"/>
                    <a:pt x="2911" y="19059"/>
                  </a:cubicBezTo>
                  <a:cubicBezTo>
                    <a:pt x="4884" y="18847"/>
                    <a:pt x="7889" y="17788"/>
                    <a:pt x="9861" y="16941"/>
                  </a:cubicBezTo>
                  <a:cubicBezTo>
                    <a:pt x="11833" y="16094"/>
                    <a:pt x="12772" y="15459"/>
                    <a:pt x="13336" y="14612"/>
                  </a:cubicBezTo>
                  <a:cubicBezTo>
                    <a:pt x="13899" y="13765"/>
                    <a:pt x="14087" y="12706"/>
                    <a:pt x="14181" y="12706"/>
                  </a:cubicBezTo>
                  <a:cubicBezTo>
                    <a:pt x="14275" y="12706"/>
                    <a:pt x="14275" y="13765"/>
                    <a:pt x="14275" y="14824"/>
                  </a:cubicBezTo>
                  <a:cubicBezTo>
                    <a:pt x="14275" y="15882"/>
                    <a:pt x="14275" y="16941"/>
                    <a:pt x="14275" y="18000"/>
                  </a:cubicBezTo>
                  <a:cubicBezTo>
                    <a:pt x="14275" y="19059"/>
                    <a:pt x="14275" y="20118"/>
                    <a:pt x="14744" y="20753"/>
                  </a:cubicBezTo>
                  <a:cubicBezTo>
                    <a:pt x="15214" y="21388"/>
                    <a:pt x="16153" y="21600"/>
                    <a:pt x="17374" y="20859"/>
                  </a:cubicBezTo>
                  <a:cubicBezTo>
                    <a:pt x="18595" y="20118"/>
                    <a:pt x="20097" y="18424"/>
                    <a:pt x="21600" y="167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3" name="Linea"/>
            <p:cNvSpPr/>
            <p:nvPr/>
          </p:nvSpPr>
          <p:spPr>
            <a:xfrm>
              <a:off x="8668555" y="886865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4" name="Linea"/>
            <p:cNvSpPr/>
            <p:nvPr/>
          </p:nvSpPr>
          <p:spPr>
            <a:xfrm>
              <a:off x="7428695" y="1041847"/>
              <a:ext cx="1" cy="16607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5" name="Linea"/>
            <p:cNvSpPr/>
            <p:nvPr/>
          </p:nvSpPr>
          <p:spPr>
            <a:xfrm>
              <a:off x="7431693" y="1232556"/>
              <a:ext cx="113240" cy="1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878" fill="norm" stroke="1" extrusionOk="0">
                  <a:moveTo>
                    <a:pt x="10930" y="6059"/>
                  </a:moveTo>
                  <a:cubicBezTo>
                    <a:pt x="10930" y="4516"/>
                    <a:pt x="10930" y="2973"/>
                    <a:pt x="10059" y="1739"/>
                  </a:cubicBezTo>
                  <a:cubicBezTo>
                    <a:pt x="9188" y="505"/>
                    <a:pt x="7446" y="-421"/>
                    <a:pt x="6053" y="196"/>
                  </a:cubicBezTo>
                  <a:cubicBezTo>
                    <a:pt x="4659" y="813"/>
                    <a:pt x="3614" y="2973"/>
                    <a:pt x="2569" y="5750"/>
                  </a:cubicBezTo>
                  <a:cubicBezTo>
                    <a:pt x="1524" y="8528"/>
                    <a:pt x="479" y="11922"/>
                    <a:pt x="130" y="14390"/>
                  </a:cubicBezTo>
                  <a:cubicBezTo>
                    <a:pt x="-218" y="16859"/>
                    <a:pt x="130" y="18402"/>
                    <a:pt x="1176" y="19173"/>
                  </a:cubicBezTo>
                  <a:cubicBezTo>
                    <a:pt x="2221" y="19945"/>
                    <a:pt x="3963" y="19945"/>
                    <a:pt x="5879" y="18556"/>
                  </a:cubicBezTo>
                  <a:cubicBezTo>
                    <a:pt x="7795" y="17168"/>
                    <a:pt x="9885" y="14390"/>
                    <a:pt x="11279" y="12230"/>
                  </a:cubicBezTo>
                  <a:cubicBezTo>
                    <a:pt x="12672" y="10070"/>
                    <a:pt x="13369" y="8528"/>
                    <a:pt x="13892" y="6830"/>
                  </a:cubicBezTo>
                  <a:cubicBezTo>
                    <a:pt x="14414" y="5133"/>
                    <a:pt x="14763" y="3282"/>
                    <a:pt x="14066" y="2665"/>
                  </a:cubicBezTo>
                  <a:cubicBezTo>
                    <a:pt x="13369" y="2048"/>
                    <a:pt x="11627" y="2665"/>
                    <a:pt x="10582" y="3745"/>
                  </a:cubicBezTo>
                  <a:cubicBezTo>
                    <a:pt x="9537" y="4825"/>
                    <a:pt x="9188" y="6368"/>
                    <a:pt x="9363" y="8682"/>
                  </a:cubicBezTo>
                  <a:cubicBezTo>
                    <a:pt x="9537" y="10996"/>
                    <a:pt x="10234" y="14082"/>
                    <a:pt x="11453" y="16396"/>
                  </a:cubicBezTo>
                  <a:cubicBezTo>
                    <a:pt x="12672" y="18710"/>
                    <a:pt x="14414" y="20253"/>
                    <a:pt x="16156" y="20716"/>
                  </a:cubicBezTo>
                  <a:cubicBezTo>
                    <a:pt x="17898" y="21179"/>
                    <a:pt x="19640" y="20562"/>
                    <a:pt x="21382" y="199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6" name="Linea"/>
            <p:cNvSpPr/>
            <p:nvPr/>
          </p:nvSpPr>
          <p:spPr>
            <a:xfrm>
              <a:off x="7572608" y="1180225"/>
              <a:ext cx="83027" cy="192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fill="norm" stroke="1" extrusionOk="0">
                  <a:moveTo>
                    <a:pt x="2880" y="0"/>
                  </a:moveTo>
                  <a:cubicBezTo>
                    <a:pt x="1440" y="2263"/>
                    <a:pt x="0" y="4526"/>
                    <a:pt x="0" y="7714"/>
                  </a:cubicBezTo>
                  <a:cubicBezTo>
                    <a:pt x="0" y="10903"/>
                    <a:pt x="1440" y="15017"/>
                    <a:pt x="2880" y="17589"/>
                  </a:cubicBezTo>
                  <a:cubicBezTo>
                    <a:pt x="4320" y="20160"/>
                    <a:pt x="5760" y="21189"/>
                    <a:pt x="7680" y="21394"/>
                  </a:cubicBezTo>
                  <a:cubicBezTo>
                    <a:pt x="9600" y="21600"/>
                    <a:pt x="12000" y="20983"/>
                    <a:pt x="14400" y="19543"/>
                  </a:cubicBezTo>
                  <a:cubicBezTo>
                    <a:pt x="16800" y="18103"/>
                    <a:pt x="19200" y="15840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7" name="Linea"/>
            <p:cNvSpPr/>
            <p:nvPr/>
          </p:nvSpPr>
          <p:spPr>
            <a:xfrm>
              <a:off x="7658156" y="1174689"/>
              <a:ext cx="58365" cy="20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67" fill="norm" stroke="1" extrusionOk="0">
                  <a:moveTo>
                    <a:pt x="1102" y="0"/>
                  </a:moveTo>
                  <a:cubicBezTo>
                    <a:pt x="427" y="4516"/>
                    <a:pt x="-248" y="9033"/>
                    <a:pt x="90" y="12371"/>
                  </a:cubicBezTo>
                  <a:cubicBezTo>
                    <a:pt x="427" y="15709"/>
                    <a:pt x="1777" y="17869"/>
                    <a:pt x="4140" y="19342"/>
                  </a:cubicBezTo>
                  <a:cubicBezTo>
                    <a:pt x="6502" y="20815"/>
                    <a:pt x="9877" y="21600"/>
                    <a:pt x="12915" y="21305"/>
                  </a:cubicBezTo>
                  <a:cubicBezTo>
                    <a:pt x="15952" y="21011"/>
                    <a:pt x="18652" y="19636"/>
                    <a:pt x="21352" y="1826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8" name="Linea"/>
            <p:cNvSpPr/>
            <p:nvPr/>
          </p:nvSpPr>
          <p:spPr>
            <a:xfrm>
              <a:off x="7722055" y="1241481"/>
              <a:ext cx="221404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7421"/>
                  </a:moveTo>
                  <a:cubicBezTo>
                    <a:pt x="1980" y="7144"/>
                    <a:pt x="3960" y="6867"/>
                    <a:pt x="5310" y="5759"/>
                  </a:cubicBezTo>
                  <a:cubicBezTo>
                    <a:pt x="6660" y="4652"/>
                    <a:pt x="7380" y="2713"/>
                    <a:pt x="7290" y="1606"/>
                  </a:cubicBezTo>
                  <a:cubicBezTo>
                    <a:pt x="7200" y="498"/>
                    <a:pt x="6300" y="221"/>
                    <a:pt x="5400" y="82"/>
                  </a:cubicBezTo>
                  <a:cubicBezTo>
                    <a:pt x="4500" y="-56"/>
                    <a:pt x="3600" y="-56"/>
                    <a:pt x="2790" y="359"/>
                  </a:cubicBezTo>
                  <a:cubicBezTo>
                    <a:pt x="1980" y="775"/>
                    <a:pt x="1260" y="1606"/>
                    <a:pt x="1260" y="4236"/>
                  </a:cubicBezTo>
                  <a:cubicBezTo>
                    <a:pt x="1260" y="6867"/>
                    <a:pt x="1980" y="11298"/>
                    <a:pt x="2610" y="14067"/>
                  </a:cubicBezTo>
                  <a:cubicBezTo>
                    <a:pt x="3240" y="16836"/>
                    <a:pt x="3780" y="17944"/>
                    <a:pt x="4950" y="18359"/>
                  </a:cubicBezTo>
                  <a:cubicBezTo>
                    <a:pt x="6120" y="18775"/>
                    <a:pt x="7920" y="18498"/>
                    <a:pt x="9450" y="16282"/>
                  </a:cubicBezTo>
                  <a:cubicBezTo>
                    <a:pt x="10980" y="14067"/>
                    <a:pt x="12240" y="9913"/>
                    <a:pt x="13050" y="7144"/>
                  </a:cubicBezTo>
                  <a:cubicBezTo>
                    <a:pt x="13860" y="4375"/>
                    <a:pt x="14220" y="2990"/>
                    <a:pt x="14220" y="2990"/>
                  </a:cubicBezTo>
                  <a:cubicBezTo>
                    <a:pt x="14220" y="2990"/>
                    <a:pt x="13860" y="4375"/>
                    <a:pt x="13680" y="6452"/>
                  </a:cubicBezTo>
                  <a:cubicBezTo>
                    <a:pt x="13500" y="8529"/>
                    <a:pt x="13500" y="11298"/>
                    <a:pt x="13500" y="13375"/>
                  </a:cubicBezTo>
                  <a:cubicBezTo>
                    <a:pt x="13500" y="15452"/>
                    <a:pt x="13500" y="16836"/>
                    <a:pt x="13770" y="16975"/>
                  </a:cubicBezTo>
                  <a:cubicBezTo>
                    <a:pt x="14040" y="17113"/>
                    <a:pt x="14580" y="16006"/>
                    <a:pt x="15030" y="14067"/>
                  </a:cubicBezTo>
                  <a:cubicBezTo>
                    <a:pt x="15480" y="12129"/>
                    <a:pt x="15840" y="9359"/>
                    <a:pt x="16290" y="7421"/>
                  </a:cubicBezTo>
                  <a:cubicBezTo>
                    <a:pt x="16740" y="5482"/>
                    <a:pt x="17280" y="4375"/>
                    <a:pt x="18000" y="4098"/>
                  </a:cubicBezTo>
                  <a:cubicBezTo>
                    <a:pt x="18720" y="3821"/>
                    <a:pt x="19620" y="4375"/>
                    <a:pt x="20250" y="5344"/>
                  </a:cubicBezTo>
                  <a:cubicBezTo>
                    <a:pt x="20880" y="6313"/>
                    <a:pt x="21240" y="7698"/>
                    <a:pt x="21420" y="10467"/>
                  </a:cubicBezTo>
                  <a:cubicBezTo>
                    <a:pt x="21600" y="13236"/>
                    <a:pt x="21600" y="17390"/>
                    <a:pt x="21600" y="215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9" name="Linea"/>
            <p:cNvSpPr/>
            <p:nvPr/>
          </p:nvSpPr>
          <p:spPr>
            <a:xfrm>
              <a:off x="7994788" y="1266684"/>
              <a:ext cx="142400" cy="117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5" fill="norm" stroke="1" extrusionOk="0">
                  <a:moveTo>
                    <a:pt x="10573" y="3369"/>
                  </a:moveTo>
                  <a:cubicBezTo>
                    <a:pt x="9742" y="2040"/>
                    <a:pt x="8911" y="711"/>
                    <a:pt x="7804" y="212"/>
                  </a:cubicBezTo>
                  <a:cubicBezTo>
                    <a:pt x="6696" y="-286"/>
                    <a:pt x="5311" y="46"/>
                    <a:pt x="3927" y="1708"/>
                  </a:cubicBezTo>
                  <a:cubicBezTo>
                    <a:pt x="2542" y="3369"/>
                    <a:pt x="1158" y="6360"/>
                    <a:pt x="465" y="8686"/>
                  </a:cubicBezTo>
                  <a:cubicBezTo>
                    <a:pt x="-227" y="11012"/>
                    <a:pt x="-227" y="12674"/>
                    <a:pt x="1019" y="14169"/>
                  </a:cubicBezTo>
                  <a:cubicBezTo>
                    <a:pt x="2265" y="15665"/>
                    <a:pt x="4758" y="16994"/>
                    <a:pt x="7111" y="16496"/>
                  </a:cubicBezTo>
                  <a:cubicBezTo>
                    <a:pt x="9465" y="15997"/>
                    <a:pt x="11681" y="13671"/>
                    <a:pt x="12927" y="11677"/>
                  </a:cubicBezTo>
                  <a:cubicBezTo>
                    <a:pt x="14173" y="9683"/>
                    <a:pt x="14450" y="8022"/>
                    <a:pt x="14450" y="6028"/>
                  </a:cubicBezTo>
                  <a:cubicBezTo>
                    <a:pt x="14450" y="4034"/>
                    <a:pt x="14173" y="1708"/>
                    <a:pt x="13896" y="1376"/>
                  </a:cubicBezTo>
                  <a:cubicBezTo>
                    <a:pt x="13619" y="1043"/>
                    <a:pt x="13342" y="2705"/>
                    <a:pt x="13481" y="6028"/>
                  </a:cubicBezTo>
                  <a:cubicBezTo>
                    <a:pt x="13619" y="9351"/>
                    <a:pt x="14173" y="14336"/>
                    <a:pt x="15142" y="17326"/>
                  </a:cubicBezTo>
                  <a:cubicBezTo>
                    <a:pt x="16111" y="20317"/>
                    <a:pt x="17496" y="21314"/>
                    <a:pt x="18604" y="21148"/>
                  </a:cubicBezTo>
                  <a:cubicBezTo>
                    <a:pt x="19711" y="20982"/>
                    <a:pt x="20542" y="19652"/>
                    <a:pt x="21373" y="183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0" name="Linea"/>
            <p:cNvSpPr/>
            <p:nvPr/>
          </p:nvSpPr>
          <p:spPr>
            <a:xfrm>
              <a:off x="8156308" y="1274321"/>
              <a:ext cx="14139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600" fill="norm" stroke="1" extrusionOk="0">
                  <a:moveTo>
                    <a:pt x="1301" y="0"/>
                  </a:moveTo>
                  <a:cubicBezTo>
                    <a:pt x="740" y="4696"/>
                    <a:pt x="179" y="9391"/>
                    <a:pt x="38" y="12991"/>
                  </a:cubicBezTo>
                  <a:cubicBezTo>
                    <a:pt x="-102" y="16591"/>
                    <a:pt x="178" y="19096"/>
                    <a:pt x="319" y="19565"/>
                  </a:cubicBezTo>
                  <a:cubicBezTo>
                    <a:pt x="459" y="20035"/>
                    <a:pt x="459" y="18470"/>
                    <a:pt x="740" y="15965"/>
                  </a:cubicBezTo>
                  <a:cubicBezTo>
                    <a:pt x="1020" y="13461"/>
                    <a:pt x="1581" y="10017"/>
                    <a:pt x="2142" y="7513"/>
                  </a:cubicBezTo>
                  <a:cubicBezTo>
                    <a:pt x="2703" y="5009"/>
                    <a:pt x="3264" y="3443"/>
                    <a:pt x="4106" y="3130"/>
                  </a:cubicBezTo>
                  <a:cubicBezTo>
                    <a:pt x="4947" y="2817"/>
                    <a:pt x="6069" y="3757"/>
                    <a:pt x="6630" y="5791"/>
                  </a:cubicBezTo>
                  <a:cubicBezTo>
                    <a:pt x="7191" y="7826"/>
                    <a:pt x="7191" y="10957"/>
                    <a:pt x="7332" y="13617"/>
                  </a:cubicBezTo>
                  <a:cubicBezTo>
                    <a:pt x="7472" y="16278"/>
                    <a:pt x="7753" y="18470"/>
                    <a:pt x="8033" y="18626"/>
                  </a:cubicBezTo>
                  <a:cubicBezTo>
                    <a:pt x="8314" y="18783"/>
                    <a:pt x="8594" y="16904"/>
                    <a:pt x="9295" y="14557"/>
                  </a:cubicBezTo>
                  <a:cubicBezTo>
                    <a:pt x="9997" y="12209"/>
                    <a:pt x="11119" y="9391"/>
                    <a:pt x="12241" y="7513"/>
                  </a:cubicBezTo>
                  <a:cubicBezTo>
                    <a:pt x="13363" y="5635"/>
                    <a:pt x="14485" y="4696"/>
                    <a:pt x="15747" y="4226"/>
                  </a:cubicBezTo>
                  <a:cubicBezTo>
                    <a:pt x="17010" y="3757"/>
                    <a:pt x="18412" y="3757"/>
                    <a:pt x="19254" y="4696"/>
                  </a:cubicBezTo>
                  <a:cubicBezTo>
                    <a:pt x="20095" y="5635"/>
                    <a:pt x="20376" y="7513"/>
                    <a:pt x="20516" y="10174"/>
                  </a:cubicBezTo>
                  <a:cubicBezTo>
                    <a:pt x="20656" y="12835"/>
                    <a:pt x="20656" y="16278"/>
                    <a:pt x="20797" y="18313"/>
                  </a:cubicBezTo>
                  <a:cubicBezTo>
                    <a:pt x="20937" y="20348"/>
                    <a:pt x="21217" y="20974"/>
                    <a:pt x="21498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1" name="Linea"/>
            <p:cNvSpPr/>
            <p:nvPr/>
          </p:nvSpPr>
          <p:spPr>
            <a:xfrm>
              <a:off x="8350544" y="1296461"/>
              <a:ext cx="218380" cy="11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165" fill="norm" stroke="1" extrusionOk="0">
                  <a:moveTo>
                    <a:pt x="1881" y="2057"/>
                  </a:moveTo>
                  <a:cubicBezTo>
                    <a:pt x="2607" y="3086"/>
                    <a:pt x="3333" y="4114"/>
                    <a:pt x="4150" y="4629"/>
                  </a:cubicBezTo>
                  <a:cubicBezTo>
                    <a:pt x="4966" y="5143"/>
                    <a:pt x="5874" y="5143"/>
                    <a:pt x="6328" y="4286"/>
                  </a:cubicBezTo>
                  <a:cubicBezTo>
                    <a:pt x="6781" y="3429"/>
                    <a:pt x="6781" y="1714"/>
                    <a:pt x="6328" y="857"/>
                  </a:cubicBezTo>
                  <a:cubicBezTo>
                    <a:pt x="5874" y="0"/>
                    <a:pt x="4966" y="0"/>
                    <a:pt x="4059" y="0"/>
                  </a:cubicBezTo>
                  <a:cubicBezTo>
                    <a:pt x="3151" y="0"/>
                    <a:pt x="2244" y="0"/>
                    <a:pt x="1518" y="686"/>
                  </a:cubicBezTo>
                  <a:cubicBezTo>
                    <a:pt x="792" y="1371"/>
                    <a:pt x="247" y="2743"/>
                    <a:pt x="66" y="5143"/>
                  </a:cubicBezTo>
                  <a:cubicBezTo>
                    <a:pt x="-116" y="7543"/>
                    <a:pt x="66" y="10971"/>
                    <a:pt x="792" y="13886"/>
                  </a:cubicBezTo>
                  <a:cubicBezTo>
                    <a:pt x="1518" y="16800"/>
                    <a:pt x="2788" y="19200"/>
                    <a:pt x="3877" y="20400"/>
                  </a:cubicBezTo>
                  <a:cubicBezTo>
                    <a:pt x="4966" y="21600"/>
                    <a:pt x="5874" y="21600"/>
                    <a:pt x="7145" y="18857"/>
                  </a:cubicBezTo>
                  <a:cubicBezTo>
                    <a:pt x="8415" y="16114"/>
                    <a:pt x="10049" y="10629"/>
                    <a:pt x="11047" y="7029"/>
                  </a:cubicBezTo>
                  <a:cubicBezTo>
                    <a:pt x="12045" y="3429"/>
                    <a:pt x="12408" y="1714"/>
                    <a:pt x="12499" y="1714"/>
                  </a:cubicBezTo>
                  <a:cubicBezTo>
                    <a:pt x="12590" y="1714"/>
                    <a:pt x="12408" y="3429"/>
                    <a:pt x="12318" y="6000"/>
                  </a:cubicBezTo>
                  <a:cubicBezTo>
                    <a:pt x="12227" y="8571"/>
                    <a:pt x="12227" y="12000"/>
                    <a:pt x="12227" y="14914"/>
                  </a:cubicBezTo>
                  <a:cubicBezTo>
                    <a:pt x="12227" y="17829"/>
                    <a:pt x="12227" y="20229"/>
                    <a:pt x="12408" y="20400"/>
                  </a:cubicBezTo>
                  <a:cubicBezTo>
                    <a:pt x="12590" y="20571"/>
                    <a:pt x="12953" y="18514"/>
                    <a:pt x="13407" y="15771"/>
                  </a:cubicBezTo>
                  <a:cubicBezTo>
                    <a:pt x="13861" y="13029"/>
                    <a:pt x="14405" y="9600"/>
                    <a:pt x="15040" y="7371"/>
                  </a:cubicBezTo>
                  <a:cubicBezTo>
                    <a:pt x="15676" y="5143"/>
                    <a:pt x="16402" y="4114"/>
                    <a:pt x="17218" y="3771"/>
                  </a:cubicBezTo>
                  <a:cubicBezTo>
                    <a:pt x="18035" y="3429"/>
                    <a:pt x="18943" y="3771"/>
                    <a:pt x="19669" y="4629"/>
                  </a:cubicBezTo>
                  <a:cubicBezTo>
                    <a:pt x="20395" y="5486"/>
                    <a:pt x="20939" y="6857"/>
                    <a:pt x="21212" y="9600"/>
                  </a:cubicBezTo>
                  <a:cubicBezTo>
                    <a:pt x="21484" y="12343"/>
                    <a:pt x="21484" y="16457"/>
                    <a:pt x="21484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2" name="Linea"/>
            <p:cNvSpPr/>
            <p:nvPr/>
          </p:nvSpPr>
          <p:spPr>
            <a:xfrm>
              <a:off x="8602133" y="1207900"/>
              <a:ext cx="16607" cy="179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1200" y="15980"/>
                  </a:cubicBezTo>
                  <a:cubicBezTo>
                    <a:pt x="2400" y="19616"/>
                    <a:pt x="4800" y="20718"/>
                    <a:pt x="8400" y="21159"/>
                  </a:cubicBezTo>
                  <a:cubicBezTo>
                    <a:pt x="12000" y="21600"/>
                    <a:pt x="168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3" name="Linea"/>
            <p:cNvSpPr/>
            <p:nvPr/>
          </p:nvSpPr>
          <p:spPr>
            <a:xfrm>
              <a:off x="8541248" y="1266656"/>
              <a:ext cx="177123" cy="2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1782"/>
                  </a:moveTo>
                  <a:cubicBezTo>
                    <a:pt x="3825" y="239"/>
                    <a:pt x="7650" y="-1304"/>
                    <a:pt x="11250" y="1782"/>
                  </a:cubicBezTo>
                  <a:cubicBezTo>
                    <a:pt x="14850" y="4867"/>
                    <a:pt x="18225" y="12582"/>
                    <a:pt x="21600" y="202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4" name="Linea"/>
            <p:cNvSpPr/>
            <p:nvPr/>
          </p:nvSpPr>
          <p:spPr>
            <a:xfrm>
              <a:off x="8685955" y="1310222"/>
              <a:ext cx="83296" cy="120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1" fill="norm" stroke="1" extrusionOk="0">
                  <a:moveTo>
                    <a:pt x="11067" y="3450"/>
                  </a:moveTo>
                  <a:cubicBezTo>
                    <a:pt x="10598" y="1814"/>
                    <a:pt x="10128" y="177"/>
                    <a:pt x="8955" y="14"/>
                  </a:cubicBezTo>
                  <a:cubicBezTo>
                    <a:pt x="7781" y="-150"/>
                    <a:pt x="5902" y="1159"/>
                    <a:pt x="4259" y="3777"/>
                  </a:cubicBezTo>
                  <a:cubicBezTo>
                    <a:pt x="2615" y="6395"/>
                    <a:pt x="1207" y="10323"/>
                    <a:pt x="502" y="13105"/>
                  </a:cubicBezTo>
                  <a:cubicBezTo>
                    <a:pt x="-202" y="15886"/>
                    <a:pt x="-202" y="17523"/>
                    <a:pt x="737" y="18832"/>
                  </a:cubicBezTo>
                  <a:cubicBezTo>
                    <a:pt x="1676" y="20141"/>
                    <a:pt x="3555" y="21123"/>
                    <a:pt x="6607" y="21286"/>
                  </a:cubicBezTo>
                  <a:cubicBezTo>
                    <a:pt x="9659" y="21450"/>
                    <a:pt x="13885" y="20795"/>
                    <a:pt x="16702" y="18995"/>
                  </a:cubicBezTo>
                  <a:cubicBezTo>
                    <a:pt x="19520" y="17195"/>
                    <a:pt x="20928" y="14250"/>
                    <a:pt x="21163" y="11141"/>
                  </a:cubicBezTo>
                  <a:cubicBezTo>
                    <a:pt x="21398" y="8032"/>
                    <a:pt x="20459" y="4759"/>
                    <a:pt x="18815" y="2795"/>
                  </a:cubicBezTo>
                  <a:cubicBezTo>
                    <a:pt x="17172" y="832"/>
                    <a:pt x="14824" y="177"/>
                    <a:pt x="11772" y="668"/>
                  </a:cubicBezTo>
                  <a:cubicBezTo>
                    <a:pt x="8720" y="1159"/>
                    <a:pt x="4963" y="2795"/>
                    <a:pt x="1207" y="44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5" name="Linea"/>
            <p:cNvSpPr/>
            <p:nvPr/>
          </p:nvSpPr>
          <p:spPr>
            <a:xfrm>
              <a:off x="958805" y="2832182"/>
              <a:ext cx="92031" cy="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724" y="20015"/>
                  </a:moveTo>
                  <a:cubicBezTo>
                    <a:pt x="1862" y="11375"/>
                    <a:pt x="0" y="2735"/>
                    <a:pt x="0" y="575"/>
                  </a:cubicBezTo>
                  <a:cubicBezTo>
                    <a:pt x="0" y="-1585"/>
                    <a:pt x="1862" y="2735"/>
                    <a:pt x="5772" y="7055"/>
                  </a:cubicBezTo>
                  <a:cubicBezTo>
                    <a:pt x="9683" y="11375"/>
                    <a:pt x="1564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6" name="Linea"/>
            <p:cNvSpPr/>
            <p:nvPr/>
          </p:nvSpPr>
          <p:spPr>
            <a:xfrm>
              <a:off x="987366" y="2830013"/>
              <a:ext cx="92031" cy="18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7076" y="0"/>
                  </a:moveTo>
                  <a:cubicBezTo>
                    <a:pt x="6703" y="4469"/>
                    <a:pt x="6331" y="8938"/>
                    <a:pt x="6331" y="12197"/>
                  </a:cubicBezTo>
                  <a:cubicBezTo>
                    <a:pt x="6331" y="15455"/>
                    <a:pt x="6703" y="17503"/>
                    <a:pt x="6331" y="18900"/>
                  </a:cubicBezTo>
                  <a:cubicBezTo>
                    <a:pt x="5959" y="20297"/>
                    <a:pt x="4841" y="21041"/>
                    <a:pt x="3352" y="21321"/>
                  </a:cubicBezTo>
                  <a:cubicBezTo>
                    <a:pt x="1862" y="21600"/>
                    <a:pt x="0" y="21414"/>
                    <a:pt x="0" y="21228"/>
                  </a:cubicBezTo>
                  <a:cubicBezTo>
                    <a:pt x="0" y="21041"/>
                    <a:pt x="1862" y="20855"/>
                    <a:pt x="5214" y="20669"/>
                  </a:cubicBezTo>
                  <a:cubicBezTo>
                    <a:pt x="8566" y="20483"/>
                    <a:pt x="13407" y="20297"/>
                    <a:pt x="16386" y="19831"/>
                  </a:cubicBezTo>
                  <a:cubicBezTo>
                    <a:pt x="19366" y="19366"/>
                    <a:pt x="20483" y="18621"/>
                    <a:pt x="21600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7" name="Linea"/>
            <p:cNvSpPr/>
            <p:nvPr/>
          </p:nvSpPr>
          <p:spPr>
            <a:xfrm>
              <a:off x="1086691" y="2901003"/>
              <a:ext cx="73629" cy="13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102" fill="norm" stroke="1" extrusionOk="0">
                  <a:moveTo>
                    <a:pt x="3402" y="819"/>
                  </a:moveTo>
                  <a:cubicBezTo>
                    <a:pt x="2023" y="1823"/>
                    <a:pt x="644" y="2828"/>
                    <a:pt x="185" y="4586"/>
                  </a:cubicBezTo>
                  <a:cubicBezTo>
                    <a:pt x="-275" y="6344"/>
                    <a:pt x="185" y="8856"/>
                    <a:pt x="874" y="10865"/>
                  </a:cubicBezTo>
                  <a:cubicBezTo>
                    <a:pt x="1563" y="12874"/>
                    <a:pt x="2482" y="14381"/>
                    <a:pt x="2942" y="14507"/>
                  </a:cubicBezTo>
                  <a:cubicBezTo>
                    <a:pt x="3402" y="14633"/>
                    <a:pt x="3402" y="13377"/>
                    <a:pt x="3631" y="11367"/>
                  </a:cubicBezTo>
                  <a:cubicBezTo>
                    <a:pt x="3861" y="9358"/>
                    <a:pt x="4321" y="6595"/>
                    <a:pt x="5240" y="4712"/>
                  </a:cubicBezTo>
                  <a:cubicBezTo>
                    <a:pt x="6159" y="2828"/>
                    <a:pt x="7538" y="1823"/>
                    <a:pt x="9376" y="1070"/>
                  </a:cubicBezTo>
                  <a:cubicBezTo>
                    <a:pt x="11214" y="316"/>
                    <a:pt x="13512" y="-186"/>
                    <a:pt x="15351" y="65"/>
                  </a:cubicBezTo>
                  <a:cubicBezTo>
                    <a:pt x="17189" y="316"/>
                    <a:pt x="18568" y="1321"/>
                    <a:pt x="19257" y="4586"/>
                  </a:cubicBezTo>
                  <a:cubicBezTo>
                    <a:pt x="19946" y="7851"/>
                    <a:pt x="19946" y="13377"/>
                    <a:pt x="19716" y="16767"/>
                  </a:cubicBezTo>
                  <a:cubicBezTo>
                    <a:pt x="19487" y="20158"/>
                    <a:pt x="19027" y="21414"/>
                    <a:pt x="19257" y="21037"/>
                  </a:cubicBezTo>
                  <a:cubicBezTo>
                    <a:pt x="19487" y="20661"/>
                    <a:pt x="20406" y="18651"/>
                    <a:pt x="21325" y="16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8" name="Linea"/>
            <p:cNvSpPr/>
            <p:nvPr/>
          </p:nvSpPr>
          <p:spPr>
            <a:xfrm>
              <a:off x="1207920" y="2820492"/>
              <a:ext cx="19042" cy="15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0"/>
                  </a:moveTo>
                  <a:cubicBezTo>
                    <a:pt x="5400" y="7344"/>
                    <a:pt x="10800" y="14688"/>
                    <a:pt x="14400" y="18144"/>
                  </a:cubicBezTo>
                  <a:cubicBezTo>
                    <a:pt x="18000" y="21600"/>
                    <a:pt x="19800" y="21168"/>
                    <a:pt x="21600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9" name="Linea"/>
            <p:cNvSpPr/>
            <p:nvPr/>
          </p:nvSpPr>
          <p:spPr>
            <a:xfrm>
              <a:off x="1193640" y="2882375"/>
              <a:ext cx="133286" cy="1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0" name="Linea"/>
            <p:cNvSpPr/>
            <p:nvPr/>
          </p:nvSpPr>
          <p:spPr>
            <a:xfrm>
              <a:off x="1300287" y="2878908"/>
              <a:ext cx="296382" cy="24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0" fill="norm" stroke="1" extrusionOk="0">
                  <a:moveTo>
                    <a:pt x="1240" y="4456"/>
                  </a:moveTo>
                  <a:cubicBezTo>
                    <a:pt x="1584" y="5010"/>
                    <a:pt x="1929" y="5564"/>
                    <a:pt x="2389" y="5633"/>
                  </a:cubicBezTo>
                  <a:cubicBezTo>
                    <a:pt x="2848" y="5702"/>
                    <a:pt x="3423" y="5287"/>
                    <a:pt x="3882" y="4525"/>
                  </a:cubicBezTo>
                  <a:cubicBezTo>
                    <a:pt x="4342" y="3764"/>
                    <a:pt x="4687" y="2656"/>
                    <a:pt x="4457" y="2033"/>
                  </a:cubicBezTo>
                  <a:cubicBezTo>
                    <a:pt x="4227" y="1410"/>
                    <a:pt x="3423" y="1272"/>
                    <a:pt x="2561" y="1687"/>
                  </a:cubicBezTo>
                  <a:cubicBezTo>
                    <a:pt x="1699" y="2102"/>
                    <a:pt x="780" y="3072"/>
                    <a:pt x="321" y="4595"/>
                  </a:cubicBezTo>
                  <a:cubicBezTo>
                    <a:pt x="-139" y="6118"/>
                    <a:pt x="-139" y="8195"/>
                    <a:pt x="550" y="9649"/>
                  </a:cubicBezTo>
                  <a:cubicBezTo>
                    <a:pt x="1240" y="11102"/>
                    <a:pt x="2618" y="11933"/>
                    <a:pt x="3997" y="11933"/>
                  </a:cubicBezTo>
                  <a:cubicBezTo>
                    <a:pt x="5376" y="11933"/>
                    <a:pt x="6755" y="11102"/>
                    <a:pt x="7616" y="10410"/>
                  </a:cubicBezTo>
                  <a:cubicBezTo>
                    <a:pt x="8478" y="9718"/>
                    <a:pt x="8823" y="9164"/>
                    <a:pt x="9052" y="9441"/>
                  </a:cubicBezTo>
                  <a:cubicBezTo>
                    <a:pt x="9282" y="9718"/>
                    <a:pt x="9397" y="10825"/>
                    <a:pt x="9742" y="11379"/>
                  </a:cubicBezTo>
                  <a:cubicBezTo>
                    <a:pt x="10087" y="11933"/>
                    <a:pt x="10661" y="11933"/>
                    <a:pt x="11465" y="11449"/>
                  </a:cubicBezTo>
                  <a:cubicBezTo>
                    <a:pt x="12270" y="10964"/>
                    <a:pt x="13304" y="9995"/>
                    <a:pt x="14108" y="8679"/>
                  </a:cubicBezTo>
                  <a:cubicBezTo>
                    <a:pt x="14912" y="7364"/>
                    <a:pt x="15487" y="5702"/>
                    <a:pt x="15774" y="4456"/>
                  </a:cubicBezTo>
                  <a:cubicBezTo>
                    <a:pt x="16061" y="3210"/>
                    <a:pt x="16061" y="2379"/>
                    <a:pt x="15372" y="1618"/>
                  </a:cubicBezTo>
                  <a:cubicBezTo>
                    <a:pt x="14682" y="856"/>
                    <a:pt x="13304" y="164"/>
                    <a:pt x="12384" y="25"/>
                  </a:cubicBezTo>
                  <a:cubicBezTo>
                    <a:pt x="11465" y="-113"/>
                    <a:pt x="11006" y="302"/>
                    <a:pt x="10604" y="1479"/>
                  </a:cubicBezTo>
                  <a:cubicBezTo>
                    <a:pt x="10201" y="2656"/>
                    <a:pt x="9857" y="4595"/>
                    <a:pt x="9684" y="5979"/>
                  </a:cubicBezTo>
                  <a:cubicBezTo>
                    <a:pt x="9512" y="7364"/>
                    <a:pt x="9512" y="8195"/>
                    <a:pt x="9742" y="8818"/>
                  </a:cubicBezTo>
                  <a:cubicBezTo>
                    <a:pt x="9972" y="9441"/>
                    <a:pt x="10431" y="9856"/>
                    <a:pt x="11465" y="9995"/>
                  </a:cubicBezTo>
                  <a:cubicBezTo>
                    <a:pt x="12499" y="10133"/>
                    <a:pt x="14108" y="9995"/>
                    <a:pt x="15716" y="10272"/>
                  </a:cubicBezTo>
                  <a:cubicBezTo>
                    <a:pt x="17325" y="10549"/>
                    <a:pt x="18933" y="11241"/>
                    <a:pt x="19967" y="12279"/>
                  </a:cubicBezTo>
                  <a:cubicBezTo>
                    <a:pt x="21001" y="13318"/>
                    <a:pt x="21461" y="14702"/>
                    <a:pt x="21461" y="16018"/>
                  </a:cubicBezTo>
                  <a:cubicBezTo>
                    <a:pt x="21461" y="17333"/>
                    <a:pt x="21001" y="18579"/>
                    <a:pt x="19967" y="19479"/>
                  </a:cubicBezTo>
                  <a:cubicBezTo>
                    <a:pt x="18933" y="20379"/>
                    <a:pt x="17325" y="20933"/>
                    <a:pt x="16233" y="21210"/>
                  </a:cubicBezTo>
                  <a:cubicBezTo>
                    <a:pt x="15142" y="21487"/>
                    <a:pt x="14567" y="21487"/>
                    <a:pt x="13878" y="21141"/>
                  </a:cubicBezTo>
                  <a:cubicBezTo>
                    <a:pt x="13189" y="20795"/>
                    <a:pt x="12384" y="20102"/>
                    <a:pt x="12155" y="19064"/>
                  </a:cubicBezTo>
                  <a:cubicBezTo>
                    <a:pt x="11925" y="18025"/>
                    <a:pt x="12270" y="16641"/>
                    <a:pt x="12844" y="15533"/>
                  </a:cubicBezTo>
                  <a:cubicBezTo>
                    <a:pt x="13418" y="14425"/>
                    <a:pt x="14223" y="13595"/>
                    <a:pt x="15027" y="12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1" name="Linea"/>
            <p:cNvSpPr/>
            <p:nvPr/>
          </p:nvSpPr>
          <p:spPr>
            <a:xfrm>
              <a:off x="1603015" y="2872854"/>
              <a:ext cx="128526" cy="13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0" y="0"/>
                  </a:moveTo>
                  <a:cubicBezTo>
                    <a:pt x="800" y="3476"/>
                    <a:pt x="0" y="6952"/>
                    <a:pt x="0" y="10055"/>
                  </a:cubicBezTo>
                  <a:cubicBezTo>
                    <a:pt x="0" y="13159"/>
                    <a:pt x="800" y="15890"/>
                    <a:pt x="1600" y="18000"/>
                  </a:cubicBezTo>
                  <a:cubicBezTo>
                    <a:pt x="2400" y="20110"/>
                    <a:pt x="3200" y="21600"/>
                    <a:pt x="3600" y="21600"/>
                  </a:cubicBezTo>
                  <a:cubicBezTo>
                    <a:pt x="4000" y="21600"/>
                    <a:pt x="4000" y="20110"/>
                    <a:pt x="3733" y="18124"/>
                  </a:cubicBezTo>
                  <a:cubicBezTo>
                    <a:pt x="3467" y="16138"/>
                    <a:pt x="2933" y="13655"/>
                    <a:pt x="2667" y="11793"/>
                  </a:cubicBezTo>
                  <a:cubicBezTo>
                    <a:pt x="2400" y="9931"/>
                    <a:pt x="2400" y="8690"/>
                    <a:pt x="3733" y="7821"/>
                  </a:cubicBezTo>
                  <a:cubicBezTo>
                    <a:pt x="5067" y="6952"/>
                    <a:pt x="7733" y="6455"/>
                    <a:pt x="10000" y="8193"/>
                  </a:cubicBezTo>
                  <a:cubicBezTo>
                    <a:pt x="12267" y="9931"/>
                    <a:pt x="14133" y="13903"/>
                    <a:pt x="15067" y="16510"/>
                  </a:cubicBezTo>
                  <a:cubicBezTo>
                    <a:pt x="16000" y="19117"/>
                    <a:pt x="16000" y="20359"/>
                    <a:pt x="16533" y="20359"/>
                  </a:cubicBezTo>
                  <a:cubicBezTo>
                    <a:pt x="17067" y="20359"/>
                    <a:pt x="18133" y="19117"/>
                    <a:pt x="19067" y="17752"/>
                  </a:cubicBezTo>
                  <a:cubicBezTo>
                    <a:pt x="20000" y="16386"/>
                    <a:pt x="20800" y="14897"/>
                    <a:pt x="21600" y="13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2" name="Linea"/>
            <p:cNvSpPr/>
            <p:nvPr/>
          </p:nvSpPr>
          <p:spPr>
            <a:xfrm>
              <a:off x="1693459" y="2834773"/>
              <a:ext cx="1904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3" name="Linea"/>
            <p:cNvSpPr/>
            <p:nvPr/>
          </p:nvSpPr>
          <p:spPr>
            <a:xfrm>
              <a:off x="1781311" y="2839533"/>
              <a:ext cx="26393" cy="19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19" fill="norm" stroke="1" extrusionOk="0">
                  <a:moveTo>
                    <a:pt x="2075" y="0"/>
                  </a:moveTo>
                  <a:cubicBezTo>
                    <a:pt x="805" y="2914"/>
                    <a:pt x="-466" y="5829"/>
                    <a:pt x="169" y="9000"/>
                  </a:cubicBezTo>
                  <a:cubicBezTo>
                    <a:pt x="805" y="12171"/>
                    <a:pt x="3346" y="15600"/>
                    <a:pt x="5887" y="17914"/>
                  </a:cubicBezTo>
                  <a:cubicBezTo>
                    <a:pt x="8428" y="20229"/>
                    <a:pt x="10969" y="21429"/>
                    <a:pt x="13510" y="21514"/>
                  </a:cubicBezTo>
                  <a:cubicBezTo>
                    <a:pt x="16052" y="21600"/>
                    <a:pt x="18593" y="20571"/>
                    <a:pt x="21134" y="195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4" name="Linea"/>
            <p:cNvSpPr/>
            <p:nvPr/>
          </p:nvSpPr>
          <p:spPr>
            <a:xfrm>
              <a:off x="1764861" y="2896655"/>
              <a:ext cx="99965" cy="1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5" name="Linea"/>
            <p:cNvSpPr/>
            <p:nvPr/>
          </p:nvSpPr>
          <p:spPr>
            <a:xfrm>
              <a:off x="1851573" y="2914451"/>
              <a:ext cx="141777" cy="11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094" fill="norm" stroke="1" extrusionOk="0">
                  <a:moveTo>
                    <a:pt x="12084" y="238"/>
                  </a:moveTo>
                  <a:cubicBezTo>
                    <a:pt x="9684" y="-66"/>
                    <a:pt x="7284" y="-370"/>
                    <a:pt x="5244" y="1303"/>
                  </a:cubicBezTo>
                  <a:cubicBezTo>
                    <a:pt x="3204" y="2976"/>
                    <a:pt x="1524" y="6627"/>
                    <a:pt x="684" y="9974"/>
                  </a:cubicBezTo>
                  <a:cubicBezTo>
                    <a:pt x="-156" y="13320"/>
                    <a:pt x="-156" y="16362"/>
                    <a:pt x="324" y="18340"/>
                  </a:cubicBezTo>
                  <a:cubicBezTo>
                    <a:pt x="804" y="20317"/>
                    <a:pt x="1764" y="21230"/>
                    <a:pt x="2724" y="21078"/>
                  </a:cubicBezTo>
                  <a:cubicBezTo>
                    <a:pt x="3684" y="20926"/>
                    <a:pt x="4644" y="19709"/>
                    <a:pt x="5964" y="16667"/>
                  </a:cubicBezTo>
                  <a:cubicBezTo>
                    <a:pt x="7284" y="13624"/>
                    <a:pt x="8964" y="8757"/>
                    <a:pt x="9924" y="5562"/>
                  </a:cubicBezTo>
                  <a:cubicBezTo>
                    <a:pt x="10884" y="2368"/>
                    <a:pt x="11124" y="847"/>
                    <a:pt x="11004" y="847"/>
                  </a:cubicBezTo>
                  <a:cubicBezTo>
                    <a:pt x="10884" y="847"/>
                    <a:pt x="10404" y="2368"/>
                    <a:pt x="10644" y="5106"/>
                  </a:cubicBezTo>
                  <a:cubicBezTo>
                    <a:pt x="10884" y="7844"/>
                    <a:pt x="11844" y="11799"/>
                    <a:pt x="12924" y="14537"/>
                  </a:cubicBezTo>
                  <a:cubicBezTo>
                    <a:pt x="14004" y="17275"/>
                    <a:pt x="15204" y="18796"/>
                    <a:pt x="16404" y="19405"/>
                  </a:cubicBezTo>
                  <a:cubicBezTo>
                    <a:pt x="17604" y="20013"/>
                    <a:pt x="18804" y="19709"/>
                    <a:pt x="19644" y="18188"/>
                  </a:cubicBezTo>
                  <a:cubicBezTo>
                    <a:pt x="20484" y="16667"/>
                    <a:pt x="20964" y="13929"/>
                    <a:pt x="21444" y="111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6" name="Linea"/>
            <p:cNvSpPr/>
            <p:nvPr/>
          </p:nvSpPr>
          <p:spPr>
            <a:xfrm>
              <a:off x="1898146" y="2825253"/>
              <a:ext cx="109485" cy="2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5635" y="8100"/>
                    <a:pt x="11270" y="16200"/>
                    <a:pt x="14870" y="18900"/>
                  </a:cubicBezTo>
                  <a:cubicBezTo>
                    <a:pt x="18470" y="21600"/>
                    <a:pt x="20035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7" name="Linea"/>
            <p:cNvSpPr/>
            <p:nvPr/>
          </p:nvSpPr>
          <p:spPr>
            <a:xfrm>
              <a:off x="1015319" y="3153705"/>
              <a:ext cx="161840" cy="99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448" fill="norm" stroke="1" extrusionOk="0">
                  <a:moveTo>
                    <a:pt x="2157" y="9257"/>
                  </a:moveTo>
                  <a:cubicBezTo>
                    <a:pt x="3195" y="8571"/>
                    <a:pt x="4234" y="7886"/>
                    <a:pt x="4753" y="6686"/>
                  </a:cubicBezTo>
                  <a:cubicBezTo>
                    <a:pt x="5272" y="5486"/>
                    <a:pt x="5272" y="3771"/>
                    <a:pt x="4857" y="2400"/>
                  </a:cubicBezTo>
                  <a:cubicBezTo>
                    <a:pt x="4441" y="1029"/>
                    <a:pt x="3610" y="0"/>
                    <a:pt x="2780" y="0"/>
                  </a:cubicBezTo>
                  <a:cubicBezTo>
                    <a:pt x="1949" y="0"/>
                    <a:pt x="1118" y="1029"/>
                    <a:pt x="599" y="2400"/>
                  </a:cubicBezTo>
                  <a:cubicBezTo>
                    <a:pt x="80" y="3771"/>
                    <a:pt x="-128" y="5486"/>
                    <a:pt x="80" y="8400"/>
                  </a:cubicBezTo>
                  <a:cubicBezTo>
                    <a:pt x="287" y="11314"/>
                    <a:pt x="910" y="15429"/>
                    <a:pt x="2157" y="18000"/>
                  </a:cubicBezTo>
                  <a:cubicBezTo>
                    <a:pt x="3403" y="20571"/>
                    <a:pt x="5272" y="21600"/>
                    <a:pt x="6518" y="21429"/>
                  </a:cubicBezTo>
                  <a:cubicBezTo>
                    <a:pt x="7764" y="21257"/>
                    <a:pt x="8387" y="19886"/>
                    <a:pt x="9010" y="18514"/>
                  </a:cubicBezTo>
                  <a:cubicBezTo>
                    <a:pt x="9634" y="17143"/>
                    <a:pt x="10257" y="15771"/>
                    <a:pt x="10568" y="15943"/>
                  </a:cubicBezTo>
                  <a:cubicBezTo>
                    <a:pt x="10880" y="16114"/>
                    <a:pt x="10880" y="17829"/>
                    <a:pt x="11399" y="19029"/>
                  </a:cubicBezTo>
                  <a:cubicBezTo>
                    <a:pt x="11918" y="20229"/>
                    <a:pt x="12957" y="20914"/>
                    <a:pt x="14099" y="21257"/>
                  </a:cubicBezTo>
                  <a:cubicBezTo>
                    <a:pt x="15241" y="21600"/>
                    <a:pt x="16487" y="21600"/>
                    <a:pt x="17837" y="20229"/>
                  </a:cubicBezTo>
                  <a:cubicBezTo>
                    <a:pt x="19187" y="18857"/>
                    <a:pt x="20641" y="16114"/>
                    <a:pt x="21057" y="12857"/>
                  </a:cubicBezTo>
                  <a:cubicBezTo>
                    <a:pt x="21472" y="9600"/>
                    <a:pt x="20849" y="5829"/>
                    <a:pt x="19499" y="3943"/>
                  </a:cubicBezTo>
                  <a:cubicBezTo>
                    <a:pt x="18149" y="2057"/>
                    <a:pt x="16072" y="2057"/>
                    <a:pt x="14618" y="3600"/>
                  </a:cubicBezTo>
                  <a:cubicBezTo>
                    <a:pt x="13164" y="5143"/>
                    <a:pt x="12334" y="8229"/>
                    <a:pt x="11918" y="11314"/>
                  </a:cubicBezTo>
                  <a:cubicBezTo>
                    <a:pt x="11503" y="14400"/>
                    <a:pt x="11503" y="17486"/>
                    <a:pt x="11503" y="205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8" name="Linea"/>
            <p:cNvSpPr/>
            <p:nvPr/>
          </p:nvSpPr>
          <p:spPr>
            <a:xfrm>
              <a:off x="1164161" y="3053741"/>
              <a:ext cx="58041" cy="207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525" fill="norm" stroke="1" extrusionOk="0">
                  <a:moveTo>
                    <a:pt x="3840" y="0"/>
                  </a:moveTo>
                  <a:cubicBezTo>
                    <a:pt x="2089" y="1649"/>
                    <a:pt x="338" y="3298"/>
                    <a:pt x="46" y="6101"/>
                  </a:cubicBezTo>
                  <a:cubicBezTo>
                    <a:pt x="-246" y="8904"/>
                    <a:pt x="922" y="12861"/>
                    <a:pt x="1797" y="15334"/>
                  </a:cubicBezTo>
                  <a:cubicBezTo>
                    <a:pt x="2673" y="17808"/>
                    <a:pt x="3257" y="18797"/>
                    <a:pt x="4716" y="19704"/>
                  </a:cubicBezTo>
                  <a:cubicBezTo>
                    <a:pt x="6176" y="20611"/>
                    <a:pt x="8511" y="21435"/>
                    <a:pt x="10846" y="21518"/>
                  </a:cubicBezTo>
                  <a:cubicBezTo>
                    <a:pt x="13181" y="21600"/>
                    <a:pt x="15516" y="20940"/>
                    <a:pt x="17268" y="20198"/>
                  </a:cubicBezTo>
                  <a:cubicBezTo>
                    <a:pt x="19019" y="19456"/>
                    <a:pt x="20186" y="18632"/>
                    <a:pt x="21354" y="178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9" name="Linea"/>
            <p:cNvSpPr/>
            <p:nvPr/>
          </p:nvSpPr>
          <p:spPr>
            <a:xfrm>
              <a:off x="1016599" y="3297502"/>
              <a:ext cx="181802" cy="20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2" fill="norm" stroke="1" extrusionOk="0">
                  <a:moveTo>
                    <a:pt x="1235" y="12045"/>
                  </a:moveTo>
                  <a:cubicBezTo>
                    <a:pt x="2174" y="12214"/>
                    <a:pt x="3113" y="12383"/>
                    <a:pt x="3864" y="12129"/>
                  </a:cubicBezTo>
                  <a:cubicBezTo>
                    <a:pt x="4616" y="11876"/>
                    <a:pt x="5179" y="11201"/>
                    <a:pt x="5555" y="10442"/>
                  </a:cubicBezTo>
                  <a:cubicBezTo>
                    <a:pt x="5930" y="9682"/>
                    <a:pt x="6118" y="8839"/>
                    <a:pt x="6212" y="7911"/>
                  </a:cubicBezTo>
                  <a:cubicBezTo>
                    <a:pt x="6306" y="6982"/>
                    <a:pt x="6306" y="5970"/>
                    <a:pt x="5837" y="5379"/>
                  </a:cubicBezTo>
                  <a:cubicBezTo>
                    <a:pt x="5367" y="4789"/>
                    <a:pt x="4428" y="4620"/>
                    <a:pt x="3489" y="5379"/>
                  </a:cubicBezTo>
                  <a:cubicBezTo>
                    <a:pt x="2550" y="6139"/>
                    <a:pt x="1610" y="7826"/>
                    <a:pt x="953" y="9682"/>
                  </a:cubicBezTo>
                  <a:cubicBezTo>
                    <a:pt x="296" y="11539"/>
                    <a:pt x="-80" y="13564"/>
                    <a:pt x="14" y="15336"/>
                  </a:cubicBezTo>
                  <a:cubicBezTo>
                    <a:pt x="108" y="17108"/>
                    <a:pt x="671" y="18626"/>
                    <a:pt x="1986" y="19301"/>
                  </a:cubicBezTo>
                  <a:cubicBezTo>
                    <a:pt x="3301" y="19976"/>
                    <a:pt x="5367" y="19808"/>
                    <a:pt x="7715" y="18373"/>
                  </a:cubicBezTo>
                  <a:cubicBezTo>
                    <a:pt x="10063" y="16939"/>
                    <a:pt x="12692" y="14239"/>
                    <a:pt x="14477" y="11370"/>
                  </a:cubicBezTo>
                  <a:cubicBezTo>
                    <a:pt x="16261" y="8501"/>
                    <a:pt x="17200" y="5464"/>
                    <a:pt x="17670" y="3523"/>
                  </a:cubicBezTo>
                  <a:cubicBezTo>
                    <a:pt x="18139" y="1582"/>
                    <a:pt x="18139" y="739"/>
                    <a:pt x="17670" y="317"/>
                  </a:cubicBezTo>
                  <a:cubicBezTo>
                    <a:pt x="17200" y="-105"/>
                    <a:pt x="16261" y="-105"/>
                    <a:pt x="15697" y="317"/>
                  </a:cubicBezTo>
                  <a:cubicBezTo>
                    <a:pt x="15134" y="739"/>
                    <a:pt x="14946" y="1582"/>
                    <a:pt x="15040" y="4367"/>
                  </a:cubicBezTo>
                  <a:cubicBezTo>
                    <a:pt x="15134" y="7151"/>
                    <a:pt x="15510" y="11876"/>
                    <a:pt x="15791" y="14661"/>
                  </a:cubicBezTo>
                  <a:cubicBezTo>
                    <a:pt x="16073" y="17445"/>
                    <a:pt x="16261" y="18289"/>
                    <a:pt x="16637" y="19217"/>
                  </a:cubicBezTo>
                  <a:cubicBezTo>
                    <a:pt x="17012" y="20145"/>
                    <a:pt x="17576" y="21158"/>
                    <a:pt x="18139" y="21326"/>
                  </a:cubicBezTo>
                  <a:cubicBezTo>
                    <a:pt x="18703" y="21495"/>
                    <a:pt x="19266" y="20820"/>
                    <a:pt x="19830" y="19808"/>
                  </a:cubicBezTo>
                  <a:cubicBezTo>
                    <a:pt x="20393" y="18795"/>
                    <a:pt x="20957" y="17445"/>
                    <a:pt x="21520" y="160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0" name="Linea"/>
            <p:cNvSpPr/>
            <p:nvPr/>
          </p:nvSpPr>
          <p:spPr>
            <a:xfrm>
              <a:off x="1141278" y="3362242"/>
              <a:ext cx="138046" cy="10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7" fill="norm" stroke="1" extrusionOk="0">
                  <a:moveTo>
                    <a:pt x="0" y="2029"/>
                  </a:moveTo>
                  <a:cubicBezTo>
                    <a:pt x="993" y="1103"/>
                    <a:pt x="1986" y="178"/>
                    <a:pt x="4469" y="23"/>
                  </a:cubicBezTo>
                  <a:cubicBezTo>
                    <a:pt x="6952" y="-131"/>
                    <a:pt x="10924" y="486"/>
                    <a:pt x="13531" y="2183"/>
                  </a:cubicBezTo>
                  <a:cubicBezTo>
                    <a:pt x="16138" y="3880"/>
                    <a:pt x="17379" y="6658"/>
                    <a:pt x="17628" y="10206"/>
                  </a:cubicBezTo>
                  <a:cubicBezTo>
                    <a:pt x="17876" y="13755"/>
                    <a:pt x="17131" y="18075"/>
                    <a:pt x="17255" y="19772"/>
                  </a:cubicBezTo>
                  <a:cubicBezTo>
                    <a:pt x="17379" y="21469"/>
                    <a:pt x="18372" y="20543"/>
                    <a:pt x="19241" y="19463"/>
                  </a:cubicBezTo>
                  <a:cubicBezTo>
                    <a:pt x="20110" y="18383"/>
                    <a:pt x="20855" y="17149"/>
                    <a:pt x="21600" y="159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1" name="Linea"/>
            <p:cNvSpPr/>
            <p:nvPr/>
          </p:nvSpPr>
          <p:spPr>
            <a:xfrm>
              <a:off x="1269803" y="3315551"/>
              <a:ext cx="14281" cy="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2" name="Linea"/>
            <p:cNvSpPr/>
            <p:nvPr/>
          </p:nvSpPr>
          <p:spPr>
            <a:xfrm>
              <a:off x="1327934" y="3347577"/>
              <a:ext cx="251281" cy="1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28" fill="norm" stroke="1" extrusionOk="0">
                  <a:moveTo>
                    <a:pt x="6799" y="188"/>
                  </a:moveTo>
                  <a:cubicBezTo>
                    <a:pt x="6124" y="-42"/>
                    <a:pt x="5449" y="-272"/>
                    <a:pt x="4369" y="877"/>
                  </a:cubicBezTo>
                  <a:cubicBezTo>
                    <a:pt x="3289" y="2026"/>
                    <a:pt x="1804" y="4554"/>
                    <a:pt x="927" y="7196"/>
                  </a:cubicBezTo>
                  <a:cubicBezTo>
                    <a:pt x="49" y="9839"/>
                    <a:pt x="-221" y="12596"/>
                    <a:pt x="184" y="14779"/>
                  </a:cubicBezTo>
                  <a:cubicBezTo>
                    <a:pt x="589" y="16962"/>
                    <a:pt x="1669" y="18571"/>
                    <a:pt x="3222" y="18456"/>
                  </a:cubicBezTo>
                  <a:cubicBezTo>
                    <a:pt x="4774" y="18341"/>
                    <a:pt x="6799" y="16502"/>
                    <a:pt x="8487" y="14779"/>
                  </a:cubicBezTo>
                  <a:cubicBezTo>
                    <a:pt x="10174" y="13056"/>
                    <a:pt x="11524" y="11447"/>
                    <a:pt x="12266" y="10068"/>
                  </a:cubicBezTo>
                  <a:cubicBezTo>
                    <a:pt x="13009" y="8690"/>
                    <a:pt x="13144" y="7541"/>
                    <a:pt x="13211" y="6392"/>
                  </a:cubicBezTo>
                  <a:cubicBezTo>
                    <a:pt x="13279" y="5243"/>
                    <a:pt x="13279" y="4094"/>
                    <a:pt x="12806" y="3290"/>
                  </a:cubicBezTo>
                  <a:cubicBezTo>
                    <a:pt x="12334" y="2485"/>
                    <a:pt x="11389" y="2026"/>
                    <a:pt x="10714" y="2256"/>
                  </a:cubicBezTo>
                  <a:cubicBezTo>
                    <a:pt x="10039" y="2485"/>
                    <a:pt x="9634" y="3405"/>
                    <a:pt x="9296" y="5128"/>
                  </a:cubicBezTo>
                  <a:cubicBezTo>
                    <a:pt x="8959" y="6851"/>
                    <a:pt x="8689" y="9379"/>
                    <a:pt x="8554" y="11217"/>
                  </a:cubicBezTo>
                  <a:cubicBezTo>
                    <a:pt x="8419" y="13056"/>
                    <a:pt x="8419" y="14205"/>
                    <a:pt x="8756" y="15009"/>
                  </a:cubicBezTo>
                  <a:cubicBezTo>
                    <a:pt x="9094" y="15813"/>
                    <a:pt x="9769" y="16273"/>
                    <a:pt x="10579" y="15583"/>
                  </a:cubicBezTo>
                  <a:cubicBezTo>
                    <a:pt x="11389" y="14894"/>
                    <a:pt x="12334" y="13056"/>
                    <a:pt x="12941" y="11562"/>
                  </a:cubicBezTo>
                  <a:cubicBezTo>
                    <a:pt x="13549" y="10068"/>
                    <a:pt x="13819" y="8919"/>
                    <a:pt x="13819" y="7311"/>
                  </a:cubicBezTo>
                  <a:cubicBezTo>
                    <a:pt x="13819" y="5702"/>
                    <a:pt x="13549" y="3634"/>
                    <a:pt x="13481" y="3175"/>
                  </a:cubicBezTo>
                  <a:cubicBezTo>
                    <a:pt x="13414" y="2715"/>
                    <a:pt x="13549" y="3864"/>
                    <a:pt x="14224" y="6851"/>
                  </a:cubicBezTo>
                  <a:cubicBezTo>
                    <a:pt x="14899" y="9839"/>
                    <a:pt x="16114" y="14664"/>
                    <a:pt x="16991" y="17537"/>
                  </a:cubicBezTo>
                  <a:cubicBezTo>
                    <a:pt x="17869" y="20409"/>
                    <a:pt x="18409" y="21328"/>
                    <a:pt x="18881" y="21328"/>
                  </a:cubicBezTo>
                  <a:cubicBezTo>
                    <a:pt x="19354" y="21328"/>
                    <a:pt x="19759" y="20409"/>
                    <a:pt x="20164" y="19260"/>
                  </a:cubicBezTo>
                  <a:cubicBezTo>
                    <a:pt x="20569" y="18111"/>
                    <a:pt x="20974" y="16732"/>
                    <a:pt x="21379" y="153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3" name="Linea"/>
            <p:cNvSpPr/>
            <p:nvPr/>
          </p:nvSpPr>
          <p:spPr>
            <a:xfrm>
              <a:off x="3277820" y="3062976"/>
              <a:ext cx="76023" cy="167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76" fill="norm" stroke="1" extrusionOk="0">
                  <a:moveTo>
                    <a:pt x="16848" y="4825"/>
                  </a:moveTo>
                  <a:cubicBezTo>
                    <a:pt x="16334" y="3652"/>
                    <a:pt x="15820" y="2478"/>
                    <a:pt x="14534" y="1538"/>
                  </a:cubicBezTo>
                  <a:cubicBezTo>
                    <a:pt x="13248" y="599"/>
                    <a:pt x="11191" y="-105"/>
                    <a:pt x="9134" y="12"/>
                  </a:cubicBezTo>
                  <a:cubicBezTo>
                    <a:pt x="7077" y="130"/>
                    <a:pt x="5020" y="1069"/>
                    <a:pt x="3477" y="2125"/>
                  </a:cubicBezTo>
                  <a:cubicBezTo>
                    <a:pt x="1934" y="3182"/>
                    <a:pt x="906" y="4356"/>
                    <a:pt x="391" y="5530"/>
                  </a:cubicBezTo>
                  <a:cubicBezTo>
                    <a:pt x="-123" y="6704"/>
                    <a:pt x="-123" y="7878"/>
                    <a:pt x="2191" y="8934"/>
                  </a:cubicBezTo>
                  <a:cubicBezTo>
                    <a:pt x="4506" y="9991"/>
                    <a:pt x="9134" y="10930"/>
                    <a:pt x="12734" y="11517"/>
                  </a:cubicBezTo>
                  <a:cubicBezTo>
                    <a:pt x="16334" y="12104"/>
                    <a:pt x="18906" y="12338"/>
                    <a:pt x="20191" y="13043"/>
                  </a:cubicBezTo>
                  <a:cubicBezTo>
                    <a:pt x="21477" y="13747"/>
                    <a:pt x="21477" y="14921"/>
                    <a:pt x="20448" y="15860"/>
                  </a:cubicBezTo>
                  <a:cubicBezTo>
                    <a:pt x="19420" y="16799"/>
                    <a:pt x="17363" y="17504"/>
                    <a:pt x="15048" y="18325"/>
                  </a:cubicBezTo>
                  <a:cubicBezTo>
                    <a:pt x="12734" y="19147"/>
                    <a:pt x="10163" y="20086"/>
                    <a:pt x="7591" y="20673"/>
                  </a:cubicBezTo>
                  <a:cubicBezTo>
                    <a:pt x="5020" y="21260"/>
                    <a:pt x="2448" y="21495"/>
                    <a:pt x="1163" y="21025"/>
                  </a:cubicBezTo>
                  <a:cubicBezTo>
                    <a:pt x="-123" y="20556"/>
                    <a:pt x="-123" y="19382"/>
                    <a:pt x="134" y="18678"/>
                  </a:cubicBezTo>
                  <a:cubicBezTo>
                    <a:pt x="391" y="17973"/>
                    <a:pt x="906" y="17738"/>
                    <a:pt x="1420" y="175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4" name="Linea"/>
            <p:cNvSpPr/>
            <p:nvPr/>
          </p:nvSpPr>
          <p:spPr>
            <a:xfrm>
              <a:off x="3388081" y="3084295"/>
              <a:ext cx="1" cy="291516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5" name="Linea"/>
            <p:cNvSpPr/>
            <p:nvPr/>
          </p:nvSpPr>
          <p:spPr>
            <a:xfrm>
              <a:off x="3384391" y="3028567"/>
              <a:ext cx="76710" cy="19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094" fill="norm" stroke="1" extrusionOk="0">
                  <a:moveTo>
                    <a:pt x="2571" y="8287"/>
                  </a:moveTo>
                  <a:cubicBezTo>
                    <a:pt x="2057" y="7305"/>
                    <a:pt x="1543" y="6323"/>
                    <a:pt x="2057" y="5440"/>
                  </a:cubicBezTo>
                  <a:cubicBezTo>
                    <a:pt x="2571" y="4556"/>
                    <a:pt x="4114" y="3771"/>
                    <a:pt x="5914" y="2887"/>
                  </a:cubicBezTo>
                  <a:cubicBezTo>
                    <a:pt x="7714" y="2003"/>
                    <a:pt x="9771" y="1022"/>
                    <a:pt x="12086" y="432"/>
                  </a:cubicBezTo>
                  <a:cubicBezTo>
                    <a:pt x="14400" y="-157"/>
                    <a:pt x="16971" y="-353"/>
                    <a:pt x="18771" y="1218"/>
                  </a:cubicBezTo>
                  <a:cubicBezTo>
                    <a:pt x="20571" y="2789"/>
                    <a:pt x="21600" y="6127"/>
                    <a:pt x="21343" y="8974"/>
                  </a:cubicBezTo>
                  <a:cubicBezTo>
                    <a:pt x="21086" y="11822"/>
                    <a:pt x="19543" y="14178"/>
                    <a:pt x="17229" y="16142"/>
                  </a:cubicBezTo>
                  <a:cubicBezTo>
                    <a:pt x="14914" y="18105"/>
                    <a:pt x="11829" y="19676"/>
                    <a:pt x="9000" y="20462"/>
                  </a:cubicBezTo>
                  <a:cubicBezTo>
                    <a:pt x="6171" y="21247"/>
                    <a:pt x="3600" y="21247"/>
                    <a:pt x="2057" y="20756"/>
                  </a:cubicBezTo>
                  <a:cubicBezTo>
                    <a:pt x="514" y="20265"/>
                    <a:pt x="0" y="19283"/>
                    <a:pt x="0" y="18302"/>
                  </a:cubicBezTo>
                  <a:cubicBezTo>
                    <a:pt x="0" y="17320"/>
                    <a:pt x="514" y="16338"/>
                    <a:pt x="1286" y="15847"/>
                  </a:cubicBezTo>
                  <a:cubicBezTo>
                    <a:pt x="2057" y="15356"/>
                    <a:pt x="3086" y="15356"/>
                    <a:pt x="4114" y="15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6" name="Linea"/>
            <p:cNvSpPr/>
            <p:nvPr/>
          </p:nvSpPr>
          <p:spPr>
            <a:xfrm>
              <a:off x="3482178" y="3083860"/>
              <a:ext cx="116237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8" fill="norm" stroke="1" extrusionOk="0">
                  <a:moveTo>
                    <a:pt x="0" y="10367"/>
                  </a:moveTo>
                  <a:cubicBezTo>
                    <a:pt x="1371" y="11395"/>
                    <a:pt x="2743" y="12424"/>
                    <a:pt x="4286" y="12595"/>
                  </a:cubicBezTo>
                  <a:cubicBezTo>
                    <a:pt x="5829" y="12767"/>
                    <a:pt x="7543" y="12081"/>
                    <a:pt x="9086" y="11224"/>
                  </a:cubicBezTo>
                  <a:cubicBezTo>
                    <a:pt x="10629" y="10367"/>
                    <a:pt x="12000" y="9338"/>
                    <a:pt x="12857" y="7967"/>
                  </a:cubicBezTo>
                  <a:cubicBezTo>
                    <a:pt x="13714" y="6595"/>
                    <a:pt x="14057" y="4881"/>
                    <a:pt x="12686" y="3338"/>
                  </a:cubicBezTo>
                  <a:cubicBezTo>
                    <a:pt x="11314" y="1795"/>
                    <a:pt x="8229" y="424"/>
                    <a:pt x="5829" y="81"/>
                  </a:cubicBezTo>
                  <a:cubicBezTo>
                    <a:pt x="3429" y="-262"/>
                    <a:pt x="1714" y="424"/>
                    <a:pt x="1200" y="3338"/>
                  </a:cubicBezTo>
                  <a:cubicBezTo>
                    <a:pt x="686" y="6252"/>
                    <a:pt x="1371" y="11395"/>
                    <a:pt x="3086" y="15167"/>
                  </a:cubicBezTo>
                  <a:cubicBezTo>
                    <a:pt x="4800" y="18938"/>
                    <a:pt x="7543" y="21338"/>
                    <a:pt x="10800" y="20995"/>
                  </a:cubicBezTo>
                  <a:cubicBezTo>
                    <a:pt x="14057" y="20652"/>
                    <a:pt x="17829" y="17567"/>
                    <a:pt x="21600" y="14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7" name="Linea"/>
            <p:cNvSpPr/>
            <p:nvPr/>
          </p:nvSpPr>
          <p:spPr>
            <a:xfrm>
              <a:off x="3603950" y="3067690"/>
              <a:ext cx="88562" cy="1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0"/>
                  </a:moveTo>
                  <a:cubicBezTo>
                    <a:pt x="2250" y="5468"/>
                    <a:pt x="4500" y="10937"/>
                    <a:pt x="6075" y="14765"/>
                  </a:cubicBezTo>
                  <a:cubicBezTo>
                    <a:pt x="7650" y="18592"/>
                    <a:pt x="8550" y="20780"/>
                    <a:pt x="8775" y="21190"/>
                  </a:cubicBezTo>
                  <a:cubicBezTo>
                    <a:pt x="9000" y="21600"/>
                    <a:pt x="8550" y="20233"/>
                    <a:pt x="8325" y="17225"/>
                  </a:cubicBezTo>
                  <a:cubicBezTo>
                    <a:pt x="8100" y="14218"/>
                    <a:pt x="8100" y="9570"/>
                    <a:pt x="9225" y="6425"/>
                  </a:cubicBezTo>
                  <a:cubicBezTo>
                    <a:pt x="10350" y="3281"/>
                    <a:pt x="12600" y="1640"/>
                    <a:pt x="14850" y="820"/>
                  </a:cubicBezTo>
                  <a:cubicBezTo>
                    <a:pt x="17100" y="0"/>
                    <a:pt x="1935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8" name="Linea"/>
            <p:cNvSpPr/>
            <p:nvPr/>
          </p:nvSpPr>
          <p:spPr>
            <a:xfrm>
              <a:off x="3706984" y="3045549"/>
              <a:ext cx="83322" cy="164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2" h="21444" fill="norm" stroke="1" extrusionOk="0">
                  <a:moveTo>
                    <a:pt x="16720" y="1440"/>
                  </a:moveTo>
                  <a:cubicBezTo>
                    <a:pt x="14920" y="720"/>
                    <a:pt x="13120" y="0"/>
                    <a:pt x="11095" y="0"/>
                  </a:cubicBezTo>
                  <a:cubicBezTo>
                    <a:pt x="9070" y="0"/>
                    <a:pt x="6820" y="720"/>
                    <a:pt x="5245" y="1800"/>
                  </a:cubicBezTo>
                  <a:cubicBezTo>
                    <a:pt x="3670" y="2880"/>
                    <a:pt x="2770" y="4320"/>
                    <a:pt x="2095" y="5640"/>
                  </a:cubicBezTo>
                  <a:cubicBezTo>
                    <a:pt x="1420" y="6960"/>
                    <a:pt x="970" y="8160"/>
                    <a:pt x="2770" y="9240"/>
                  </a:cubicBezTo>
                  <a:cubicBezTo>
                    <a:pt x="4570" y="10320"/>
                    <a:pt x="8620" y="11280"/>
                    <a:pt x="11770" y="11880"/>
                  </a:cubicBezTo>
                  <a:cubicBezTo>
                    <a:pt x="14920" y="12480"/>
                    <a:pt x="17170" y="12720"/>
                    <a:pt x="18745" y="13440"/>
                  </a:cubicBezTo>
                  <a:cubicBezTo>
                    <a:pt x="20320" y="14160"/>
                    <a:pt x="21220" y="15360"/>
                    <a:pt x="18970" y="16800"/>
                  </a:cubicBezTo>
                  <a:cubicBezTo>
                    <a:pt x="16720" y="18240"/>
                    <a:pt x="11320" y="19920"/>
                    <a:pt x="7270" y="20760"/>
                  </a:cubicBezTo>
                  <a:cubicBezTo>
                    <a:pt x="3220" y="21600"/>
                    <a:pt x="520" y="21600"/>
                    <a:pt x="70" y="21120"/>
                  </a:cubicBezTo>
                  <a:cubicBezTo>
                    <a:pt x="-380" y="20640"/>
                    <a:pt x="1420" y="19680"/>
                    <a:pt x="3220" y="187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9" name="Linea"/>
            <p:cNvSpPr/>
            <p:nvPr/>
          </p:nvSpPr>
          <p:spPr>
            <a:xfrm>
              <a:off x="3816128" y="3089830"/>
              <a:ext cx="79746" cy="111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1331" fill="norm" stroke="1" extrusionOk="0">
                  <a:moveTo>
                    <a:pt x="8345" y="0"/>
                  </a:moveTo>
                  <a:cubicBezTo>
                    <a:pt x="5891" y="708"/>
                    <a:pt x="3436" y="1416"/>
                    <a:pt x="1964" y="2656"/>
                  </a:cubicBezTo>
                  <a:cubicBezTo>
                    <a:pt x="491" y="3895"/>
                    <a:pt x="0" y="5666"/>
                    <a:pt x="0" y="8675"/>
                  </a:cubicBezTo>
                  <a:cubicBezTo>
                    <a:pt x="0" y="11685"/>
                    <a:pt x="491" y="15934"/>
                    <a:pt x="3191" y="18413"/>
                  </a:cubicBezTo>
                  <a:cubicBezTo>
                    <a:pt x="5891" y="20892"/>
                    <a:pt x="10800" y="21600"/>
                    <a:pt x="14236" y="21246"/>
                  </a:cubicBezTo>
                  <a:cubicBezTo>
                    <a:pt x="17673" y="20892"/>
                    <a:pt x="19636" y="19475"/>
                    <a:pt x="20618" y="16820"/>
                  </a:cubicBezTo>
                  <a:cubicBezTo>
                    <a:pt x="21600" y="14164"/>
                    <a:pt x="21600" y="10269"/>
                    <a:pt x="18900" y="7259"/>
                  </a:cubicBezTo>
                  <a:cubicBezTo>
                    <a:pt x="16200" y="4249"/>
                    <a:pt x="10800" y="2125"/>
                    <a:pt x="54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0" name="Linea"/>
            <p:cNvSpPr/>
            <p:nvPr/>
          </p:nvSpPr>
          <p:spPr>
            <a:xfrm>
              <a:off x="3924488" y="3056620"/>
              <a:ext cx="61383" cy="160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171" y="0"/>
                  </a:moveTo>
                  <a:cubicBezTo>
                    <a:pt x="1442" y="5462"/>
                    <a:pt x="2713" y="10924"/>
                    <a:pt x="3348" y="14524"/>
                  </a:cubicBezTo>
                  <a:cubicBezTo>
                    <a:pt x="3983" y="18124"/>
                    <a:pt x="3983" y="19862"/>
                    <a:pt x="3665" y="20110"/>
                  </a:cubicBezTo>
                  <a:cubicBezTo>
                    <a:pt x="3348" y="20359"/>
                    <a:pt x="2713" y="19117"/>
                    <a:pt x="1760" y="17255"/>
                  </a:cubicBezTo>
                  <a:cubicBezTo>
                    <a:pt x="807" y="15393"/>
                    <a:pt x="-464" y="12910"/>
                    <a:pt x="171" y="10428"/>
                  </a:cubicBezTo>
                  <a:cubicBezTo>
                    <a:pt x="807" y="7945"/>
                    <a:pt x="3348" y="5462"/>
                    <a:pt x="6207" y="3972"/>
                  </a:cubicBezTo>
                  <a:cubicBezTo>
                    <a:pt x="9065" y="2483"/>
                    <a:pt x="12242" y="1986"/>
                    <a:pt x="13830" y="2607"/>
                  </a:cubicBezTo>
                  <a:cubicBezTo>
                    <a:pt x="15418" y="3228"/>
                    <a:pt x="15418" y="4966"/>
                    <a:pt x="16371" y="8317"/>
                  </a:cubicBezTo>
                  <a:cubicBezTo>
                    <a:pt x="17324" y="11669"/>
                    <a:pt x="19230" y="16634"/>
                    <a:pt x="2113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1" name="Linea"/>
            <p:cNvSpPr/>
            <p:nvPr/>
          </p:nvSpPr>
          <p:spPr>
            <a:xfrm>
              <a:off x="4029686" y="3074663"/>
              <a:ext cx="127773" cy="14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4" fill="norm" stroke="1" extrusionOk="0">
                  <a:moveTo>
                    <a:pt x="13038" y="3938"/>
                  </a:moveTo>
                  <a:cubicBezTo>
                    <a:pt x="12729" y="2553"/>
                    <a:pt x="12420" y="1169"/>
                    <a:pt x="11495" y="476"/>
                  </a:cubicBezTo>
                  <a:cubicBezTo>
                    <a:pt x="10569" y="-216"/>
                    <a:pt x="9026" y="-216"/>
                    <a:pt x="7175" y="892"/>
                  </a:cubicBezTo>
                  <a:cubicBezTo>
                    <a:pt x="5323" y="1999"/>
                    <a:pt x="3163" y="4215"/>
                    <a:pt x="1775" y="7122"/>
                  </a:cubicBezTo>
                  <a:cubicBezTo>
                    <a:pt x="386" y="10030"/>
                    <a:pt x="-231" y="13630"/>
                    <a:pt x="78" y="15846"/>
                  </a:cubicBezTo>
                  <a:cubicBezTo>
                    <a:pt x="386" y="18061"/>
                    <a:pt x="1620" y="18892"/>
                    <a:pt x="3626" y="18476"/>
                  </a:cubicBezTo>
                  <a:cubicBezTo>
                    <a:pt x="5632" y="18061"/>
                    <a:pt x="8409" y="16399"/>
                    <a:pt x="10415" y="14046"/>
                  </a:cubicBezTo>
                  <a:cubicBezTo>
                    <a:pt x="12420" y="11692"/>
                    <a:pt x="13655" y="8646"/>
                    <a:pt x="14118" y="6430"/>
                  </a:cubicBezTo>
                  <a:cubicBezTo>
                    <a:pt x="14580" y="4215"/>
                    <a:pt x="14272" y="2830"/>
                    <a:pt x="13809" y="2830"/>
                  </a:cubicBezTo>
                  <a:cubicBezTo>
                    <a:pt x="13346" y="2830"/>
                    <a:pt x="12729" y="4215"/>
                    <a:pt x="13192" y="7122"/>
                  </a:cubicBezTo>
                  <a:cubicBezTo>
                    <a:pt x="13655" y="10030"/>
                    <a:pt x="15198" y="14461"/>
                    <a:pt x="16740" y="17092"/>
                  </a:cubicBezTo>
                  <a:cubicBezTo>
                    <a:pt x="18283" y="19722"/>
                    <a:pt x="19826" y="20553"/>
                    <a:pt x="21369" y="21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2" name="Linea"/>
            <p:cNvSpPr/>
            <p:nvPr/>
          </p:nvSpPr>
          <p:spPr>
            <a:xfrm>
              <a:off x="4185134" y="2979128"/>
              <a:ext cx="154983" cy="221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0"/>
                  </a:moveTo>
                  <a:cubicBezTo>
                    <a:pt x="0" y="5534"/>
                    <a:pt x="0" y="11068"/>
                    <a:pt x="386" y="14370"/>
                  </a:cubicBezTo>
                  <a:cubicBezTo>
                    <a:pt x="771" y="17673"/>
                    <a:pt x="1543" y="18744"/>
                    <a:pt x="2314" y="19636"/>
                  </a:cubicBezTo>
                  <a:cubicBezTo>
                    <a:pt x="3086" y="20529"/>
                    <a:pt x="3857" y="21243"/>
                    <a:pt x="4886" y="21421"/>
                  </a:cubicBezTo>
                  <a:cubicBezTo>
                    <a:pt x="5914" y="21600"/>
                    <a:pt x="7200" y="21243"/>
                    <a:pt x="8229" y="20172"/>
                  </a:cubicBezTo>
                  <a:cubicBezTo>
                    <a:pt x="9257" y="19101"/>
                    <a:pt x="10029" y="17316"/>
                    <a:pt x="10671" y="15798"/>
                  </a:cubicBezTo>
                  <a:cubicBezTo>
                    <a:pt x="11314" y="14281"/>
                    <a:pt x="11829" y="13031"/>
                    <a:pt x="12214" y="13031"/>
                  </a:cubicBezTo>
                  <a:cubicBezTo>
                    <a:pt x="12600" y="13031"/>
                    <a:pt x="12857" y="14281"/>
                    <a:pt x="13243" y="15352"/>
                  </a:cubicBezTo>
                  <a:cubicBezTo>
                    <a:pt x="13629" y="16423"/>
                    <a:pt x="14143" y="17316"/>
                    <a:pt x="15557" y="18298"/>
                  </a:cubicBezTo>
                  <a:cubicBezTo>
                    <a:pt x="16971" y="19279"/>
                    <a:pt x="19286" y="20350"/>
                    <a:pt x="21600" y="214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3" name="Linea"/>
            <p:cNvSpPr/>
            <p:nvPr/>
          </p:nvSpPr>
          <p:spPr>
            <a:xfrm>
              <a:off x="4273695" y="303447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4" name="Linea"/>
            <p:cNvSpPr/>
            <p:nvPr/>
          </p:nvSpPr>
          <p:spPr>
            <a:xfrm>
              <a:off x="4362256" y="3076150"/>
              <a:ext cx="110703" cy="156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355"/>
                  </a:moveTo>
                  <a:cubicBezTo>
                    <a:pt x="1800" y="104"/>
                    <a:pt x="3600" y="-147"/>
                    <a:pt x="5220" y="104"/>
                  </a:cubicBezTo>
                  <a:cubicBezTo>
                    <a:pt x="6840" y="355"/>
                    <a:pt x="8280" y="1109"/>
                    <a:pt x="8460" y="2867"/>
                  </a:cubicBezTo>
                  <a:cubicBezTo>
                    <a:pt x="8640" y="4625"/>
                    <a:pt x="7560" y="7388"/>
                    <a:pt x="6300" y="10025"/>
                  </a:cubicBezTo>
                  <a:cubicBezTo>
                    <a:pt x="5040" y="12662"/>
                    <a:pt x="3600" y="15174"/>
                    <a:pt x="3060" y="17058"/>
                  </a:cubicBezTo>
                  <a:cubicBezTo>
                    <a:pt x="2520" y="18941"/>
                    <a:pt x="2880" y="20197"/>
                    <a:pt x="4320" y="20825"/>
                  </a:cubicBezTo>
                  <a:cubicBezTo>
                    <a:pt x="5760" y="21453"/>
                    <a:pt x="8280" y="21453"/>
                    <a:pt x="11340" y="20574"/>
                  </a:cubicBezTo>
                  <a:cubicBezTo>
                    <a:pt x="14400" y="19695"/>
                    <a:pt x="18000" y="17937"/>
                    <a:pt x="21600" y="161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5" name="Linea"/>
            <p:cNvSpPr/>
            <p:nvPr/>
          </p:nvSpPr>
          <p:spPr>
            <a:xfrm>
              <a:off x="4378862" y="3117505"/>
              <a:ext cx="94097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6" name="Linea"/>
            <p:cNvSpPr/>
            <p:nvPr/>
          </p:nvSpPr>
          <p:spPr>
            <a:xfrm>
              <a:off x="4467423" y="3062154"/>
              <a:ext cx="99633" cy="15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0"/>
                  </a:moveTo>
                  <a:cubicBezTo>
                    <a:pt x="2000" y="0"/>
                    <a:pt x="4000" y="0"/>
                    <a:pt x="6200" y="1543"/>
                  </a:cubicBezTo>
                  <a:cubicBezTo>
                    <a:pt x="8400" y="3086"/>
                    <a:pt x="10800" y="6171"/>
                    <a:pt x="11200" y="8871"/>
                  </a:cubicBezTo>
                  <a:cubicBezTo>
                    <a:pt x="11600" y="11571"/>
                    <a:pt x="10000" y="13886"/>
                    <a:pt x="8800" y="15686"/>
                  </a:cubicBezTo>
                  <a:cubicBezTo>
                    <a:pt x="7600" y="17486"/>
                    <a:pt x="6800" y="18771"/>
                    <a:pt x="7200" y="19800"/>
                  </a:cubicBezTo>
                  <a:cubicBezTo>
                    <a:pt x="7600" y="20829"/>
                    <a:pt x="9200" y="21600"/>
                    <a:pt x="11800" y="21471"/>
                  </a:cubicBezTo>
                  <a:cubicBezTo>
                    <a:pt x="14400" y="21343"/>
                    <a:pt x="18000" y="20314"/>
                    <a:pt x="21600" y="192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7" name="Linea"/>
            <p:cNvSpPr/>
            <p:nvPr/>
          </p:nvSpPr>
          <p:spPr>
            <a:xfrm>
              <a:off x="4484029" y="3106435"/>
              <a:ext cx="9963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8" name="Linea"/>
            <p:cNvSpPr/>
            <p:nvPr/>
          </p:nvSpPr>
          <p:spPr>
            <a:xfrm>
              <a:off x="4589605" y="3093031"/>
              <a:ext cx="88153" cy="14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4" fill="norm" stroke="1" extrusionOk="0">
                  <a:moveTo>
                    <a:pt x="12050" y="355"/>
                  </a:moveTo>
                  <a:cubicBezTo>
                    <a:pt x="9800" y="75"/>
                    <a:pt x="7550" y="-206"/>
                    <a:pt x="5525" y="215"/>
                  </a:cubicBezTo>
                  <a:cubicBezTo>
                    <a:pt x="3500" y="636"/>
                    <a:pt x="1700" y="1758"/>
                    <a:pt x="800" y="4282"/>
                  </a:cubicBezTo>
                  <a:cubicBezTo>
                    <a:pt x="-100" y="6807"/>
                    <a:pt x="-100" y="10734"/>
                    <a:pt x="125" y="13399"/>
                  </a:cubicBezTo>
                  <a:cubicBezTo>
                    <a:pt x="350" y="16064"/>
                    <a:pt x="800" y="17467"/>
                    <a:pt x="2150" y="18028"/>
                  </a:cubicBezTo>
                  <a:cubicBezTo>
                    <a:pt x="3500" y="18589"/>
                    <a:pt x="5750" y="18308"/>
                    <a:pt x="7325" y="17326"/>
                  </a:cubicBezTo>
                  <a:cubicBezTo>
                    <a:pt x="8900" y="16345"/>
                    <a:pt x="9800" y="14662"/>
                    <a:pt x="10475" y="12978"/>
                  </a:cubicBezTo>
                  <a:cubicBezTo>
                    <a:pt x="11150" y="11295"/>
                    <a:pt x="11600" y="9612"/>
                    <a:pt x="11600" y="7649"/>
                  </a:cubicBezTo>
                  <a:cubicBezTo>
                    <a:pt x="11600" y="5685"/>
                    <a:pt x="11150" y="3441"/>
                    <a:pt x="11150" y="3020"/>
                  </a:cubicBezTo>
                  <a:cubicBezTo>
                    <a:pt x="11150" y="2599"/>
                    <a:pt x="11600" y="4002"/>
                    <a:pt x="12275" y="6106"/>
                  </a:cubicBezTo>
                  <a:cubicBezTo>
                    <a:pt x="12950" y="8210"/>
                    <a:pt x="13850" y="11015"/>
                    <a:pt x="15425" y="13680"/>
                  </a:cubicBezTo>
                  <a:cubicBezTo>
                    <a:pt x="17000" y="16345"/>
                    <a:pt x="19250" y="18869"/>
                    <a:pt x="21500" y="213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9" name="Linea"/>
            <p:cNvSpPr/>
            <p:nvPr/>
          </p:nvSpPr>
          <p:spPr>
            <a:xfrm>
              <a:off x="4699897" y="3061103"/>
              <a:ext cx="121773" cy="17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0" y="1478"/>
                  </a:moveTo>
                  <a:cubicBezTo>
                    <a:pt x="1309" y="803"/>
                    <a:pt x="2618" y="128"/>
                    <a:pt x="4418" y="15"/>
                  </a:cubicBezTo>
                  <a:cubicBezTo>
                    <a:pt x="6218" y="-97"/>
                    <a:pt x="8509" y="353"/>
                    <a:pt x="9491" y="2603"/>
                  </a:cubicBezTo>
                  <a:cubicBezTo>
                    <a:pt x="10473" y="4853"/>
                    <a:pt x="10145" y="8903"/>
                    <a:pt x="9655" y="11491"/>
                  </a:cubicBezTo>
                  <a:cubicBezTo>
                    <a:pt x="9164" y="14078"/>
                    <a:pt x="8509" y="15203"/>
                    <a:pt x="7527" y="16553"/>
                  </a:cubicBezTo>
                  <a:cubicBezTo>
                    <a:pt x="6545" y="17903"/>
                    <a:pt x="5236" y="19478"/>
                    <a:pt x="5400" y="20378"/>
                  </a:cubicBezTo>
                  <a:cubicBezTo>
                    <a:pt x="5564" y="21278"/>
                    <a:pt x="7200" y="21503"/>
                    <a:pt x="10145" y="20828"/>
                  </a:cubicBezTo>
                  <a:cubicBezTo>
                    <a:pt x="13091" y="20153"/>
                    <a:pt x="17345" y="18578"/>
                    <a:pt x="21600" y="170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0" name="Linea"/>
            <p:cNvSpPr/>
            <p:nvPr/>
          </p:nvSpPr>
          <p:spPr>
            <a:xfrm>
              <a:off x="4733107" y="3117915"/>
              <a:ext cx="121774" cy="110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fill="norm" stroke="1" extrusionOk="0">
                  <a:moveTo>
                    <a:pt x="0" y="4240"/>
                  </a:moveTo>
                  <a:cubicBezTo>
                    <a:pt x="1309" y="2800"/>
                    <a:pt x="2618" y="1360"/>
                    <a:pt x="5073" y="640"/>
                  </a:cubicBezTo>
                  <a:cubicBezTo>
                    <a:pt x="7527" y="-80"/>
                    <a:pt x="11127" y="-80"/>
                    <a:pt x="13745" y="100"/>
                  </a:cubicBezTo>
                  <a:cubicBezTo>
                    <a:pt x="16364" y="280"/>
                    <a:pt x="18000" y="640"/>
                    <a:pt x="19145" y="4240"/>
                  </a:cubicBezTo>
                  <a:cubicBezTo>
                    <a:pt x="20291" y="7840"/>
                    <a:pt x="20945" y="14680"/>
                    <a:pt x="21600" y="215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1" name="Linea"/>
            <p:cNvSpPr/>
            <p:nvPr/>
          </p:nvSpPr>
          <p:spPr>
            <a:xfrm>
              <a:off x="4860414" y="3012339"/>
              <a:ext cx="22142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2" name="Linea"/>
            <p:cNvSpPr/>
            <p:nvPr/>
          </p:nvSpPr>
          <p:spPr>
            <a:xfrm>
              <a:off x="4885096" y="3117505"/>
              <a:ext cx="79158" cy="125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345" fill="norm" stroke="1" extrusionOk="0">
                  <a:moveTo>
                    <a:pt x="8161" y="0"/>
                  </a:moveTo>
                  <a:cubicBezTo>
                    <a:pt x="6197" y="939"/>
                    <a:pt x="4233" y="1878"/>
                    <a:pt x="2760" y="4852"/>
                  </a:cubicBezTo>
                  <a:cubicBezTo>
                    <a:pt x="1288" y="7826"/>
                    <a:pt x="306" y="12835"/>
                    <a:pt x="60" y="16122"/>
                  </a:cubicBezTo>
                  <a:cubicBezTo>
                    <a:pt x="-185" y="19409"/>
                    <a:pt x="306" y="20974"/>
                    <a:pt x="1779" y="21287"/>
                  </a:cubicBezTo>
                  <a:cubicBezTo>
                    <a:pt x="3251" y="21600"/>
                    <a:pt x="5706" y="20661"/>
                    <a:pt x="9142" y="18156"/>
                  </a:cubicBezTo>
                  <a:cubicBezTo>
                    <a:pt x="12579" y="15652"/>
                    <a:pt x="16997" y="11583"/>
                    <a:pt x="19206" y="8765"/>
                  </a:cubicBezTo>
                  <a:cubicBezTo>
                    <a:pt x="21415" y="5948"/>
                    <a:pt x="21415" y="4383"/>
                    <a:pt x="20433" y="3130"/>
                  </a:cubicBezTo>
                  <a:cubicBezTo>
                    <a:pt x="19451" y="1878"/>
                    <a:pt x="17488" y="939"/>
                    <a:pt x="15279" y="783"/>
                  </a:cubicBezTo>
                  <a:cubicBezTo>
                    <a:pt x="13070" y="626"/>
                    <a:pt x="10615" y="1252"/>
                    <a:pt x="8161" y="18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3" name="Linea"/>
            <p:cNvSpPr/>
            <p:nvPr/>
          </p:nvSpPr>
          <p:spPr>
            <a:xfrm>
              <a:off x="5001993" y="3098937"/>
              <a:ext cx="96201" cy="1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170" fill="norm" stroke="1" extrusionOk="0">
                  <a:moveTo>
                    <a:pt x="4183" y="2180"/>
                  </a:moveTo>
                  <a:cubicBezTo>
                    <a:pt x="2553" y="3105"/>
                    <a:pt x="923" y="4031"/>
                    <a:pt x="311" y="6037"/>
                  </a:cubicBezTo>
                  <a:cubicBezTo>
                    <a:pt x="-300" y="8042"/>
                    <a:pt x="108" y="11128"/>
                    <a:pt x="515" y="13442"/>
                  </a:cubicBezTo>
                  <a:cubicBezTo>
                    <a:pt x="923" y="15757"/>
                    <a:pt x="1330" y="17300"/>
                    <a:pt x="2145" y="18688"/>
                  </a:cubicBezTo>
                  <a:cubicBezTo>
                    <a:pt x="2960" y="20077"/>
                    <a:pt x="4183" y="21311"/>
                    <a:pt x="4794" y="21157"/>
                  </a:cubicBezTo>
                  <a:cubicBezTo>
                    <a:pt x="5406" y="21002"/>
                    <a:pt x="5406" y="19460"/>
                    <a:pt x="5813" y="16374"/>
                  </a:cubicBezTo>
                  <a:cubicBezTo>
                    <a:pt x="6221" y="13288"/>
                    <a:pt x="7036" y="8660"/>
                    <a:pt x="8055" y="5728"/>
                  </a:cubicBezTo>
                  <a:cubicBezTo>
                    <a:pt x="9074" y="2797"/>
                    <a:pt x="10296" y="1562"/>
                    <a:pt x="11926" y="791"/>
                  </a:cubicBezTo>
                  <a:cubicBezTo>
                    <a:pt x="13557" y="20"/>
                    <a:pt x="15594" y="-289"/>
                    <a:pt x="17021" y="328"/>
                  </a:cubicBezTo>
                  <a:cubicBezTo>
                    <a:pt x="18447" y="945"/>
                    <a:pt x="19262" y="2488"/>
                    <a:pt x="19874" y="4802"/>
                  </a:cubicBezTo>
                  <a:cubicBezTo>
                    <a:pt x="20485" y="7117"/>
                    <a:pt x="20892" y="10202"/>
                    <a:pt x="21096" y="13134"/>
                  </a:cubicBezTo>
                  <a:cubicBezTo>
                    <a:pt x="21300" y="16065"/>
                    <a:pt x="21300" y="18842"/>
                    <a:pt x="21096" y="19151"/>
                  </a:cubicBezTo>
                  <a:cubicBezTo>
                    <a:pt x="20892" y="19460"/>
                    <a:pt x="20485" y="17300"/>
                    <a:pt x="20077" y="1514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4" name="Linea"/>
            <p:cNvSpPr/>
            <p:nvPr/>
          </p:nvSpPr>
          <p:spPr>
            <a:xfrm>
              <a:off x="5138652" y="3088257"/>
              <a:ext cx="175641" cy="14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30" fill="norm" stroke="1" extrusionOk="0">
                  <a:moveTo>
                    <a:pt x="1169" y="5900"/>
                  </a:moveTo>
                  <a:cubicBezTo>
                    <a:pt x="494" y="6980"/>
                    <a:pt x="-181" y="8060"/>
                    <a:pt x="44" y="8870"/>
                  </a:cubicBezTo>
                  <a:cubicBezTo>
                    <a:pt x="269" y="9680"/>
                    <a:pt x="1394" y="10220"/>
                    <a:pt x="2744" y="10490"/>
                  </a:cubicBezTo>
                  <a:cubicBezTo>
                    <a:pt x="4094" y="10760"/>
                    <a:pt x="5669" y="10760"/>
                    <a:pt x="7131" y="9680"/>
                  </a:cubicBezTo>
                  <a:cubicBezTo>
                    <a:pt x="8594" y="8600"/>
                    <a:pt x="9944" y="6440"/>
                    <a:pt x="10281" y="4820"/>
                  </a:cubicBezTo>
                  <a:cubicBezTo>
                    <a:pt x="10619" y="3200"/>
                    <a:pt x="9944" y="2120"/>
                    <a:pt x="9044" y="1445"/>
                  </a:cubicBezTo>
                  <a:cubicBezTo>
                    <a:pt x="8144" y="770"/>
                    <a:pt x="7019" y="500"/>
                    <a:pt x="5894" y="230"/>
                  </a:cubicBezTo>
                  <a:cubicBezTo>
                    <a:pt x="4769" y="-40"/>
                    <a:pt x="3644" y="-310"/>
                    <a:pt x="2631" y="905"/>
                  </a:cubicBezTo>
                  <a:cubicBezTo>
                    <a:pt x="1619" y="2120"/>
                    <a:pt x="719" y="4820"/>
                    <a:pt x="719" y="8195"/>
                  </a:cubicBezTo>
                  <a:cubicBezTo>
                    <a:pt x="719" y="11570"/>
                    <a:pt x="1619" y="15620"/>
                    <a:pt x="3081" y="18050"/>
                  </a:cubicBezTo>
                  <a:cubicBezTo>
                    <a:pt x="4544" y="20480"/>
                    <a:pt x="6569" y="21290"/>
                    <a:pt x="9719" y="20345"/>
                  </a:cubicBezTo>
                  <a:cubicBezTo>
                    <a:pt x="12869" y="19400"/>
                    <a:pt x="17144" y="16700"/>
                    <a:pt x="21419" y="14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5" name="Linea"/>
            <p:cNvSpPr/>
            <p:nvPr/>
          </p:nvSpPr>
          <p:spPr>
            <a:xfrm>
              <a:off x="6543320" y="3024593"/>
              <a:ext cx="99845" cy="19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277" fill="norm" stroke="1" extrusionOk="0">
                  <a:moveTo>
                    <a:pt x="11788" y="1383"/>
                  </a:moveTo>
                  <a:cubicBezTo>
                    <a:pt x="11788" y="658"/>
                    <a:pt x="11788" y="-67"/>
                    <a:pt x="11934" y="5"/>
                  </a:cubicBezTo>
                  <a:cubicBezTo>
                    <a:pt x="12079" y="78"/>
                    <a:pt x="12371" y="948"/>
                    <a:pt x="12809" y="3267"/>
                  </a:cubicBezTo>
                  <a:cubicBezTo>
                    <a:pt x="13247" y="5587"/>
                    <a:pt x="13831" y="9356"/>
                    <a:pt x="14269" y="12038"/>
                  </a:cubicBezTo>
                  <a:cubicBezTo>
                    <a:pt x="14707" y="14720"/>
                    <a:pt x="14998" y="16314"/>
                    <a:pt x="15144" y="17474"/>
                  </a:cubicBezTo>
                  <a:cubicBezTo>
                    <a:pt x="15290" y="18634"/>
                    <a:pt x="15290" y="19358"/>
                    <a:pt x="15144" y="19358"/>
                  </a:cubicBezTo>
                  <a:cubicBezTo>
                    <a:pt x="14998" y="19358"/>
                    <a:pt x="14707" y="18634"/>
                    <a:pt x="14415" y="17546"/>
                  </a:cubicBezTo>
                  <a:cubicBezTo>
                    <a:pt x="14123" y="16459"/>
                    <a:pt x="13831" y="15010"/>
                    <a:pt x="13393" y="13922"/>
                  </a:cubicBezTo>
                  <a:cubicBezTo>
                    <a:pt x="12955" y="12835"/>
                    <a:pt x="12371" y="12110"/>
                    <a:pt x="11496" y="11530"/>
                  </a:cubicBezTo>
                  <a:cubicBezTo>
                    <a:pt x="10620" y="10950"/>
                    <a:pt x="9452" y="10516"/>
                    <a:pt x="8139" y="10443"/>
                  </a:cubicBezTo>
                  <a:cubicBezTo>
                    <a:pt x="6825" y="10371"/>
                    <a:pt x="5366" y="10661"/>
                    <a:pt x="4052" y="11530"/>
                  </a:cubicBezTo>
                  <a:cubicBezTo>
                    <a:pt x="2739" y="12400"/>
                    <a:pt x="1571" y="13850"/>
                    <a:pt x="842" y="15227"/>
                  </a:cubicBezTo>
                  <a:cubicBezTo>
                    <a:pt x="112" y="16604"/>
                    <a:pt x="-180" y="17909"/>
                    <a:pt x="112" y="18851"/>
                  </a:cubicBezTo>
                  <a:cubicBezTo>
                    <a:pt x="404" y="19793"/>
                    <a:pt x="1279" y="20373"/>
                    <a:pt x="3177" y="20808"/>
                  </a:cubicBezTo>
                  <a:cubicBezTo>
                    <a:pt x="5074" y="21243"/>
                    <a:pt x="7993" y="21533"/>
                    <a:pt x="11204" y="20953"/>
                  </a:cubicBezTo>
                  <a:cubicBezTo>
                    <a:pt x="14415" y="20373"/>
                    <a:pt x="17917" y="18924"/>
                    <a:pt x="21420" y="174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6" name="Linea"/>
            <p:cNvSpPr/>
            <p:nvPr/>
          </p:nvSpPr>
          <p:spPr>
            <a:xfrm>
              <a:off x="6674370" y="3113999"/>
              <a:ext cx="17776" cy="1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6" h="21067" fill="norm" stroke="1" extrusionOk="0">
                  <a:moveTo>
                    <a:pt x="20156" y="1797"/>
                  </a:moveTo>
                  <a:cubicBezTo>
                    <a:pt x="12442" y="744"/>
                    <a:pt x="4727" y="-310"/>
                    <a:pt x="1642" y="85"/>
                  </a:cubicBezTo>
                  <a:cubicBezTo>
                    <a:pt x="-1444" y="480"/>
                    <a:pt x="99" y="2324"/>
                    <a:pt x="3956" y="5485"/>
                  </a:cubicBezTo>
                  <a:cubicBezTo>
                    <a:pt x="7813" y="8646"/>
                    <a:pt x="13985" y="13124"/>
                    <a:pt x="17070" y="16022"/>
                  </a:cubicBezTo>
                  <a:cubicBezTo>
                    <a:pt x="20156" y="18919"/>
                    <a:pt x="20156" y="20236"/>
                    <a:pt x="20156" y="20763"/>
                  </a:cubicBezTo>
                  <a:cubicBezTo>
                    <a:pt x="20156" y="21290"/>
                    <a:pt x="20156" y="21027"/>
                    <a:pt x="20156" y="207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7" name="Linea"/>
            <p:cNvSpPr/>
            <p:nvPr/>
          </p:nvSpPr>
          <p:spPr>
            <a:xfrm>
              <a:off x="6687701" y="3040920"/>
              <a:ext cx="12609" cy="1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827" fill="norm" stroke="1" extrusionOk="0">
                  <a:moveTo>
                    <a:pt x="20015" y="20827"/>
                  </a:moveTo>
                  <a:cubicBezTo>
                    <a:pt x="11375" y="10858"/>
                    <a:pt x="2735" y="889"/>
                    <a:pt x="575" y="58"/>
                  </a:cubicBezTo>
                  <a:cubicBezTo>
                    <a:pt x="-1585" y="-773"/>
                    <a:pt x="2735" y="7535"/>
                    <a:pt x="7055" y="158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8" name="Linea"/>
            <p:cNvSpPr/>
            <p:nvPr/>
          </p:nvSpPr>
          <p:spPr>
            <a:xfrm>
              <a:off x="6748016" y="3089848"/>
              <a:ext cx="99236" cy="12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313" fill="norm" stroke="1" extrusionOk="0">
                  <a:moveTo>
                    <a:pt x="21289" y="1527"/>
                  </a:moveTo>
                  <a:cubicBezTo>
                    <a:pt x="20121" y="830"/>
                    <a:pt x="18954" y="133"/>
                    <a:pt x="17057" y="17"/>
                  </a:cubicBezTo>
                  <a:cubicBezTo>
                    <a:pt x="15159" y="-99"/>
                    <a:pt x="12532" y="366"/>
                    <a:pt x="9613" y="1875"/>
                  </a:cubicBezTo>
                  <a:cubicBezTo>
                    <a:pt x="6694" y="3385"/>
                    <a:pt x="3484" y="5940"/>
                    <a:pt x="1732" y="7914"/>
                  </a:cubicBezTo>
                  <a:cubicBezTo>
                    <a:pt x="-19" y="9888"/>
                    <a:pt x="-311" y="11282"/>
                    <a:pt x="273" y="12211"/>
                  </a:cubicBezTo>
                  <a:cubicBezTo>
                    <a:pt x="857" y="13140"/>
                    <a:pt x="2316" y="13604"/>
                    <a:pt x="4943" y="13836"/>
                  </a:cubicBezTo>
                  <a:cubicBezTo>
                    <a:pt x="7570" y="14069"/>
                    <a:pt x="11365" y="14069"/>
                    <a:pt x="14138" y="14069"/>
                  </a:cubicBezTo>
                  <a:cubicBezTo>
                    <a:pt x="16911" y="14069"/>
                    <a:pt x="18662" y="14069"/>
                    <a:pt x="19684" y="14649"/>
                  </a:cubicBezTo>
                  <a:cubicBezTo>
                    <a:pt x="20705" y="15230"/>
                    <a:pt x="20997" y="16391"/>
                    <a:pt x="19830" y="17553"/>
                  </a:cubicBezTo>
                  <a:cubicBezTo>
                    <a:pt x="18662" y="18714"/>
                    <a:pt x="16035" y="19875"/>
                    <a:pt x="12970" y="20572"/>
                  </a:cubicBezTo>
                  <a:cubicBezTo>
                    <a:pt x="9905" y="21269"/>
                    <a:pt x="6402" y="21501"/>
                    <a:pt x="4213" y="21153"/>
                  </a:cubicBezTo>
                  <a:cubicBezTo>
                    <a:pt x="2024" y="20804"/>
                    <a:pt x="1148" y="19875"/>
                    <a:pt x="273" y="189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9" name="Linea"/>
            <p:cNvSpPr/>
            <p:nvPr/>
          </p:nvSpPr>
          <p:spPr>
            <a:xfrm>
              <a:off x="6892149" y="3049811"/>
              <a:ext cx="12077" cy="18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24" fill="norm" stroke="1" extrusionOk="0">
                  <a:moveTo>
                    <a:pt x="0" y="0"/>
                  </a:moveTo>
                  <a:cubicBezTo>
                    <a:pt x="4800" y="5684"/>
                    <a:pt x="9600" y="11368"/>
                    <a:pt x="13200" y="14617"/>
                  </a:cubicBezTo>
                  <a:cubicBezTo>
                    <a:pt x="16800" y="17865"/>
                    <a:pt x="19200" y="18677"/>
                    <a:pt x="20400" y="19570"/>
                  </a:cubicBezTo>
                  <a:cubicBezTo>
                    <a:pt x="21600" y="20463"/>
                    <a:pt x="21600" y="21438"/>
                    <a:pt x="20400" y="21519"/>
                  </a:cubicBezTo>
                  <a:cubicBezTo>
                    <a:pt x="19200" y="21600"/>
                    <a:pt x="16800" y="20788"/>
                    <a:pt x="14400" y="19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0" name="Linea"/>
            <p:cNvSpPr/>
            <p:nvPr/>
          </p:nvSpPr>
          <p:spPr>
            <a:xfrm>
              <a:off x="6883986" y="3109582"/>
              <a:ext cx="163270" cy="11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2444"/>
                  </a:moveTo>
                  <a:cubicBezTo>
                    <a:pt x="540" y="1473"/>
                    <a:pt x="1080" y="502"/>
                    <a:pt x="2430" y="381"/>
                  </a:cubicBezTo>
                  <a:cubicBezTo>
                    <a:pt x="3780" y="259"/>
                    <a:pt x="5940" y="987"/>
                    <a:pt x="7740" y="3050"/>
                  </a:cubicBezTo>
                  <a:cubicBezTo>
                    <a:pt x="9540" y="5113"/>
                    <a:pt x="10980" y="8511"/>
                    <a:pt x="11790" y="10938"/>
                  </a:cubicBezTo>
                  <a:cubicBezTo>
                    <a:pt x="12600" y="13365"/>
                    <a:pt x="12780" y="14821"/>
                    <a:pt x="12960" y="16641"/>
                  </a:cubicBezTo>
                  <a:cubicBezTo>
                    <a:pt x="13140" y="18462"/>
                    <a:pt x="13320" y="20646"/>
                    <a:pt x="13050" y="21010"/>
                  </a:cubicBezTo>
                  <a:cubicBezTo>
                    <a:pt x="12780" y="21374"/>
                    <a:pt x="12060" y="19918"/>
                    <a:pt x="11430" y="17370"/>
                  </a:cubicBezTo>
                  <a:cubicBezTo>
                    <a:pt x="10800" y="14821"/>
                    <a:pt x="10260" y="11181"/>
                    <a:pt x="9900" y="8754"/>
                  </a:cubicBezTo>
                  <a:cubicBezTo>
                    <a:pt x="9540" y="6327"/>
                    <a:pt x="9360" y="5113"/>
                    <a:pt x="10800" y="3778"/>
                  </a:cubicBezTo>
                  <a:cubicBezTo>
                    <a:pt x="12240" y="2444"/>
                    <a:pt x="15300" y="987"/>
                    <a:pt x="17370" y="381"/>
                  </a:cubicBezTo>
                  <a:cubicBezTo>
                    <a:pt x="19440" y="-226"/>
                    <a:pt x="20520" y="17"/>
                    <a:pt x="21600" y="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1" name="Linea"/>
            <p:cNvSpPr/>
            <p:nvPr/>
          </p:nvSpPr>
          <p:spPr>
            <a:xfrm>
              <a:off x="7057262" y="3111795"/>
              <a:ext cx="128774" cy="11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975" fill="norm" stroke="1" extrusionOk="0">
                  <a:moveTo>
                    <a:pt x="11055" y="3714"/>
                  </a:moveTo>
                  <a:cubicBezTo>
                    <a:pt x="11501" y="2428"/>
                    <a:pt x="11946" y="1143"/>
                    <a:pt x="11389" y="500"/>
                  </a:cubicBezTo>
                  <a:cubicBezTo>
                    <a:pt x="10833" y="-143"/>
                    <a:pt x="9274" y="-143"/>
                    <a:pt x="7493" y="371"/>
                  </a:cubicBezTo>
                  <a:cubicBezTo>
                    <a:pt x="5711" y="886"/>
                    <a:pt x="3707" y="1914"/>
                    <a:pt x="2148" y="3586"/>
                  </a:cubicBezTo>
                  <a:cubicBezTo>
                    <a:pt x="589" y="5257"/>
                    <a:pt x="-524" y="7571"/>
                    <a:pt x="255" y="10657"/>
                  </a:cubicBezTo>
                  <a:cubicBezTo>
                    <a:pt x="1035" y="13743"/>
                    <a:pt x="3707" y="17600"/>
                    <a:pt x="5600" y="19528"/>
                  </a:cubicBezTo>
                  <a:cubicBezTo>
                    <a:pt x="7492" y="21457"/>
                    <a:pt x="8606" y="21457"/>
                    <a:pt x="9942" y="19528"/>
                  </a:cubicBezTo>
                  <a:cubicBezTo>
                    <a:pt x="11278" y="17600"/>
                    <a:pt x="12837" y="13743"/>
                    <a:pt x="13616" y="11171"/>
                  </a:cubicBezTo>
                  <a:cubicBezTo>
                    <a:pt x="14396" y="8600"/>
                    <a:pt x="14396" y="7314"/>
                    <a:pt x="14173" y="6028"/>
                  </a:cubicBezTo>
                  <a:cubicBezTo>
                    <a:pt x="13950" y="4743"/>
                    <a:pt x="13505" y="3457"/>
                    <a:pt x="12948" y="3328"/>
                  </a:cubicBezTo>
                  <a:cubicBezTo>
                    <a:pt x="12391" y="3200"/>
                    <a:pt x="11723" y="4228"/>
                    <a:pt x="11835" y="6286"/>
                  </a:cubicBezTo>
                  <a:cubicBezTo>
                    <a:pt x="11946" y="8343"/>
                    <a:pt x="12837" y="11428"/>
                    <a:pt x="13505" y="13614"/>
                  </a:cubicBezTo>
                  <a:cubicBezTo>
                    <a:pt x="14173" y="15800"/>
                    <a:pt x="14618" y="17086"/>
                    <a:pt x="15843" y="18114"/>
                  </a:cubicBezTo>
                  <a:cubicBezTo>
                    <a:pt x="17068" y="19143"/>
                    <a:pt x="19072" y="19914"/>
                    <a:pt x="21076" y="20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2" name="Linea"/>
            <p:cNvSpPr/>
            <p:nvPr/>
          </p:nvSpPr>
          <p:spPr>
            <a:xfrm>
              <a:off x="7207561" y="3094710"/>
              <a:ext cx="133581" cy="12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87" fill="norm" stroke="1" extrusionOk="0">
                  <a:moveTo>
                    <a:pt x="3094" y="0"/>
                  </a:moveTo>
                  <a:cubicBezTo>
                    <a:pt x="2003" y="455"/>
                    <a:pt x="912" y="909"/>
                    <a:pt x="912" y="1023"/>
                  </a:cubicBezTo>
                  <a:cubicBezTo>
                    <a:pt x="912" y="1137"/>
                    <a:pt x="2003" y="909"/>
                    <a:pt x="3639" y="682"/>
                  </a:cubicBezTo>
                  <a:cubicBezTo>
                    <a:pt x="5276" y="455"/>
                    <a:pt x="7457" y="227"/>
                    <a:pt x="9094" y="114"/>
                  </a:cubicBezTo>
                  <a:cubicBezTo>
                    <a:pt x="10730" y="0"/>
                    <a:pt x="11821" y="0"/>
                    <a:pt x="12694" y="455"/>
                  </a:cubicBezTo>
                  <a:cubicBezTo>
                    <a:pt x="13566" y="909"/>
                    <a:pt x="14221" y="1819"/>
                    <a:pt x="12257" y="4888"/>
                  </a:cubicBezTo>
                  <a:cubicBezTo>
                    <a:pt x="10294" y="7958"/>
                    <a:pt x="5712" y="13187"/>
                    <a:pt x="3094" y="16371"/>
                  </a:cubicBezTo>
                  <a:cubicBezTo>
                    <a:pt x="476" y="19554"/>
                    <a:pt x="-179" y="20691"/>
                    <a:pt x="39" y="21145"/>
                  </a:cubicBezTo>
                  <a:cubicBezTo>
                    <a:pt x="257" y="21600"/>
                    <a:pt x="1348" y="21373"/>
                    <a:pt x="5057" y="20804"/>
                  </a:cubicBezTo>
                  <a:cubicBezTo>
                    <a:pt x="8766" y="20236"/>
                    <a:pt x="15094" y="19326"/>
                    <a:pt x="21421" y="18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3" name="Linea"/>
            <p:cNvSpPr/>
            <p:nvPr/>
          </p:nvSpPr>
          <p:spPr>
            <a:xfrm>
              <a:off x="7239097" y="3133656"/>
              <a:ext cx="159188" cy="8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5705"/>
                  </a:moveTo>
                  <a:cubicBezTo>
                    <a:pt x="4985" y="3963"/>
                    <a:pt x="9969" y="2221"/>
                    <a:pt x="13200" y="1176"/>
                  </a:cubicBezTo>
                  <a:cubicBezTo>
                    <a:pt x="16431" y="130"/>
                    <a:pt x="17908" y="-218"/>
                    <a:pt x="19015" y="130"/>
                  </a:cubicBezTo>
                  <a:cubicBezTo>
                    <a:pt x="20123" y="479"/>
                    <a:pt x="20862" y="1524"/>
                    <a:pt x="21138" y="3266"/>
                  </a:cubicBezTo>
                  <a:cubicBezTo>
                    <a:pt x="21415" y="5008"/>
                    <a:pt x="21231" y="7447"/>
                    <a:pt x="21231" y="10582"/>
                  </a:cubicBezTo>
                  <a:cubicBezTo>
                    <a:pt x="21231" y="13717"/>
                    <a:pt x="21415" y="17550"/>
                    <a:pt x="21600" y="213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4" name="Linea"/>
            <p:cNvSpPr/>
            <p:nvPr/>
          </p:nvSpPr>
          <p:spPr>
            <a:xfrm>
              <a:off x="7414611" y="3066138"/>
              <a:ext cx="12247" cy="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5" name="Linea"/>
            <p:cNvSpPr/>
            <p:nvPr/>
          </p:nvSpPr>
          <p:spPr>
            <a:xfrm>
              <a:off x="7449987" y="3127363"/>
              <a:ext cx="93721" cy="102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107" fill="norm" stroke="1" extrusionOk="0">
                  <a:moveTo>
                    <a:pt x="11417" y="1683"/>
                  </a:moveTo>
                  <a:cubicBezTo>
                    <a:pt x="10183" y="842"/>
                    <a:pt x="8948" y="0"/>
                    <a:pt x="7560" y="0"/>
                  </a:cubicBezTo>
                  <a:cubicBezTo>
                    <a:pt x="6171" y="0"/>
                    <a:pt x="4629" y="842"/>
                    <a:pt x="3086" y="3086"/>
                  </a:cubicBezTo>
                  <a:cubicBezTo>
                    <a:pt x="1543" y="5330"/>
                    <a:pt x="0" y="8977"/>
                    <a:pt x="0" y="12203"/>
                  </a:cubicBezTo>
                  <a:cubicBezTo>
                    <a:pt x="0" y="15429"/>
                    <a:pt x="1543" y="18234"/>
                    <a:pt x="4629" y="19777"/>
                  </a:cubicBezTo>
                  <a:cubicBezTo>
                    <a:pt x="7714" y="21319"/>
                    <a:pt x="12343" y="21600"/>
                    <a:pt x="15583" y="20197"/>
                  </a:cubicBezTo>
                  <a:cubicBezTo>
                    <a:pt x="18823" y="18795"/>
                    <a:pt x="20674" y="15709"/>
                    <a:pt x="21137" y="12343"/>
                  </a:cubicBezTo>
                  <a:cubicBezTo>
                    <a:pt x="21600" y="8977"/>
                    <a:pt x="20674" y="5330"/>
                    <a:pt x="18823" y="3226"/>
                  </a:cubicBezTo>
                  <a:cubicBezTo>
                    <a:pt x="16971" y="1122"/>
                    <a:pt x="14194" y="561"/>
                    <a:pt x="11263" y="1122"/>
                  </a:cubicBezTo>
                  <a:cubicBezTo>
                    <a:pt x="8331" y="1683"/>
                    <a:pt x="5246" y="3366"/>
                    <a:pt x="2160" y="50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6" name="Linea"/>
            <p:cNvSpPr/>
            <p:nvPr/>
          </p:nvSpPr>
          <p:spPr>
            <a:xfrm>
              <a:off x="7590360" y="3113758"/>
              <a:ext cx="68855" cy="117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1198" y="2512"/>
                  </a:moveTo>
                  <a:cubicBezTo>
                    <a:pt x="774" y="1256"/>
                    <a:pt x="351" y="0"/>
                    <a:pt x="139" y="0"/>
                  </a:cubicBezTo>
                  <a:cubicBezTo>
                    <a:pt x="-73" y="0"/>
                    <a:pt x="-73" y="1256"/>
                    <a:pt x="351" y="3893"/>
                  </a:cubicBezTo>
                  <a:cubicBezTo>
                    <a:pt x="774" y="6530"/>
                    <a:pt x="1621" y="10549"/>
                    <a:pt x="2045" y="13186"/>
                  </a:cubicBezTo>
                  <a:cubicBezTo>
                    <a:pt x="2468" y="15823"/>
                    <a:pt x="2468" y="17079"/>
                    <a:pt x="2257" y="17079"/>
                  </a:cubicBezTo>
                  <a:cubicBezTo>
                    <a:pt x="2045" y="17079"/>
                    <a:pt x="1621" y="15823"/>
                    <a:pt x="1198" y="13563"/>
                  </a:cubicBezTo>
                  <a:cubicBezTo>
                    <a:pt x="774" y="11302"/>
                    <a:pt x="351" y="8037"/>
                    <a:pt x="1833" y="5777"/>
                  </a:cubicBezTo>
                  <a:cubicBezTo>
                    <a:pt x="3315" y="3516"/>
                    <a:pt x="6703" y="2260"/>
                    <a:pt x="9456" y="1758"/>
                  </a:cubicBezTo>
                  <a:cubicBezTo>
                    <a:pt x="12209" y="1256"/>
                    <a:pt x="14327" y="1507"/>
                    <a:pt x="16233" y="4270"/>
                  </a:cubicBezTo>
                  <a:cubicBezTo>
                    <a:pt x="18139" y="7033"/>
                    <a:pt x="19833" y="12307"/>
                    <a:pt x="20680" y="15949"/>
                  </a:cubicBezTo>
                  <a:cubicBezTo>
                    <a:pt x="21527" y="19591"/>
                    <a:pt x="21527" y="21600"/>
                    <a:pt x="21315" y="21600"/>
                  </a:cubicBezTo>
                  <a:cubicBezTo>
                    <a:pt x="21103" y="21600"/>
                    <a:pt x="20680" y="19591"/>
                    <a:pt x="20256" y="175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7" name="Linea"/>
            <p:cNvSpPr/>
            <p:nvPr/>
          </p:nvSpPr>
          <p:spPr>
            <a:xfrm>
              <a:off x="7703718" y="3121944"/>
              <a:ext cx="110905" cy="110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213" fill="norm" stroke="1" extrusionOk="0">
                  <a:moveTo>
                    <a:pt x="3256" y="5721"/>
                  </a:moveTo>
                  <a:cubicBezTo>
                    <a:pt x="2996" y="7022"/>
                    <a:pt x="2736" y="8323"/>
                    <a:pt x="3386" y="8974"/>
                  </a:cubicBezTo>
                  <a:cubicBezTo>
                    <a:pt x="4037" y="9624"/>
                    <a:pt x="5599" y="9624"/>
                    <a:pt x="7811" y="9104"/>
                  </a:cubicBezTo>
                  <a:cubicBezTo>
                    <a:pt x="10023" y="8583"/>
                    <a:pt x="12885" y="7542"/>
                    <a:pt x="14447" y="6371"/>
                  </a:cubicBezTo>
                  <a:cubicBezTo>
                    <a:pt x="16008" y="5200"/>
                    <a:pt x="16268" y="3899"/>
                    <a:pt x="15878" y="2858"/>
                  </a:cubicBezTo>
                  <a:cubicBezTo>
                    <a:pt x="15488" y="1817"/>
                    <a:pt x="14447" y="1036"/>
                    <a:pt x="12495" y="516"/>
                  </a:cubicBezTo>
                  <a:cubicBezTo>
                    <a:pt x="10543" y="-5"/>
                    <a:pt x="7680" y="-265"/>
                    <a:pt x="5208" y="386"/>
                  </a:cubicBezTo>
                  <a:cubicBezTo>
                    <a:pt x="2736" y="1036"/>
                    <a:pt x="654" y="2598"/>
                    <a:pt x="133" y="5721"/>
                  </a:cubicBezTo>
                  <a:cubicBezTo>
                    <a:pt x="-387" y="8843"/>
                    <a:pt x="654" y="13528"/>
                    <a:pt x="2606" y="16651"/>
                  </a:cubicBezTo>
                  <a:cubicBezTo>
                    <a:pt x="4558" y="19774"/>
                    <a:pt x="7420" y="21335"/>
                    <a:pt x="10673" y="21205"/>
                  </a:cubicBezTo>
                  <a:cubicBezTo>
                    <a:pt x="13926" y="21075"/>
                    <a:pt x="17570" y="19253"/>
                    <a:pt x="21213" y="174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8" name="Linea"/>
            <p:cNvSpPr/>
            <p:nvPr/>
          </p:nvSpPr>
          <p:spPr>
            <a:xfrm>
              <a:off x="6607311" y="3325498"/>
              <a:ext cx="109326" cy="11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103" fill="norm" stroke="1" extrusionOk="0">
                  <a:moveTo>
                    <a:pt x="2227" y="9387"/>
                  </a:moveTo>
                  <a:cubicBezTo>
                    <a:pt x="4894" y="8383"/>
                    <a:pt x="7560" y="7378"/>
                    <a:pt x="9560" y="6499"/>
                  </a:cubicBezTo>
                  <a:cubicBezTo>
                    <a:pt x="11560" y="5620"/>
                    <a:pt x="12894" y="4866"/>
                    <a:pt x="13694" y="3862"/>
                  </a:cubicBezTo>
                  <a:cubicBezTo>
                    <a:pt x="14494" y="2857"/>
                    <a:pt x="14760" y="1601"/>
                    <a:pt x="14227" y="848"/>
                  </a:cubicBezTo>
                  <a:cubicBezTo>
                    <a:pt x="13694" y="94"/>
                    <a:pt x="12360" y="-157"/>
                    <a:pt x="10360" y="94"/>
                  </a:cubicBezTo>
                  <a:cubicBezTo>
                    <a:pt x="8360" y="345"/>
                    <a:pt x="5694" y="1099"/>
                    <a:pt x="3827" y="2731"/>
                  </a:cubicBezTo>
                  <a:cubicBezTo>
                    <a:pt x="1960" y="4364"/>
                    <a:pt x="894" y="6876"/>
                    <a:pt x="360" y="9387"/>
                  </a:cubicBezTo>
                  <a:cubicBezTo>
                    <a:pt x="-173" y="11899"/>
                    <a:pt x="-173" y="14410"/>
                    <a:pt x="760" y="16545"/>
                  </a:cubicBezTo>
                  <a:cubicBezTo>
                    <a:pt x="1694" y="18680"/>
                    <a:pt x="3560" y="20438"/>
                    <a:pt x="7160" y="20941"/>
                  </a:cubicBezTo>
                  <a:cubicBezTo>
                    <a:pt x="10760" y="21443"/>
                    <a:pt x="16094" y="20690"/>
                    <a:pt x="21427" y="199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9" name="Linea"/>
            <p:cNvSpPr/>
            <p:nvPr/>
          </p:nvSpPr>
          <p:spPr>
            <a:xfrm>
              <a:off x="6563397" y="3584518"/>
              <a:ext cx="112422" cy="110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370" fill="norm" stroke="1" extrusionOk="0">
                  <a:moveTo>
                    <a:pt x="1985" y="0"/>
                  </a:moveTo>
                  <a:cubicBezTo>
                    <a:pt x="1725" y="5795"/>
                    <a:pt x="1464" y="11590"/>
                    <a:pt x="1074" y="15410"/>
                  </a:cubicBezTo>
                  <a:cubicBezTo>
                    <a:pt x="684" y="19229"/>
                    <a:pt x="163" y="21073"/>
                    <a:pt x="33" y="21337"/>
                  </a:cubicBezTo>
                  <a:cubicBezTo>
                    <a:pt x="-97" y="21600"/>
                    <a:pt x="163" y="20283"/>
                    <a:pt x="684" y="17649"/>
                  </a:cubicBezTo>
                  <a:cubicBezTo>
                    <a:pt x="1204" y="15015"/>
                    <a:pt x="1985" y="11063"/>
                    <a:pt x="2505" y="8429"/>
                  </a:cubicBezTo>
                  <a:cubicBezTo>
                    <a:pt x="3026" y="5795"/>
                    <a:pt x="3286" y="4478"/>
                    <a:pt x="4067" y="3424"/>
                  </a:cubicBezTo>
                  <a:cubicBezTo>
                    <a:pt x="4848" y="2371"/>
                    <a:pt x="6149" y="1580"/>
                    <a:pt x="6799" y="1844"/>
                  </a:cubicBezTo>
                  <a:cubicBezTo>
                    <a:pt x="7450" y="2107"/>
                    <a:pt x="7450" y="3424"/>
                    <a:pt x="7450" y="6059"/>
                  </a:cubicBezTo>
                  <a:cubicBezTo>
                    <a:pt x="7450" y="8693"/>
                    <a:pt x="7450" y="12644"/>
                    <a:pt x="7580" y="15541"/>
                  </a:cubicBezTo>
                  <a:cubicBezTo>
                    <a:pt x="7710" y="18439"/>
                    <a:pt x="7970" y="20283"/>
                    <a:pt x="8361" y="20283"/>
                  </a:cubicBezTo>
                  <a:cubicBezTo>
                    <a:pt x="8751" y="20283"/>
                    <a:pt x="9272" y="18439"/>
                    <a:pt x="10703" y="15410"/>
                  </a:cubicBezTo>
                  <a:cubicBezTo>
                    <a:pt x="12134" y="12380"/>
                    <a:pt x="14476" y="8166"/>
                    <a:pt x="16038" y="5532"/>
                  </a:cubicBezTo>
                  <a:cubicBezTo>
                    <a:pt x="17599" y="2898"/>
                    <a:pt x="18380" y="1844"/>
                    <a:pt x="19031" y="1976"/>
                  </a:cubicBezTo>
                  <a:cubicBezTo>
                    <a:pt x="19681" y="2107"/>
                    <a:pt x="20202" y="3424"/>
                    <a:pt x="20592" y="6454"/>
                  </a:cubicBezTo>
                  <a:cubicBezTo>
                    <a:pt x="20982" y="9483"/>
                    <a:pt x="21243" y="14224"/>
                    <a:pt x="21503" y="18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0" name="Linea"/>
            <p:cNvSpPr/>
            <p:nvPr/>
          </p:nvSpPr>
          <p:spPr>
            <a:xfrm>
              <a:off x="6730241" y="3592681"/>
              <a:ext cx="125174" cy="10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470" y="0"/>
                  </a:moveTo>
                  <a:cubicBezTo>
                    <a:pt x="235" y="5468"/>
                    <a:pt x="0" y="10937"/>
                    <a:pt x="0" y="14354"/>
                  </a:cubicBezTo>
                  <a:cubicBezTo>
                    <a:pt x="0" y="17772"/>
                    <a:pt x="235" y="19139"/>
                    <a:pt x="939" y="20096"/>
                  </a:cubicBezTo>
                  <a:cubicBezTo>
                    <a:pt x="1643" y="21053"/>
                    <a:pt x="2817" y="21600"/>
                    <a:pt x="3756" y="21190"/>
                  </a:cubicBezTo>
                  <a:cubicBezTo>
                    <a:pt x="4696" y="20780"/>
                    <a:pt x="5400" y="19413"/>
                    <a:pt x="6222" y="16678"/>
                  </a:cubicBezTo>
                  <a:cubicBezTo>
                    <a:pt x="7044" y="13944"/>
                    <a:pt x="7983" y="9843"/>
                    <a:pt x="8570" y="6562"/>
                  </a:cubicBezTo>
                  <a:cubicBezTo>
                    <a:pt x="9157" y="3281"/>
                    <a:pt x="9391" y="820"/>
                    <a:pt x="9391" y="410"/>
                  </a:cubicBezTo>
                  <a:cubicBezTo>
                    <a:pt x="9391" y="0"/>
                    <a:pt x="9157" y="1641"/>
                    <a:pt x="9157" y="4785"/>
                  </a:cubicBezTo>
                  <a:cubicBezTo>
                    <a:pt x="9157" y="7929"/>
                    <a:pt x="9391" y="12577"/>
                    <a:pt x="9861" y="15585"/>
                  </a:cubicBezTo>
                  <a:cubicBezTo>
                    <a:pt x="10331" y="18592"/>
                    <a:pt x="11035" y="19959"/>
                    <a:pt x="13030" y="19959"/>
                  </a:cubicBezTo>
                  <a:cubicBezTo>
                    <a:pt x="15026" y="19959"/>
                    <a:pt x="18313" y="18592"/>
                    <a:pt x="21600" y="172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1" name="Linea"/>
            <p:cNvSpPr/>
            <p:nvPr/>
          </p:nvSpPr>
          <p:spPr>
            <a:xfrm>
              <a:off x="6863577" y="3531455"/>
              <a:ext cx="171434" cy="173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343" y="4688"/>
                    <a:pt x="686" y="9377"/>
                    <a:pt x="943" y="12223"/>
                  </a:cubicBezTo>
                  <a:cubicBezTo>
                    <a:pt x="1200" y="15070"/>
                    <a:pt x="1371" y="16074"/>
                    <a:pt x="1714" y="17163"/>
                  </a:cubicBezTo>
                  <a:cubicBezTo>
                    <a:pt x="2057" y="18251"/>
                    <a:pt x="2571" y="19423"/>
                    <a:pt x="3257" y="20093"/>
                  </a:cubicBezTo>
                  <a:cubicBezTo>
                    <a:pt x="3943" y="20763"/>
                    <a:pt x="4800" y="20930"/>
                    <a:pt x="5571" y="20595"/>
                  </a:cubicBezTo>
                  <a:cubicBezTo>
                    <a:pt x="6343" y="20260"/>
                    <a:pt x="7029" y="19423"/>
                    <a:pt x="7800" y="16912"/>
                  </a:cubicBezTo>
                  <a:cubicBezTo>
                    <a:pt x="8571" y="14400"/>
                    <a:pt x="9429" y="10214"/>
                    <a:pt x="9857" y="7702"/>
                  </a:cubicBezTo>
                  <a:cubicBezTo>
                    <a:pt x="10286" y="5191"/>
                    <a:pt x="10286" y="4353"/>
                    <a:pt x="10286" y="3516"/>
                  </a:cubicBezTo>
                  <a:cubicBezTo>
                    <a:pt x="10286" y="2679"/>
                    <a:pt x="10286" y="1842"/>
                    <a:pt x="10200" y="1926"/>
                  </a:cubicBezTo>
                  <a:cubicBezTo>
                    <a:pt x="10114" y="2009"/>
                    <a:pt x="9943" y="3014"/>
                    <a:pt x="9943" y="5358"/>
                  </a:cubicBezTo>
                  <a:cubicBezTo>
                    <a:pt x="9943" y="7702"/>
                    <a:pt x="10114" y="11386"/>
                    <a:pt x="10971" y="14316"/>
                  </a:cubicBezTo>
                  <a:cubicBezTo>
                    <a:pt x="11829" y="17247"/>
                    <a:pt x="13371" y="19423"/>
                    <a:pt x="14657" y="20512"/>
                  </a:cubicBezTo>
                  <a:cubicBezTo>
                    <a:pt x="15943" y="21600"/>
                    <a:pt x="16971" y="21600"/>
                    <a:pt x="18086" y="20679"/>
                  </a:cubicBezTo>
                  <a:cubicBezTo>
                    <a:pt x="19200" y="19758"/>
                    <a:pt x="20400" y="17916"/>
                    <a:pt x="21600" y="160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2" name="Linea"/>
            <p:cNvSpPr/>
            <p:nvPr/>
          </p:nvSpPr>
          <p:spPr>
            <a:xfrm>
              <a:off x="6924803" y="3580436"/>
              <a:ext cx="142862" cy="1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03" y="14400"/>
                    <a:pt x="7406" y="7200"/>
                    <a:pt x="11006" y="3600"/>
                  </a:cubicBezTo>
                  <a:cubicBezTo>
                    <a:pt x="14606" y="0"/>
                    <a:pt x="1810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3" name="Linea"/>
            <p:cNvSpPr/>
            <p:nvPr/>
          </p:nvSpPr>
          <p:spPr>
            <a:xfrm>
              <a:off x="7047903" y="3608976"/>
              <a:ext cx="68743" cy="10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196" fill="norm" stroke="1" extrusionOk="0">
                  <a:moveTo>
                    <a:pt x="6151" y="860"/>
                  </a:moveTo>
                  <a:cubicBezTo>
                    <a:pt x="4033" y="291"/>
                    <a:pt x="1916" y="-277"/>
                    <a:pt x="857" y="149"/>
                  </a:cubicBezTo>
                  <a:cubicBezTo>
                    <a:pt x="-202" y="576"/>
                    <a:pt x="-202" y="1997"/>
                    <a:pt x="433" y="4555"/>
                  </a:cubicBezTo>
                  <a:cubicBezTo>
                    <a:pt x="1069" y="7113"/>
                    <a:pt x="2339" y="10807"/>
                    <a:pt x="3186" y="13365"/>
                  </a:cubicBezTo>
                  <a:cubicBezTo>
                    <a:pt x="4033" y="15923"/>
                    <a:pt x="4457" y="17344"/>
                    <a:pt x="5304" y="18623"/>
                  </a:cubicBezTo>
                  <a:cubicBezTo>
                    <a:pt x="6151" y="19902"/>
                    <a:pt x="7421" y="21039"/>
                    <a:pt x="8904" y="21181"/>
                  </a:cubicBezTo>
                  <a:cubicBezTo>
                    <a:pt x="10386" y="21323"/>
                    <a:pt x="12080" y="20470"/>
                    <a:pt x="14198" y="18623"/>
                  </a:cubicBezTo>
                  <a:cubicBezTo>
                    <a:pt x="16316" y="16776"/>
                    <a:pt x="18857" y="13934"/>
                    <a:pt x="21398" y="110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4" name="Linea"/>
            <p:cNvSpPr/>
            <p:nvPr/>
          </p:nvSpPr>
          <p:spPr>
            <a:xfrm>
              <a:off x="7035010" y="3511046"/>
              <a:ext cx="8164" cy="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5" name="Linea"/>
            <p:cNvSpPr/>
            <p:nvPr/>
          </p:nvSpPr>
          <p:spPr>
            <a:xfrm>
              <a:off x="7137054" y="3535537"/>
              <a:ext cx="73471" cy="19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0" y="5136"/>
                    <a:pt x="0" y="10271"/>
                    <a:pt x="200" y="13443"/>
                  </a:cubicBezTo>
                  <a:cubicBezTo>
                    <a:pt x="400" y="16615"/>
                    <a:pt x="800" y="17824"/>
                    <a:pt x="1600" y="18957"/>
                  </a:cubicBezTo>
                  <a:cubicBezTo>
                    <a:pt x="2400" y="20089"/>
                    <a:pt x="3600" y="21147"/>
                    <a:pt x="5600" y="21373"/>
                  </a:cubicBezTo>
                  <a:cubicBezTo>
                    <a:pt x="7600" y="21600"/>
                    <a:pt x="10400" y="20996"/>
                    <a:pt x="13200" y="19863"/>
                  </a:cubicBezTo>
                  <a:cubicBezTo>
                    <a:pt x="16000" y="18730"/>
                    <a:pt x="18800" y="17069"/>
                    <a:pt x="21600" y="15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6" name="Linea"/>
            <p:cNvSpPr/>
            <p:nvPr/>
          </p:nvSpPr>
          <p:spPr>
            <a:xfrm>
              <a:off x="7116645" y="3596763"/>
              <a:ext cx="118371" cy="1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7" name="Linea"/>
            <p:cNvSpPr/>
            <p:nvPr/>
          </p:nvSpPr>
          <p:spPr>
            <a:xfrm>
              <a:off x="7239856" y="3617172"/>
              <a:ext cx="80877" cy="106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13839" y="1662"/>
                  </a:moveTo>
                  <a:cubicBezTo>
                    <a:pt x="12399" y="831"/>
                    <a:pt x="10959" y="0"/>
                    <a:pt x="9519" y="0"/>
                  </a:cubicBezTo>
                  <a:cubicBezTo>
                    <a:pt x="8079" y="0"/>
                    <a:pt x="6639" y="831"/>
                    <a:pt x="5019" y="3046"/>
                  </a:cubicBezTo>
                  <a:cubicBezTo>
                    <a:pt x="3399" y="5262"/>
                    <a:pt x="1599" y="8862"/>
                    <a:pt x="699" y="11354"/>
                  </a:cubicBezTo>
                  <a:cubicBezTo>
                    <a:pt x="-201" y="13846"/>
                    <a:pt x="-201" y="15231"/>
                    <a:pt x="519" y="16338"/>
                  </a:cubicBezTo>
                  <a:cubicBezTo>
                    <a:pt x="1239" y="17446"/>
                    <a:pt x="2679" y="18277"/>
                    <a:pt x="4119" y="18277"/>
                  </a:cubicBezTo>
                  <a:cubicBezTo>
                    <a:pt x="5559" y="18277"/>
                    <a:pt x="6999" y="17446"/>
                    <a:pt x="8799" y="15785"/>
                  </a:cubicBezTo>
                  <a:cubicBezTo>
                    <a:pt x="10599" y="14123"/>
                    <a:pt x="12759" y="11631"/>
                    <a:pt x="14019" y="9554"/>
                  </a:cubicBezTo>
                  <a:cubicBezTo>
                    <a:pt x="15279" y="7477"/>
                    <a:pt x="15639" y="5815"/>
                    <a:pt x="15459" y="5677"/>
                  </a:cubicBezTo>
                  <a:cubicBezTo>
                    <a:pt x="15279" y="5539"/>
                    <a:pt x="14559" y="6923"/>
                    <a:pt x="14379" y="9138"/>
                  </a:cubicBezTo>
                  <a:cubicBezTo>
                    <a:pt x="14199" y="11354"/>
                    <a:pt x="14559" y="14400"/>
                    <a:pt x="15819" y="16615"/>
                  </a:cubicBezTo>
                  <a:cubicBezTo>
                    <a:pt x="17079" y="18831"/>
                    <a:pt x="19239" y="20215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8" name="Linea"/>
            <p:cNvSpPr/>
            <p:nvPr/>
          </p:nvSpPr>
          <p:spPr>
            <a:xfrm>
              <a:off x="7345222" y="3621231"/>
              <a:ext cx="88586" cy="97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309" fill="norm" stroke="1" extrusionOk="0">
                  <a:moveTo>
                    <a:pt x="13745" y="3556"/>
                  </a:moveTo>
                  <a:cubicBezTo>
                    <a:pt x="13745" y="2076"/>
                    <a:pt x="13745" y="597"/>
                    <a:pt x="12927" y="153"/>
                  </a:cubicBezTo>
                  <a:cubicBezTo>
                    <a:pt x="12109" y="-291"/>
                    <a:pt x="10473" y="301"/>
                    <a:pt x="8509" y="1041"/>
                  </a:cubicBezTo>
                  <a:cubicBezTo>
                    <a:pt x="6545" y="1780"/>
                    <a:pt x="4254" y="2668"/>
                    <a:pt x="2945" y="3851"/>
                  </a:cubicBezTo>
                  <a:cubicBezTo>
                    <a:pt x="1636" y="5035"/>
                    <a:pt x="1309" y="6514"/>
                    <a:pt x="1964" y="7698"/>
                  </a:cubicBezTo>
                  <a:cubicBezTo>
                    <a:pt x="2618" y="8882"/>
                    <a:pt x="4254" y="9769"/>
                    <a:pt x="6873" y="10657"/>
                  </a:cubicBezTo>
                  <a:cubicBezTo>
                    <a:pt x="9491" y="11545"/>
                    <a:pt x="13091" y="12432"/>
                    <a:pt x="15709" y="13172"/>
                  </a:cubicBezTo>
                  <a:cubicBezTo>
                    <a:pt x="18327" y="13912"/>
                    <a:pt x="19964" y="14504"/>
                    <a:pt x="20782" y="15539"/>
                  </a:cubicBezTo>
                  <a:cubicBezTo>
                    <a:pt x="21600" y="16575"/>
                    <a:pt x="21600" y="18054"/>
                    <a:pt x="19800" y="19238"/>
                  </a:cubicBezTo>
                  <a:cubicBezTo>
                    <a:pt x="18000" y="20421"/>
                    <a:pt x="14400" y="21309"/>
                    <a:pt x="10964" y="21309"/>
                  </a:cubicBezTo>
                  <a:cubicBezTo>
                    <a:pt x="7527" y="21309"/>
                    <a:pt x="4254" y="20421"/>
                    <a:pt x="2454" y="19682"/>
                  </a:cubicBezTo>
                  <a:cubicBezTo>
                    <a:pt x="654" y="18942"/>
                    <a:pt x="327" y="18350"/>
                    <a:pt x="0" y="177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9" name="Linea"/>
            <p:cNvSpPr/>
            <p:nvPr/>
          </p:nvSpPr>
          <p:spPr>
            <a:xfrm>
              <a:off x="7467313" y="3551864"/>
              <a:ext cx="18050" cy="17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452" fill="norm" stroke="1" extrusionOk="0">
                  <a:moveTo>
                    <a:pt x="5038" y="0"/>
                  </a:moveTo>
                  <a:cubicBezTo>
                    <a:pt x="1953" y="3061"/>
                    <a:pt x="-1133" y="6123"/>
                    <a:pt x="410" y="9269"/>
                  </a:cubicBezTo>
                  <a:cubicBezTo>
                    <a:pt x="1953" y="12416"/>
                    <a:pt x="8124" y="15647"/>
                    <a:pt x="12753" y="17858"/>
                  </a:cubicBezTo>
                  <a:cubicBezTo>
                    <a:pt x="17381" y="20069"/>
                    <a:pt x="20467" y="21260"/>
                    <a:pt x="20467" y="21430"/>
                  </a:cubicBezTo>
                  <a:cubicBezTo>
                    <a:pt x="20467" y="21600"/>
                    <a:pt x="17381" y="20750"/>
                    <a:pt x="14296" y="1989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0" name="Linea"/>
            <p:cNvSpPr/>
            <p:nvPr/>
          </p:nvSpPr>
          <p:spPr>
            <a:xfrm>
              <a:off x="7462022" y="3588599"/>
              <a:ext cx="103615" cy="6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324" y="21600"/>
                  </a:moveTo>
                  <a:cubicBezTo>
                    <a:pt x="44" y="19200"/>
                    <a:pt x="-237" y="16800"/>
                    <a:pt x="324" y="15120"/>
                  </a:cubicBezTo>
                  <a:cubicBezTo>
                    <a:pt x="885" y="13440"/>
                    <a:pt x="2288" y="12480"/>
                    <a:pt x="5934" y="10080"/>
                  </a:cubicBezTo>
                  <a:cubicBezTo>
                    <a:pt x="9581" y="7680"/>
                    <a:pt x="15472" y="3840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1" name="Linea"/>
            <p:cNvSpPr/>
            <p:nvPr/>
          </p:nvSpPr>
          <p:spPr>
            <a:xfrm>
              <a:off x="7484001" y="3621253"/>
              <a:ext cx="138780" cy="11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0"/>
                  </a:moveTo>
                  <a:cubicBezTo>
                    <a:pt x="2329" y="3424"/>
                    <a:pt x="4659" y="6849"/>
                    <a:pt x="6671" y="9351"/>
                  </a:cubicBezTo>
                  <a:cubicBezTo>
                    <a:pt x="8682" y="11854"/>
                    <a:pt x="10377" y="13434"/>
                    <a:pt x="12282" y="14093"/>
                  </a:cubicBezTo>
                  <a:cubicBezTo>
                    <a:pt x="14188" y="14751"/>
                    <a:pt x="16306" y="14488"/>
                    <a:pt x="17788" y="13039"/>
                  </a:cubicBezTo>
                  <a:cubicBezTo>
                    <a:pt x="19271" y="11590"/>
                    <a:pt x="20118" y="8956"/>
                    <a:pt x="20647" y="6585"/>
                  </a:cubicBezTo>
                  <a:cubicBezTo>
                    <a:pt x="21176" y="4215"/>
                    <a:pt x="21388" y="2107"/>
                    <a:pt x="21282" y="1976"/>
                  </a:cubicBezTo>
                  <a:cubicBezTo>
                    <a:pt x="21176" y="1844"/>
                    <a:pt x="20753" y="3688"/>
                    <a:pt x="20541" y="6849"/>
                  </a:cubicBezTo>
                  <a:cubicBezTo>
                    <a:pt x="20329" y="10010"/>
                    <a:pt x="20329" y="14488"/>
                    <a:pt x="20435" y="17385"/>
                  </a:cubicBezTo>
                  <a:cubicBezTo>
                    <a:pt x="20541" y="20283"/>
                    <a:pt x="20753" y="21600"/>
                    <a:pt x="20965" y="21468"/>
                  </a:cubicBezTo>
                  <a:cubicBezTo>
                    <a:pt x="21176" y="21337"/>
                    <a:pt x="21388" y="19756"/>
                    <a:pt x="21600" y="181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2" name="Linea"/>
            <p:cNvSpPr/>
            <p:nvPr/>
          </p:nvSpPr>
          <p:spPr>
            <a:xfrm>
              <a:off x="7610535" y="3539619"/>
              <a:ext cx="8164" cy="1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3" name="Linea"/>
            <p:cNvSpPr/>
            <p:nvPr/>
          </p:nvSpPr>
          <p:spPr>
            <a:xfrm>
              <a:off x="7655434" y="3621253"/>
              <a:ext cx="102044" cy="113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0" y="0"/>
                  </a:moveTo>
                  <a:cubicBezTo>
                    <a:pt x="1440" y="4066"/>
                    <a:pt x="2880" y="8132"/>
                    <a:pt x="3744" y="10800"/>
                  </a:cubicBezTo>
                  <a:cubicBezTo>
                    <a:pt x="4608" y="13468"/>
                    <a:pt x="4896" y="14739"/>
                    <a:pt x="5040" y="16518"/>
                  </a:cubicBezTo>
                  <a:cubicBezTo>
                    <a:pt x="5184" y="18296"/>
                    <a:pt x="5184" y="20584"/>
                    <a:pt x="5184" y="21092"/>
                  </a:cubicBezTo>
                  <a:cubicBezTo>
                    <a:pt x="5184" y="21600"/>
                    <a:pt x="5184" y="20329"/>
                    <a:pt x="5472" y="17661"/>
                  </a:cubicBezTo>
                  <a:cubicBezTo>
                    <a:pt x="5760" y="14993"/>
                    <a:pt x="6336" y="10927"/>
                    <a:pt x="7056" y="8132"/>
                  </a:cubicBezTo>
                  <a:cubicBezTo>
                    <a:pt x="7776" y="5336"/>
                    <a:pt x="8640" y="3812"/>
                    <a:pt x="9792" y="2922"/>
                  </a:cubicBezTo>
                  <a:cubicBezTo>
                    <a:pt x="10944" y="2033"/>
                    <a:pt x="12384" y="1779"/>
                    <a:pt x="13968" y="2795"/>
                  </a:cubicBezTo>
                  <a:cubicBezTo>
                    <a:pt x="15552" y="3812"/>
                    <a:pt x="17280" y="6099"/>
                    <a:pt x="18576" y="8513"/>
                  </a:cubicBezTo>
                  <a:cubicBezTo>
                    <a:pt x="19872" y="10927"/>
                    <a:pt x="20736" y="13468"/>
                    <a:pt x="21024" y="15628"/>
                  </a:cubicBezTo>
                  <a:cubicBezTo>
                    <a:pt x="21312" y="17788"/>
                    <a:pt x="21024" y="19567"/>
                    <a:pt x="21024" y="19694"/>
                  </a:cubicBezTo>
                  <a:cubicBezTo>
                    <a:pt x="21024" y="19821"/>
                    <a:pt x="21312" y="18296"/>
                    <a:pt x="21600" y="167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4" name="Linea"/>
            <p:cNvSpPr/>
            <p:nvPr/>
          </p:nvSpPr>
          <p:spPr>
            <a:xfrm>
              <a:off x="7781625" y="3611797"/>
              <a:ext cx="101779" cy="1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49" fill="norm" stroke="1" extrusionOk="0">
                  <a:moveTo>
                    <a:pt x="10169" y="1916"/>
                  </a:moveTo>
                  <a:cubicBezTo>
                    <a:pt x="10730" y="1177"/>
                    <a:pt x="11291" y="437"/>
                    <a:pt x="10730" y="141"/>
                  </a:cubicBezTo>
                  <a:cubicBezTo>
                    <a:pt x="10169" y="-155"/>
                    <a:pt x="8486" y="-7"/>
                    <a:pt x="6663" y="807"/>
                  </a:cubicBezTo>
                  <a:cubicBezTo>
                    <a:pt x="4839" y="1620"/>
                    <a:pt x="2876" y="3100"/>
                    <a:pt x="1613" y="4653"/>
                  </a:cubicBezTo>
                  <a:cubicBezTo>
                    <a:pt x="351" y="6207"/>
                    <a:pt x="-210" y="7834"/>
                    <a:pt x="71" y="8944"/>
                  </a:cubicBezTo>
                  <a:cubicBezTo>
                    <a:pt x="351" y="10053"/>
                    <a:pt x="1473" y="10645"/>
                    <a:pt x="3296" y="10645"/>
                  </a:cubicBezTo>
                  <a:cubicBezTo>
                    <a:pt x="5120" y="10645"/>
                    <a:pt x="7645" y="10053"/>
                    <a:pt x="9468" y="8944"/>
                  </a:cubicBezTo>
                  <a:cubicBezTo>
                    <a:pt x="11291" y="7834"/>
                    <a:pt x="12413" y="6207"/>
                    <a:pt x="12694" y="4801"/>
                  </a:cubicBezTo>
                  <a:cubicBezTo>
                    <a:pt x="12974" y="3396"/>
                    <a:pt x="12413" y="2212"/>
                    <a:pt x="11993" y="1990"/>
                  </a:cubicBezTo>
                  <a:cubicBezTo>
                    <a:pt x="11572" y="1768"/>
                    <a:pt x="11291" y="2508"/>
                    <a:pt x="11993" y="3470"/>
                  </a:cubicBezTo>
                  <a:cubicBezTo>
                    <a:pt x="12694" y="4431"/>
                    <a:pt x="14377" y="5615"/>
                    <a:pt x="16200" y="7390"/>
                  </a:cubicBezTo>
                  <a:cubicBezTo>
                    <a:pt x="18024" y="9166"/>
                    <a:pt x="19987" y="11533"/>
                    <a:pt x="20689" y="13456"/>
                  </a:cubicBezTo>
                  <a:cubicBezTo>
                    <a:pt x="21390" y="15379"/>
                    <a:pt x="20829" y="16859"/>
                    <a:pt x="19146" y="18116"/>
                  </a:cubicBezTo>
                  <a:cubicBezTo>
                    <a:pt x="17463" y="19374"/>
                    <a:pt x="14657" y="20409"/>
                    <a:pt x="11712" y="20927"/>
                  </a:cubicBezTo>
                  <a:cubicBezTo>
                    <a:pt x="8767" y="21445"/>
                    <a:pt x="5681" y="21445"/>
                    <a:pt x="3717" y="21149"/>
                  </a:cubicBezTo>
                  <a:cubicBezTo>
                    <a:pt x="1754" y="20853"/>
                    <a:pt x="912" y="20261"/>
                    <a:pt x="71" y="196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5" name="Linea"/>
            <p:cNvSpPr/>
            <p:nvPr/>
          </p:nvSpPr>
          <p:spPr>
            <a:xfrm>
              <a:off x="548387" y="4328350"/>
              <a:ext cx="6955" cy="18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382" fill="norm" stroke="1" extrusionOk="0">
                  <a:moveTo>
                    <a:pt x="20982" y="0"/>
                  </a:moveTo>
                  <a:cubicBezTo>
                    <a:pt x="13782" y="4488"/>
                    <a:pt x="6582" y="8977"/>
                    <a:pt x="2982" y="12062"/>
                  </a:cubicBezTo>
                  <a:cubicBezTo>
                    <a:pt x="-618" y="15148"/>
                    <a:pt x="-618" y="16831"/>
                    <a:pt x="1182" y="18304"/>
                  </a:cubicBezTo>
                  <a:cubicBezTo>
                    <a:pt x="2982" y="19777"/>
                    <a:pt x="6582" y="21039"/>
                    <a:pt x="8382" y="21319"/>
                  </a:cubicBezTo>
                  <a:cubicBezTo>
                    <a:pt x="10182" y="21600"/>
                    <a:pt x="10182" y="20899"/>
                    <a:pt x="11982" y="19847"/>
                  </a:cubicBezTo>
                  <a:cubicBezTo>
                    <a:pt x="13782" y="18795"/>
                    <a:pt x="17382" y="17392"/>
                    <a:pt x="20982" y="159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6" name="Linea"/>
            <p:cNvSpPr/>
            <p:nvPr/>
          </p:nvSpPr>
          <p:spPr>
            <a:xfrm>
              <a:off x="523661" y="4339075"/>
              <a:ext cx="107483" cy="18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09" fill="norm" stroke="1" extrusionOk="0">
                  <a:moveTo>
                    <a:pt x="2030" y="3325"/>
                  </a:moveTo>
                  <a:cubicBezTo>
                    <a:pt x="1081" y="2909"/>
                    <a:pt x="131" y="2494"/>
                    <a:pt x="13" y="2009"/>
                  </a:cubicBezTo>
                  <a:cubicBezTo>
                    <a:pt x="-106" y="1525"/>
                    <a:pt x="606" y="971"/>
                    <a:pt x="2505" y="555"/>
                  </a:cubicBezTo>
                  <a:cubicBezTo>
                    <a:pt x="4404" y="140"/>
                    <a:pt x="7490" y="-137"/>
                    <a:pt x="10338" y="71"/>
                  </a:cubicBezTo>
                  <a:cubicBezTo>
                    <a:pt x="13186" y="278"/>
                    <a:pt x="15797" y="971"/>
                    <a:pt x="17815" y="2632"/>
                  </a:cubicBezTo>
                  <a:cubicBezTo>
                    <a:pt x="19832" y="4294"/>
                    <a:pt x="21257" y="6925"/>
                    <a:pt x="21375" y="9832"/>
                  </a:cubicBezTo>
                  <a:cubicBezTo>
                    <a:pt x="21494" y="12740"/>
                    <a:pt x="20307" y="15925"/>
                    <a:pt x="18646" y="17932"/>
                  </a:cubicBezTo>
                  <a:cubicBezTo>
                    <a:pt x="16984" y="19940"/>
                    <a:pt x="14848" y="20771"/>
                    <a:pt x="12949" y="21117"/>
                  </a:cubicBezTo>
                  <a:cubicBezTo>
                    <a:pt x="11050" y="21463"/>
                    <a:pt x="9388" y="21325"/>
                    <a:pt x="8558" y="20840"/>
                  </a:cubicBezTo>
                  <a:cubicBezTo>
                    <a:pt x="7727" y="20355"/>
                    <a:pt x="7727" y="19525"/>
                    <a:pt x="7727" y="1869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7" name="Linea"/>
            <p:cNvSpPr/>
            <p:nvPr/>
          </p:nvSpPr>
          <p:spPr>
            <a:xfrm>
              <a:off x="705669" y="4378459"/>
              <a:ext cx="10739" cy="12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00"/>
                    <a:pt x="4800" y="9200"/>
                    <a:pt x="7200" y="12600"/>
                  </a:cubicBezTo>
                  <a:cubicBezTo>
                    <a:pt x="9600" y="16000"/>
                    <a:pt x="12000" y="18200"/>
                    <a:pt x="14400" y="19500"/>
                  </a:cubicBezTo>
                  <a:cubicBezTo>
                    <a:pt x="16800" y="20800"/>
                    <a:pt x="19200" y="21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8" name="Linea"/>
            <p:cNvSpPr/>
            <p:nvPr/>
          </p:nvSpPr>
          <p:spPr>
            <a:xfrm>
              <a:off x="719986" y="4305055"/>
              <a:ext cx="10739" cy="1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21600" y="20997"/>
                  </a:moveTo>
                  <a:cubicBezTo>
                    <a:pt x="16800" y="10832"/>
                    <a:pt x="12000" y="668"/>
                    <a:pt x="8400" y="32"/>
                  </a:cubicBezTo>
                  <a:cubicBezTo>
                    <a:pt x="4800" y="-603"/>
                    <a:pt x="2400" y="8291"/>
                    <a:pt x="0" y="171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9" name="Linea"/>
            <p:cNvSpPr/>
            <p:nvPr/>
          </p:nvSpPr>
          <p:spPr>
            <a:xfrm>
              <a:off x="757277" y="4388072"/>
              <a:ext cx="71928" cy="12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304" fill="norm" stroke="1" extrusionOk="0">
                  <a:moveTo>
                    <a:pt x="13149" y="189"/>
                  </a:moveTo>
                  <a:cubicBezTo>
                    <a:pt x="11407" y="-11"/>
                    <a:pt x="9665" y="-211"/>
                    <a:pt x="7401" y="489"/>
                  </a:cubicBezTo>
                  <a:cubicBezTo>
                    <a:pt x="5136" y="1189"/>
                    <a:pt x="2349" y="2789"/>
                    <a:pt x="956" y="4089"/>
                  </a:cubicBezTo>
                  <a:cubicBezTo>
                    <a:pt x="-438" y="5389"/>
                    <a:pt x="-438" y="6389"/>
                    <a:pt x="1827" y="7489"/>
                  </a:cubicBezTo>
                  <a:cubicBezTo>
                    <a:pt x="4091" y="8589"/>
                    <a:pt x="8620" y="9789"/>
                    <a:pt x="11756" y="10489"/>
                  </a:cubicBezTo>
                  <a:cubicBezTo>
                    <a:pt x="14891" y="11189"/>
                    <a:pt x="16633" y="11389"/>
                    <a:pt x="18201" y="11789"/>
                  </a:cubicBezTo>
                  <a:cubicBezTo>
                    <a:pt x="19768" y="12189"/>
                    <a:pt x="21162" y="12789"/>
                    <a:pt x="20988" y="13989"/>
                  </a:cubicBezTo>
                  <a:cubicBezTo>
                    <a:pt x="20814" y="15189"/>
                    <a:pt x="19072" y="16989"/>
                    <a:pt x="17330" y="18189"/>
                  </a:cubicBezTo>
                  <a:cubicBezTo>
                    <a:pt x="15588" y="19389"/>
                    <a:pt x="13846" y="19989"/>
                    <a:pt x="12104" y="20489"/>
                  </a:cubicBezTo>
                  <a:cubicBezTo>
                    <a:pt x="10362" y="20989"/>
                    <a:pt x="8620" y="21389"/>
                    <a:pt x="7227" y="21289"/>
                  </a:cubicBezTo>
                  <a:cubicBezTo>
                    <a:pt x="5833" y="21189"/>
                    <a:pt x="4788" y="20589"/>
                    <a:pt x="3743" y="1998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0" name="Linea"/>
            <p:cNvSpPr/>
            <p:nvPr/>
          </p:nvSpPr>
          <p:spPr>
            <a:xfrm>
              <a:off x="881052" y="4374880"/>
              <a:ext cx="20518" cy="270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556" fill="norm" stroke="1" extrusionOk="0">
                  <a:moveTo>
                    <a:pt x="14400" y="0"/>
                  </a:moveTo>
                  <a:cubicBezTo>
                    <a:pt x="9600" y="285"/>
                    <a:pt x="4800" y="571"/>
                    <a:pt x="3600" y="1475"/>
                  </a:cubicBezTo>
                  <a:cubicBezTo>
                    <a:pt x="2400" y="2379"/>
                    <a:pt x="4800" y="3901"/>
                    <a:pt x="9000" y="6375"/>
                  </a:cubicBezTo>
                  <a:cubicBezTo>
                    <a:pt x="13200" y="8849"/>
                    <a:pt x="19200" y="12275"/>
                    <a:pt x="20400" y="14844"/>
                  </a:cubicBezTo>
                  <a:cubicBezTo>
                    <a:pt x="21600" y="17413"/>
                    <a:pt x="18000" y="19126"/>
                    <a:pt x="14400" y="20173"/>
                  </a:cubicBezTo>
                  <a:cubicBezTo>
                    <a:pt x="10800" y="21219"/>
                    <a:pt x="7200" y="21600"/>
                    <a:pt x="4800" y="21552"/>
                  </a:cubicBezTo>
                  <a:cubicBezTo>
                    <a:pt x="2400" y="21505"/>
                    <a:pt x="1200" y="21029"/>
                    <a:pt x="600" y="20458"/>
                  </a:cubicBezTo>
                  <a:cubicBezTo>
                    <a:pt x="0" y="19887"/>
                    <a:pt x="0" y="19221"/>
                    <a:pt x="0" y="1855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1" name="Linea"/>
            <p:cNvSpPr/>
            <p:nvPr/>
          </p:nvSpPr>
          <p:spPr>
            <a:xfrm>
              <a:off x="895369" y="4388077"/>
              <a:ext cx="82045" cy="11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465" fill="norm" stroke="1" extrusionOk="0">
                  <a:moveTo>
                    <a:pt x="0" y="7331"/>
                  </a:moveTo>
                  <a:cubicBezTo>
                    <a:pt x="1851" y="4955"/>
                    <a:pt x="3703" y="2579"/>
                    <a:pt x="6326" y="1175"/>
                  </a:cubicBezTo>
                  <a:cubicBezTo>
                    <a:pt x="8949" y="-229"/>
                    <a:pt x="12343" y="-661"/>
                    <a:pt x="15274" y="1499"/>
                  </a:cubicBezTo>
                  <a:cubicBezTo>
                    <a:pt x="18206" y="3659"/>
                    <a:pt x="20674" y="8411"/>
                    <a:pt x="21137" y="11867"/>
                  </a:cubicBezTo>
                  <a:cubicBezTo>
                    <a:pt x="21600" y="15323"/>
                    <a:pt x="20057" y="17483"/>
                    <a:pt x="17743" y="18887"/>
                  </a:cubicBezTo>
                  <a:cubicBezTo>
                    <a:pt x="15429" y="20291"/>
                    <a:pt x="12343" y="20939"/>
                    <a:pt x="9566" y="20075"/>
                  </a:cubicBezTo>
                  <a:cubicBezTo>
                    <a:pt x="6789" y="19211"/>
                    <a:pt x="4320" y="16835"/>
                    <a:pt x="3240" y="15107"/>
                  </a:cubicBezTo>
                  <a:cubicBezTo>
                    <a:pt x="2160" y="13379"/>
                    <a:pt x="2469" y="12299"/>
                    <a:pt x="2777" y="112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2" name="Linea"/>
            <p:cNvSpPr/>
            <p:nvPr/>
          </p:nvSpPr>
          <p:spPr>
            <a:xfrm>
              <a:off x="1014046" y="4379335"/>
              <a:ext cx="146188" cy="128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61" fill="norm" stroke="1" extrusionOk="0">
                  <a:moveTo>
                    <a:pt x="9400" y="2801"/>
                  </a:moveTo>
                  <a:cubicBezTo>
                    <a:pt x="9400" y="1820"/>
                    <a:pt x="9400" y="838"/>
                    <a:pt x="8961" y="347"/>
                  </a:cubicBezTo>
                  <a:cubicBezTo>
                    <a:pt x="8522" y="-144"/>
                    <a:pt x="7644" y="-144"/>
                    <a:pt x="6502" y="543"/>
                  </a:cubicBezTo>
                  <a:cubicBezTo>
                    <a:pt x="5361" y="1231"/>
                    <a:pt x="3956" y="2605"/>
                    <a:pt x="2639" y="5551"/>
                  </a:cubicBezTo>
                  <a:cubicBezTo>
                    <a:pt x="1322" y="8496"/>
                    <a:pt x="93" y="13012"/>
                    <a:pt x="5" y="16056"/>
                  </a:cubicBezTo>
                  <a:cubicBezTo>
                    <a:pt x="-83" y="19100"/>
                    <a:pt x="971" y="20671"/>
                    <a:pt x="2376" y="21063"/>
                  </a:cubicBezTo>
                  <a:cubicBezTo>
                    <a:pt x="3780" y="21456"/>
                    <a:pt x="5537" y="20671"/>
                    <a:pt x="7293" y="18609"/>
                  </a:cubicBezTo>
                  <a:cubicBezTo>
                    <a:pt x="9049" y="16547"/>
                    <a:pt x="10805" y="13209"/>
                    <a:pt x="11683" y="11049"/>
                  </a:cubicBezTo>
                  <a:cubicBezTo>
                    <a:pt x="12561" y="8889"/>
                    <a:pt x="12561" y="7907"/>
                    <a:pt x="12561" y="6925"/>
                  </a:cubicBezTo>
                  <a:cubicBezTo>
                    <a:pt x="12561" y="5943"/>
                    <a:pt x="12561" y="4961"/>
                    <a:pt x="11946" y="4274"/>
                  </a:cubicBezTo>
                  <a:cubicBezTo>
                    <a:pt x="11332" y="3587"/>
                    <a:pt x="10102" y="3194"/>
                    <a:pt x="9488" y="3587"/>
                  </a:cubicBezTo>
                  <a:cubicBezTo>
                    <a:pt x="8873" y="3980"/>
                    <a:pt x="8873" y="5158"/>
                    <a:pt x="9576" y="7416"/>
                  </a:cubicBezTo>
                  <a:cubicBezTo>
                    <a:pt x="10278" y="9674"/>
                    <a:pt x="11683" y="13012"/>
                    <a:pt x="12824" y="15369"/>
                  </a:cubicBezTo>
                  <a:cubicBezTo>
                    <a:pt x="13966" y="17725"/>
                    <a:pt x="14844" y="19100"/>
                    <a:pt x="15722" y="19885"/>
                  </a:cubicBezTo>
                  <a:cubicBezTo>
                    <a:pt x="16600" y="20671"/>
                    <a:pt x="17478" y="20867"/>
                    <a:pt x="18268" y="19787"/>
                  </a:cubicBezTo>
                  <a:cubicBezTo>
                    <a:pt x="19058" y="18707"/>
                    <a:pt x="19761" y="16351"/>
                    <a:pt x="20288" y="14485"/>
                  </a:cubicBezTo>
                  <a:cubicBezTo>
                    <a:pt x="20815" y="12620"/>
                    <a:pt x="21166" y="11245"/>
                    <a:pt x="21517" y="987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3" name="Linea"/>
            <p:cNvSpPr/>
            <p:nvPr/>
          </p:nvSpPr>
          <p:spPr>
            <a:xfrm>
              <a:off x="1155385" y="4389197"/>
              <a:ext cx="122964" cy="11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19" fill="norm" stroke="1" extrusionOk="0">
                  <a:moveTo>
                    <a:pt x="2714" y="0"/>
                  </a:moveTo>
                  <a:cubicBezTo>
                    <a:pt x="1675" y="214"/>
                    <a:pt x="637" y="428"/>
                    <a:pt x="221" y="1176"/>
                  </a:cubicBezTo>
                  <a:cubicBezTo>
                    <a:pt x="-194" y="1925"/>
                    <a:pt x="14" y="3208"/>
                    <a:pt x="533" y="5881"/>
                  </a:cubicBezTo>
                  <a:cubicBezTo>
                    <a:pt x="1052" y="8554"/>
                    <a:pt x="1883" y="12618"/>
                    <a:pt x="2506" y="15184"/>
                  </a:cubicBezTo>
                  <a:cubicBezTo>
                    <a:pt x="3129" y="17751"/>
                    <a:pt x="3544" y="18820"/>
                    <a:pt x="3752" y="18820"/>
                  </a:cubicBezTo>
                  <a:cubicBezTo>
                    <a:pt x="3960" y="18820"/>
                    <a:pt x="3960" y="17751"/>
                    <a:pt x="3960" y="15398"/>
                  </a:cubicBezTo>
                  <a:cubicBezTo>
                    <a:pt x="3960" y="13046"/>
                    <a:pt x="3960" y="9410"/>
                    <a:pt x="4375" y="6950"/>
                  </a:cubicBezTo>
                  <a:cubicBezTo>
                    <a:pt x="4791" y="4491"/>
                    <a:pt x="5621" y="3208"/>
                    <a:pt x="7075" y="2566"/>
                  </a:cubicBezTo>
                  <a:cubicBezTo>
                    <a:pt x="8529" y="1925"/>
                    <a:pt x="10606" y="1925"/>
                    <a:pt x="12164" y="3529"/>
                  </a:cubicBezTo>
                  <a:cubicBezTo>
                    <a:pt x="13721" y="5133"/>
                    <a:pt x="14760" y="8341"/>
                    <a:pt x="15383" y="11121"/>
                  </a:cubicBezTo>
                  <a:cubicBezTo>
                    <a:pt x="16006" y="13901"/>
                    <a:pt x="16214" y="16253"/>
                    <a:pt x="16525" y="18071"/>
                  </a:cubicBezTo>
                  <a:cubicBezTo>
                    <a:pt x="16837" y="19889"/>
                    <a:pt x="17252" y="21172"/>
                    <a:pt x="17771" y="21386"/>
                  </a:cubicBezTo>
                  <a:cubicBezTo>
                    <a:pt x="18291" y="21600"/>
                    <a:pt x="18914" y="20745"/>
                    <a:pt x="19537" y="19461"/>
                  </a:cubicBezTo>
                  <a:cubicBezTo>
                    <a:pt x="20160" y="18178"/>
                    <a:pt x="20783" y="16467"/>
                    <a:pt x="21406" y="147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4" name="Linea"/>
            <p:cNvSpPr/>
            <p:nvPr/>
          </p:nvSpPr>
          <p:spPr>
            <a:xfrm>
              <a:off x="1256873" y="4317612"/>
              <a:ext cx="14318" cy="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5" name="Linea"/>
            <p:cNvSpPr/>
            <p:nvPr/>
          </p:nvSpPr>
          <p:spPr>
            <a:xfrm>
              <a:off x="1328989" y="4321191"/>
              <a:ext cx="24525" cy="20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491" fill="norm" stroke="1" extrusionOk="0">
                  <a:moveTo>
                    <a:pt x="5713" y="0"/>
                  </a:moveTo>
                  <a:cubicBezTo>
                    <a:pt x="2628" y="1256"/>
                    <a:pt x="-458" y="2512"/>
                    <a:pt x="56" y="5086"/>
                  </a:cubicBezTo>
                  <a:cubicBezTo>
                    <a:pt x="571" y="7660"/>
                    <a:pt x="4685" y="11553"/>
                    <a:pt x="8285" y="14191"/>
                  </a:cubicBezTo>
                  <a:cubicBezTo>
                    <a:pt x="11885" y="16828"/>
                    <a:pt x="14971" y="18209"/>
                    <a:pt x="17028" y="19340"/>
                  </a:cubicBezTo>
                  <a:cubicBezTo>
                    <a:pt x="19085" y="20470"/>
                    <a:pt x="20113" y="21349"/>
                    <a:pt x="20628" y="21474"/>
                  </a:cubicBezTo>
                  <a:cubicBezTo>
                    <a:pt x="21142" y="21600"/>
                    <a:pt x="21142" y="20972"/>
                    <a:pt x="21142" y="203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6" name="Linea"/>
            <p:cNvSpPr/>
            <p:nvPr/>
          </p:nvSpPr>
          <p:spPr>
            <a:xfrm>
              <a:off x="1306982" y="4371301"/>
              <a:ext cx="118117" cy="21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7" name="Linea"/>
            <p:cNvSpPr/>
            <p:nvPr/>
          </p:nvSpPr>
          <p:spPr>
            <a:xfrm>
              <a:off x="1395484" y="4402777"/>
              <a:ext cx="136992" cy="10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651" fill="norm" stroke="1" extrusionOk="0">
                  <a:moveTo>
                    <a:pt x="11783" y="142"/>
                  </a:moveTo>
                  <a:cubicBezTo>
                    <a:pt x="9567" y="-88"/>
                    <a:pt x="7352" y="-318"/>
                    <a:pt x="5229" y="1865"/>
                  </a:cubicBezTo>
                  <a:cubicBezTo>
                    <a:pt x="3106" y="4048"/>
                    <a:pt x="1075" y="8644"/>
                    <a:pt x="336" y="12205"/>
                  </a:cubicBezTo>
                  <a:cubicBezTo>
                    <a:pt x="-402" y="15767"/>
                    <a:pt x="152" y="18295"/>
                    <a:pt x="1260" y="19673"/>
                  </a:cubicBezTo>
                  <a:cubicBezTo>
                    <a:pt x="2367" y="21052"/>
                    <a:pt x="4029" y="21282"/>
                    <a:pt x="6060" y="18295"/>
                  </a:cubicBezTo>
                  <a:cubicBezTo>
                    <a:pt x="8090" y="15308"/>
                    <a:pt x="10490" y="9103"/>
                    <a:pt x="11598" y="5427"/>
                  </a:cubicBezTo>
                  <a:cubicBezTo>
                    <a:pt x="12706" y="1750"/>
                    <a:pt x="12521" y="601"/>
                    <a:pt x="12060" y="371"/>
                  </a:cubicBezTo>
                  <a:cubicBezTo>
                    <a:pt x="11598" y="142"/>
                    <a:pt x="10860" y="831"/>
                    <a:pt x="10767" y="2899"/>
                  </a:cubicBezTo>
                  <a:cubicBezTo>
                    <a:pt x="10675" y="4967"/>
                    <a:pt x="11229" y="8414"/>
                    <a:pt x="12336" y="11286"/>
                  </a:cubicBezTo>
                  <a:cubicBezTo>
                    <a:pt x="13444" y="14159"/>
                    <a:pt x="15106" y="16456"/>
                    <a:pt x="16398" y="17720"/>
                  </a:cubicBezTo>
                  <a:cubicBezTo>
                    <a:pt x="17690" y="18984"/>
                    <a:pt x="18613" y="19214"/>
                    <a:pt x="19352" y="18869"/>
                  </a:cubicBezTo>
                  <a:cubicBezTo>
                    <a:pt x="20090" y="18525"/>
                    <a:pt x="20644" y="17605"/>
                    <a:pt x="21198" y="1668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8" name="Linea"/>
            <p:cNvSpPr/>
            <p:nvPr/>
          </p:nvSpPr>
          <p:spPr>
            <a:xfrm>
              <a:off x="1500262" y="4306874"/>
              <a:ext cx="75165" cy="4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9" fill="norm" stroke="1" extrusionOk="0">
                  <a:moveTo>
                    <a:pt x="0" y="0"/>
                  </a:moveTo>
                  <a:cubicBezTo>
                    <a:pt x="0" y="3600"/>
                    <a:pt x="0" y="7200"/>
                    <a:pt x="2914" y="11100"/>
                  </a:cubicBezTo>
                  <a:cubicBezTo>
                    <a:pt x="5829" y="15000"/>
                    <a:pt x="11657" y="19200"/>
                    <a:pt x="15257" y="20400"/>
                  </a:cubicBezTo>
                  <a:cubicBezTo>
                    <a:pt x="18857" y="21600"/>
                    <a:pt x="20229" y="198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9" name="Linea"/>
            <p:cNvSpPr/>
            <p:nvPr/>
          </p:nvSpPr>
          <p:spPr>
            <a:xfrm>
              <a:off x="1780059" y="4314033"/>
              <a:ext cx="174768" cy="18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422" fill="norm" stroke="1" extrusionOk="0">
                  <a:moveTo>
                    <a:pt x="9120" y="0"/>
                  </a:moveTo>
                  <a:cubicBezTo>
                    <a:pt x="8682" y="3532"/>
                    <a:pt x="8244" y="7064"/>
                    <a:pt x="8098" y="9441"/>
                  </a:cubicBezTo>
                  <a:cubicBezTo>
                    <a:pt x="7952" y="11819"/>
                    <a:pt x="8098" y="13041"/>
                    <a:pt x="8317" y="13992"/>
                  </a:cubicBezTo>
                  <a:cubicBezTo>
                    <a:pt x="8536" y="14943"/>
                    <a:pt x="8828" y="15623"/>
                    <a:pt x="8974" y="15623"/>
                  </a:cubicBezTo>
                  <a:cubicBezTo>
                    <a:pt x="9120" y="15623"/>
                    <a:pt x="9120" y="14943"/>
                    <a:pt x="8390" y="13992"/>
                  </a:cubicBezTo>
                  <a:cubicBezTo>
                    <a:pt x="7660" y="13041"/>
                    <a:pt x="6201" y="11819"/>
                    <a:pt x="5033" y="11208"/>
                  </a:cubicBezTo>
                  <a:cubicBezTo>
                    <a:pt x="3865" y="10596"/>
                    <a:pt x="2990" y="10596"/>
                    <a:pt x="2260" y="10936"/>
                  </a:cubicBezTo>
                  <a:cubicBezTo>
                    <a:pt x="1530" y="11275"/>
                    <a:pt x="947" y="11955"/>
                    <a:pt x="509" y="13109"/>
                  </a:cubicBezTo>
                  <a:cubicBezTo>
                    <a:pt x="71" y="14264"/>
                    <a:pt x="-221" y="15894"/>
                    <a:pt x="217" y="17389"/>
                  </a:cubicBezTo>
                  <a:cubicBezTo>
                    <a:pt x="655" y="18883"/>
                    <a:pt x="1822" y="20241"/>
                    <a:pt x="2844" y="20921"/>
                  </a:cubicBezTo>
                  <a:cubicBezTo>
                    <a:pt x="3865" y="21600"/>
                    <a:pt x="4741" y="21600"/>
                    <a:pt x="5982" y="20853"/>
                  </a:cubicBezTo>
                  <a:cubicBezTo>
                    <a:pt x="7222" y="20106"/>
                    <a:pt x="8828" y="18611"/>
                    <a:pt x="10287" y="16777"/>
                  </a:cubicBezTo>
                  <a:cubicBezTo>
                    <a:pt x="11747" y="14943"/>
                    <a:pt x="13060" y="12770"/>
                    <a:pt x="13717" y="11343"/>
                  </a:cubicBezTo>
                  <a:cubicBezTo>
                    <a:pt x="14374" y="9917"/>
                    <a:pt x="14374" y="9238"/>
                    <a:pt x="14374" y="9238"/>
                  </a:cubicBezTo>
                  <a:cubicBezTo>
                    <a:pt x="14374" y="9238"/>
                    <a:pt x="14374" y="9917"/>
                    <a:pt x="14374" y="11479"/>
                  </a:cubicBezTo>
                  <a:cubicBezTo>
                    <a:pt x="14374" y="13041"/>
                    <a:pt x="14374" y="15487"/>
                    <a:pt x="14592" y="17049"/>
                  </a:cubicBezTo>
                  <a:cubicBezTo>
                    <a:pt x="14811" y="18611"/>
                    <a:pt x="15249" y="19291"/>
                    <a:pt x="15906" y="19698"/>
                  </a:cubicBezTo>
                  <a:cubicBezTo>
                    <a:pt x="16563" y="20106"/>
                    <a:pt x="17438" y="20242"/>
                    <a:pt x="18387" y="19426"/>
                  </a:cubicBezTo>
                  <a:cubicBezTo>
                    <a:pt x="19336" y="18611"/>
                    <a:pt x="20357" y="16845"/>
                    <a:pt x="21379" y="1507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0" name="Linea"/>
            <p:cNvSpPr/>
            <p:nvPr/>
          </p:nvSpPr>
          <p:spPr>
            <a:xfrm>
              <a:off x="1933351" y="4303295"/>
              <a:ext cx="3580" cy="1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1" name="Linea"/>
            <p:cNvSpPr/>
            <p:nvPr/>
          </p:nvSpPr>
          <p:spPr>
            <a:xfrm>
              <a:off x="584748" y="4741902"/>
              <a:ext cx="138818" cy="96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06" fill="norm" stroke="1" extrusionOk="0">
                  <a:moveTo>
                    <a:pt x="13172" y="1919"/>
                  </a:moveTo>
                  <a:cubicBezTo>
                    <a:pt x="12434" y="1138"/>
                    <a:pt x="11695" y="357"/>
                    <a:pt x="9849" y="97"/>
                  </a:cubicBezTo>
                  <a:cubicBezTo>
                    <a:pt x="8003" y="-163"/>
                    <a:pt x="5049" y="97"/>
                    <a:pt x="3203" y="878"/>
                  </a:cubicBezTo>
                  <a:cubicBezTo>
                    <a:pt x="1357" y="1659"/>
                    <a:pt x="618" y="2960"/>
                    <a:pt x="249" y="5562"/>
                  </a:cubicBezTo>
                  <a:cubicBezTo>
                    <a:pt x="-120" y="8165"/>
                    <a:pt x="-120" y="12068"/>
                    <a:pt x="526" y="15191"/>
                  </a:cubicBezTo>
                  <a:cubicBezTo>
                    <a:pt x="1172" y="18314"/>
                    <a:pt x="2465" y="20656"/>
                    <a:pt x="4034" y="21047"/>
                  </a:cubicBezTo>
                  <a:cubicBezTo>
                    <a:pt x="5603" y="21437"/>
                    <a:pt x="7449" y="19876"/>
                    <a:pt x="9018" y="16883"/>
                  </a:cubicBezTo>
                  <a:cubicBezTo>
                    <a:pt x="10588" y="13890"/>
                    <a:pt x="11880" y="9466"/>
                    <a:pt x="12249" y="6603"/>
                  </a:cubicBezTo>
                  <a:cubicBezTo>
                    <a:pt x="12618" y="3741"/>
                    <a:pt x="12065" y="2439"/>
                    <a:pt x="11972" y="2570"/>
                  </a:cubicBezTo>
                  <a:cubicBezTo>
                    <a:pt x="11880" y="2700"/>
                    <a:pt x="12249" y="4261"/>
                    <a:pt x="12988" y="7124"/>
                  </a:cubicBezTo>
                  <a:cubicBezTo>
                    <a:pt x="13726" y="9986"/>
                    <a:pt x="14834" y="14150"/>
                    <a:pt x="15757" y="16623"/>
                  </a:cubicBezTo>
                  <a:cubicBezTo>
                    <a:pt x="16680" y="19095"/>
                    <a:pt x="17418" y="19876"/>
                    <a:pt x="18342" y="19615"/>
                  </a:cubicBezTo>
                  <a:cubicBezTo>
                    <a:pt x="19265" y="19355"/>
                    <a:pt x="20372" y="18054"/>
                    <a:pt x="21480" y="167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2" name="Linea"/>
            <p:cNvSpPr/>
            <p:nvPr/>
          </p:nvSpPr>
          <p:spPr>
            <a:xfrm>
              <a:off x="777352" y="4724539"/>
              <a:ext cx="96543" cy="9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54" fill="norm" stroke="1" extrusionOk="0">
                  <a:moveTo>
                    <a:pt x="17154" y="987"/>
                  </a:moveTo>
                  <a:cubicBezTo>
                    <a:pt x="14292" y="233"/>
                    <a:pt x="11429" y="-520"/>
                    <a:pt x="8436" y="485"/>
                  </a:cubicBezTo>
                  <a:cubicBezTo>
                    <a:pt x="5444" y="1489"/>
                    <a:pt x="2321" y="4252"/>
                    <a:pt x="889" y="7015"/>
                  </a:cubicBezTo>
                  <a:cubicBezTo>
                    <a:pt x="-542" y="9778"/>
                    <a:pt x="-282" y="12540"/>
                    <a:pt x="1930" y="15178"/>
                  </a:cubicBezTo>
                  <a:cubicBezTo>
                    <a:pt x="4142" y="17815"/>
                    <a:pt x="8306" y="20327"/>
                    <a:pt x="11819" y="20703"/>
                  </a:cubicBezTo>
                  <a:cubicBezTo>
                    <a:pt x="15333" y="21080"/>
                    <a:pt x="18195" y="19322"/>
                    <a:pt x="21058" y="175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3" name="Linea"/>
            <p:cNvSpPr/>
            <p:nvPr/>
          </p:nvSpPr>
          <p:spPr>
            <a:xfrm>
              <a:off x="895959" y="4722598"/>
              <a:ext cx="78155" cy="99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900" fill="norm" stroke="1" extrusionOk="0">
                  <a:moveTo>
                    <a:pt x="7578" y="1395"/>
                  </a:moveTo>
                  <a:cubicBezTo>
                    <a:pt x="6288" y="641"/>
                    <a:pt x="4999" y="-112"/>
                    <a:pt x="3870" y="14"/>
                  </a:cubicBezTo>
                  <a:cubicBezTo>
                    <a:pt x="2742" y="139"/>
                    <a:pt x="1775" y="1144"/>
                    <a:pt x="969" y="3530"/>
                  </a:cubicBezTo>
                  <a:cubicBezTo>
                    <a:pt x="163" y="5916"/>
                    <a:pt x="-482" y="9683"/>
                    <a:pt x="485" y="13074"/>
                  </a:cubicBezTo>
                  <a:cubicBezTo>
                    <a:pt x="1452" y="16465"/>
                    <a:pt x="4031" y="19479"/>
                    <a:pt x="7255" y="20483"/>
                  </a:cubicBezTo>
                  <a:cubicBezTo>
                    <a:pt x="10479" y="21488"/>
                    <a:pt x="14348" y="20483"/>
                    <a:pt x="16766" y="19479"/>
                  </a:cubicBezTo>
                  <a:cubicBezTo>
                    <a:pt x="19184" y="18474"/>
                    <a:pt x="20151" y="17469"/>
                    <a:pt x="21118" y="164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4" name="Linea"/>
            <p:cNvSpPr/>
            <p:nvPr/>
          </p:nvSpPr>
          <p:spPr>
            <a:xfrm>
              <a:off x="991371" y="4716096"/>
              <a:ext cx="72224" cy="1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67" fill="norm" stroke="1" extrusionOk="0">
                  <a:moveTo>
                    <a:pt x="1251" y="6913"/>
                  </a:moveTo>
                  <a:cubicBezTo>
                    <a:pt x="2314" y="7777"/>
                    <a:pt x="3376" y="8641"/>
                    <a:pt x="5146" y="9181"/>
                  </a:cubicBezTo>
                  <a:cubicBezTo>
                    <a:pt x="6917" y="9721"/>
                    <a:pt x="9396" y="9937"/>
                    <a:pt x="11343" y="8965"/>
                  </a:cubicBezTo>
                  <a:cubicBezTo>
                    <a:pt x="13291" y="7993"/>
                    <a:pt x="14707" y="5833"/>
                    <a:pt x="15061" y="4213"/>
                  </a:cubicBezTo>
                  <a:cubicBezTo>
                    <a:pt x="15415" y="2593"/>
                    <a:pt x="14707" y="1513"/>
                    <a:pt x="12583" y="757"/>
                  </a:cubicBezTo>
                  <a:cubicBezTo>
                    <a:pt x="10458" y="1"/>
                    <a:pt x="6917" y="-431"/>
                    <a:pt x="4261" y="649"/>
                  </a:cubicBezTo>
                  <a:cubicBezTo>
                    <a:pt x="1605" y="1729"/>
                    <a:pt x="-165" y="4321"/>
                    <a:pt x="12" y="7561"/>
                  </a:cubicBezTo>
                  <a:cubicBezTo>
                    <a:pt x="189" y="10801"/>
                    <a:pt x="2314" y="14689"/>
                    <a:pt x="4792" y="17281"/>
                  </a:cubicBezTo>
                  <a:cubicBezTo>
                    <a:pt x="7271" y="19873"/>
                    <a:pt x="10104" y="21169"/>
                    <a:pt x="12937" y="21061"/>
                  </a:cubicBezTo>
                  <a:cubicBezTo>
                    <a:pt x="15769" y="20953"/>
                    <a:pt x="18602" y="19441"/>
                    <a:pt x="21435" y="179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5" name="Linea"/>
            <p:cNvSpPr/>
            <p:nvPr/>
          </p:nvSpPr>
          <p:spPr>
            <a:xfrm>
              <a:off x="1112326" y="4722926"/>
              <a:ext cx="72963" cy="11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84" fill="norm" stroke="1" extrusionOk="0">
                  <a:moveTo>
                    <a:pt x="21306" y="2538"/>
                  </a:moveTo>
                  <a:cubicBezTo>
                    <a:pt x="18171" y="1638"/>
                    <a:pt x="15035" y="738"/>
                    <a:pt x="12596" y="288"/>
                  </a:cubicBezTo>
                  <a:cubicBezTo>
                    <a:pt x="10158" y="-162"/>
                    <a:pt x="8416" y="-162"/>
                    <a:pt x="7022" y="850"/>
                  </a:cubicBezTo>
                  <a:cubicBezTo>
                    <a:pt x="5629" y="1863"/>
                    <a:pt x="4583" y="3888"/>
                    <a:pt x="5454" y="6475"/>
                  </a:cubicBezTo>
                  <a:cubicBezTo>
                    <a:pt x="6325" y="9063"/>
                    <a:pt x="9112" y="12213"/>
                    <a:pt x="11029" y="14238"/>
                  </a:cubicBezTo>
                  <a:cubicBezTo>
                    <a:pt x="12945" y="16263"/>
                    <a:pt x="13990" y="17163"/>
                    <a:pt x="14861" y="18175"/>
                  </a:cubicBezTo>
                  <a:cubicBezTo>
                    <a:pt x="15732" y="19188"/>
                    <a:pt x="16429" y="20313"/>
                    <a:pt x="15558" y="20875"/>
                  </a:cubicBezTo>
                  <a:cubicBezTo>
                    <a:pt x="14687" y="21438"/>
                    <a:pt x="12248" y="21438"/>
                    <a:pt x="10158" y="21325"/>
                  </a:cubicBezTo>
                  <a:cubicBezTo>
                    <a:pt x="8067" y="21213"/>
                    <a:pt x="6325" y="20988"/>
                    <a:pt x="4583" y="20425"/>
                  </a:cubicBezTo>
                  <a:cubicBezTo>
                    <a:pt x="2841" y="19863"/>
                    <a:pt x="1100" y="18963"/>
                    <a:pt x="403" y="18288"/>
                  </a:cubicBezTo>
                  <a:cubicBezTo>
                    <a:pt x="-294" y="17613"/>
                    <a:pt x="54" y="17163"/>
                    <a:pt x="403" y="167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6" name="Linea"/>
            <p:cNvSpPr/>
            <p:nvPr/>
          </p:nvSpPr>
          <p:spPr>
            <a:xfrm>
              <a:off x="1220469" y="4712288"/>
              <a:ext cx="68085" cy="12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25" fill="norm" stroke="1" extrusionOk="0">
                  <a:moveTo>
                    <a:pt x="18858" y="1089"/>
                  </a:moveTo>
                  <a:cubicBezTo>
                    <a:pt x="17394" y="460"/>
                    <a:pt x="15930" y="-169"/>
                    <a:pt x="13184" y="41"/>
                  </a:cubicBezTo>
                  <a:cubicBezTo>
                    <a:pt x="10438" y="250"/>
                    <a:pt x="6411" y="1299"/>
                    <a:pt x="3665" y="2347"/>
                  </a:cubicBezTo>
                  <a:cubicBezTo>
                    <a:pt x="919" y="3396"/>
                    <a:pt x="-545" y="4445"/>
                    <a:pt x="187" y="5703"/>
                  </a:cubicBezTo>
                  <a:cubicBezTo>
                    <a:pt x="919" y="6961"/>
                    <a:pt x="3848" y="8429"/>
                    <a:pt x="7326" y="9687"/>
                  </a:cubicBezTo>
                  <a:cubicBezTo>
                    <a:pt x="10804" y="10946"/>
                    <a:pt x="14831" y="11994"/>
                    <a:pt x="17394" y="13462"/>
                  </a:cubicBezTo>
                  <a:cubicBezTo>
                    <a:pt x="19957" y="14930"/>
                    <a:pt x="21055" y="16817"/>
                    <a:pt x="20872" y="18076"/>
                  </a:cubicBezTo>
                  <a:cubicBezTo>
                    <a:pt x="20689" y="19334"/>
                    <a:pt x="19224" y="19963"/>
                    <a:pt x="16296" y="20487"/>
                  </a:cubicBezTo>
                  <a:cubicBezTo>
                    <a:pt x="13367" y="21012"/>
                    <a:pt x="8974" y="21431"/>
                    <a:pt x="5862" y="21116"/>
                  </a:cubicBezTo>
                  <a:cubicBezTo>
                    <a:pt x="2750" y="20802"/>
                    <a:pt x="919" y="19753"/>
                    <a:pt x="553" y="18810"/>
                  </a:cubicBezTo>
                  <a:cubicBezTo>
                    <a:pt x="187" y="17866"/>
                    <a:pt x="1286" y="17027"/>
                    <a:pt x="2384" y="161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7" name="Linea"/>
            <p:cNvSpPr/>
            <p:nvPr/>
          </p:nvSpPr>
          <p:spPr>
            <a:xfrm>
              <a:off x="1345755" y="4722067"/>
              <a:ext cx="102194" cy="111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331" fill="norm" stroke="1" extrusionOk="0">
                  <a:moveTo>
                    <a:pt x="11168" y="1364"/>
                  </a:moveTo>
                  <a:cubicBezTo>
                    <a:pt x="10187" y="682"/>
                    <a:pt x="9205" y="0"/>
                    <a:pt x="8100" y="0"/>
                  </a:cubicBezTo>
                  <a:cubicBezTo>
                    <a:pt x="6996" y="0"/>
                    <a:pt x="5768" y="682"/>
                    <a:pt x="4173" y="3069"/>
                  </a:cubicBezTo>
                  <a:cubicBezTo>
                    <a:pt x="2577" y="5457"/>
                    <a:pt x="614" y="9549"/>
                    <a:pt x="123" y="12619"/>
                  </a:cubicBezTo>
                  <a:cubicBezTo>
                    <a:pt x="-368" y="15688"/>
                    <a:pt x="614" y="17735"/>
                    <a:pt x="2946" y="19213"/>
                  </a:cubicBezTo>
                  <a:cubicBezTo>
                    <a:pt x="5277" y="20691"/>
                    <a:pt x="8959" y="21600"/>
                    <a:pt x="11905" y="21259"/>
                  </a:cubicBezTo>
                  <a:cubicBezTo>
                    <a:pt x="14850" y="20918"/>
                    <a:pt x="17059" y="19326"/>
                    <a:pt x="18655" y="16598"/>
                  </a:cubicBezTo>
                  <a:cubicBezTo>
                    <a:pt x="20250" y="13869"/>
                    <a:pt x="21232" y="10004"/>
                    <a:pt x="20987" y="6935"/>
                  </a:cubicBezTo>
                  <a:cubicBezTo>
                    <a:pt x="20741" y="3865"/>
                    <a:pt x="19268" y="1592"/>
                    <a:pt x="16568" y="1023"/>
                  </a:cubicBezTo>
                  <a:cubicBezTo>
                    <a:pt x="13868" y="455"/>
                    <a:pt x="9941" y="1592"/>
                    <a:pt x="7609" y="2387"/>
                  </a:cubicBezTo>
                  <a:cubicBezTo>
                    <a:pt x="5277" y="3183"/>
                    <a:pt x="4541" y="3638"/>
                    <a:pt x="3805" y="40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8" name="Linea"/>
            <p:cNvSpPr/>
            <p:nvPr/>
          </p:nvSpPr>
          <p:spPr>
            <a:xfrm>
              <a:off x="3169379" y="4165433"/>
              <a:ext cx="66904" cy="126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257" fill="norm" stroke="1" extrusionOk="0">
                  <a:moveTo>
                    <a:pt x="15466" y="2863"/>
                  </a:moveTo>
                  <a:cubicBezTo>
                    <a:pt x="13823" y="1852"/>
                    <a:pt x="12179" y="842"/>
                    <a:pt x="10771" y="336"/>
                  </a:cubicBezTo>
                  <a:cubicBezTo>
                    <a:pt x="9362" y="-169"/>
                    <a:pt x="8188" y="-169"/>
                    <a:pt x="6427" y="778"/>
                  </a:cubicBezTo>
                  <a:cubicBezTo>
                    <a:pt x="4666" y="1726"/>
                    <a:pt x="2318" y="3620"/>
                    <a:pt x="1027" y="4884"/>
                  </a:cubicBezTo>
                  <a:cubicBezTo>
                    <a:pt x="-264" y="6147"/>
                    <a:pt x="-499" y="6778"/>
                    <a:pt x="1262" y="7410"/>
                  </a:cubicBezTo>
                  <a:cubicBezTo>
                    <a:pt x="3023" y="8042"/>
                    <a:pt x="6779" y="8673"/>
                    <a:pt x="9949" y="8926"/>
                  </a:cubicBezTo>
                  <a:cubicBezTo>
                    <a:pt x="13118" y="9178"/>
                    <a:pt x="15701" y="9052"/>
                    <a:pt x="17462" y="9178"/>
                  </a:cubicBezTo>
                  <a:cubicBezTo>
                    <a:pt x="19223" y="9305"/>
                    <a:pt x="20162" y="9684"/>
                    <a:pt x="20631" y="10252"/>
                  </a:cubicBezTo>
                  <a:cubicBezTo>
                    <a:pt x="21101" y="10820"/>
                    <a:pt x="21101" y="11578"/>
                    <a:pt x="20044" y="12778"/>
                  </a:cubicBezTo>
                  <a:cubicBezTo>
                    <a:pt x="18988" y="13978"/>
                    <a:pt x="16875" y="15620"/>
                    <a:pt x="14644" y="17010"/>
                  </a:cubicBezTo>
                  <a:cubicBezTo>
                    <a:pt x="12414" y="18399"/>
                    <a:pt x="10066" y="19536"/>
                    <a:pt x="8423" y="20294"/>
                  </a:cubicBezTo>
                  <a:cubicBezTo>
                    <a:pt x="6779" y="21052"/>
                    <a:pt x="5840" y="21431"/>
                    <a:pt x="5605" y="21178"/>
                  </a:cubicBezTo>
                  <a:cubicBezTo>
                    <a:pt x="5371" y="20926"/>
                    <a:pt x="5840" y="20042"/>
                    <a:pt x="6310" y="19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9" name="Linea"/>
            <p:cNvSpPr/>
            <p:nvPr/>
          </p:nvSpPr>
          <p:spPr>
            <a:xfrm>
              <a:off x="3287376" y="4180189"/>
              <a:ext cx="3478" cy="11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94"/>
                    <a:pt x="2735" y="8188"/>
                    <a:pt x="575" y="11788"/>
                  </a:cubicBezTo>
                  <a:cubicBezTo>
                    <a:pt x="-1585" y="15388"/>
                    <a:pt x="2735" y="18494"/>
                    <a:pt x="705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0" name="Linea"/>
            <p:cNvSpPr/>
            <p:nvPr/>
          </p:nvSpPr>
          <p:spPr>
            <a:xfrm>
              <a:off x="3288601" y="4137416"/>
              <a:ext cx="4504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1" name="Linea"/>
            <p:cNvSpPr/>
            <p:nvPr/>
          </p:nvSpPr>
          <p:spPr>
            <a:xfrm>
              <a:off x="3351970" y="4188761"/>
              <a:ext cx="60451" cy="9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74" fill="norm" stroke="1" extrusionOk="0">
                  <a:moveTo>
                    <a:pt x="13481" y="608"/>
                  </a:moveTo>
                  <a:cubicBezTo>
                    <a:pt x="10814" y="268"/>
                    <a:pt x="8148" y="-72"/>
                    <a:pt x="6281" y="13"/>
                  </a:cubicBezTo>
                  <a:cubicBezTo>
                    <a:pt x="4414" y="98"/>
                    <a:pt x="3348" y="608"/>
                    <a:pt x="2281" y="2394"/>
                  </a:cubicBezTo>
                  <a:cubicBezTo>
                    <a:pt x="1214" y="4180"/>
                    <a:pt x="148" y="7241"/>
                    <a:pt x="14" y="10473"/>
                  </a:cubicBezTo>
                  <a:cubicBezTo>
                    <a:pt x="-119" y="13704"/>
                    <a:pt x="681" y="17106"/>
                    <a:pt x="1614" y="19062"/>
                  </a:cubicBezTo>
                  <a:cubicBezTo>
                    <a:pt x="2548" y="21018"/>
                    <a:pt x="3614" y="21528"/>
                    <a:pt x="6948" y="20337"/>
                  </a:cubicBezTo>
                  <a:cubicBezTo>
                    <a:pt x="10281" y="19147"/>
                    <a:pt x="15881" y="16256"/>
                    <a:pt x="21481" y="133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2" name="Linea"/>
            <p:cNvSpPr/>
            <p:nvPr/>
          </p:nvSpPr>
          <p:spPr>
            <a:xfrm>
              <a:off x="3438217" y="4179439"/>
              <a:ext cx="91268" cy="10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88" fill="norm" stroke="1" extrusionOk="0">
                  <a:moveTo>
                    <a:pt x="2412" y="1479"/>
                  </a:moveTo>
                  <a:cubicBezTo>
                    <a:pt x="2058" y="740"/>
                    <a:pt x="1704" y="0"/>
                    <a:pt x="1438" y="0"/>
                  </a:cubicBezTo>
                  <a:cubicBezTo>
                    <a:pt x="1172" y="0"/>
                    <a:pt x="995" y="740"/>
                    <a:pt x="730" y="2885"/>
                  </a:cubicBezTo>
                  <a:cubicBezTo>
                    <a:pt x="464" y="5030"/>
                    <a:pt x="110" y="8581"/>
                    <a:pt x="22" y="11096"/>
                  </a:cubicBezTo>
                  <a:cubicBezTo>
                    <a:pt x="-67" y="13611"/>
                    <a:pt x="110" y="15090"/>
                    <a:pt x="641" y="16274"/>
                  </a:cubicBezTo>
                  <a:cubicBezTo>
                    <a:pt x="1172" y="17458"/>
                    <a:pt x="2058" y="18345"/>
                    <a:pt x="3031" y="18789"/>
                  </a:cubicBezTo>
                  <a:cubicBezTo>
                    <a:pt x="4005" y="19233"/>
                    <a:pt x="5067" y="19233"/>
                    <a:pt x="6218" y="18345"/>
                  </a:cubicBezTo>
                  <a:cubicBezTo>
                    <a:pt x="7369" y="17458"/>
                    <a:pt x="8608" y="15682"/>
                    <a:pt x="9671" y="13167"/>
                  </a:cubicBezTo>
                  <a:cubicBezTo>
                    <a:pt x="10733" y="10652"/>
                    <a:pt x="11618" y="7397"/>
                    <a:pt x="12061" y="5400"/>
                  </a:cubicBezTo>
                  <a:cubicBezTo>
                    <a:pt x="12503" y="3403"/>
                    <a:pt x="12503" y="2663"/>
                    <a:pt x="12681" y="1923"/>
                  </a:cubicBezTo>
                  <a:cubicBezTo>
                    <a:pt x="12858" y="1184"/>
                    <a:pt x="13212" y="444"/>
                    <a:pt x="13389" y="444"/>
                  </a:cubicBezTo>
                  <a:cubicBezTo>
                    <a:pt x="13566" y="444"/>
                    <a:pt x="13566" y="1184"/>
                    <a:pt x="13743" y="3921"/>
                  </a:cubicBezTo>
                  <a:cubicBezTo>
                    <a:pt x="13920" y="6658"/>
                    <a:pt x="14274" y="11392"/>
                    <a:pt x="14805" y="14573"/>
                  </a:cubicBezTo>
                  <a:cubicBezTo>
                    <a:pt x="15336" y="17753"/>
                    <a:pt x="16044" y="19381"/>
                    <a:pt x="16841" y="20342"/>
                  </a:cubicBezTo>
                  <a:cubicBezTo>
                    <a:pt x="17638" y="21304"/>
                    <a:pt x="18523" y="21600"/>
                    <a:pt x="19320" y="21452"/>
                  </a:cubicBezTo>
                  <a:cubicBezTo>
                    <a:pt x="20117" y="21304"/>
                    <a:pt x="20825" y="20712"/>
                    <a:pt x="21533" y="20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3" name="Linea"/>
            <p:cNvSpPr/>
            <p:nvPr/>
          </p:nvSpPr>
          <p:spPr>
            <a:xfrm>
              <a:off x="3553498" y="4180674"/>
              <a:ext cx="61534" cy="11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9" fill="norm" stroke="1" extrusionOk="0">
                  <a:moveTo>
                    <a:pt x="5005" y="723"/>
                  </a:moveTo>
                  <a:cubicBezTo>
                    <a:pt x="3688" y="858"/>
                    <a:pt x="2371" y="993"/>
                    <a:pt x="1449" y="1533"/>
                  </a:cubicBezTo>
                  <a:cubicBezTo>
                    <a:pt x="527" y="2073"/>
                    <a:pt x="0" y="3018"/>
                    <a:pt x="0" y="4975"/>
                  </a:cubicBezTo>
                  <a:cubicBezTo>
                    <a:pt x="0" y="6933"/>
                    <a:pt x="527" y="9903"/>
                    <a:pt x="1185" y="12535"/>
                  </a:cubicBezTo>
                  <a:cubicBezTo>
                    <a:pt x="1844" y="15168"/>
                    <a:pt x="2634" y="17463"/>
                    <a:pt x="3161" y="19016"/>
                  </a:cubicBezTo>
                  <a:cubicBezTo>
                    <a:pt x="3688" y="20568"/>
                    <a:pt x="3951" y="21378"/>
                    <a:pt x="4083" y="21108"/>
                  </a:cubicBezTo>
                  <a:cubicBezTo>
                    <a:pt x="4215" y="20838"/>
                    <a:pt x="4215" y="19488"/>
                    <a:pt x="3688" y="17058"/>
                  </a:cubicBezTo>
                  <a:cubicBezTo>
                    <a:pt x="3161" y="14628"/>
                    <a:pt x="2107" y="11118"/>
                    <a:pt x="2107" y="8418"/>
                  </a:cubicBezTo>
                  <a:cubicBezTo>
                    <a:pt x="2107" y="5718"/>
                    <a:pt x="3161" y="3828"/>
                    <a:pt x="4083" y="2613"/>
                  </a:cubicBezTo>
                  <a:cubicBezTo>
                    <a:pt x="5005" y="1398"/>
                    <a:pt x="5795" y="858"/>
                    <a:pt x="7639" y="453"/>
                  </a:cubicBezTo>
                  <a:cubicBezTo>
                    <a:pt x="9483" y="48"/>
                    <a:pt x="12381" y="-222"/>
                    <a:pt x="14883" y="251"/>
                  </a:cubicBezTo>
                  <a:cubicBezTo>
                    <a:pt x="17385" y="723"/>
                    <a:pt x="19493" y="1938"/>
                    <a:pt x="21600" y="31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4" name="Linea"/>
            <p:cNvSpPr/>
            <p:nvPr/>
          </p:nvSpPr>
          <p:spPr>
            <a:xfrm>
              <a:off x="3629545" y="4186103"/>
              <a:ext cx="71035" cy="10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096" fill="norm" stroke="1" extrusionOk="0">
                  <a:moveTo>
                    <a:pt x="5098" y="5568"/>
                  </a:moveTo>
                  <a:cubicBezTo>
                    <a:pt x="4198" y="6768"/>
                    <a:pt x="3298" y="7968"/>
                    <a:pt x="3635" y="8568"/>
                  </a:cubicBezTo>
                  <a:cubicBezTo>
                    <a:pt x="3973" y="9168"/>
                    <a:pt x="5548" y="9168"/>
                    <a:pt x="7910" y="8193"/>
                  </a:cubicBezTo>
                  <a:cubicBezTo>
                    <a:pt x="10273" y="7218"/>
                    <a:pt x="13423" y="5268"/>
                    <a:pt x="15448" y="3993"/>
                  </a:cubicBezTo>
                  <a:cubicBezTo>
                    <a:pt x="17473" y="2718"/>
                    <a:pt x="18373" y="2118"/>
                    <a:pt x="18485" y="1518"/>
                  </a:cubicBezTo>
                  <a:cubicBezTo>
                    <a:pt x="18598" y="918"/>
                    <a:pt x="17923" y="318"/>
                    <a:pt x="16123" y="93"/>
                  </a:cubicBezTo>
                  <a:cubicBezTo>
                    <a:pt x="14323" y="-132"/>
                    <a:pt x="11398" y="18"/>
                    <a:pt x="8473" y="918"/>
                  </a:cubicBezTo>
                  <a:cubicBezTo>
                    <a:pt x="5548" y="1818"/>
                    <a:pt x="2623" y="3468"/>
                    <a:pt x="1160" y="6018"/>
                  </a:cubicBezTo>
                  <a:cubicBezTo>
                    <a:pt x="-302" y="8568"/>
                    <a:pt x="-302" y="12018"/>
                    <a:pt x="710" y="14793"/>
                  </a:cubicBezTo>
                  <a:cubicBezTo>
                    <a:pt x="1723" y="17568"/>
                    <a:pt x="3748" y="19668"/>
                    <a:pt x="6110" y="20568"/>
                  </a:cubicBezTo>
                  <a:cubicBezTo>
                    <a:pt x="8473" y="21468"/>
                    <a:pt x="11173" y="21168"/>
                    <a:pt x="13761" y="20043"/>
                  </a:cubicBezTo>
                  <a:cubicBezTo>
                    <a:pt x="16348" y="18918"/>
                    <a:pt x="18823" y="16968"/>
                    <a:pt x="21298" y="15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5" name="Linea"/>
            <p:cNvSpPr/>
            <p:nvPr/>
          </p:nvSpPr>
          <p:spPr>
            <a:xfrm>
              <a:off x="3732097" y="4187262"/>
              <a:ext cx="92301" cy="10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831"/>
                  </a:moveTo>
                  <a:cubicBezTo>
                    <a:pt x="4390" y="533"/>
                    <a:pt x="8780" y="235"/>
                    <a:pt x="11415" y="86"/>
                  </a:cubicBezTo>
                  <a:cubicBezTo>
                    <a:pt x="14049" y="-63"/>
                    <a:pt x="14927" y="-63"/>
                    <a:pt x="15278" y="458"/>
                  </a:cubicBezTo>
                  <a:cubicBezTo>
                    <a:pt x="15629" y="980"/>
                    <a:pt x="15454" y="2023"/>
                    <a:pt x="14312" y="3810"/>
                  </a:cubicBezTo>
                  <a:cubicBezTo>
                    <a:pt x="13171" y="5598"/>
                    <a:pt x="11063" y="8130"/>
                    <a:pt x="8956" y="10811"/>
                  </a:cubicBezTo>
                  <a:cubicBezTo>
                    <a:pt x="6849" y="13493"/>
                    <a:pt x="4741" y="16323"/>
                    <a:pt x="3424" y="18036"/>
                  </a:cubicBezTo>
                  <a:cubicBezTo>
                    <a:pt x="2107" y="19749"/>
                    <a:pt x="1580" y="20345"/>
                    <a:pt x="1756" y="20792"/>
                  </a:cubicBezTo>
                  <a:cubicBezTo>
                    <a:pt x="1932" y="21239"/>
                    <a:pt x="2810" y="21537"/>
                    <a:pt x="4917" y="21463"/>
                  </a:cubicBezTo>
                  <a:cubicBezTo>
                    <a:pt x="7024" y="21388"/>
                    <a:pt x="10361" y="20941"/>
                    <a:pt x="13346" y="20494"/>
                  </a:cubicBezTo>
                  <a:cubicBezTo>
                    <a:pt x="16332" y="20047"/>
                    <a:pt x="18966" y="19600"/>
                    <a:pt x="21600" y="1915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6" name="Linea"/>
            <p:cNvSpPr/>
            <p:nvPr/>
          </p:nvSpPr>
          <p:spPr>
            <a:xfrm>
              <a:off x="3765865" y="4218461"/>
              <a:ext cx="27016" cy="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0"/>
                  </a:moveTo>
                  <a:cubicBezTo>
                    <a:pt x="1800" y="7855"/>
                    <a:pt x="3600" y="15709"/>
                    <a:pt x="7200" y="18655"/>
                  </a:cubicBezTo>
                  <a:cubicBezTo>
                    <a:pt x="10800" y="21600"/>
                    <a:pt x="16200" y="19636"/>
                    <a:pt x="21600" y="176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7" name="Linea"/>
            <p:cNvSpPr/>
            <p:nvPr/>
          </p:nvSpPr>
          <p:spPr>
            <a:xfrm>
              <a:off x="3844659" y="4180356"/>
              <a:ext cx="87799" cy="11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1685"/>
                  </a:moveTo>
                  <a:cubicBezTo>
                    <a:pt x="4062" y="1112"/>
                    <a:pt x="8123" y="540"/>
                    <a:pt x="10708" y="254"/>
                  </a:cubicBezTo>
                  <a:cubicBezTo>
                    <a:pt x="13292" y="-32"/>
                    <a:pt x="14400" y="-32"/>
                    <a:pt x="15508" y="40"/>
                  </a:cubicBezTo>
                  <a:cubicBezTo>
                    <a:pt x="16615" y="111"/>
                    <a:pt x="17723" y="254"/>
                    <a:pt x="18092" y="683"/>
                  </a:cubicBezTo>
                  <a:cubicBezTo>
                    <a:pt x="18462" y="1112"/>
                    <a:pt x="18092" y="1828"/>
                    <a:pt x="16523" y="3473"/>
                  </a:cubicBezTo>
                  <a:cubicBezTo>
                    <a:pt x="14954" y="5118"/>
                    <a:pt x="12185" y="7693"/>
                    <a:pt x="10061" y="10053"/>
                  </a:cubicBezTo>
                  <a:cubicBezTo>
                    <a:pt x="7938" y="12413"/>
                    <a:pt x="6462" y="14559"/>
                    <a:pt x="5446" y="15989"/>
                  </a:cubicBezTo>
                  <a:cubicBezTo>
                    <a:pt x="4431" y="17420"/>
                    <a:pt x="3877" y="18135"/>
                    <a:pt x="3415" y="18850"/>
                  </a:cubicBezTo>
                  <a:cubicBezTo>
                    <a:pt x="2954" y="19565"/>
                    <a:pt x="2585" y="20281"/>
                    <a:pt x="2862" y="20781"/>
                  </a:cubicBezTo>
                  <a:cubicBezTo>
                    <a:pt x="3138" y="21282"/>
                    <a:pt x="4062" y="21568"/>
                    <a:pt x="6369" y="21496"/>
                  </a:cubicBezTo>
                  <a:cubicBezTo>
                    <a:pt x="8677" y="21425"/>
                    <a:pt x="12369" y="20996"/>
                    <a:pt x="15138" y="20495"/>
                  </a:cubicBezTo>
                  <a:cubicBezTo>
                    <a:pt x="17908" y="19994"/>
                    <a:pt x="19754" y="19422"/>
                    <a:pt x="21600" y="188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8" name="Linea"/>
            <p:cNvSpPr/>
            <p:nvPr/>
          </p:nvSpPr>
          <p:spPr>
            <a:xfrm>
              <a:off x="3856865" y="4222963"/>
              <a:ext cx="68839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2493" y="21600"/>
                  </a:moveTo>
                  <a:cubicBezTo>
                    <a:pt x="1100" y="19200"/>
                    <a:pt x="-294" y="16800"/>
                    <a:pt x="54" y="15600"/>
                  </a:cubicBezTo>
                  <a:cubicBezTo>
                    <a:pt x="403" y="14400"/>
                    <a:pt x="2493" y="14400"/>
                    <a:pt x="6325" y="12000"/>
                  </a:cubicBezTo>
                  <a:cubicBezTo>
                    <a:pt x="10158" y="9600"/>
                    <a:pt x="15732" y="4800"/>
                    <a:pt x="21306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9" name="Linea"/>
            <p:cNvSpPr/>
            <p:nvPr/>
          </p:nvSpPr>
          <p:spPr>
            <a:xfrm>
              <a:off x="3960222" y="4178292"/>
              <a:ext cx="118566" cy="1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15038" y="2427"/>
                  </a:moveTo>
                  <a:cubicBezTo>
                    <a:pt x="14491" y="2012"/>
                    <a:pt x="13944" y="1596"/>
                    <a:pt x="12987" y="1527"/>
                  </a:cubicBezTo>
                  <a:cubicBezTo>
                    <a:pt x="12030" y="1458"/>
                    <a:pt x="10663" y="1735"/>
                    <a:pt x="8613" y="3189"/>
                  </a:cubicBezTo>
                  <a:cubicBezTo>
                    <a:pt x="6562" y="4643"/>
                    <a:pt x="3828" y="7273"/>
                    <a:pt x="2187" y="9904"/>
                  </a:cubicBezTo>
                  <a:cubicBezTo>
                    <a:pt x="547" y="12535"/>
                    <a:pt x="0" y="15166"/>
                    <a:pt x="0" y="16689"/>
                  </a:cubicBezTo>
                  <a:cubicBezTo>
                    <a:pt x="0" y="18212"/>
                    <a:pt x="547" y="18627"/>
                    <a:pt x="1572" y="18766"/>
                  </a:cubicBezTo>
                  <a:cubicBezTo>
                    <a:pt x="2597" y="18904"/>
                    <a:pt x="4101" y="18766"/>
                    <a:pt x="5810" y="17935"/>
                  </a:cubicBezTo>
                  <a:cubicBezTo>
                    <a:pt x="7519" y="17104"/>
                    <a:pt x="9433" y="15581"/>
                    <a:pt x="10868" y="13297"/>
                  </a:cubicBezTo>
                  <a:cubicBezTo>
                    <a:pt x="12304" y="11012"/>
                    <a:pt x="13261" y="7966"/>
                    <a:pt x="13603" y="5958"/>
                  </a:cubicBezTo>
                  <a:cubicBezTo>
                    <a:pt x="13944" y="3950"/>
                    <a:pt x="13671" y="2981"/>
                    <a:pt x="13808" y="2012"/>
                  </a:cubicBezTo>
                  <a:cubicBezTo>
                    <a:pt x="13944" y="1043"/>
                    <a:pt x="14491" y="73"/>
                    <a:pt x="14765" y="4"/>
                  </a:cubicBezTo>
                  <a:cubicBezTo>
                    <a:pt x="15038" y="-65"/>
                    <a:pt x="15038" y="766"/>
                    <a:pt x="14901" y="3050"/>
                  </a:cubicBezTo>
                  <a:cubicBezTo>
                    <a:pt x="14765" y="5335"/>
                    <a:pt x="14491" y="9073"/>
                    <a:pt x="14696" y="12120"/>
                  </a:cubicBezTo>
                  <a:cubicBezTo>
                    <a:pt x="14901" y="15166"/>
                    <a:pt x="15585" y="17520"/>
                    <a:pt x="16815" y="18973"/>
                  </a:cubicBezTo>
                  <a:cubicBezTo>
                    <a:pt x="18046" y="20427"/>
                    <a:pt x="19823" y="20981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0" name="Linea"/>
            <p:cNvSpPr/>
            <p:nvPr/>
          </p:nvSpPr>
          <p:spPr>
            <a:xfrm>
              <a:off x="4290573" y="4156176"/>
              <a:ext cx="101138" cy="124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4" fill="norm" stroke="1" extrusionOk="0">
                  <a:moveTo>
                    <a:pt x="1393" y="14059"/>
                  </a:moveTo>
                  <a:cubicBezTo>
                    <a:pt x="4570" y="12270"/>
                    <a:pt x="7746" y="10480"/>
                    <a:pt x="9652" y="8819"/>
                  </a:cubicBezTo>
                  <a:cubicBezTo>
                    <a:pt x="11558" y="7157"/>
                    <a:pt x="12193" y="5624"/>
                    <a:pt x="12511" y="4537"/>
                  </a:cubicBezTo>
                  <a:cubicBezTo>
                    <a:pt x="12829" y="3451"/>
                    <a:pt x="12829" y="2812"/>
                    <a:pt x="12670" y="2173"/>
                  </a:cubicBezTo>
                  <a:cubicBezTo>
                    <a:pt x="12511" y="1534"/>
                    <a:pt x="12193" y="895"/>
                    <a:pt x="11637" y="511"/>
                  </a:cubicBezTo>
                  <a:cubicBezTo>
                    <a:pt x="11081" y="128"/>
                    <a:pt x="10287" y="0"/>
                    <a:pt x="9493" y="0"/>
                  </a:cubicBezTo>
                  <a:cubicBezTo>
                    <a:pt x="8699" y="0"/>
                    <a:pt x="7905" y="128"/>
                    <a:pt x="6952" y="703"/>
                  </a:cubicBezTo>
                  <a:cubicBezTo>
                    <a:pt x="5999" y="1278"/>
                    <a:pt x="4887" y="2301"/>
                    <a:pt x="3776" y="3707"/>
                  </a:cubicBezTo>
                  <a:cubicBezTo>
                    <a:pt x="2664" y="5112"/>
                    <a:pt x="1552" y="6902"/>
                    <a:pt x="837" y="9011"/>
                  </a:cubicBezTo>
                  <a:cubicBezTo>
                    <a:pt x="123" y="11120"/>
                    <a:pt x="-195" y="13548"/>
                    <a:pt x="123" y="15529"/>
                  </a:cubicBezTo>
                  <a:cubicBezTo>
                    <a:pt x="440" y="17510"/>
                    <a:pt x="1393" y="19044"/>
                    <a:pt x="2743" y="20066"/>
                  </a:cubicBezTo>
                  <a:cubicBezTo>
                    <a:pt x="4093" y="21089"/>
                    <a:pt x="5840" y="21600"/>
                    <a:pt x="9017" y="20769"/>
                  </a:cubicBezTo>
                  <a:cubicBezTo>
                    <a:pt x="12193" y="19938"/>
                    <a:pt x="16799" y="17766"/>
                    <a:pt x="21405" y="155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1" name="Linea"/>
            <p:cNvSpPr/>
            <p:nvPr/>
          </p:nvSpPr>
          <p:spPr>
            <a:xfrm>
              <a:off x="3198909" y="4523763"/>
              <a:ext cx="82940" cy="1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22" fill="norm" stroke="1" extrusionOk="0">
                  <a:moveTo>
                    <a:pt x="4577" y="972"/>
                  </a:moveTo>
                  <a:cubicBezTo>
                    <a:pt x="3604" y="428"/>
                    <a:pt x="2631" y="-115"/>
                    <a:pt x="2145" y="21"/>
                  </a:cubicBezTo>
                  <a:cubicBezTo>
                    <a:pt x="1658" y="157"/>
                    <a:pt x="1658" y="972"/>
                    <a:pt x="1366" y="3010"/>
                  </a:cubicBezTo>
                  <a:cubicBezTo>
                    <a:pt x="1075" y="5047"/>
                    <a:pt x="491" y="8308"/>
                    <a:pt x="199" y="11296"/>
                  </a:cubicBezTo>
                  <a:cubicBezTo>
                    <a:pt x="-93" y="14285"/>
                    <a:pt x="-93" y="17002"/>
                    <a:pt x="393" y="18768"/>
                  </a:cubicBezTo>
                  <a:cubicBezTo>
                    <a:pt x="880" y="20534"/>
                    <a:pt x="1853" y="21349"/>
                    <a:pt x="2339" y="21417"/>
                  </a:cubicBezTo>
                  <a:cubicBezTo>
                    <a:pt x="2826" y="21485"/>
                    <a:pt x="2826" y="20806"/>
                    <a:pt x="2923" y="19040"/>
                  </a:cubicBezTo>
                  <a:cubicBezTo>
                    <a:pt x="3021" y="17274"/>
                    <a:pt x="3215" y="14421"/>
                    <a:pt x="4285" y="11840"/>
                  </a:cubicBezTo>
                  <a:cubicBezTo>
                    <a:pt x="5356" y="9259"/>
                    <a:pt x="7302" y="6949"/>
                    <a:pt x="9442" y="5523"/>
                  </a:cubicBezTo>
                  <a:cubicBezTo>
                    <a:pt x="11583" y="4096"/>
                    <a:pt x="13918" y="3553"/>
                    <a:pt x="15961" y="3417"/>
                  </a:cubicBezTo>
                  <a:cubicBezTo>
                    <a:pt x="18004" y="3281"/>
                    <a:pt x="19756" y="3553"/>
                    <a:pt x="21507" y="38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2" name="Linea"/>
            <p:cNvSpPr/>
            <p:nvPr/>
          </p:nvSpPr>
          <p:spPr>
            <a:xfrm>
              <a:off x="3333626" y="4535886"/>
              <a:ext cx="6755" cy="1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233"/>
                    <a:pt x="7200" y="6465"/>
                    <a:pt x="3600" y="10065"/>
                  </a:cubicBezTo>
                  <a:cubicBezTo>
                    <a:pt x="0" y="13665"/>
                    <a:pt x="0" y="176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3" name="Linea"/>
            <p:cNvSpPr/>
            <p:nvPr/>
          </p:nvSpPr>
          <p:spPr>
            <a:xfrm>
              <a:off x="3347134" y="4479605"/>
              <a:ext cx="4503" cy="1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4" name="Linea"/>
            <p:cNvSpPr/>
            <p:nvPr/>
          </p:nvSpPr>
          <p:spPr>
            <a:xfrm>
              <a:off x="3409736" y="4527635"/>
              <a:ext cx="58787" cy="121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86" fill="norm" stroke="1" extrusionOk="0">
                  <a:moveTo>
                    <a:pt x="15742" y="1844"/>
                  </a:moveTo>
                  <a:cubicBezTo>
                    <a:pt x="15195" y="1185"/>
                    <a:pt x="14649" y="527"/>
                    <a:pt x="13692" y="197"/>
                  </a:cubicBezTo>
                  <a:cubicBezTo>
                    <a:pt x="12735" y="-132"/>
                    <a:pt x="11368" y="-132"/>
                    <a:pt x="9180" y="856"/>
                  </a:cubicBezTo>
                  <a:cubicBezTo>
                    <a:pt x="6993" y="1844"/>
                    <a:pt x="3985" y="3819"/>
                    <a:pt x="2208" y="5663"/>
                  </a:cubicBezTo>
                  <a:cubicBezTo>
                    <a:pt x="431" y="7507"/>
                    <a:pt x="-116" y="9219"/>
                    <a:pt x="294" y="10273"/>
                  </a:cubicBezTo>
                  <a:cubicBezTo>
                    <a:pt x="704" y="11326"/>
                    <a:pt x="2071" y="11722"/>
                    <a:pt x="5079" y="12183"/>
                  </a:cubicBezTo>
                  <a:cubicBezTo>
                    <a:pt x="8087" y="12644"/>
                    <a:pt x="12735" y="13170"/>
                    <a:pt x="15605" y="13631"/>
                  </a:cubicBezTo>
                  <a:cubicBezTo>
                    <a:pt x="18476" y="14092"/>
                    <a:pt x="19570" y="14487"/>
                    <a:pt x="20254" y="15080"/>
                  </a:cubicBezTo>
                  <a:cubicBezTo>
                    <a:pt x="20937" y="15673"/>
                    <a:pt x="21211" y="16463"/>
                    <a:pt x="21347" y="17253"/>
                  </a:cubicBezTo>
                  <a:cubicBezTo>
                    <a:pt x="21484" y="18044"/>
                    <a:pt x="21484" y="18834"/>
                    <a:pt x="20800" y="19492"/>
                  </a:cubicBezTo>
                  <a:cubicBezTo>
                    <a:pt x="20117" y="20151"/>
                    <a:pt x="18750" y="20678"/>
                    <a:pt x="16016" y="21007"/>
                  </a:cubicBezTo>
                  <a:cubicBezTo>
                    <a:pt x="13281" y="21336"/>
                    <a:pt x="9180" y="21468"/>
                    <a:pt x="6446" y="21336"/>
                  </a:cubicBezTo>
                  <a:cubicBezTo>
                    <a:pt x="3712" y="21205"/>
                    <a:pt x="2345" y="20809"/>
                    <a:pt x="1388" y="20283"/>
                  </a:cubicBezTo>
                  <a:cubicBezTo>
                    <a:pt x="431" y="19756"/>
                    <a:pt x="-116" y="19097"/>
                    <a:pt x="21" y="18505"/>
                  </a:cubicBezTo>
                  <a:cubicBezTo>
                    <a:pt x="157" y="17912"/>
                    <a:pt x="978" y="17385"/>
                    <a:pt x="1798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5" name="Linea"/>
            <p:cNvSpPr/>
            <p:nvPr/>
          </p:nvSpPr>
          <p:spPr>
            <a:xfrm>
              <a:off x="3519699" y="4536691"/>
              <a:ext cx="66067" cy="96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019" fill="norm" stroke="1" extrusionOk="0">
                  <a:moveTo>
                    <a:pt x="3165" y="6206"/>
                  </a:moveTo>
                  <a:cubicBezTo>
                    <a:pt x="1951" y="7679"/>
                    <a:pt x="738" y="9152"/>
                    <a:pt x="252" y="10297"/>
                  </a:cubicBezTo>
                  <a:cubicBezTo>
                    <a:pt x="-233" y="11442"/>
                    <a:pt x="10" y="12261"/>
                    <a:pt x="738" y="12752"/>
                  </a:cubicBezTo>
                  <a:cubicBezTo>
                    <a:pt x="1466" y="13242"/>
                    <a:pt x="2679" y="13406"/>
                    <a:pt x="4621" y="13242"/>
                  </a:cubicBezTo>
                  <a:cubicBezTo>
                    <a:pt x="6563" y="13079"/>
                    <a:pt x="9232" y="12588"/>
                    <a:pt x="11659" y="11279"/>
                  </a:cubicBezTo>
                  <a:cubicBezTo>
                    <a:pt x="14086" y="9970"/>
                    <a:pt x="16270" y="7842"/>
                    <a:pt x="16998" y="5961"/>
                  </a:cubicBezTo>
                  <a:cubicBezTo>
                    <a:pt x="17727" y="4079"/>
                    <a:pt x="16998" y="2442"/>
                    <a:pt x="15300" y="1297"/>
                  </a:cubicBezTo>
                  <a:cubicBezTo>
                    <a:pt x="13601" y="152"/>
                    <a:pt x="10931" y="-503"/>
                    <a:pt x="8140" y="479"/>
                  </a:cubicBezTo>
                  <a:cubicBezTo>
                    <a:pt x="5349" y="1461"/>
                    <a:pt x="2437" y="4079"/>
                    <a:pt x="1223" y="7352"/>
                  </a:cubicBezTo>
                  <a:cubicBezTo>
                    <a:pt x="10" y="10624"/>
                    <a:pt x="495" y="14552"/>
                    <a:pt x="1587" y="17170"/>
                  </a:cubicBezTo>
                  <a:cubicBezTo>
                    <a:pt x="2679" y="19788"/>
                    <a:pt x="4378" y="21097"/>
                    <a:pt x="7776" y="21015"/>
                  </a:cubicBezTo>
                  <a:cubicBezTo>
                    <a:pt x="11174" y="20933"/>
                    <a:pt x="16270" y="19461"/>
                    <a:pt x="21367" y="179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6" name="Linea"/>
            <p:cNvSpPr/>
            <p:nvPr/>
          </p:nvSpPr>
          <p:spPr>
            <a:xfrm>
              <a:off x="3624371" y="4535886"/>
              <a:ext cx="73958" cy="10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65" fill="norm" stroke="1" extrusionOk="0">
                  <a:moveTo>
                    <a:pt x="4485" y="0"/>
                  </a:moveTo>
                  <a:cubicBezTo>
                    <a:pt x="3394" y="155"/>
                    <a:pt x="2303" y="311"/>
                    <a:pt x="1430" y="1165"/>
                  </a:cubicBezTo>
                  <a:cubicBezTo>
                    <a:pt x="558" y="2020"/>
                    <a:pt x="-97" y="3574"/>
                    <a:pt x="12" y="6449"/>
                  </a:cubicBezTo>
                  <a:cubicBezTo>
                    <a:pt x="121" y="9324"/>
                    <a:pt x="994" y="13519"/>
                    <a:pt x="1539" y="16006"/>
                  </a:cubicBezTo>
                  <a:cubicBezTo>
                    <a:pt x="2085" y="18492"/>
                    <a:pt x="2303" y="19269"/>
                    <a:pt x="2630" y="20046"/>
                  </a:cubicBezTo>
                  <a:cubicBezTo>
                    <a:pt x="2958" y="20823"/>
                    <a:pt x="3394" y="21600"/>
                    <a:pt x="3612" y="21445"/>
                  </a:cubicBezTo>
                  <a:cubicBezTo>
                    <a:pt x="3830" y="21289"/>
                    <a:pt x="3830" y="20201"/>
                    <a:pt x="4048" y="17637"/>
                  </a:cubicBezTo>
                  <a:cubicBezTo>
                    <a:pt x="4267" y="15073"/>
                    <a:pt x="4703" y="11033"/>
                    <a:pt x="5576" y="8314"/>
                  </a:cubicBezTo>
                  <a:cubicBezTo>
                    <a:pt x="6448" y="5594"/>
                    <a:pt x="7758" y="4196"/>
                    <a:pt x="9721" y="3030"/>
                  </a:cubicBezTo>
                  <a:cubicBezTo>
                    <a:pt x="11685" y="1865"/>
                    <a:pt x="14303" y="932"/>
                    <a:pt x="16158" y="544"/>
                  </a:cubicBezTo>
                  <a:cubicBezTo>
                    <a:pt x="18012" y="155"/>
                    <a:pt x="19103" y="311"/>
                    <a:pt x="19867" y="622"/>
                  </a:cubicBezTo>
                  <a:cubicBezTo>
                    <a:pt x="20630" y="932"/>
                    <a:pt x="21067" y="1399"/>
                    <a:pt x="21503" y="18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7" name="Linea"/>
            <p:cNvSpPr/>
            <p:nvPr/>
          </p:nvSpPr>
          <p:spPr>
            <a:xfrm>
              <a:off x="3732097" y="4520127"/>
              <a:ext cx="76543" cy="11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4689"/>
                  </a:moveTo>
                  <a:cubicBezTo>
                    <a:pt x="212" y="7958"/>
                    <a:pt x="423" y="11226"/>
                    <a:pt x="847" y="13642"/>
                  </a:cubicBezTo>
                  <a:cubicBezTo>
                    <a:pt x="1271" y="16058"/>
                    <a:pt x="1906" y="17621"/>
                    <a:pt x="2329" y="18758"/>
                  </a:cubicBezTo>
                  <a:cubicBezTo>
                    <a:pt x="2753" y="19895"/>
                    <a:pt x="2965" y="20605"/>
                    <a:pt x="3494" y="20747"/>
                  </a:cubicBezTo>
                  <a:cubicBezTo>
                    <a:pt x="4023" y="20889"/>
                    <a:pt x="4871" y="20463"/>
                    <a:pt x="5400" y="20605"/>
                  </a:cubicBezTo>
                  <a:cubicBezTo>
                    <a:pt x="5929" y="20747"/>
                    <a:pt x="6141" y="21458"/>
                    <a:pt x="6565" y="21529"/>
                  </a:cubicBezTo>
                  <a:cubicBezTo>
                    <a:pt x="6988" y="21600"/>
                    <a:pt x="7623" y="21032"/>
                    <a:pt x="8682" y="19397"/>
                  </a:cubicBezTo>
                  <a:cubicBezTo>
                    <a:pt x="9741" y="17763"/>
                    <a:pt x="11224" y="15063"/>
                    <a:pt x="12706" y="12647"/>
                  </a:cubicBezTo>
                  <a:cubicBezTo>
                    <a:pt x="14188" y="10232"/>
                    <a:pt x="15671" y="8100"/>
                    <a:pt x="17153" y="6039"/>
                  </a:cubicBezTo>
                  <a:cubicBezTo>
                    <a:pt x="18635" y="3979"/>
                    <a:pt x="20118" y="19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8" name="Linea"/>
            <p:cNvSpPr/>
            <p:nvPr/>
          </p:nvSpPr>
          <p:spPr>
            <a:xfrm>
              <a:off x="3833684" y="4535717"/>
              <a:ext cx="83015" cy="10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15" fill="norm" stroke="1" extrusionOk="0">
                  <a:moveTo>
                    <a:pt x="15689" y="1384"/>
                  </a:moveTo>
                  <a:cubicBezTo>
                    <a:pt x="14132" y="784"/>
                    <a:pt x="12576" y="184"/>
                    <a:pt x="11311" y="34"/>
                  </a:cubicBezTo>
                  <a:cubicBezTo>
                    <a:pt x="10046" y="-116"/>
                    <a:pt x="9073" y="184"/>
                    <a:pt x="7419" y="1984"/>
                  </a:cubicBezTo>
                  <a:cubicBezTo>
                    <a:pt x="5765" y="3784"/>
                    <a:pt x="3430" y="7084"/>
                    <a:pt x="2068" y="9634"/>
                  </a:cubicBezTo>
                  <a:cubicBezTo>
                    <a:pt x="705" y="12184"/>
                    <a:pt x="316" y="13984"/>
                    <a:pt x="122" y="15259"/>
                  </a:cubicBezTo>
                  <a:cubicBezTo>
                    <a:pt x="-73" y="16534"/>
                    <a:pt x="-73" y="17284"/>
                    <a:pt x="413" y="17734"/>
                  </a:cubicBezTo>
                  <a:cubicBezTo>
                    <a:pt x="900" y="18184"/>
                    <a:pt x="1873" y="18334"/>
                    <a:pt x="3916" y="17509"/>
                  </a:cubicBezTo>
                  <a:cubicBezTo>
                    <a:pt x="5959" y="16684"/>
                    <a:pt x="9073" y="14884"/>
                    <a:pt x="11408" y="12334"/>
                  </a:cubicBezTo>
                  <a:cubicBezTo>
                    <a:pt x="13743" y="9784"/>
                    <a:pt x="15300" y="6484"/>
                    <a:pt x="16176" y="4384"/>
                  </a:cubicBezTo>
                  <a:cubicBezTo>
                    <a:pt x="17051" y="2284"/>
                    <a:pt x="17246" y="1384"/>
                    <a:pt x="17051" y="1309"/>
                  </a:cubicBezTo>
                  <a:cubicBezTo>
                    <a:pt x="16857" y="1234"/>
                    <a:pt x="16273" y="1984"/>
                    <a:pt x="15981" y="4009"/>
                  </a:cubicBezTo>
                  <a:cubicBezTo>
                    <a:pt x="15689" y="6034"/>
                    <a:pt x="15689" y="9334"/>
                    <a:pt x="15786" y="12259"/>
                  </a:cubicBezTo>
                  <a:cubicBezTo>
                    <a:pt x="15884" y="15184"/>
                    <a:pt x="16078" y="17734"/>
                    <a:pt x="16468" y="19309"/>
                  </a:cubicBezTo>
                  <a:cubicBezTo>
                    <a:pt x="16857" y="20884"/>
                    <a:pt x="17440" y="21484"/>
                    <a:pt x="18316" y="21409"/>
                  </a:cubicBezTo>
                  <a:cubicBezTo>
                    <a:pt x="19192" y="21334"/>
                    <a:pt x="20359" y="20584"/>
                    <a:pt x="21527" y="198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9" name="Linea"/>
            <p:cNvSpPr/>
            <p:nvPr/>
          </p:nvSpPr>
          <p:spPr>
            <a:xfrm>
              <a:off x="3968606" y="4486359"/>
              <a:ext cx="51650" cy="14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457" fill="norm" stroke="1" extrusionOk="0">
                  <a:moveTo>
                    <a:pt x="2763" y="0"/>
                  </a:moveTo>
                  <a:cubicBezTo>
                    <a:pt x="1824" y="445"/>
                    <a:pt x="885" y="891"/>
                    <a:pt x="572" y="2115"/>
                  </a:cubicBezTo>
                  <a:cubicBezTo>
                    <a:pt x="259" y="3340"/>
                    <a:pt x="572" y="5344"/>
                    <a:pt x="572" y="8128"/>
                  </a:cubicBezTo>
                  <a:cubicBezTo>
                    <a:pt x="572" y="10911"/>
                    <a:pt x="259" y="14474"/>
                    <a:pt x="103" y="16534"/>
                  </a:cubicBezTo>
                  <a:cubicBezTo>
                    <a:pt x="-54" y="18594"/>
                    <a:pt x="-54" y="19151"/>
                    <a:pt x="259" y="19707"/>
                  </a:cubicBezTo>
                  <a:cubicBezTo>
                    <a:pt x="572" y="20264"/>
                    <a:pt x="1198" y="20821"/>
                    <a:pt x="2294" y="21155"/>
                  </a:cubicBezTo>
                  <a:cubicBezTo>
                    <a:pt x="3389" y="21489"/>
                    <a:pt x="4955" y="21600"/>
                    <a:pt x="8242" y="21210"/>
                  </a:cubicBezTo>
                  <a:cubicBezTo>
                    <a:pt x="11529" y="20821"/>
                    <a:pt x="16537" y="19930"/>
                    <a:pt x="21546" y="190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0" name="Linea"/>
            <p:cNvSpPr/>
            <p:nvPr/>
          </p:nvSpPr>
          <p:spPr>
            <a:xfrm>
              <a:off x="3959472" y="4526881"/>
              <a:ext cx="49528" cy="9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1" name="Linea"/>
            <p:cNvSpPr/>
            <p:nvPr/>
          </p:nvSpPr>
          <p:spPr>
            <a:xfrm>
              <a:off x="4049379" y="4539675"/>
              <a:ext cx="90193" cy="8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36" fill="norm" stroke="1" extrusionOk="0">
                  <a:moveTo>
                    <a:pt x="33" y="8411"/>
                  </a:moveTo>
                  <a:cubicBezTo>
                    <a:pt x="33" y="9327"/>
                    <a:pt x="33" y="10242"/>
                    <a:pt x="476" y="10791"/>
                  </a:cubicBezTo>
                  <a:cubicBezTo>
                    <a:pt x="918" y="11340"/>
                    <a:pt x="1804" y="11523"/>
                    <a:pt x="4017" y="10883"/>
                  </a:cubicBezTo>
                  <a:cubicBezTo>
                    <a:pt x="6230" y="10242"/>
                    <a:pt x="9771" y="8777"/>
                    <a:pt x="12161" y="7222"/>
                  </a:cubicBezTo>
                  <a:cubicBezTo>
                    <a:pt x="14551" y="5666"/>
                    <a:pt x="15791" y="4018"/>
                    <a:pt x="16233" y="2737"/>
                  </a:cubicBezTo>
                  <a:cubicBezTo>
                    <a:pt x="16676" y="1455"/>
                    <a:pt x="16322" y="540"/>
                    <a:pt x="14640" y="174"/>
                  </a:cubicBezTo>
                  <a:cubicBezTo>
                    <a:pt x="12958" y="-192"/>
                    <a:pt x="9948" y="-9"/>
                    <a:pt x="7204" y="998"/>
                  </a:cubicBezTo>
                  <a:cubicBezTo>
                    <a:pt x="4459" y="2005"/>
                    <a:pt x="1981" y="3835"/>
                    <a:pt x="830" y="6123"/>
                  </a:cubicBezTo>
                  <a:cubicBezTo>
                    <a:pt x="-321" y="8411"/>
                    <a:pt x="-144" y="11157"/>
                    <a:pt x="564" y="13537"/>
                  </a:cubicBezTo>
                  <a:cubicBezTo>
                    <a:pt x="1272" y="15916"/>
                    <a:pt x="2512" y="17930"/>
                    <a:pt x="4282" y="19303"/>
                  </a:cubicBezTo>
                  <a:cubicBezTo>
                    <a:pt x="6053" y="20676"/>
                    <a:pt x="8354" y="21408"/>
                    <a:pt x="11276" y="21042"/>
                  </a:cubicBezTo>
                  <a:cubicBezTo>
                    <a:pt x="14197" y="20676"/>
                    <a:pt x="17738" y="19211"/>
                    <a:pt x="21279" y="177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2" name="Linea"/>
            <p:cNvSpPr/>
            <p:nvPr/>
          </p:nvSpPr>
          <p:spPr>
            <a:xfrm>
              <a:off x="4173340" y="4534671"/>
              <a:ext cx="90051" cy="107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1135"/>
                  </a:moveTo>
                  <a:cubicBezTo>
                    <a:pt x="2700" y="986"/>
                    <a:pt x="5400" y="837"/>
                    <a:pt x="7650" y="613"/>
                  </a:cubicBezTo>
                  <a:cubicBezTo>
                    <a:pt x="9900" y="390"/>
                    <a:pt x="11700" y="92"/>
                    <a:pt x="13140" y="17"/>
                  </a:cubicBezTo>
                  <a:cubicBezTo>
                    <a:pt x="14580" y="-57"/>
                    <a:pt x="15660" y="92"/>
                    <a:pt x="16110" y="688"/>
                  </a:cubicBezTo>
                  <a:cubicBezTo>
                    <a:pt x="16560" y="1284"/>
                    <a:pt x="16380" y="2326"/>
                    <a:pt x="15120" y="3965"/>
                  </a:cubicBezTo>
                  <a:cubicBezTo>
                    <a:pt x="13860" y="5604"/>
                    <a:pt x="11520" y="7838"/>
                    <a:pt x="9270" y="10147"/>
                  </a:cubicBezTo>
                  <a:cubicBezTo>
                    <a:pt x="7020" y="12456"/>
                    <a:pt x="4860" y="14840"/>
                    <a:pt x="3510" y="16404"/>
                  </a:cubicBezTo>
                  <a:cubicBezTo>
                    <a:pt x="2160" y="17968"/>
                    <a:pt x="1620" y="18713"/>
                    <a:pt x="1170" y="19457"/>
                  </a:cubicBezTo>
                  <a:cubicBezTo>
                    <a:pt x="720" y="20202"/>
                    <a:pt x="360" y="20947"/>
                    <a:pt x="630" y="21245"/>
                  </a:cubicBezTo>
                  <a:cubicBezTo>
                    <a:pt x="900" y="21543"/>
                    <a:pt x="1800" y="21394"/>
                    <a:pt x="4320" y="21171"/>
                  </a:cubicBezTo>
                  <a:cubicBezTo>
                    <a:pt x="6840" y="20947"/>
                    <a:pt x="10980" y="20649"/>
                    <a:pt x="14130" y="20351"/>
                  </a:cubicBezTo>
                  <a:cubicBezTo>
                    <a:pt x="17280" y="20053"/>
                    <a:pt x="19440" y="19755"/>
                    <a:pt x="21600" y="194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3" name="Linea"/>
            <p:cNvSpPr/>
            <p:nvPr/>
          </p:nvSpPr>
          <p:spPr>
            <a:xfrm>
              <a:off x="4283651" y="4524819"/>
              <a:ext cx="90051" cy="11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441"/>
                  </a:moveTo>
                  <a:cubicBezTo>
                    <a:pt x="4140" y="1754"/>
                    <a:pt x="8280" y="1066"/>
                    <a:pt x="10890" y="653"/>
                  </a:cubicBezTo>
                  <a:cubicBezTo>
                    <a:pt x="13500" y="240"/>
                    <a:pt x="14580" y="103"/>
                    <a:pt x="15570" y="34"/>
                  </a:cubicBezTo>
                  <a:cubicBezTo>
                    <a:pt x="16560" y="-35"/>
                    <a:pt x="17460" y="-35"/>
                    <a:pt x="17550" y="378"/>
                  </a:cubicBezTo>
                  <a:cubicBezTo>
                    <a:pt x="17640" y="790"/>
                    <a:pt x="16920" y="1616"/>
                    <a:pt x="15030" y="3955"/>
                  </a:cubicBezTo>
                  <a:cubicBezTo>
                    <a:pt x="13140" y="6294"/>
                    <a:pt x="10080" y="10146"/>
                    <a:pt x="8100" y="12829"/>
                  </a:cubicBezTo>
                  <a:cubicBezTo>
                    <a:pt x="6120" y="15511"/>
                    <a:pt x="5220" y="17025"/>
                    <a:pt x="4680" y="18125"/>
                  </a:cubicBezTo>
                  <a:cubicBezTo>
                    <a:pt x="4140" y="19226"/>
                    <a:pt x="3960" y="19914"/>
                    <a:pt x="4230" y="20464"/>
                  </a:cubicBezTo>
                  <a:cubicBezTo>
                    <a:pt x="4500" y="21015"/>
                    <a:pt x="5220" y="21427"/>
                    <a:pt x="6660" y="21496"/>
                  </a:cubicBezTo>
                  <a:cubicBezTo>
                    <a:pt x="8100" y="21565"/>
                    <a:pt x="10260" y="21290"/>
                    <a:pt x="12060" y="21015"/>
                  </a:cubicBezTo>
                  <a:cubicBezTo>
                    <a:pt x="13860" y="20740"/>
                    <a:pt x="15300" y="20464"/>
                    <a:pt x="16830" y="20258"/>
                  </a:cubicBezTo>
                  <a:cubicBezTo>
                    <a:pt x="18360" y="20052"/>
                    <a:pt x="19980" y="19914"/>
                    <a:pt x="20790" y="19845"/>
                  </a:cubicBezTo>
                  <a:cubicBezTo>
                    <a:pt x="21600" y="19776"/>
                    <a:pt x="21600" y="19776"/>
                    <a:pt x="21600" y="197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4" name="Linea"/>
            <p:cNvSpPr/>
            <p:nvPr/>
          </p:nvSpPr>
          <p:spPr>
            <a:xfrm>
              <a:off x="4202606" y="4569654"/>
              <a:ext cx="72041" cy="2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5" name="Linea"/>
            <p:cNvSpPr/>
            <p:nvPr/>
          </p:nvSpPr>
          <p:spPr>
            <a:xfrm>
              <a:off x="4294907" y="4569654"/>
              <a:ext cx="60785" cy="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6" name="Linea"/>
            <p:cNvSpPr/>
            <p:nvPr/>
          </p:nvSpPr>
          <p:spPr>
            <a:xfrm>
              <a:off x="4402285" y="4526688"/>
              <a:ext cx="122250" cy="121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13" fill="norm" stroke="1" extrusionOk="0">
                  <a:moveTo>
                    <a:pt x="13864" y="2800"/>
                  </a:moveTo>
                  <a:cubicBezTo>
                    <a:pt x="14126" y="2009"/>
                    <a:pt x="14388" y="1219"/>
                    <a:pt x="14126" y="890"/>
                  </a:cubicBezTo>
                  <a:cubicBezTo>
                    <a:pt x="13864" y="561"/>
                    <a:pt x="13079" y="692"/>
                    <a:pt x="11246" y="1812"/>
                  </a:cubicBezTo>
                  <a:cubicBezTo>
                    <a:pt x="9413" y="2931"/>
                    <a:pt x="6533" y="5039"/>
                    <a:pt x="4373" y="7278"/>
                  </a:cubicBezTo>
                  <a:cubicBezTo>
                    <a:pt x="2213" y="9517"/>
                    <a:pt x="773" y="11887"/>
                    <a:pt x="250" y="13995"/>
                  </a:cubicBezTo>
                  <a:cubicBezTo>
                    <a:pt x="-274" y="16102"/>
                    <a:pt x="119" y="17946"/>
                    <a:pt x="577" y="19065"/>
                  </a:cubicBezTo>
                  <a:cubicBezTo>
                    <a:pt x="1035" y="20185"/>
                    <a:pt x="1559" y="20580"/>
                    <a:pt x="2148" y="20778"/>
                  </a:cubicBezTo>
                  <a:cubicBezTo>
                    <a:pt x="2737" y="20975"/>
                    <a:pt x="3391" y="20975"/>
                    <a:pt x="4635" y="20053"/>
                  </a:cubicBezTo>
                  <a:cubicBezTo>
                    <a:pt x="5879" y="19131"/>
                    <a:pt x="7711" y="17287"/>
                    <a:pt x="9675" y="14719"/>
                  </a:cubicBezTo>
                  <a:cubicBezTo>
                    <a:pt x="11639" y="12151"/>
                    <a:pt x="13733" y="8858"/>
                    <a:pt x="15042" y="6487"/>
                  </a:cubicBezTo>
                  <a:cubicBezTo>
                    <a:pt x="16351" y="4117"/>
                    <a:pt x="16875" y="2668"/>
                    <a:pt x="16941" y="1680"/>
                  </a:cubicBezTo>
                  <a:cubicBezTo>
                    <a:pt x="17006" y="692"/>
                    <a:pt x="16613" y="165"/>
                    <a:pt x="16090" y="34"/>
                  </a:cubicBezTo>
                  <a:cubicBezTo>
                    <a:pt x="15566" y="-98"/>
                    <a:pt x="14911" y="165"/>
                    <a:pt x="14388" y="626"/>
                  </a:cubicBezTo>
                  <a:cubicBezTo>
                    <a:pt x="13864" y="1087"/>
                    <a:pt x="13471" y="1746"/>
                    <a:pt x="13471" y="2734"/>
                  </a:cubicBezTo>
                  <a:cubicBezTo>
                    <a:pt x="13471" y="3722"/>
                    <a:pt x="13864" y="5039"/>
                    <a:pt x="14126" y="7080"/>
                  </a:cubicBezTo>
                  <a:cubicBezTo>
                    <a:pt x="14388" y="9122"/>
                    <a:pt x="14519" y="11887"/>
                    <a:pt x="14715" y="13995"/>
                  </a:cubicBezTo>
                  <a:cubicBezTo>
                    <a:pt x="14911" y="16102"/>
                    <a:pt x="15173" y="17551"/>
                    <a:pt x="15435" y="18736"/>
                  </a:cubicBezTo>
                  <a:cubicBezTo>
                    <a:pt x="15697" y="19922"/>
                    <a:pt x="15959" y="20843"/>
                    <a:pt x="16417" y="21173"/>
                  </a:cubicBezTo>
                  <a:cubicBezTo>
                    <a:pt x="16875" y="21502"/>
                    <a:pt x="17530" y="21239"/>
                    <a:pt x="18381" y="20514"/>
                  </a:cubicBezTo>
                  <a:cubicBezTo>
                    <a:pt x="19231" y="19790"/>
                    <a:pt x="20279" y="18604"/>
                    <a:pt x="21326" y="174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7" name="Linea"/>
            <p:cNvSpPr/>
            <p:nvPr/>
          </p:nvSpPr>
          <p:spPr>
            <a:xfrm>
              <a:off x="5827693" y="4413836"/>
              <a:ext cx="104557" cy="24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21" fill="norm" stroke="1" extrusionOk="0">
                  <a:moveTo>
                    <a:pt x="13159" y="0"/>
                  </a:moveTo>
                  <a:cubicBezTo>
                    <a:pt x="13856" y="3016"/>
                    <a:pt x="14552" y="6032"/>
                    <a:pt x="15133" y="9195"/>
                  </a:cubicBezTo>
                  <a:cubicBezTo>
                    <a:pt x="15714" y="12357"/>
                    <a:pt x="16178" y="15665"/>
                    <a:pt x="16294" y="17659"/>
                  </a:cubicBezTo>
                  <a:cubicBezTo>
                    <a:pt x="16410" y="19654"/>
                    <a:pt x="16178" y="20335"/>
                    <a:pt x="16062" y="20432"/>
                  </a:cubicBezTo>
                  <a:cubicBezTo>
                    <a:pt x="15946" y="20530"/>
                    <a:pt x="15946" y="20043"/>
                    <a:pt x="15946" y="19070"/>
                  </a:cubicBezTo>
                  <a:cubicBezTo>
                    <a:pt x="15946" y="18097"/>
                    <a:pt x="15946" y="16638"/>
                    <a:pt x="15249" y="15470"/>
                  </a:cubicBezTo>
                  <a:cubicBezTo>
                    <a:pt x="14552" y="14303"/>
                    <a:pt x="13159" y="13427"/>
                    <a:pt x="11533" y="12892"/>
                  </a:cubicBezTo>
                  <a:cubicBezTo>
                    <a:pt x="9907" y="12357"/>
                    <a:pt x="8049" y="12162"/>
                    <a:pt x="6772" y="12259"/>
                  </a:cubicBezTo>
                  <a:cubicBezTo>
                    <a:pt x="5494" y="12357"/>
                    <a:pt x="4798" y="12746"/>
                    <a:pt x="3985" y="13378"/>
                  </a:cubicBezTo>
                  <a:cubicBezTo>
                    <a:pt x="3172" y="14011"/>
                    <a:pt x="2243" y="14886"/>
                    <a:pt x="1546" y="15859"/>
                  </a:cubicBezTo>
                  <a:cubicBezTo>
                    <a:pt x="849" y="16832"/>
                    <a:pt x="385" y="17903"/>
                    <a:pt x="152" y="18778"/>
                  </a:cubicBezTo>
                  <a:cubicBezTo>
                    <a:pt x="-80" y="19654"/>
                    <a:pt x="-80" y="20335"/>
                    <a:pt x="385" y="20822"/>
                  </a:cubicBezTo>
                  <a:cubicBezTo>
                    <a:pt x="849" y="21308"/>
                    <a:pt x="1778" y="21600"/>
                    <a:pt x="4101" y="21503"/>
                  </a:cubicBezTo>
                  <a:cubicBezTo>
                    <a:pt x="6423" y="21405"/>
                    <a:pt x="10139" y="20919"/>
                    <a:pt x="13275" y="19995"/>
                  </a:cubicBezTo>
                  <a:cubicBezTo>
                    <a:pt x="16410" y="19070"/>
                    <a:pt x="18965" y="17708"/>
                    <a:pt x="21520" y="163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8" name="Linea"/>
            <p:cNvSpPr/>
            <p:nvPr/>
          </p:nvSpPr>
          <p:spPr>
            <a:xfrm>
              <a:off x="5960102" y="4535705"/>
              <a:ext cx="26312" cy="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fill="norm" stroke="1" extrusionOk="0">
                  <a:moveTo>
                    <a:pt x="12885" y="0"/>
                  </a:moveTo>
                  <a:cubicBezTo>
                    <a:pt x="8385" y="0"/>
                    <a:pt x="3885" y="0"/>
                    <a:pt x="1635" y="675"/>
                  </a:cubicBezTo>
                  <a:cubicBezTo>
                    <a:pt x="-615" y="1350"/>
                    <a:pt x="-615" y="2700"/>
                    <a:pt x="2085" y="5850"/>
                  </a:cubicBezTo>
                  <a:cubicBezTo>
                    <a:pt x="4785" y="9000"/>
                    <a:pt x="10185" y="13950"/>
                    <a:pt x="13785" y="16875"/>
                  </a:cubicBezTo>
                  <a:cubicBezTo>
                    <a:pt x="17385" y="19800"/>
                    <a:pt x="19185" y="20700"/>
                    <a:pt x="2098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9" name="Linea"/>
            <p:cNvSpPr/>
            <p:nvPr/>
          </p:nvSpPr>
          <p:spPr>
            <a:xfrm>
              <a:off x="6003339" y="4478156"/>
              <a:ext cx="6772" cy="13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0" name="Linea"/>
            <p:cNvSpPr/>
            <p:nvPr/>
          </p:nvSpPr>
          <p:spPr>
            <a:xfrm>
              <a:off x="6035812" y="4525249"/>
              <a:ext cx="71428" cy="11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214" fill="norm" stroke="1" extrusionOk="0">
                  <a:moveTo>
                    <a:pt x="11373" y="685"/>
                  </a:moveTo>
                  <a:cubicBezTo>
                    <a:pt x="9711" y="265"/>
                    <a:pt x="8050" y="-154"/>
                    <a:pt x="6388" y="56"/>
                  </a:cubicBezTo>
                  <a:cubicBezTo>
                    <a:pt x="4727" y="265"/>
                    <a:pt x="3065" y="1104"/>
                    <a:pt x="2567" y="2572"/>
                  </a:cubicBezTo>
                  <a:cubicBezTo>
                    <a:pt x="2068" y="4040"/>
                    <a:pt x="2733" y="6137"/>
                    <a:pt x="5391" y="8025"/>
                  </a:cubicBezTo>
                  <a:cubicBezTo>
                    <a:pt x="8050" y="9912"/>
                    <a:pt x="12702" y="11590"/>
                    <a:pt x="15693" y="12743"/>
                  </a:cubicBezTo>
                  <a:cubicBezTo>
                    <a:pt x="18684" y="13896"/>
                    <a:pt x="20013" y="14526"/>
                    <a:pt x="20677" y="15364"/>
                  </a:cubicBezTo>
                  <a:cubicBezTo>
                    <a:pt x="21342" y="16203"/>
                    <a:pt x="21342" y="17252"/>
                    <a:pt x="18351" y="18405"/>
                  </a:cubicBezTo>
                  <a:cubicBezTo>
                    <a:pt x="15360" y="19559"/>
                    <a:pt x="9379" y="20817"/>
                    <a:pt x="5723" y="21131"/>
                  </a:cubicBezTo>
                  <a:cubicBezTo>
                    <a:pt x="2068" y="21446"/>
                    <a:pt x="739" y="20817"/>
                    <a:pt x="240" y="19978"/>
                  </a:cubicBezTo>
                  <a:cubicBezTo>
                    <a:pt x="-258" y="19139"/>
                    <a:pt x="74" y="18091"/>
                    <a:pt x="739" y="17462"/>
                  </a:cubicBezTo>
                  <a:cubicBezTo>
                    <a:pt x="1404" y="16832"/>
                    <a:pt x="2400" y="16623"/>
                    <a:pt x="3397" y="1641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1" name="Linea"/>
            <p:cNvSpPr/>
            <p:nvPr/>
          </p:nvSpPr>
          <p:spPr>
            <a:xfrm>
              <a:off x="6154759" y="4546635"/>
              <a:ext cx="136327" cy="9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430" fill="norm" stroke="1" extrusionOk="0">
                  <a:moveTo>
                    <a:pt x="11298" y="2809"/>
                  </a:moveTo>
                  <a:cubicBezTo>
                    <a:pt x="10767" y="1816"/>
                    <a:pt x="10236" y="823"/>
                    <a:pt x="8820" y="327"/>
                  </a:cubicBezTo>
                  <a:cubicBezTo>
                    <a:pt x="7403" y="-170"/>
                    <a:pt x="5102" y="-170"/>
                    <a:pt x="3331" y="823"/>
                  </a:cubicBezTo>
                  <a:cubicBezTo>
                    <a:pt x="1561" y="1816"/>
                    <a:pt x="321" y="3802"/>
                    <a:pt x="56" y="7154"/>
                  </a:cubicBezTo>
                  <a:cubicBezTo>
                    <a:pt x="-210" y="10506"/>
                    <a:pt x="498" y="15223"/>
                    <a:pt x="1826" y="17954"/>
                  </a:cubicBezTo>
                  <a:cubicBezTo>
                    <a:pt x="3154" y="20685"/>
                    <a:pt x="5102" y="21430"/>
                    <a:pt x="6872" y="20064"/>
                  </a:cubicBezTo>
                  <a:cubicBezTo>
                    <a:pt x="8643" y="18699"/>
                    <a:pt x="10236" y="15223"/>
                    <a:pt x="11121" y="12740"/>
                  </a:cubicBezTo>
                  <a:cubicBezTo>
                    <a:pt x="12006" y="10258"/>
                    <a:pt x="12183" y="8768"/>
                    <a:pt x="12006" y="7402"/>
                  </a:cubicBezTo>
                  <a:cubicBezTo>
                    <a:pt x="11829" y="6037"/>
                    <a:pt x="11298" y="4796"/>
                    <a:pt x="11033" y="4796"/>
                  </a:cubicBezTo>
                  <a:cubicBezTo>
                    <a:pt x="10767" y="4796"/>
                    <a:pt x="10767" y="6037"/>
                    <a:pt x="11475" y="8520"/>
                  </a:cubicBezTo>
                  <a:cubicBezTo>
                    <a:pt x="12183" y="11002"/>
                    <a:pt x="13600" y="14727"/>
                    <a:pt x="15370" y="17085"/>
                  </a:cubicBezTo>
                  <a:cubicBezTo>
                    <a:pt x="17141" y="19444"/>
                    <a:pt x="19265" y="20437"/>
                    <a:pt x="2139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2" name="Linea"/>
            <p:cNvSpPr/>
            <p:nvPr/>
          </p:nvSpPr>
          <p:spPr>
            <a:xfrm>
              <a:off x="6308858" y="4463312"/>
              <a:ext cx="66860" cy="194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342" fill="norm" stroke="1" extrusionOk="0">
                  <a:moveTo>
                    <a:pt x="6210" y="143"/>
                  </a:moveTo>
                  <a:cubicBezTo>
                    <a:pt x="4050" y="19"/>
                    <a:pt x="1890" y="-105"/>
                    <a:pt x="810" y="143"/>
                  </a:cubicBezTo>
                  <a:cubicBezTo>
                    <a:pt x="-270" y="392"/>
                    <a:pt x="-270" y="1012"/>
                    <a:pt x="810" y="2936"/>
                  </a:cubicBezTo>
                  <a:cubicBezTo>
                    <a:pt x="1890" y="4861"/>
                    <a:pt x="4050" y="8088"/>
                    <a:pt x="6030" y="11005"/>
                  </a:cubicBezTo>
                  <a:cubicBezTo>
                    <a:pt x="8010" y="13923"/>
                    <a:pt x="9810" y="16529"/>
                    <a:pt x="11070" y="18329"/>
                  </a:cubicBezTo>
                  <a:cubicBezTo>
                    <a:pt x="12330" y="20129"/>
                    <a:pt x="13050" y="21123"/>
                    <a:pt x="14130" y="21309"/>
                  </a:cubicBezTo>
                  <a:cubicBezTo>
                    <a:pt x="15210" y="21495"/>
                    <a:pt x="16650" y="20874"/>
                    <a:pt x="17910" y="20254"/>
                  </a:cubicBezTo>
                  <a:cubicBezTo>
                    <a:pt x="19170" y="19633"/>
                    <a:pt x="20250" y="19012"/>
                    <a:pt x="21330" y="183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3" name="Linea"/>
            <p:cNvSpPr/>
            <p:nvPr/>
          </p:nvSpPr>
          <p:spPr>
            <a:xfrm>
              <a:off x="6386359" y="4454459"/>
              <a:ext cx="63835" cy="18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94" fill="norm" stroke="1" extrusionOk="0">
                  <a:moveTo>
                    <a:pt x="3248" y="0"/>
                  </a:moveTo>
                  <a:cubicBezTo>
                    <a:pt x="2111" y="524"/>
                    <a:pt x="974" y="1047"/>
                    <a:pt x="405" y="2356"/>
                  </a:cubicBezTo>
                  <a:cubicBezTo>
                    <a:pt x="-163" y="3665"/>
                    <a:pt x="-163" y="5760"/>
                    <a:pt x="595" y="8640"/>
                  </a:cubicBezTo>
                  <a:cubicBezTo>
                    <a:pt x="1353" y="11520"/>
                    <a:pt x="2869" y="15185"/>
                    <a:pt x="4195" y="17476"/>
                  </a:cubicBezTo>
                  <a:cubicBezTo>
                    <a:pt x="5521" y="19767"/>
                    <a:pt x="6658" y="20684"/>
                    <a:pt x="8363" y="21142"/>
                  </a:cubicBezTo>
                  <a:cubicBezTo>
                    <a:pt x="10069" y="21600"/>
                    <a:pt x="12342" y="21600"/>
                    <a:pt x="14616" y="21207"/>
                  </a:cubicBezTo>
                  <a:cubicBezTo>
                    <a:pt x="16890" y="20815"/>
                    <a:pt x="19163" y="20029"/>
                    <a:pt x="21437" y="192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4" name="Linea"/>
            <p:cNvSpPr/>
            <p:nvPr/>
          </p:nvSpPr>
          <p:spPr>
            <a:xfrm>
              <a:off x="6472587" y="4535705"/>
              <a:ext cx="38541" cy="11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23" fill="norm" stroke="1" extrusionOk="0">
                  <a:moveTo>
                    <a:pt x="713" y="0"/>
                  </a:moveTo>
                  <a:cubicBezTo>
                    <a:pt x="95" y="3531"/>
                    <a:pt x="-522" y="7062"/>
                    <a:pt x="712" y="10385"/>
                  </a:cubicBezTo>
                  <a:cubicBezTo>
                    <a:pt x="1947" y="13708"/>
                    <a:pt x="5032" y="16823"/>
                    <a:pt x="7501" y="18796"/>
                  </a:cubicBezTo>
                  <a:cubicBezTo>
                    <a:pt x="9970" y="20769"/>
                    <a:pt x="11821" y="21600"/>
                    <a:pt x="13981" y="21392"/>
                  </a:cubicBezTo>
                  <a:cubicBezTo>
                    <a:pt x="16141" y="21185"/>
                    <a:pt x="18609" y="19938"/>
                    <a:pt x="21078" y="186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5" name="Linea"/>
            <p:cNvSpPr/>
            <p:nvPr/>
          </p:nvSpPr>
          <p:spPr>
            <a:xfrm>
              <a:off x="6482618" y="4451074"/>
              <a:ext cx="11584" cy="2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6" name="Linea"/>
            <p:cNvSpPr/>
            <p:nvPr/>
          </p:nvSpPr>
          <p:spPr>
            <a:xfrm>
              <a:off x="6561906" y="4539090"/>
              <a:ext cx="81247" cy="11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6141"/>
                    <a:pt x="1800" y="12282"/>
                    <a:pt x="2400" y="15988"/>
                  </a:cubicBezTo>
                  <a:cubicBezTo>
                    <a:pt x="3000" y="19694"/>
                    <a:pt x="3300" y="20965"/>
                    <a:pt x="3000" y="21177"/>
                  </a:cubicBezTo>
                  <a:cubicBezTo>
                    <a:pt x="2700" y="21388"/>
                    <a:pt x="1800" y="20541"/>
                    <a:pt x="1800" y="18741"/>
                  </a:cubicBezTo>
                  <a:cubicBezTo>
                    <a:pt x="1800" y="16941"/>
                    <a:pt x="2700" y="14188"/>
                    <a:pt x="3900" y="11753"/>
                  </a:cubicBezTo>
                  <a:cubicBezTo>
                    <a:pt x="5100" y="9318"/>
                    <a:pt x="6600" y="7200"/>
                    <a:pt x="8850" y="5824"/>
                  </a:cubicBezTo>
                  <a:cubicBezTo>
                    <a:pt x="11100" y="4447"/>
                    <a:pt x="14100" y="3812"/>
                    <a:pt x="15750" y="4024"/>
                  </a:cubicBezTo>
                  <a:cubicBezTo>
                    <a:pt x="17400" y="4235"/>
                    <a:pt x="17700" y="5294"/>
                    <a:pt x="18450" y="8365"/>
                  </a:cubicBezTo>
                  <a:cubicBezTo>
                    <a:pt x="19200" y="11435"/>
                    <a:pt x="20400" y="165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7" name="Linea"/>
            <p:cNvSpPr/>
            <p:nvPr/>
          </p:nvSpPr>
          <p:spPr>
            <a:xfrm>
              <a:off x="6677004" y="4544733"/>
              <a:ext cx="101559" cy="10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0942" fill="norm" stroke="1" extrusionOk="0">
                  <a:moveTo>
                    <a:pt x="0" y="11381"/>
                  </a:moveTo>
                  <a:cubicBezTo>
                    <a:pt x="3086" y="10916"/>
                    <a:pt x="6172" y="10452"/>
                    <a:pt x="8664" y="9290"/>
                  </a:cubicBezTo>
                  <a:cubicBezTo>
                    <a:pt x="11156" y="8129"/>
                    <a:pt x="13055" y="6271"/>
                    <a:pt x="14005" y="4761"/>
                  </a:cubicBezTo>
                  <a:cubicBezTo>
                    <a:pt x="14954" y="3252"/>
                    <a:pt x="14954" y="2090"/>
                    <a:pt x="14242" y="1277"/>
                  </a:cubicBezTo>
                  <a:cubicBezTo>
                    <a:pt x="13530" y="465"/>
                    <a:pt x="12106" y="0"/>
                    <a:pt x="9970" y="0"/>
                  </a:cubicBezTo>
                  <a:cubicBezTo>
                    <a:pt x="7833" y="0"/>
                    <a:pt x="4985" y="465"/>
                    <a:pt x="2967" y="2671"/>
                  </a:cubicBezTo>
                  <a:cubicBezTo>
                    <a:pt x="950" y="4877"/>
                    <a:pt x="-237" y="8826"/>
                    <a:pt x="831" y="12542"/>
                  </a:cubicBezTo>
                  <a:cubicBezTo>
                    <a:pt x="1899" y="16258"/>
                    <a:pt x="5222" y="19742"/>
                    <a:pt x="9020" y="20671"/>
                  </a:cubicBezTo>
                  <a:cubicBezTo>
                    <a:pt x="12818" y="21600"/>
                    <a:pt x="17090" y="19974"/>
                    <a:pt x="21363" y="18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8" name="Linea"/>
            <p:cNvSpPr/>
            <p:nvPr/>
          </p:nvSpPr>
          <p:spPr>
            <a:xfrm>
              <a:off x="6807054" y="4543278"/>
              <a:ext cx="127231" cy="12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969" fill="norm" stroke="1" extrusionOk="0">
                  <a:moveTo>
                    <a:pt x="12162" y="3878"/>
                  </a:moveTo>
                  <a:cubicBezTo>
                    <a:pt x="11787" y="2349"/>
                    <a:pt x="11411" y="820"/>
                    <a:pt x="10660" y="246"/>
                  </a:cubicBezTo>
                  <a:cubicBezTo>
                    <a:pt x="9908" y="-327"/>
                    <a:pt x="8781" y="55"/>
                    <a:pt x="6997" y="1871"/>
                  </a:cubicBezTo>
                  <a:cubicBezTo>
                    <a:pt x="5213" y="3687"/>
                    <a:pt x="2771" y="6937"/>
                    <a:pt x="1362" y="9613"/>
                  </a:cubicBezTo>
                  <a:cubicBezTo>
                    <a:pt x="-46" y="12289"/>
                    <a:pt x="-422" y="14392"/>
                    <a:pt x="517" y="15921"/>
                  </a:cubicBezTo>
                  <a:cubicBezTo>
                    <a:pt x="1456" y="17450"/>
                    <a:pt x="3710" y="18406"/>
                    <a:pt x="6246" y="17641"/>
                  </a:cubicBezTo>
                  <a:cubicBezTo>
                    <a:pt x="8781" y="16877"/>
                    <a:pt x="11599" y="14392"/>
                    <a:pt x="13101" y="12002"/>
                  </a:cubicBezTo>
                  <a:cubicBezTo>
                    <a:pt x="14604" y="9613"/>
                    <a:pt x="14792" y="7319"/>
                    <a:pt x="14698" y="5503"/>
                  </a:cubicBezTo>
                  <a:cubicBezTo>
                    <a:pt x="14604" y="3687"/>
                    <a:pt x="14228" y="2349"/>
                    <a:pt x="13947" y="2158"/>
                  </a:cubicBezTo>
                  <a:cubicBezTo>
                    <a:pt x="13665" y="1967"/>
                    <a:pt x="13477" y="2923"/>
                    <a:pt x="13383" y="5503"/>
                  </a:cubicBezTo>
                  <a:cubicBezTo>
                    <a:pt x="13289" y="8084"/>
                    <a:pt x="13289" y="12289"/>
                    <a:pt x="13759" y="15252"/>
                  </a:cubicBezTo>
                  <a:cubicBezTo>
                    <a:pt x="14228" y="18215"/>
                    <a:pt x="15168" y="19935"/>
                    <a:pt x="16482" y="20604"/>
                  </a:cubicBezTo>
                  <a:cubicBezTo>
                    <a:pt x="17797" y="21273"/>
                    <a:pt x="19488" y="20891"/>
                    <a:pt x="21178" y="205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9" name="Linea"/>
            <p:cNvSpPr/>
            <p:nvPr/>
          </p:nvSpPr>
          <p:spPr>
            <a:xfrm>
              <a:off x="6971522" y="4540735"/>
              <a:ext cx="142209" cy="12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01" fill="norm" stroke="1" extrusionOk="0">
                  <a:moveTo>
                    <a:pt x="0" y="2566"/>
                  </a:moveTo>
                  <a:cubicBezTo>
                    <a:pt x="850" y="7113"/>
                    <a:pt x="1701" y="11660"/>
                    <a:pt x="2296" y="14976"/>
                  </a:cubicBezTo>
                  <a:cubicBezTo>
                    <a:pt x="2891" y="18292"/>
                    <a:pt x="3232" y="20376"/>
                    <a:pt x="3402" y="20945"/>
                  </a:cubicBezTo>
                  <a:cubicBezTo>
                    <a:pt x="3572" y="21513"/>
                    <a:pt x="3572" y="20566"/>
                    <a:pt x="3912" y="17534"/>
                  </a:cubicBezTo>
                  <a:cubicBezTo>
                    <a:pt x="4252" y="14502"/>
                    <a:pt x="4932" y="9387"/>
                    <a:pt x="5443" y="6355"/>
                  </a:cubicBezTo>
                  <a:cubicBezTo>
                    <a:pt x="5953" y="3324"/>
                    <a:pt x="6293" y="2376"/>
                    <a:pt x="6718" y="1524"/>
                  </a:cubicBezTo>
                  <a:cubicBezTo>
                    <a:pt x="7143" y="671"/>
                    <a:pt x="7654" y="-87"/>
                    <a:pt x="8079" y="8"/>
                  </a:cubicBezTo>
                  <a:cubicBezTo>
                    <a:pt x="8504" y="102"/>
                    <a:pt x="8844" y="1050"/>
                    <a:pt x="9524" y="3608"/>
                  </a:cubicBezTo>
                  <a:cubicBezTo>
                    <a:pt x="10205" y="6166"/>
                    <a:pt x="11225" y="10334"/>
                    <a:pt x="11820" y="12892"/>
                  </a:cubicBezTo>
                  <a:cubicBezTo>
                    <a:pt x="12416" y="15450"/>
                    <a:pt x="12586" y="16397"/>
                    <a:pt x="12756" y="17534"/>
                  </a:cubicBezTo>
                  <a:cubicBezTo>
                    <a:pt x="12926" y="18671"/>
                    <a:pt x="13096" y="19997"/>
                    <a:pt x="13096" y="19902"/>
                  </a:cubicBezTo>
                  <a:cubicBezTo>
                    <a:pt x="13096" y="19808"/>
                    <a:pt x="12926" y="18292"/>
                    <a:pt x="12926" y="15545"/>
                  </a:cubicBezTo>
                  <a:cubicBezTo>
                    <a:pt x="12926" y="12797"/>
                    <a:pt x="13096" y="8818"/>
                    <a:pt x="13436" y="6355"/>
                  </a:cubicBezTo>
                  <a:cubicBezTo>
                    <a:pt x="13776" y="3892"/>
                    <a:pt x="14287" y="2945"/>
                    <a:pt x="14967" y="2376"/>
                  </a:cubicBezTo>
                  <a:cubicBezTo>
                    <a:pt x="15647" y="1808"/>
                    <a:pt x="16498" y="1618"/>
                    <a:pt x="17263" y="1808"/>
                  </a:cubicBezTo>
                  <a:cubicBezTo>
                    <a:pt x="18028" y="1997"/>
                    <a:pt x="18709" y="2566"/>
                    <a:pt x="19474" y="4934"/>
                  </a:cubicBezTo>
                  <a:cubicBezTo>
                    <a:pt x="20239" y="7302"/>
                    <a:pt x="21090" y="11471"/>
                    <a:pt x="21345" y="14029"/>
                  </a:cubicBezTo>
                  <a:cubicBezTo>
                    <a:pt x="21600" y="16587"/>
                    <a:pt x="21260" y="17534"/>
                    <a:pt x="20920" y="184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0" name="Linea"/>
            <p:cNvSpPr/>
            <p:nvPr/>
          </p:nvSpPr>
          <p:spPr>
            <a:xfrm>
              <a:off x="7156677" y="4550021"/>
              <a:ext cx="95823" cy="94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0990" fill="norm" stroke="1" extrusionOk="0">
                  <a:moveTo>
                    <a:pt x="3998" y="9623"/>
                  </a:moveTo>
                  <a:cubicBezTo>
                    <a:pt x="2742" y="10126"/>
                    <a:pt x="1486" y="10628"/>
                    <a:pt x="733" y="11507"/>
                  </a:cubicBezTo>
                  <a:cubicBezTo>
                    <a:pt x="-21" y="12386"/>
                    <a:pt x="-272" y="13642"/>
                    <a:pt x="356" y="14270"/>
                  </a:cubicBezTo>
                  <a:cubicBezTo>
                    <a:pt x="984" y="14898"/>
                    <a:pt x="2491" y="14898"/>
                    <a:pt x="4500" y="14019"/>
                  </a:cubicBezTo>
                  <a:cubicBezTo>
                    <a:pt x="6509" y="13140"/>
                    <a:pt x="9021" y="11381"/>
                    <a:pt x="10779" y="9372"/>
                  </a:cubicBezTo>
                  <a:cubicBezTo>
                    <a:pt x="12537" y="7363"/>
                    <a:pt x="13542" y="5102"/>
                    <a:pt x="13667" y="3470"/>
                  </a:cubicBezTo>
                  <a:cubicBezTo>
                    <a:pt x="13793" y="1837"/>
                    <a:pt x="13040" y="833"/>
                    <a:pt x="11407" y="330"/>
                  </a:cubicBezTo>
                  <a:cubicBezTo>
                    <a:pt x="9775" y="-172"/>
                    <a:pt x="7263" y="-172"/>
                    <a:pt x="5254" y="833"/>
                  </a:cubicBezTo>
                  <a:cubicBezTo>
                    <a:pt x="3244" y="1837"/>
                    <a:pt x="1737" y="3847"/>
                    <a:pt x="984" y="6107"/>
                  </a:cubicBezTo>
                  <a:cubicBezTo>
                    <a:pt x="230" y="8368"/>
                    <a:pt x="230" y="10879"/>
                    <a:pt x="1737" y="13893"/>
                  </a:cubicBezTo>
                  <a:cubicBezTo>
                    <a:pt x="3244" y="16907"/>
                    <a:pt x="6258" y="20423"/>
                    <a:pt x="9775" y="20926"/>
                  </a:cubicBezTo>
                  <a:cubicBezTo>
                    <a:pt x="13291" y="21428"/>
                    <a:pt x="17309" y="18916"/>
                    <a:pt x="21328" y="1640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1" name="Linea"/>
            <p:cNvSpPr/>
            <p:nvPr/>
          </p:nvSpPr>
          <p:spPr>
            <a:xfrm>
              <a:off x="7273938" y="4535705"/>
              <a:ext cx="103816" cy="11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470" y="0"/>
                  </a:moveTo>
                  <a:cubicBezTo>
                    <a:pt x="235" y="3668"/>
                    <a:pt x="0" y="7336"/>
                    <a:pt x="0" y="10494"/>
                  </a:cubicBezTo>
                  <a:cubicBezTo>
                    <a:pt x="0" y="13653"/>
                    <a:pt x="235" y="16302"/>
                    <a:pt x="587" y="18136"/>
                  </a:cubicBezTo>
                  <a:cubicBezTo>
                    <a:pt x="939" y="19970"/>
                    <a:pt x="1409" y="20989"/>
                    <a:pt x="1409" y="20989"/>
                  </a:cubicBezTo>
                  <a:cubicBezTo>
                    <a:pt x="1409" y="20989"/>
                    <a:pt x="939" y="19970"/>
                    <a:pt x="587" y="18238"/>
                  </a:cubicBezTo>
                  <a:cubicBezTo>
                    <a:pt x="235" y="16506"/>
                    <a:pt x="0" y="14060"/>
                    <a:pt x="939" y="11513"/>
                  </a:cubicBezTo>
                  <a:cubicBezTo>
                    <a:pt x="1878" y="8966"/>
                    <a:pt x="3991" y="6317"/>
                    <a:pt x="5635" y="4687"/>
                  </a:cubicBezTo>
                  <a:cubicBezTo>
                    <a:pt x="7278" y="3057"/>
                    <a:pt x="8452" y="2445"/>
                    <a:pt x="9626" y="2343"/>
                  </a:cubicBezTo>
                  <a:cubicBezTo>
                    <a:pt x="10800" y="2241"/>
                    <a:pt x="11974" y="2649"/>
                    <a:pt x="12678" y="3362"/>
                  </a:cubicBezTo>
                  <a:cubicBezTo>
                    <a:pt x="13383" y="4075"/>
                    <a:pt x="13617" y="5094"/>
                    <a:pt x="13970" y="7743"/>
                  </a:cubicBezTo>
                  <a:cubicBezTo>
                    <a:pt x="14322" y="10392"/>
                    <a:pt x="14791" y="14672"/>
                    <a:pt x="15026" y="17321"/>
                  </a:cubicBezTo>
                  <a:cubicBezTo>
                    <a:pt x="15261" y="19970"/>
                    <a:pt x="15261" y="20989"/>
                    <a:pt x="15848" y="21294"/>
                  </a:cubicBezTo>
                  <a:cubicBezTo>
                    <a:pt x="16435" y="21600"/>
                    <a:pt x="17609" y="21192"/>
                    <a:pt x="18665" y="20479"/>
                  </a:cubicBezTo>
                  <a:cubicBezTo>
                    <a:pt x="19722" y="19766"/>
                    <a:pt x="20661" y="18747"/>
                    <a:pt x="21600" y="1772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2" name="Linea"/>
            <p:cNvSpPr/>
            <p:nvPr/>
          </p:nvSpPr>
          <p:spPr>
            <a:xfrm>
              <a:off x="7398064" y="4474771"/>
              <a:ext cx="67706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0"/>
                  </a:moveTo>
                  <a:cubicBezTo>
                    <a:pt x="720" y="4065"/>
                    <a:pt x="1440" y="8129"/>
                    <a:pt x="1620" y="11206"/>
                  </a:cubicBezTo>
                  <a:cubicBezTo>
                    <a:pt x="1800" y="14284"/>
                    <a:pt x="1440" y="16374"/>
                    <a:pt x="1800" y="17942"/>
                  </a:cubicBezTo>
                  <a:cubicBezTo>
                    <a:pt x="2160" y="19510"/>
                    <a:pt x="3240" y="20555"/>
                    <a:pt x="4680" y="21077"/>
                  </a:cubicBezTo>
                  <a:cubicBezTo>
                    <a:pt x="6120" y="21600"/>
                    <a:pt x="7920" y="21600"/>
                    <a:pt x="10800" y="20671"/>
                  </a:cubicBezTo>
                  <a:cubicBezTo>
                    <a:pt x="13680" y="19742"/>
                    <a:pt x="17640" y="17884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3" name="Linea"/>
            <p:cNvSpPr/>
            <p:nvPr/>
          </p:nvSpPr>
          <p:spPr>
            <a:xfrm>
              <a:off x="7354056" y="4531192"/>
              <a:ext cx="145567" cy="4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21" y="10800"/>
                    <a:pt x="9042" y="0"/>
                    <a:pt x="12642" y="0"/>
                  </a:cubicBezTo>
                  <a:cubicBezTo>
                    <a:pt x="16242" y="0"/>
                    <a:pt x="1892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4" name="Linea"/>
            <p:cNvSpPr/>
            <p:nvPr/>
          </p:nvSpPr>
          <p:spPr>
            <a:xfrm>
              <a:off x="7488376" y="4565508"/>
              <a:ext cx="96724" cy="109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763" fill="norm" stroke="1" extrusionOk="0">
                  <a:moveTo>
                    <a:pt x="9486" y="3975"/>
                  </a:moveTo>
                  <a:cubicBezTo>
                    <a:pt x="9486" y="2906"/>
                    <a:pt x="9486" y="1836"/>
                    <a:pt x="8893" y="1195"/>
                  </a:cubicBezTo>
                  <a:cubicBezTo>
                    <a:pt x="8299" y="553"/>
                    <a:pt x="7113" y="339"/>
                    <a:pt x="5332" y="1730"/>
                  </a:cubicBezTo>
                  <a:cubicBezTo>
                    <a:pt x="3552" y="3120"/>
                    <a:pt x="1179" y="6114"/>
                    <a:pt x="348" y="9322"/>
                  </a:cubicBezTo>
                  <a:cubicBezTo>
                    <a:pt x="-483" y="12530"/>
                    <a:pt x="229" y="15951"/>
                    <a:pt x="1891" y="18090"/>
                  </a:cubicBezTo>
                  <a:cubicBezTo>
                    <a:pt x="3552" y="20229"/>
                    <a:pt x="6163" y="21084"/>
                    <a:pt x="9368" y="20656"/>
                  </a:cubicBezTo>
                  <a:cubicBezTo>
                    <a:pt x="12572" y="20229"/>
                    <a:pt x="16370" y="18518"/>
                    <a:pt x="18506" y="16058"/>
                  </a:cubicBezTo>
                  <a:cubicBezTo>
                    <a:pt x="20642" y="13599"/>
                    <a:pt x="21117" y="10391"/>
                    <a:pt x="18862" y="7183"/>
                  </a:cubicBezTo>
                  <a:cubicBezTo>
                    <a:pt x="16607" y="3975"/>
                    <a:pt x="11623" y="767"/>
                    <a:pt x="8062" y="126"/>
                  </a:cubicBezTo>
                  <a:cubicBezTo>
                    <a:pt x="4502" y="-516"/>
                    <a:pt x="2365" y="1409"/>
                    <a:pt x="229" y="3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5" name="Linea"/>
            <p:cNvSpPr/>
            <p:nvPr/>
          </p:nvSpPr>
          <p:spPr>
            <a:xfrm>
              <a:off x="5866008" y="4774040"/>
              <a:ext cx="175148" cy="12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76" fill="norm" stroke="1" extrusionOk="0">
                  <a:moveTo>
                    <a:pt x="6752" y="355"/>
                  </a:moveTo>
                  <a:cubicBezTo>
                    <a:pt x="5937" y="-42"/>
                    <a:pt x="5122" y="-438"/>
                    <a:pt x="3899" y="1147"/>
                  </a:cubicBezTo>
                  <a:cubicBezTo>
                    <a:pt x="2677" y="2733"/>
                    <a:pt x="1047" y="6300"/>
                    <a:pt x="367" y="9569"/>
                  </a:cubicBezTo>
                  <a:cubicBezTo>
                    <a:pt x="-312" y="12839"/>
                    <a:pt x="-40" y="15812"/>
                    <a:pt x="1114" y="17694"/>
                  </a:cubicBezTo>
                  <a:cubicBezTo>
                    <a:pt x="2269" y="19577"/>
                    <a:pt x="4307" y="20369"/>
                    <a:pt x="6209" y="19676"/>
                  </a:cubicBezTo>
                  <a:cubicBezTo>
                    <a:pt x="8111" y="18982"/>
                    <a:pt x="9877" y="16802"/>
                    <a:pt x="10963" y="15316"/>
                  </a:cubicBezTo>
                  <a:cubicBezTo>
                    <a:pt x="12050" y="13830"/>
                    <a:pt x="12458" y="13037"/>
                    <a:pt x="12526" y="13136"/>
                  </a:cubicBezTo>
                  <a:cubicBezTo>
                    <a:pt x="12594" y="13235"/>
                    <a:pt x="12322" y="14226"/>
                    <a:pt x="12118" y="15316"/>
                  </a:cubicBezTo>
                  <a:cubicBezTo>
                    <a:pt x="11914" y="16406"/>
                    <a:pt x="11779" y="17595"/>
                    <a:pt x="11914" y="18586"/>
                  </a:cubicBezTo>
                  <a:cubicBezTo>
                    <a:pt x="12050" y="19577"/>
                    <a:pt x="12458" y="20369"/>
                    <a:pt x="13001" y="20766"/>
                  </a:cubicBezTo>
                  <a:cubicBezTo>
                    <a:pt x="13545" y="21162"/>
                    <a:pt x="14224" y="21162"/>
                    <a:pt x="15175" y="20865"/>
                  </a:cubicBezTo>
                  <a:cubicBezTo>
                    <a:pt x="16126" y="20568"/>
                    <a:pt x="17348" y="19973"/>
                    <a:pt x="18503" y="18388"/>
                  </a:cubicBezTo>
                  <a:cubicBezTo>
                    <a:pt x="19658" y="16802"/>
                    <a:pt x="20745" y="14226"/>
                    <a:pt x="21016" y="11650"/>
                  </a:cubicBezTo>
                  <a:cubicBezTo>
                    <a:pt x="21288" y="9074"/>
                    <a:pt x="20745" y="6498"/>
                    <a:pt x="19726" y="4714"/>
                  </a:cubicBezTo>
                  <a:cubicBezTo>
                    <a:pt x="18707" y="2931"/>
                    <a:pt x="17213" y="1940"/>
                    <a:pt x="16126" y="1643"/>
                  </a:cubicBezTo>
                  <a:cubicBezTo>
                    <a:pt x="15039" y="1345"/>
                    <a:pt x="14360" y="1742"/>
                    <a:pt x="13884" y="3823"/>
                  </a:cubicBezTo>
                  <a:cubicBezTo>
                    <a:pt x="13409" y="5903"/>
                    <a:pt x="13137" y="9668"/>
                    <a:pt x="13205" y="12146"/>
                  </a:cubicBezTo>
                  <a:cubicBezTo>
                    <a:pt x="13273" y="14623"/>
                    <a:pt x="13680" y="15812"/>
                    <a:pt x="14088" y="17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6" name="Linea"/>
            <p:cNvSpPr/>
            <p:nvPr/>
          </p:nvSpPr>
          <p:spPr>
            <a:xfrm>
              <a:off x="6067659" y="4778840"/>
              <a:ext cx="71091" cy="98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3770"/>
                  </a:moveTo>
                  <a:cubicBezTo>
                    <a:pt x="343" y="7896"/>
                    <a:pt x="686" y="12022"/>
                    <a:pt x="1029" y="15177"/>
                  </a:cubicBezTo>
                  <a:cubicBezTo>
                    <a:pt x="1371" y="18332"/>
                    <a:pt x="1714" y="20516"/>
                    <a:pt x="1543" y="21002"/>
                  </a:cubicBezTo>
                  <a:cubicBezTo>
                    <a:pt x="1371" y="21487"/>
                    <a:pt x="686" y="20274"/>
                    <a:pt x="1543" y="17604"/>
                  </a:cubicBezTo>
                  <a:cubicBezTo>
                    <a:pt x="2400" y="14934"/>
                    <a:pt x="4800" y="10808"/>
                    <a:pt x="6343" y="8017"/>
                  </a:cubicBezTo>
                  <a:cubicBezTo>
                    <a:pt x="7886" y="5226"/>
                    <a:pt x="8571" y="3770"/>
                    <a:pt x="9771" y="2435"/>
                  </a:cubicBezTo>
                  <a:cubicBezTo>
                    <a:pt x="10971" y="1100"/>
                    <a:pt x="12686" y="-113"/>
                    <a:pt x="14057" y="8"/>
                  </a:cubicBezTo>
                  <a:cubicBezTo>
                    <a:pt x="15429" y="130"/>
                    <a:pt x="16457" y="1586"/>
                    <a:pt x="17657" y="4377"/>
                  </a:cubicBezTo>
                  <a:cubicBezTo>
                    <a:pt x="18857" y="7168"/>
                    <a:pt x="20229" y="11294"/>
                    <a:pt x="20914" y="14085"/>
                  </a:cubicBezTo>
                  <a:cubicBezTo>
                    <a:pt x="21600" y="16876"/>
                    <a:pt x="21600" y="18332"/>
                    <a:pt x="21600" y="19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7" name="Linea"/>
            <p:cNvSpPr/>
            <p:nvPr/>
          </p:nvSpPr>
          <p:spPr>
            <a:xfrm>
              <a:off x="6328324" y="4799755"/>
              <a:ext cx="81247" cy="9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2" fill="norm" stroke="1" extrusionOk="0">
                  <a:moveTo>
                    <a:pt x="0" y="0"/>
                  </a:moveTo>
                  <a:cubicBezTo>
                    <a:pt x="900" y="3724"/>
                    <a:pt x="1800" y="7448"/>
                    <a:pt x="2550" y="10800"/>
                  </a:cubicBezTo>
                  <a:cubicBezTo>
                    <a:pt x="3300" y="14152"/>
                    <a:pt x="3900" y="17131"/>
                    <a:pt x="4800" y="18993"/>
                  </a:cubicBezTo>
                  <a:cubicBezTo>
                    <a:pt x="5700" y="20855"/>
                    <a:pt x="6900" y="21600"/>
                    <a:pt x="8850" y="20731"/>
                  </a:cubicBezTo>
                  <a:cubicBezTo>
                    <a:pt x="10800" y="19862"/>
                    <a:pt x="13500" y="17379"/>
                    <a:pt x="15750" y="15021"/>
                  </a:cubicBezTo>
                  <a:cubicBezTo>
                    <a:pt x="18000" y="12662"/>
                    <a:pt x="19800" y="10428"/>
                    <a:pt x="21600" y="81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8" name="Linea"/>
            <p:cNvSpPr/>
            <p:nvPr/>
          </p:nvSpPr>
          <p:spPr>
            <a:xfrm>
              <a:off x="6345250" y="4715124"/>
              <a:ext cx="10157" cy="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9" name="Linea"/>
            <p:cNvSpPr/>
            <p:nvPr/>
          </p:nvSpPr>
          <p:spPr>
            <a:xfrm>
              <a:off x="6406185" y="4715124"/>
              <a:ext cx="88017" cy="17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1385" y="4547"/>
                    <a:pt x="2769" y="9095"/>
                    <a:pt x="3877" y="12505"/>
                  </a:cubicBezTo>
                  <a:cubicBezTo>
                    <a:pt x="4985" y="15916"/>
                    <a:pt x="5815" y="18189"/>
                    <a:pt x="6785" y="19539"/>
                  </a:cubicBezTo>
                  <a:cubicBezTo>
                    <a:pt x="7754" y="20889"/>
                    <a:pt x="8862" y="21316"/>
                    <a:pt x="10108" y="21458"/>
                  </a:cubicBezTo>
                  <a:cubicBezTo>
                    <a:pt x="11354" y="21600"/>
                    <a:pt x="12738" y="21458"/>
                    <a:pt x="14677" y="20463"/>
                  </a:cubicBezTo>
                  <a:cubicBezTo>
                    <a:pt x="16615" y="19468"/>
                    <a:pt x="19108" y="17621"/>
                    <a:pt x="21600" y="157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0" name="Linea"/>
            <p:cNvSpPr/>
            <p:nvPr/>
          </p:nvSpPr>
          <p:spPr>
            <a:xfrm>
              <a:off x="5830406" y="5041134"/>
              <a:ext cx="250795" cy="14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20" fill="norm" stroke="1" extrusionOk="0">
                  <a:moveTo>
                    <a:pt x="5836" y="2796"/>
                  </a:moveTo>
                  <a:cubicBezTo>
                    <a:pt x="5255" y="1815"/>
                    <a:pt x="4674" y="833"/>
                    <a:pt x="4093" y="342"/>
                  </a:cubicBezTo>
                  <a:cubicBezTo>
                    <a:pt x="3512" y="-149"/>
                    <a:pt x="2931" y="-149"/>
                    <a:pt x="2301" y="587"/>
                  </a:cubicBezTo>
                  <a:cubicBezTo>
                    <a:pt x="1672" y="1324"/>
                    <a:pt x="993" y="2796"/>
                    <a:pt x="558" y="5333"/>
                  </a:cubicBezTo>
                  <a:cubicBezTo>
                    <a:pt x="122" y="7869"/>
                    <a:pt x="-72" y="11469"/>
                    <a:pt x="25" y="14006"/>
                  </a:cubicBezTo>
                  <a:cubicBezTo>
                    <a:pt x="122" y="16542"/>
                    <a:pt x="509" y="18015"/>
                    <a:pt x="897" y="19078"/>
                  </a:cubicBezTo>
                  <a:cubicBezTo>
                    <a:pt x="1284" y="20142"/>
                    <a:pt x="1671" y="20796"/>
                    <a:pt x="2204" y="21124"/>
                  </a:cubicBezTo>
                  <a:cubicBezTo>
                    <a:pt x="2737" y="21451"/>
                    <a:pt x="3415" y="21451"/>
                    <a:pt x="4384" y="20469"/>
                  </a:cubicBezTo>
                  <a:cubicBezTo>
                    <a:pt x="5352" y="19487"/>
                    <a:pt x="6611" y="17524"/>
                    <a:pt x="7677" y="15233"/>
                  </a:cubicBezTo>
                  <a:cubicBezTo>
                    <a:pt x="8742" y="12942"/>
                    <a:pt x="9614" y="10324"/>
                    <a:pt x="10050" y="8606"/>
                  </a:cubicBezTo>
                  <a:cubicBezTo>
                    <a:pt x="10486" y="6887"/>
                    <a:pt x="10486" y="6069"/>
                    <a:pt x="10341" y="5087"/>
                  </a:cubicBezTo>
                  <a:cubicBezTo>
                    <a:pt x="10195" y="4106"/>
                    <a:pt x="9905" y="2960"/>
                    <a:pt x="9711" y="2878"/>
                  </a:cubicBezTo>
                  <a:cubicBezTo>
                    <a:pt x="9517" y="2796"/>
                    <a:pt x="9420" y="3778"/>
                    <a:pt x="9372" y="6151"/>
                  </a:cubicBezTo>
                  <a:cubicBezTo>
                    <a:pt x="9323" y="8524"/>
                    <a:pt x="9323" y="12287"/>
                    <a:pt x="9469" y="14496"/>
                  </a:cubicBezTo>
                  <a:cubicBezTo>
                    <a:pt x="9614" y="16706"/>
                    <a:pt x="9905" y="17360"/>
                    <a:pt x="10292" y="17769"/>
                  </a:cubicBezTo>
                  <a:cubicBezTo>
                    <a:pt x="10680" y="18178"/>
                    <a:pt x="11164" y="18342"/>
                    <a:pt x="11648" y="18178"/>
                  </a:cubicBezTo>
                  <a:cubicBezTo>
                    <a:pt x="12132" y="18015"/>
                    <a:pt x="12617" y="17524"/>
                    <a:pt x="13343" y="16869"/>
                  </a:cubicBezTo>
                  <a:cubicBezTo>
                    <a:pt x="14070" y="16215"/>
                    <a:pt x="15038" y="15396"/>
                    <a:pt x="15716" y="13678"/>
                  </a:cubicBezTo>
                  <a:cubicBezTo>
                    <a:pt x="16394" y="11960"/>
                    <a:pt x="16782" y="9342"/>
                    <a:pt x="16879" y="7542"/>
                  </a:cubicBezTo>
                  <a:cubicBezTo>
                    <a:pt x="16976" y="5742"/>
                    <a:pt x="16782" y="4760"/>
                    <a:pt x="16588" y="3860"/>
                  </a:cubicBezTo>
                  <a:cubicBezTo>
                    <a:pt x="16394" y="2960"/>
                    <a:pt x="16201" y="2142"/>
                    <a:pt x="16055" y="2142"/>
                  </a:cubicBezTo>
                  <a:cubicBezTo>
                    <a:pt x="15910" y="2142"/>
                    <a:pt x="15813" y="2960"/>
                    <a:pt x="15862" y="5333"/>
                  </a:cubicBezTo>
                  <a:cubicBezTo>
                    <a:pt x="15910" y="7706"/>
                    <a:pt x="16104" y="11633"/>
                    <a:pt x="16297" y="14006"/>
                  </a:cubicBezTo>
                  <a:cubicBezTo>
                    <a:pt x="16491" y="16378"/>
                    <a:pt x="16685" y="17196"/>
                    <a:pt x="17024" y="17933"/>
                  </a:cubicBezTo>
                  <a:cubicBezTo>
                    <a:pt x="17363" y="18669"/>
                    <a:pt x="17847" y="19324"/>
                    <a:pt x="18622" y="18996"/>
                  </a:cubicBezTo>
                  <a:cubicBezTo>
                    <a:pt x="19397" y="18669"/>
                    <a:pt x="20463" y="17360"/>
                    <a:pt x="21528" y="1605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1" name="Linea"/>
            <p:cNvSpPr/>
            <p:nvPr/>
          </p:nvSpPr>
          <p:spPr>
            <a:xfrm>
              <a:off x="6098126" y="5056113"/>
              <a:ext cx="101559" cy="130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fill="norm" stroke="1" extrusionOk="0">
                  <a:moveTo>
                    <a:pt x="0" y="705"/>
                  </a:moveTo>
                  <a:cubicBezTo>
                    <a:pt x="1680" y="4951"/>
                    <a:pt x="3360" y="9197"/>
                    <a:pt x="4440" y="12336"/>
                  </a:cubicBezTo>
                  <a:cubicBezTo>
                    <a:pt x="5520" y="15474"/>
                    <a:pt x="6000" y="17505"/>
                    <a:pt x="6360" y="18982"/>
                  </a:cubicBezTo>
                  <a:cubicBezTo>
                    <a:pt x="6720" y="20459"/>
                    <a:pt x="6960" y="21382"/>
                    <a:pt x="7080" y="21382"/>
                  </a:cubicBezTo>
                  <a:cubicBezTo>
                    <a:pt x="7200" y="21382"/>
                    <a:pt x="7200" y="20459"/>
                    <a:pt x="7080" y="17874"/>
                  </a:cubicBezTo>
                  <a:cubicBezTo>
                    <a:pt x="6960" y="15290"/>
                    <a:pt x="6720" y="11044"/>
                    <a:pt x="6600" y="8459"/>
                  </a:cubicBezTo>
                  <a:cubicBezTo>
                    <a:pt x="6480" y="5874"/>
                    <a:pt x="6480" y="4951"/>
                    <a:pt x="6720" y="4028"/>
                  </a:cubicBezTo>
                  <a:cubicBezTo>
                    <a:pt x="6960" y="3105"/>
                    <a:pt x="7440" y="2182"/>
                    <a:pt x="8280" y="1536"/>
                  </a:cubicBezTo>
                  <a:cubicBezTo>
                    <a:pt x="9120" y="890"/>
                    <a:pt x="10320" y="520"/>
                    <a:pt x="12480" y="244"/>
                  </a:cubicBezTo>
                  <a:cubicBezTo>
                    <a:pt x="14640" y="-33"/>
                    <a:pt x="17760" y="-218"/>
                    <a:pt x="19440" y="520"/>
                  </a:cubicBezTo>
                  <a:cubicBezTo>
                    <a:pt x="21120" y="1259"/>
                    <a:pt x="21360" y="2920"/>
                    <a:pt x="21600" y="458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2" name="Linea"/>
            <p:cNvSpPr/>
            <p:nvPr/>
          </p:nvSpPr>
          <p:spPr>
            <a:xfrm>
              <a:off x="6218400" y="5057653"/>
              <a:ext cx="86228" cy="13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22" fill="norm" stroke="1" extrusionOk="0">
                  <a:moveTo>
                    <a:pt x="2080" y="434"/>
                  </a:moveTo>
                  <a:cubicBezTo>
                    <a:pt x="1239" y="3621"/>
                    <a:pt x="397" y="6808"/>
                    <a:pt x="117" y="9464"/>
                  </a:cubicBezTo>
                  <a:cubicBezTo>
                    <a:pt x="-164" y="12119"/>
                    <a:pt x="117" y="14244"/>
                    <a:pt x="397" y="15926"/>
                  </a:cubicBezTo>
                  <a:cubicBezTo>
                    <a:pt x="678" y="17608"/>
                    <a:pt x="958" y="18847"/>
                    <a:pt x="1519" y="19821"/>
                  </a:cubicBezTo>
                  <a:cubicBezTo>
                    <a:pt x="2080" y="20795"/>
                    <a:pt x="2922" y="21503"/>
                    <a:pt x="3342" y="21414"/>
                  </a:cubicBezTo>
                  <a:cubicBezTo>
                    <a:pt x="3763" y="21326"/>
                    <a:pt x="3763" y="20441"/>
                    <a:pt x="3342" y="17962"/>
                  </a:cubicBezTo>
                  <a:cubicBezTo>
                    <a:pt x="2922" y="15483"/>
                    <a:pt x="2080" y="11411"/>
                    <a:pt x="2361" y="8401"/>
                  </a:cubicBezTo>
                  <a:cubicBezTo>
                    <a:pt x="2641" y="5392"/>
                    <a:pt x="4044" y="3444"/>
                    <a:pt x="6148" y="2205"/>
                  </a:cubicBezTo>
                  <a:cubicBezTo>
                    <a:pt x="8252" y="965"/>
                    <a:pt x="11057" y="434"/>
                    <a:pt x="13301" y="169"/>
                  </a:cubicBezTo>
                  <a:cubicBezTo>
                    <a:pt x="15545" y="-97"/>
                    <a:pt x="17228" y="-97"/>
                    <a:pt x="18491" y="523"/>
                  </a:cubicBezTo>
                  <a:cubicBezTo>
                    <a:pt x="19753" y="1142"/>
                    <a:pt x="20594" y="2382"/>
                    <a:pt x="21436" y="36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3" name="Linea"/>
            <p:cNvSpPr/>
            <p:nvPr/>
          </p:nvSpPr>
          <p:spPr>
            <a:xfrm>
              <a:off x="6324939" y="5073961"/>
              <a:ext cx="3386" cy="109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0"/>
                  </a:moveTo>
                  <a:cubicBezTo>
                    <a:pt x="0" y="6171"/>
                    <a:pt x="0" y="12343"/>
                    <a:pt x="0" y="15980"/>
                  </a:cubicBezTo>
                  <a:cubicBezTo>
                    <a:pt x="0" y="19616"/>
                    <a:pt x="0" y="20718"/>
                    <a:pt x="3600" y="21159"/>
                  </a:cubicBezTo>
                  <a:cubicBezTo>
                    <a:pt x="7200" y="21600"/>
                    <a:pt x="14400" y="21380"/>
                    <a:pt x="21600" y="21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4" name="Linea"/>
            <p:cNvSpPr/>
            <p:nvPr/>
          </p:nvSpPr>
          <p:spPr>
            <a:xfrm>
              <a:off x="6345250" y="4985149"/>
              <a:ext cx="6772" cy="24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84" fill="norm" stroke="1" extrusionOk="0">
                  <a:moveTo>
                    <a:pt x="21600" y="11932"/>
                  </a:moveTo>
                  <a:cubicBezTo>
                    <a:pt x="18000" y="5358"/>
                    <a:pt x="14399" y="-1216"/>
                    <a:pt x="10799" y="193"/>
                  </a:cubicBezTo>
                  <a:cubicBezTo>
                    <a:pt x="7199" y="1601"/>
                    <a:pt x="3600" y="10993"/>
                    <a:pt x="0" y="203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5" name="Linea"/>
            <p:cNvSpPr/>
            <p:nvPr/>
          </p:nvSpPr>
          <p:spPr>
            <a:xfrm>
              <a:off x="6392643" y="5071704"/>
              <a:ext cx="101559" cy="106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12240" y="5229"/>
                  </a:moveTo>
                  <a:cubicBezTo>
                    <a:pt x="12000" y="4093"/>
                    <a:pt x="11760" y="2956"/>
                    <a:pt x="11280" y="1933"/>
                  </a:cubicBezTo>
                  <a:cubicBezTo>
                    <a:pt x="10800" y="909"/>
                    <a:pt x="10080" y="0"/>
                    <a:pt x="8640" y="0"/>
                  </a:cubicBezTo>
                  <a:cubicBezTo>
                    <a:pt x="7200" y="0"/>
                    <a:pt x="5040" y="909"/>
                    <a:pt x="3240" y="3411"/>
                  </a:cubicBezTo>
                  <a:cubicBezTo>
                    <a:pt x="1440" y="5912"/>
                    <a:pt x="0" y="10004"/>
                    <a:pt x="0" y="13301"/>
                  </a:cubicBezTo>
                  <a:cubicBezTo>
                    <a:pt x="0" y="16598"/>
                    <a:pt x="1440" y="19099"/>
                    <a:pt x="4800" y="20349"/>
                  </a:cubicBezTo>
                  <a:cubicBezTo>
                    <a:pt x="8160" y="21600"/>
                    <a:pt x="13440" y="21600"/>
                    <a:pt x="16560" y="20918"/>
                  </a:cubicBezTo>
                  <a:cubicBezTo>
                    <a:pt x="19680" y="20236"/>
                    <a:pt x="20640" y="18872"/>
                    <a:pt x="21600" y="17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6" name="Linea"/>
            <p:cNvSpPr/>
            <p:nvPr/>
          </p:nvSpPr>
          <p:spPr>
            <a:xfrm>
              <a:off x="6502100" y="5076744"/>
              <a:ext cx="127512" cy="115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3823" y="1961"/>
                  </a:moveTo>
                  <a:cubicBezTo>
                    <a:pt x="2676" y="1344"/>
                    <a:pt x="1529" y="727"/>
                    <a:pt x="860" y="1035"/>
                  </a:cubicBezTo>
                  <a:cubicBezTo>
                    <a:pt x="191" y="1344"/>
                    <a:pt x="0" y="2578"/>
                    <a:pt x="0" y="5561"/>
                  </a:cubicBezTo>
                  <a:cubicBezTo>
                    <a:pt x="0" y="8544"/>
                    <a:pt x="191" y="13275"/>
                    <a:pt x="478" y="16155"/>
                  </a:cubicBezTo>
                  <a:cubicBezTo>
                    <a:pt x="765" y="19035"/>
                    <a:pt x="1147" y="20064"/>
                    <a:pt x="1816" y="20681"/>
                  </a:cubicBezTo>
                  <a:cubicBezTo>
                    <a:pt x="2485" y="21298"/>
                    <a:pt x="3441" y="21504"/>
                    <a:pt x="4970" y="19447"/>
                  </a:cubicBezTo>
                  <a:cubicBezTo>
                    <a:pt x="6499" y="17390"/>
                    <a:pt x="8602" y="13070"/>
                    <a:pt x="9749" y="9881"/>
                  </a:cubicBezTo>
                  <a:cubicBezTo>
                    <a:pt x="10896" y="6693"/>
                    <a:pt x="11087" y="4635"/>
                    <a:pt x="11182" y="2990"/>
                  </a:cubicBezTo>
                  <a:cubicBezTo>
                    <a:pt x="11278" y="1344"/>
                    <a:pt x="11278" y="110"/>
                    <a:pt x="11182" y="7"/>
                  </a:cubicBezTo>
                  <a:cubicBezTo>
                    <a:pt x="11087" y="-96"/>
                    <a:pt x="10896" y="933"/>
                    <a:pt x="10704" y="3813"/>
                  </a:cubicBezTo>
                  <a:cubicBezTo>
                    <a:pt x="10513" y="6693"/>
                    <a:pt x="10322" y="11424"/>
                    <a:pt x="10513" y="14510"/>
                  </a:cubicBezTo>
                  <a:cubicBezTo>
                    <a:pt x="10704" y="17595"/>
                    <a:pt x="11278" y="19035"/>
                    <a:pt x="12903" y="19138"/>
                  </a:cubicBezTo>
                  <a:cubicBezTo>
                    <a:pt x="14527" y="19241"/>
                    <a:pt x="17204" y="18007"/>
                    <a:pt x="18828" y="16875"/>
                  </a:cubicBezTo>
                  <a:cubicBezTo>
                    <a:pt x="20453" y="15744"/>
                    <a:pt x="21027" y="14715"/>
                    <a:pt x="21600" y="136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7" name="Linea"/>
            <p:cNvSpPr/>
            <p:nvPr/>
          </p:nvSpPr>
          <p:spPr>
            <a:xfrm>
              <a:off x="6636381" y="5002870"/>
              <a:ext cx="84633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0" fill="norm" stroke="1" extrusionOk="0">
                  <a:moveTo>
                    <a:pt x="0" y="0"/>
                  </a:moveTo>
                  <a:cubicBezTo>
                    <a:pt x="0" y="3979"/>
                    <a:pt x="0" y="7958"/>
                    <a:pt x="576" y="11226"/>
                  </a:cubicBezTo>
                  <a:cubicBezTo>
                    <a:pt x="1152" y="14495"/>
                    <a:pt x="2304" y="17053"/>
                    <a:pt x="3600" y="18758"/>
                  </a:cubicBezTo>
                  <a:cubicBezTo>
                    <a:pt x="4896" y="20463"/>
                    <a:pt x="6336" y="21316"/>
                    <a:pt x="8496" y="21458"/>
                  </a:cubicBezTo>
                  <a:cubicBezTo>
                    <a:pt x="10656" y="21600"/>
                    <a:pt x="13536" y="21032"/>
                    <a:pt x="15840" y="20108"/>
                  </a:cubicBezTo>
                  <a:cubicBezTo>
                    <a:pt x="18144" y="19184"/>
                    <a:pt x="19872" y="17905"/>
                    <a:pt x="21600" y="166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8" name="Linea"/>
            <p:cNvSpPr/>
            <p:nvPr/>
          </p:nvSpPr>
          <p:spPr>
            <a:xfrm>
              <a:off x="6726188" y="5053650"/>
              <a:ext cx="147163" cy="14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93" fill="norm" stroke="1" extrusionOk="0">
                  <a:moveTo>
                    <a:pt x="233" y="0"/>
                  </a:moveTo>
                  <a:cubicBezTo>
                    <a:pt x="68" y="4493"/>
                    <a:pt x="-97" y="8986"/>
                    <a:pt x="68" y="12182"/>
                  </a:cubicBezTo>
                  <a:cubicBezTo>
                    <a:pt x="233" y="15379"/>
                    <a:pt x="727" y="17280"/>
                    <a:pt x="1222" y="18576"/>
                  </a:cubicBezTo>
                  <a:cubicBezTo>
                    <a:pt x="1717" y="19872"/>
                    <a:pt x="2211" y="20563"/>
                    <a:pt x="2871" y="20995"/>
                  </a:cubicBezTo>
                  <a:cubicBezTo>
                    <a:pt x="3530" y="21427"/>
                    <a:pt x="4355" y="21600"/>
                    <a:pt x="5097" y="21427"/>
                  </a:cubicBezTo>
                  <a:cubicBezTo>
                    <a:pt x="5839" y="21254"/>
                    <a:pt x="6498" y="20736"/>
                    <a:pt x="7653" y="18576"/>
                  </a:cubicBezTo>
                  <a:cubicBezTo>
                    <a:pt x="8807" y="16416"/>
                    <a:pt x="10456" y="12614"/>
                    <a:pt x="11445" y="10195"/>
                  </a:cubicBezTo>
                  <a:cubicBezTo>
                    <a:pt x="12434" y="7776"/>
                    <a:pt x="12764" y="6739"/>
                    <a:pt x="12929" y="5789"/>
                  </a:cubicBezTo>
                  <a:cubicBezTo>
                    <a:pt x="13094" y="4838"/>
                    <a:pt x="13094" y="3974"/>
                    <a:pt x="12682" y="3629"/>
                  </a:cubicBezTo>
                  <a:cubicBezTo>
                    <a:pt x="12269" y="3283"/>
                    <a:pt x="11445" y="3456"/>
                    <a:pt x="11033" y="4061"/>
                  </a:cubicBezTo>
                  <a:cubicBezTo>
                    <a:pt x="10621" y="4666"/>
                    <a:pt x="10621" y="5702"/>
                    <a:pt x="10621" y="8035"/>
                  </a:cubicBezTo>
                  <a:cubicBezTo>
                    <a:pt x="10621" y="10368"/>
                    <a:pt x="10621" y="13997"/>
                    <a:pt x="10703" y="16330"/>
                  </a:cubicBezTo>
                  <a:cubicBezTo>
                    <a:pt x="10785" y="18662"/>
                    <a:pt x="10950" y="19699"/>
                    <a:pt x="11857" y="20218"/>
                  </a:cubicBezTo>
                  <a:cubicBezTo>
                    <a:pt x="12764" y="20736"/>
                    <a:pt x="14413" y="20736"/>
                    <a:pt x="16144" y="19958"/>
                  </a:cubicBezTo>
                  <a:cubicBezTo>
                    <a:pt x="17876" y="19181"/>
                    <a:pt x="19689" y="17626"/>
                    <a:pt x="21503" y="1607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9" name="Linea"/>
            <p:cNvSpPr/>
            <p:nvPr/>
          </p:nvSpPr>
          <p:spPr>
            <a:xfrm>
              <a:off x="6869965" y="5067191"/>
              <a:ext cx="152337" cy="13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793"/>
                  </a:moveTo>
                  <a:cubicBezTo>
                    <a:pt x="0" y="1862"/>
                    <a:pt x="0" y="931"/>
                    <a:pt x="160" y="1117"/>
                  </a:cubicBezTo>
                  <a:cubicBezTo>
                    <a:pt x="320" y="1303"/>
                    <a:pt x="640" y="2607"/>
                    <a:pt x="960" y="5400"/>
                  </a:cubicBezTo>
                  <a:cubicBezTo>
                    <a:pt x="1280" y="8193"/>
                    <a:pt x="1600" y="12476"/>
                    <a:pt x="1760" y="15083"/>
                  </a:cubicBezTo>
                  <a:cubicBezTo>
                    <a:pt x="1920" y="17690"/>
                    <a:pt x="1920" y="18621"/>
                    <a:pt x="2080" y="18621"/>
                  </a:cubicBezTo>
                  <a:cubicBezTo>
                    <a:pt x="2240" y="18621"/>
                    <a:pt x="2560" y="17690"/>
                    <a:pt x="2960" y="15734"/>
                  </a:cubicBezTo>
                  <a:cubicBezTo>
                    <a:pt x="3360" y="13779"/>
                    <a:pt x="3840" y="10800"/>
                    <a:pt x="4320" y="8472"/>
                  </a:cubicBezTo>
                  <a:cubicBezTo>
                    <a:pt x="4800" y="6145"/>
                    <a:pt x="5280" y="4469"/>
                    <a:pt x="5840" y="3352"/>
                  </a:cubicBezTo>
                  <a:cubicBezTo>
                    <a:pt x="6400" y="2234"/>
                    <a:pt x="7040" y="1676"/>
                    <a:pt x="7440" y="1862"/>
                  </a:cubicBezTo>
                  <a:cubicBezTo>
                    <a:pt x="7840" y="2048"/>
                    <a:pt x="8000" y="2979"/>
                    <a:pt x="8400" y="5866"/>
                  </a:cubicBezTo>
                  <a:cubicBezTo>
                    <a:pt x="8800" y="8752"/>
                    <a:pt x="9440" y="13593"/>
                    <a:pt x="9840" y="16479"/>
                  </a:cubicBezTo>
                  <a:cubicBezTo>
                    <a:pt x="10240" y="19366"/>
                    <a:pt x="10400" y="20297"/>
                    <a:pt x="10480" y="20203"/>
                  </a:cubicBezTo>
                  <a:cubicBezTo>
                    <a:pt x="10560" y="20110"/>
                    <a:pt x="10560" y="18993"/>
                    <a:pt x="10800" y="16386"/>
                  </a:cubicBezTo>
                  <a:cubicBezTo>
                    <a:pt x="11040" y="13779"/>
                    <a:pt x="11520" y="9683"/>
                    <a:pt x="12320" y="6890"/>
                  </a:cubicBezTo>
                  <a:cubicBezTo>
                    <a:pt x="13120" y="4097"/>
                    <a:pt x="14240" y="2607"/>
                    <a:pt x="15200" y="1583"/>
                  </a:cubicBezTo>
                  <a:cubicBezTo>
                    <a:pt x="16160" y="559"/>
                    <a:pt x="16960" y="0"/>
                    <a:pt x="17680" y="0"/>
                  </a:cubicBezTo>
                  <a:cubicBezTo>
                    <a:pt x="18400" y="0"/>
                    <a:pt x="19040" y="559"/>
                    <a:pt x="19360" y="1769"/>
                  </a:cubicBezTo>
                  <a:cubicBezTo>
                    <a:pt x="19680" y="2979"/>
                    <a:pt x="19680" y="4841"/>
                    <a:pt x="19760" y="7821"/>
                  </a:cubicBezTo>
                  <a:cubicBezTo>
                    <a:pt x="19840" y="10800"/>
                    <a:pt x="20000" y="14897"/>
                    <a:pt x="20240" y="17597"/>
                  </a:cubicBezTo>
                  <a:cubicBezTo>
                    <a:pt x="20480" y="20297"/>
                    <a:pt x="20800" y="21600"/>
                    <a:pt x="21040" y="21507"/>
                  </a:cubicBezTo>
                  <a:cubicBezTo>
                    <a:pt x="21280" y="21414"/>
                    <a:pt x="21440" y="19924"/>
                    <a:pt x="21600" y="18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0" name="Linea"/>
            <p:cNvSpPr/>
            <p:nvPr/>
          </p:nvSpPr>
          <p:spPr>
            <a:xfrm>
              <a:off x="7205610" y="5053359"/>
              <a:ext cx="59607" cy="13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30" fill="norm" stroke="1" extrusionOk="0">
                  <a:moveTo>
                    <a:pt x="15421" y="3155"/>
                  </a:moveTo>
                  <a:cubicBezTo>
                    <a:pt x="15421" y="2291"/>
                    <a:pt x="15421" y="1427"/>
                    <a:pt x="14021" y="822"/>
                  </a:cubicBezTo>
                  <a:cubicBezTo>
                    <a:pt x="12621" y="218"/>
                    <a:pt x="9821" y="-128"/>
                    <a:pt x="7621" y="45"/>
                  </a:cubicBezTo>
                  <a:cubicBezTo>
                    <a:pt x="5421" y="218"/>
                    <a:pt x="3821" y="909"/>
                    <a:pt x="2421" y="2464"/>
                  </a:cubicBezTo>
                  <a:cubicBezTo>
                    <a:pt x="1021" y="4019"/>
                    <a:pt x="-179" y="6438"/>
                    <a:pt x="2421" y="8771"/>
                  </a:cubicBezTo>
                  <a:cubicBezTo>
                    <a:pt x="5021" y="11104"/>
                    <a:pt x="11421" y="13350"/>
                    <a:pt x="15221" y="14819"/>
                  </a:cubicBezTo>
                  <a:cubicBezTo>
                    <a:pt x="19021" y="16288"/>
                    <a:pt x="20221" y="16979"/>
                    <a:pt x="20821" y="17843"/>
                  </a:cubicBezTo>
                  <a:cubicBezTo>
                    <a:pt x="21421" y="18707"/>
                    <a:pt x="21421" y="19744"/>
                    <a:pt x="18221" y="20435"/>
                  </a:cubicBezTo>
                  <a:cubicBezTo>
                    <a:pt x="15021" y="21126"/>
                    <a:pt x="8621" y="21472"/>
                    <a:pt x="4821" y="21040"/>
                  </a:cubicBezTo>
                  <a:cubicBezTo>
                    <a:pt x="1021" y="20608"/>
                    <a:pt x="-179" y="19398"/>
                    <a:pt x="21" y="18534"/>
                  </a:cubicBezTo>
                  <a:cubicBezTo>
                    <a:pt x="221" y="17670"/>
                    <a:pt x="1821" y="17152"/>
                    <a:pt x="3421" y="166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1" name="Linea"/>
            <p:cNvSpPr/>
            <p:nvPr/>
          </p:nvSpPr>
          <p:spPr>
            <a:xfrm>
              <a:off x="7298409" y="5068742"/>
              <a:ext cx="169101" cy="12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076" fill="norm" stroke="1" extrusionOk="0">
                  <a:moveTo>
                    <a:pt x="8713" y="3150"/>
                  </a:moveTo>
                  <a:cubicBezTo>
                    <a:pt x="8571" y="2203"/>
                    <a:pt x="8428" y="1255"/>
                    <a:pt x="7931" y="592"/>
                  </a:cubicBezTo>
                  <a:cubicBezTo>
                    <a:pt x="7434" y="-71"/>
                    <a:pt x="6581" y="-450"/>
                    <a:pt x="5160" y="971"/>
                  </a:cubicBezTo>
                  <a:cubicBezTo>
                    <a:pt x="3739" y="2392"/>
                    <a:pt x="1749" y="5613"/>
                    <a:pt x="755" y="8266"/>
                  </a:cubicBezTo>
                  <a:cubicBezTo>
                    <a:pt x="-240" y="10918"/>
                    <a:pt x="-240" y="13003"/>
                    <a:pt x="684" y="15087"/>
                  </a:cubicBezTo>
                  <a:cubicBezTo>
                    <a:pt x="1607" y="17171"/>
                    <a:pt x="3455" y="19255"/>
                    <a:pt x="5089" y="19824"/>
                  </a:cubicBezTo>
                  <a:cubicBezTo>
                    <a:pt x="6723" y="20392"/>
                    <a:pt x="8144" y="19445"/>
                    <a:pt x="9210" y="17929"/>
                  </a:cubicBezTo>
                  <a:cubicBezTo>
                    <a:pt x="10276" y="16413"/>
                    <a:pt x="10986" y="14329"/>
                    <a:pt x="11342" y="12813"/>
                  </a:cubicBezTo>
                  <a:cubicBezTo>
                    <a:pt x="11697" y="11297"/>
                    <a:pt x="11697" y="10350"/>
                    <a:pt x="11626" y="10350"/>
                  </a:cubicBezTo>
                  <a:cubicBezTo>
                    <a:pt x="11555" y="10350"/>
                    <a:pt x="11413" y="11297"/>
                    <a:pt x="11697" y="13192"/>
                  </a:cubicBezTo>
                  <a:cubicBezTo>
                    <a:pt x="11981" y="15087"/>
                    <a:pt x="12692" y="17929"/>
                    <a:pt x="13402" y="19445"/>
                  </a:cubicBezTo>
                  <a:cubicBezTo>
                    <a:pt x="14113" y="20961"/>
                    <a:pt x="14823" y="21150"/>
                    <a:pt x="15889" y="21055"/>
                  </a:cubicBezTo>
                  <a:cubicBezTo>
                    <a:pt x="16955" y="20961"/>
                    <a:pt x="18376" y="20582"/>
                    <a:pt x="19442" y="19634"/>
                  </a:cubicBezTo>
                  <a:cubicBezTo>
                    <a:pt x="20507" y="18687"/>
                    <a:pt x="21218" y="17171"/>
                    <a:pt x="21289" y="15182"/>
                  </a:cubicBezTo>
                  <a:cubicBezTo>
                    <a:pt x="21360" y="13192"/>
                    <a:pt x="20792" y="10729"/>
                    <a:pt x="19655" y="9213"/>
                  </a:cubicBezTo>
                  <a:cubicBezTo>
                    <a:pt x="18518" y="7697"/>
                    <a:pt x="16813" y="7129"/>
                    <a:pt x="15107" y="7318"/>
                  </a:cubicBezTo>
                  <a:cubicBezTo>
                    <a:pt x="13402" y="7508"/>
                    <a:pt x="11697" y="8455"/>
                    <a:pt x="10631" y="9403"/>
                  </a:cubicBezTo>
                  <a:cubicBezTo>
                    <a:pt x="9565" y="10350"/>
                    <a:pt x="9139" y="11297"/>
                    <a:pt x="8713" y="1224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2" name="Linea"/>
            <p:cNvSpPr/>
            <p:nvPr/>
          </p:nvSpPr>
          <p:spPr>
            <a:xfrm>
              <a:off x="7486081" y="4989329"/>
              <a:ext cx="33854" cy="20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0" y="0"/>
                  </a:moveTo>
                  <a:cubicBezTo>
                    <a:pt x="1440" y="3503"/>
                    <a:pt x="2880" y="7005"/>
                    <a:pt x="3960" y="10041"/>
                  </a:cubicBezTo>
                  <a:cubicBezTo>
                    <a:pt x="5040" y="13077"/>
                    <a:pt x="5760" y="15645"/>
                    <a:pt x="6120" y="17222"/>
                  </a:cubicBezTo>
                  <a:cubicBezTo>
                    <a:pt x="6480" y="18798"/>
                    <a:pt x="6480" y="19382"/>
                    <a:pt x="6840" y="20024"/>
                  </a:cubicBezTo>
                  <a:cubicBezTo>
                    <a:pt x="7200" y="20666"/>
                    <a:pt x="7920" y="21366"/>
                    <a:pt x="10440" y="21483"/>
                  </a:cubicBezTo>
                  <a:cubicBezTo>
                    <a:pt x="12960" y="21600"/>
                    <a:pt x="17280" y="21133"/>
                    <a:pt x="21600" y="206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3" name="Linea"/>
            <p:cNvSpPr/>
            <p:nvPr/>
          </p:nvSpPr>
          <p:spPr>
            <a:xfrm>
              <a:off x="7552487" y="5081852"/>
              <a:ext cx="99473" cy="12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02" fill="norm" stroke="1" extrusionOk="0">
                  <a:moveTo>
                    <a:pt x="11929" y="6173"/>
                  </a:moveTo>
                  <a:cubicBezTo>
                    <a:pt x="11929" y="5209"/>
                    <a:pt x="11929" y="4245"/>
                    <a:pt x="12293" y="3184"/>
                  </a:cubicBezTo>
                  <a:cubicBezTo>
                    <a:pt x="12657" y="2123"/>
                    <a:pt x="13385" y="966"/>
                    <a:pt x="13142" y="388"/>
                  </a:cubicBezTo>
                  <a:cubicBezTo>
                    <a:pt x="12900" y="-191"/>
                    <a:pt x="11686" y="-191"/>
                    <a:pt x="9623" y="870"/>
                  </a:cubicBezTo>
                  <a:cubicBezTo>
                    <a:pt x="7560" y="1930"/>
                    <a:pt x="4648" y="4052"/>
                    <a:pt x="2706" y="6173"/>
                  </a:cubicBezTo>
                  <a:cubicBezTo>
                    <a:pt x="765" y="8295"/>
                    <a:pt x="-206" y="10416"/>
                    <a:pt x="37" y="12345"/>
                  </a:cubicBezTo>
                  <a:cubicBezTo>
                    <a:pt x="279" y="14273"/>
                    <a:pt x="1736" y="16009"/>
                    <a:pt x="3556" y="16491"/>
                  </a:cubicBezTo>
                  <a:cubicBezTo>
                    <a:pt x="5376" y="16973"/>
                    <a:pt x="7560" y="16202"/>
                    <a:pt x="9381" y="14370"/>
                  </a:cubicBezTo>
                  <a:cubicBezTo>
                    <a:pt x="11201" y="12538"/>
                    <a:pt x="12657" y="9645"/>
                    <a:pt x="13385" y="7716"/>
                  </a:cubicBezTo>
                  <a:cubicBezTo>
                    <a:pt x="14113" y="5788"/>
                    <a:pt x="14113" y="4823"/>
                    <a:pt x="13992" y="4823"/>
                  </a:cubicBezTo>
                  <a:cubicBezTo>
                    <a:pt x="13870" y="4823"/>
                    <a:pt x="13628" y="5788"/>
                    <a:pt x="13506" y="7909"/>
                  </a:cubicBezTo>
                  <a:cubicBezTo>
                    <a:pt x="13385" y="10030"/>
                    <a:pt x="13385" y="13309"/>
                    <a:pt x="14113" y="15816"/>
                  </a:cubicBezTo>
                  <a:cubicBezTo>
                    <a:pt x="14841" y="18323"/>
                    <a:pt x="16297" y="20059"/>
                    <a:pt x="17632" y="20734"/>
                  </a:cubicBezTo>
                  <a:cubicBezTo>
                    <a:pt x="18967" y="21409"/>
                    <a:pt x="20181" y="21023"/>
                    <a:pt x="21394" y="2063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4" name="Linea"/>
            <p:cNvSpPr/>
            <p:nvPr/>
          </p:nvSpPr>
          <p:spPr>
            <a:xfrm>
              <a:off x="7679041" y="5080734"/>
              <a:ext cx="75656" cy="11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90" fill="norm" stroke="1" extrusionOk="0">
                  <a:moveTo>
                    <a:pt x="13148" y="2516"/>
                  </a:moveTo>
                  <a:cubicBezTo>
                    <a:pt x="12522" y="1468"/>
                    <a:pt x="11896" y="419"/>
                    <a:pt x="10800" y="105"/>
                  </a:cubicBezTo>
                  <a:cubicBezTo>
                    <a:pt x="9704" y="-210"/>
                    <a:pt x="8139" y="209"/>
                    <a:pt x="6730" y="1048"/>
                  </a:cubicBezTo>
                  <a:cubicBezTo>
                    <a:pt x="5322" y="1887"/>
                    <a:pt x="4070" y="3145"/>
                    <a:pt x="3913" y="4823"/>
                  </a:cubicBezTo>
                  <a:cubicBezTo>
                    <a:pt x="3757" y="6501"/>
                    <a:pt x="4696" y="8598"/>
                    <a:pt x="6730" y="9961"/>
                  </a:cubicBezTo>
                  <a:cubicBezTo>
                    <a:pt x="8765" y="11324"/>
                    <a:pt x="11896" y="11953"/>
                    <a:pt x="14243" y="12477"/>
                  </a:cubicBezTo>
                  <a:cubicBezTo>
                    <a:pt x="16591" y="13002"/>
                    <a:pt x="18157" y="13421"/>
                    <a:pt x="19409" y="14365"/>
                  </a:cubicBezTo>
                  <a:cubicBezTo>
                    <a:pt x="20661" y="15308"/>
                    <a:pt x="21600" y="16776"/>
                    <a:pt x="20504" y="17825"/>
                  </a:cubicBezTo>
                  <a:cubicBezTo>
                    <a:pt x="19409" y="18874"/>
                    <a:pt x="16278" y="19503"/>
                    <a:pt x="12522" y="20027"/>
                  </a:cubicBezTo>
                  <a:cubicBezTo>
                    <a:pt x="8765" y="20551"/>
                    <a:pt x="4383" y="20971"/>
                    <a:pt x="0" y="213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5" name="Linea"/>
            <p:cNvSpPr/>
            <p:nvPr/>
          </p:nvSpPr>
          <p:spPr>
            <a:xfrm>
              <a:off x="7790754" y="5013026"/>
              <a:ext cx="44009" cy="18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0" y="0"/>
                  </a:moveTo>
                  <a:cubicBezTo>
                    <a:pt x="554" y="5112"/>
                    <a:pt x="1108" y="10225"/>
                    <a:pt x="1661" y="13420"/>
                  </a:cubicBezTo>
                  <a:cubicBezTo>
                    <a:pt x="2215" y="16615"/>
                    <a:pt x="2769" y="17893"/>
                    <a:pt x="3877" y="18980"/>
                  </a:cubicBezTo>
                  <a:cubicBezTo>
                    <a:pt x="4984" y="20066"/>
                    <a:pt x="6646" y="20961"/>
                    <a:pt x="8861" y="21280"/>
                  </a:cubicBezTo>
                  <a:cubicBezTo>
                    <a:pt x="11077" y="21600"/>
                    <a:pt x="13846" y="21344"/>
                    <a:pt x="16061" y="20833"/>
                  </a:cubicBezTo>
                  <a:cubicBezTo>
                    <a:pt x="18277" y="20322"/>
                    <a:pt x="19938" y="19555"/>
                    <a:pt x="21600" y="187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6" name="Linea"/>
            <p:cNvSpPr/>
            <p:nvPr/>
          </p:nvSpPr>
          <p:spPr>
            <a:xfrm>
              <a:off x="7753516" y="5066539"/>
              <a:ext cx="123717" cy="132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3" fill="norm" stroke="1" extrusionOk="0">
                  <a:moveTo>
                    <a:pt x="0" y="1204"/>
                  </a:moveTo>
                  <a:cubicBezTo>
                    <a:pt x="1767" y="655"/>
                    <a:pt x="3535" y="106"/>
                    <a:pt x="6578" y="15"/>
                  </a:cubicBezTo>
                  <a:cubicBezTo>
                    <a:pt x="9622" y="-77"/>
                    <a:pt x="13942" y="289"/>
                    <a:pt x="16593" y="747"/>
                  </a:cubicBezTo>
                  <a:cubicBezTo>
                    <a:pt x="19244" y="1204"/>
                    <a:pt x="20225" y="1754"/>
                    <a:pt x="20716" y="2943"/>
                  </a:cubicBezTo>
                  <a:cubicBezTo>
                    <a:pt x="21207" y="4133"/>
                    <a:pt x="21207" y="5964"/>
                    <a:pt x="21305" y="8618"/>
                  </a:cubicBezTo>
                  <a:cubicBezTo>
                    <a:pt x="21404" y="11272"/>
                    <a:pt x="21600" y="14750"/>
                    <a:pt x="21502" y="16947"/>
                  </a:cubicBezTo>
                  <a:cubicBezTo>
                    <a:pt x="21404" y="19143"/>
                    <a:pt x="21011" y="20059"/>
                    <a:pt x="20913" y="20608"/>
                  </a:cubicBezTo>
                  <a:cubicBezTo>
                    <a:pt x="20815" y="21157"/>
                    <a:pt x="21011" y="21340"/>
                    <a:pt x="21207" y="2152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7" name="Linea"/>
            <p:cNvSpPr/>
            <p:nvPr/>
          </p:nvSpPr>
          <p:spPr>
            <a:xfrm>
              <a:off x="7916009" y="5013026"/>
              <a:ext cx="6771" cy="1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8" name="Linea"/>
            <p:cNvSpPr/>
            <p:nvPr/>
          </p:nvSpPr>
          <p:spPr>
            <a:xfrm>
              <a:off x="7930467" y="5074880"/>
              <a:ext cx="170486" cy="1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240" fill="norm" stroke="1" extrusionOk="0">
                  <a:moveTo>
                    <a:pt x="4120" y="2196"/>
                  </a:moveTo>
                  <a:cubicBezTo>
                    <a:pt x="3979" y="1215"/>
                    <a:pt x="3838" y="233"/>
                    <a:pt x="3414" y="36"/>
                  </a:cubicBezTo>
                  <a:cubicBezTo>
                    <a:pt x="2991" y="-160"/>
                    <a:pt x="2285" y="429"/>
                    <a:pt x="1579" y="2000"/>
                  </a:cubicBezTo>
                  <a:cubicBezTo>
                    <a:pt x="873" y="3571"/>
                    <a:pt x="167" y="6124"/>
                    <a:pt x="26" y="8971"/>
                  </a:cubicBezTo>
                  <a:cubicBezTo>
                    <a:pt x="-115" y="11818"/>
                    <a:pt x="309" y="14960"/>
                    <a:pt x="1297" y="16825"/>
                  </a:cubicBezTo>
                  <a:cubicBezTo>
                    <a:pt x="2285" y="18691"/>
                    <a:pt x="3838" y="19280"/>
                    <a:pt x="5744" y="18102"/>
                  </a:cubicBezTo>
                  <a:cubicBezTo>
                    <a:pt x="7650" y="16924"/>
                    <a:pt x="9908" y="13978"/>
                    <a:pt x="11109" y="12015"/>
                  </a:cubicBezTo>
                  <a:cubicBezTo>
                    <a:pt x="12309" y="10051"/>
                    <a:pt x="12450" y="9069"/>
                    <a:pt x="12238" y="8284"/>
                  </a:cubicBezTo>
                  <a:cubicBezTo>
                    <a:pt x="12026" y="7498"/>
                    <a:pt x="11462" y="6909"/>
                    <a:pt x="11179" y="7105"/>
                  </a:cubicBezTo>
                  <a:cubicBezTo>
                    <a:pt x="10897" y="7302"/>
                    <a:pt x="10897" y="8284"/>
                    <a:pt x="10967" y="10345"/>
                  </a:cubicBezTo>
                  <a:cubicBezTo>
                    <a:pt x="11038" y="12407"/>
                    <a:pt x="11179" y="15549"/>
                    <a:pt x="11885" y="17611"/>
                  </a:cubicBezTo>
                  <a:cubicBezTo>
                    <a:pt x="12591" y="19673"/>
                    <a:pt x="13861" y="20655"/>
                    <a:pt x="15203" y="21047"/>
                  </a:cubicBezTo>
                  <a:cubicBezTo>
                    <a:pt x="16544" y="21440"/>
                    <a:pt x="17956" y="21244"/>
                    <a:pt x="19085" y="20360"/>
                  </a:cubicBezTo>
                  <a:cubicBezTo>
                    <a:pt x="20214" y="19476"/>
                    <a:pt x="21061" y="17905"/>
                    <a:pt x="21273" y="15255"/>
                  </a:cubicBezTo>
                  <a:cubicBezTo>
                    <a:pt x="21485" y="12604"/>
                    <a:pt x="21061" y="8873"/>
                    <a:pt x="20567" y="6418"/>
                  </a:cubicBezTo>
                  <a:cubicBezTo>
                    <a:pt x="20073" y="3964"/>
                    <a:pt x="19509" y="2785"/>
                    <a:pt x="18873" y="2196"/>
                  </a:cubicBezTo>
                  <a:cubicBezTo>
                    <a:pt x="18238" y="1607"/>
                    <a:pt x="17532" y="1607"/>
                    <a:pt x="16332" y="2785"/>
                  </a:cubicBezTo>
                  <a:cubicBezTo>
                    <a:pt x="15132" y="3964"/>
                    <a:pt x="13438" y="6320"/>
                    <a:pt x="11814" y="8775"/>
                  </a:cubicBezTo>
                  <a:cubicBezTo>
                    <a:pt x="10191" y="11229"/>
                    <a:pt x="8638" y="13782"/>
                    <a:pt x="7085" y="163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9" name="Linea"/>
            <p:cNvSpPr/>
            <p:nvPr/>
          </p:nvSpPr>
          <p:spPr>
            <a:xfrm>
              <a:off x="1077471" y="5793048"/>
              <a:ext cx="95913" cy="186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53" fill="norm" stroke="1" extrusionOk="0">
                  <a:moveTo>
                    <a:pt x="12000" y="2108"/>
                  </a:moveTo>
                  <a:cubicBezTo>
                    <a:pt x="12200" y="1592"/>
                    <a:pt x="12400" y="1075"/>
                    <a:pt x="12000" y="713"/>
                  </a:cubicBezTo>
                  <a:cubicBezTo>
                    <a:pt x="11600" y="351"/>
                    <a:pt x="10600" y="145"/>
                    <a:pt x="9500" y="41"/>
                  </a:cubicBezTo>
                  <a:cubicBezTo>
                    <a:pt x="8400" y="-62"/>
                    <a:pt x="7200" y="-62"/>
                    <a:pt x="5600" y="1178"/>
                  </a:cubicBezTo>
                  <a:cubicBezTo>
                    <a:pt x="4000" y="2418"/>
                    <a:pt x="2000" y="4899"/>
                    <a:pt x="1000" y="6397"/>
                  </a:cubicBezTo>
                  <a:cubicBezTo>
                    <a:pt x="0" y="7896"/>
                    <a:pt x="0" y="8413"/>
                    <a:pt x="0" y="8929"/>
                  </a:cubicBezTo>
                  <a:cubicBezTo>
                    <a:pt x="0" y="9446"/>
                    <a:pt x="0" y="9963"/>
                    <a:pt x="1300" y="10118"/>
                  </a:cubicBezTo>
                  <a:cubicBezTo>
                    <a:pt x="2600" y="10273"/>
                    <a:pt x="5200" y="10066"/>
                    <a:pt x="7800" y="9860"/>
                  </a:cubicBezTo>
                  <a:cubicBezTo>
                    <a:pt x="10400" y="9653"/>
                    <a:pt x="13000" y="9446"/>
                    <a:pt x="15300" y="9705"/>
                  </a:cubicBezTo>
                  <a:cubicBezTo>
                    <a:pt x="17600" y="9963"/>
                    <a:pt x="19600" y="10686"/>
                    <a:pt x="20600" y="11616"/>
                  </a:cubicBezTo>
                  <a:cubicBezTo>
                    <a:pt x="21600" y="12547"/>
                    <a:pt x="21600" y="13683"/>
                    <a:pt x="20400" y="15027"/>
                  </a:cubicBezTo>
                  <a:cubicBezTo>
                    <a:pt x="19200" y="16371"/>
                    <a:pt x="16800" y="17921"/>
                    <a:pt x="14700" y="19006"/>
                  </a:cubicBezTo>
                  <a:cubicBezTo>
                    <a:pt x="12600" y="20091"/>
                    <a:pt x="10800" y="20711"/>
                    <a:pt x="9400" y="21073"/>
                  </a:cubicBezTo>
                  <a:cubicBezTo>
                    <a:pt x="8000" y="21435"/>
                    <a:pt x="7000" y="21538"/>
                    <a:pt x="6200" y="21383"/>
                  </a:cubicBezTo>
                  <a:cubicBezTo>
                    <a:pt x="5400" y="21228"/>
                    <a:pt x="4800" y="20815"/>
                    <a:pt x="4500" y="20246"/>
                  </a:cubicBezTo>
                  <a:cubicBezTo>
                    <a:pt x="4200" y="19678"/>
                    <a:pt x="4200" y="18954"/>
                    <a:pt x="4600" y="18438"/>
                  </a:cubicBezTo>
                  <a:cubicBezTo>
                    <a:pt x="5000" y="17921"/>
                    <a:pt x="5800" y="17611"/>
                    <a:pt x="6600" y="173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0" name="Linea"/>
            <p:cNvSpPr/>
            <p:nvPr/>
          </p:nvSpPr>
          <p:spPr>
            <a:xfrm>
              <a:off x="1227193" y="5840078"/>
              <a:ext cx="109323" cy="131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065" fill="norm" stroke="1" extrusionOk="0">
                  <a:moveTo>
                    <a:pt x="13552" y="1456"/>
                  </a:moveTo>
                  <a:cubicBezTo>
                    <a:pt x="13021" y="880"/>
                    <a:pt x="12489" y="304"/>
                    <a:pt x="11693" y="88"/>
                  </a:cubicBezTo>
                  <a:cubicBezTo>
                    <a:pt x="10896" y="-128"/>
                    <a:pt x="9834" y="16"/>
                    <a:pt x="8152" y="952"/>
                  </a:cubicBezTo>
                  <a:cubicBezTo>
                    <a:pt x="6470" y="1888"/>
                    <a:pt x="4168" y="3616"/>
                    <a:pt x="2575" y="5920"/>
                  </a:cubicBezTo>
                  <a:cubicBezTo>
                    <a:pt x="981" y="8224"/>
                    <a:pt x="96" y="11104"/>
                    <a:pt x="8" y="13552"/>
                  </a:cubicBezTo>
                  <a:cubicBezTo>
                    <a:pt x="-81" y="16000"/>
                    <a:pt x="627" y="18016"/>
                    <a:pt x="2398" y="19384"/>
                  </a:cubicBezTo>
                  <a:cubicBezTo>
                    <a:pt x="4168" y="20752"/>
                    <a:pt x="7001" y="21472"/>
                    <a:pt x="10365" y="20824"/>
                  </a:cubicBezTo>
                  <a:cubicBezTo>
                    <a:pt x="13729" y="20176"/>
                    <a:pt x="17624" y="18160"/>
                    <a:pt x="21519" y="1614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1" name="Linea"/>
            <p:cNvSpPr/>
            <p:nvPr/>
          </p:nvSpPr>
          <p:spPr>
            <a:xfrm>
              <a:off x="1348301" y="5833719"/>
              <a:ext cx="85356" cy="11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1266" fill="norm" stroke="1" extrusionOk="0">
                  <a:moveTo>
                    <a:pt x="11779" y="9124"/>
                  </a:moveTo>
                  <a:cubicBezTo>
                    <a:pt x="11557" y="8312"/>
                    <a:pt x="11334" y="7500"/>
                    <a:pt x="10889" y="6444"/>
                  </a:cubicBezTo>
                  <a:cubicBezTo>
                    <a:pt x="10443" y="5389"/>
                    <a:pt x="9775" y="4090"/>
                    <a:pt x="8885" y="3765"/>
                  </a:cubicBezTo>
                  <a:cubicBezTo>
                    <a:pt x="7994" y="3440"/>
                    <a:pt x="6880" y="4090"/>
                    <a:pt x="5433" y="5795"/>
                  </a:cubicBezTo>
                  <a:cubicBezTo>
                    <a:pt x="3986" y="7500"/>
                    <a:pt x="2204" y="10261"/>
                    <a:pt x="1091" y="12616"/>
                  </a:cubicBezTo>
                  <a:cubicBezTo>
                    <a:pt x="-23" y="14971"/>
                    <a:pt x="-468" y="16920"/>
                    <a:pt x="645" y="18219"/>
                  </a:cubicBezTo>
                  <a:cubicBezTo>
                    <a:pt x="1759" y="19518"/>
                    <a:pt x="4431" y="20168"/>
                    <a:pt x="7437" y="18706"/>
                  </a:cubicBezTo>
                  <a:cubicBezTo>
                    <a:pt x="10443" y="17244"/>
                    <a:pt x="13784" y="13672"/>
                    <a:pt x="15676" y="10342"/>
                  </a:cubicBezTo>
                  <a:cubicBezTo>
                    <a:pt x="17569" y="7013"/>
                    <a:pt x="18014" y="3927"/>
                    <a:pt x="17792" y="2141"/>
                  </a:cubicBezTo>
                  <a:cubicBezTo>
                    <a:pt x="17569" y="354"/>
                    <a:pt x="16678" y="-133"/>
                    <a:pt x="16010" y="29"/>
                  </a:cubicBezTo>
                  <a:cubicBezTo>
                    <a:pt x="15342" y="192"/>
                    <a:pt x="14897" y="1004"/>
                    <a:pt x="14674" y="3196"/>
                  </a:cubicBezTo>
                  <a:cubicBezTo>
                    <a:pt x="14452" y="5389"/>
                    <a:pt x="14452" y="8962"/>
                    <a:pt x="15008" y="11966"/>
                  </a:cubicBezTo>
                  <a:cubicBezTo>
                    <a:pt x="15565" y="14971"/>
                    <a:pt x="16678" y="17407"/>
                    <a:pt x="17569" y="19031"/>
                  </a:cubicBezTo>
                  <a:cubicBezTo>
                    <a:pt x="18460" y="20655"/>
                    <a:pt x="19128" y="21467"/>
                    <a:pt x="19685" y="21223"/>
                  </a:cubicBezTo>
                  <a:cubicBezTo>
                    <a:pt x="20241" y="20980"/>
                    <a:pt x="20687" y="19680"/>
                    <a:pt x="21132" y="183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2" name="Linea"/>
            <p:cNvSpPr/>
            <p:nvPr/>
          </p:nvSpPr>
          <p:spPr>
            <a:xfrm>
              <a:off x="1475746" y="5839369"/>
              <a:ext cx="57750" cy="108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324" fill="norm" stroke="1" extrusionOk="0">
                  <a:moveTo>
                    <a:pt x="401" y="4054"/>
                  </a:moveTo>
                  <a:cubicBezTo>
                    <a:pt x="1065" y="6887"/>
                    <a:pt x="1730" y="9720"/>
                    <a:pt x="2394" y="12287"/>
                  </a:cubicBezTo>
                  <a:cubicBezTo>
                    <a:pt x="3059" y="14854"/>
                    <a:pt x="3724" y="17156"/>
                    <a:pt x="4056" y="18749"/>
                  </a:cubicBezTo>
                  <a:cubicBezTo>
                    <a:pt x="4388" y="20343"/>
                    <a:pt x="4388" y="21228"/>
                    <a:pt x="3724" y="21316"/>
                  </a:cubicBezTo>
                  <a:cubicBezTo>
                    <a:pt x="3059" y="21405"/>
                    <a:pt x="1730" y="20697"/>
                    <a:pt x="899" y="18926"/>
                  </a:cubicBezTo>
                  <a:cubicBezTo>
                    <a:pt x="68" y="17156"/>
                    <a:pt x="-264" y="14323"/>
                    <a:pt x="234" y="11402"/>
                  </a:cubicBezTo>
                  <a:cubicBezTo>
                    <a:pt x="733" y="8480"/>
                    <a:pt x="2062" y="5471"/>
                    <a:pt x="4056" y="3435"/>
                  </a:cubicBezTo>
                  <a:cubicBezTo>
                    <a:pt x="6050" y="1398"/>
                    <a:pt x="8708" y="336"/>
                    <a:pt x="11699" y="71"/>
                  </a:cubicBezTo>
                  <a:cubicBezTo>
                    <a:pt x="14690" y="-195"/>
                    <a:pt x="18013" y="336"/>
                    <a:pt x="21336" y="8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3" name="Linea"/>
            <p:cNvSpPr/>
            <p:nvPr/>
          </p:nvSpPr>
          <p:spPr>
            <a:xfrm>
              <a:off x="1558912" y="5831944"/>
              <a:ext cx="70222" cy="111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89" fill="norm" stroke="1" extrusionOk="0">
                  <a:moveTo>
                    <a:pt x="17265" y="2273"/>
                  </a:moveTo>
                  <a:cubicBezTo>
                    <a:pt x="15665" y="1236"/>
                    <a:pt x="14065" y="200"/>
                    <a:pt x="12198" y="27"/>
                  </a:cubicBezTo>
                  <a:cubicBezTo>
                    <a:pt x="10331" y="-146"/>
                    <a:pt x="8198" y="545"/>
                    <a:pt x="6198" y="1582"/>
                  </a:cubicBezTo>
                  <a:cubicBezTo>
                    <a:pt x="4198" y="2619"/>
                    <a:pt x="2331" y="4001"/>
                    <a:pt x="1131" y="5211"/>
                  </a:cubicBezTo>
                  <a:cubicBezTo>
                    <a:pt x="-69" y="6420"/>
                    <a:pt x="-602" y="7457"/>
                    <a:pt x="998" y="8494"/>
                  </a:cubicBezTo>
                  <a:cubicBezTo>
                    <a:pt x="2598" y="9531"/>
                    <a:pt x="6331" y="10568"/>
                    <a:pt x="9931" y="11432"/>
                  </a:cubicBezTo>
                  <a:cubicBezTo>
                    <a:pt x="13531" y="12296"/>
                    <a:pt x="16998" y="12987"/>
                    <a:pt x="18865" y="13851"/>
                  </a:cubicBezTo>
                  <a:cubicBezTo>
                    <a:pt x="20731" y="14715"/>
                    <a:pt x="20998" y="15752"/>
                    <a:pt x="20731" y="16616"/>
                  </a:cubicBezTo>
                  <a:cubicBezTo>
                    <a:pt x="20465" y="17480"/>
                    <a:pt x="19665" y="18171"/>
                    <a:pt x="18065" y="18948"/>
                  </a:cubicBezTo>
                  <a:cubicBezTo>
                    <a:pt x="16465" y="19726"/>
                    <a:pt x="14065" y="20590"/>
                    <a:pt x="11398" y="21022"/>
                  </a:cubicBezTo>
                  <a:cubicBezTo>
                    <a:pt x="8731" y="21454"/>
                    <a:pt x="5798" y="21454"/>
                    <a:pt x="3665" y="21281"/>
                  </a:cubicBezTo>
                  <a:cubicBezTo>
                    <a:pt x="1531" y="21108"/>
                    <a:pt x="198" y="20763"/>
                    <a:pt x="198" y="20590"/>
                  </a:cubicBezTo>
                  <a:cubicBezTo>
                    <a:pt x="198" y="20417"/>
                    <a:pt x="1531" y="20417"/>
                    <a:pt x="2865" y="2041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4" name="Linea"/>
            <p:cNvSpPr/>
            <p:nvPr/>
          </p:nvSpPr>
          <p:spPr>
            <a:xfrm>
              <a:off x="1669313" y="5837536"/>
              <a:ext cx="117830" cy="100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9234" y="2473"/>
                  </a:moveTo>
                  <a:cubicBezTo>
                    <a:pt x="9399" y="1517"/>
                    <a:pt x="9563" y="562"/>
                    <a:pt x="9234" y="179"/>
                  </a:cubicBezTo>
                  <a:cubicBezTo>
                    <a:pt x="8904" y="-203"/>
                    <a:pt x="8079" y="-12"/>
                    <a:pt x="6678" y="1135"/>
                  </a:cubicBezTo>
                  <a:cubicBezTo>
                    <a:pt x="5276" y="2282"/>
                    <a:pt x="3298" y="4385"/>
                    <a:pt x="1979" y="6870"/>
                  </a:cubicBezTo>
                  <a:cubicBezTo>
                    <a:pt x="660" y="9355"/>
                    <a:pt x="0" y="12222"/>
                    <a:pt x="0" y="14516"/>
                  </a:cubicBezTo>
                  <a:cubicBezTo>
                    <a:pt x="0" y="16809"/>
                    <a:pt x="660" y="18530"/>
                    <a:pt x="1896" y="19581"/>
                  </a:cubicBezTo>
                  <a:cubicBezTo>
                    <a:pt x="3133" y="20632"/>
                    <a:pt x="4947" y="21015"/>
                    <a:pt x="6595" y="19677"/>
                  </a:cubicBezTo>
                  <a:cubicBezTo>
                    <a:pt x="8244" y="18339"/>
                    <a:pt x="9728" y="15280"/>
                    <a:pt x="10553" y="12795"/>
                  </a:cubicBezTo>
                  <a:cubicBezTo>
                    <a:pt x="11377" y="10310"/>
                    <a:pt x="11542" y="8399"/>
                    <a:pt x="11542" y="6679"/>
                  </a:cubicBezTo>
                  <a:cubicBezTo>
                    <a:pt x="11542" y="4958"/>
                    <a:pt x="11377" y="3429"/>
                    <a:pt x="11212" y="3142"/>
                  </a:cubicBezTo>
                  <a:cubicBezTo>
                    <a:pt x="11047" y="2855"/>
                    <a:pt x="10882" y="3811"/>
                    <a:pt x="10800" y="5818"/>
                  </a:cubicBezTo>
                  <a:cubicBezTo>
                    <a:pt x="10718" y="7825"/>
                    <a:pt x="10718" y="10884"/>
                    <a:pt x="11295" y="13655"/>
                  </a:cubicBezTo>
                  <a:cubicBezTo>
                    <a:pt x="11872" y="16427"/>
                    <a:pt x="13026" y="18912"/>
                    <a:pt x="14840" y="20155"/>
                  </a:cubicBezTo>
                  <a:cubicBezTo>
                    <a:pt x="16653" y="21397"/>
                    <a:pt x="19127" y="21397"/>
                    <a:pt x="21600" y="2139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5" name="Linea"/>
            <p:cNvSpPr/>
            <p:nvPr/>
          </p:nvSpPr>
          <p:spPr>
            <a:xfrm>
              <a:off x="1123343" y="6102818"/>
              <a:ext cx="5398" cy="121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10800" y="1906"/>
                  </a:moveTo>
                  <a:cubicBezTo>
                    <a:pt x="7200" y="953"/>
                    <a:pt x="3600" y="0"/>
                    <a:pt x="1800" y="0"/>
                  </a:cubicBezTo>
                  <a:cubicBezTo>
                    <a:pt x="0" y="0"/>
                    <a:pt x="0" y="953"/>
                    <a:pt x="0" y="4368"/>
                  </a:cubicBezTo>
                  <a:cubicBezTo>
                    <a:pt x="0" y="7782"/>
                    <a:pt x="0" y="13659"/>
                    <a:pt x="0" y="17074"/>
                  </a:cubicBezTo>
                  <a:cubicBezTo>
                    <a:pt x="0" y="20488"/>
                    <a:pt x="0" y="21441"/>
                    <a:pt x="3600" y="21521"/>
                  </a:cubicBezTo>
                  <a:cubicBezTo>
                    <a:pt x="7200" y="21600"/>
                    <a:pt x="14400" y="20806"/>
                    <a:pt x="21600" y="2001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6" name="Linea"/>
            <p:cNvSpPr/>
            <p:nvPr/>
          </p:nvSpPr>
          <p:spPr>
            <a:xfrm>
              <a:off x="1115248" y="6054248"/>
              <a:ext cx="5398" cy="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7" name="Linea"/>
            <p:cNvSpPr/>
            <p:nvPr/>
          </p:nvSpPr>
          <p:spPr>
            <a:xfrm>
              <a:off x="1188104" y="6104675"/>
              <a:ext cx="70159" cy="120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2070"/>
                  </a:moveTo>
                  <a:cubicBezTo>
                    <a:pt x="0" y="6230"/>
                    <a:pt x="0" y="10390"/>
                    <a:pt x="0" y="13350"/>
                  </a:cubicBezTo>
                  <a:cubicBezTo>
                    <a:pt x="0" y="16310"/>
                    <a:pt x="0" y="18070"/>
                    <a:pt x="0" y="19350"/>
                  </a:cubicBezTo>
                  <a:cubicBezTo>
                    <a:pt x="0" y="20630"/>
                    <a:pt x="0" y="21430"/>
                    <a:pt x="138" y="21430"/>
                  </a:cubicBezTo>
                  <a:cubicBezTo>
                    <a:pt x="277" y="21430"/>
                    <a:pt x="554" y="20630"/>
                    <a:pt x="1662" y="17830"/>
                  </a:cubicBezTo>
                  <a:cubicBezTo>
                    <a:pt x="2769" y="15030"/>
                    <a:pt x="4708" y="10230"/>
                    <a:pt x="6923" y="6950"/>
                  </a:cubicBezTo>
                  <a:cubicBezTo>
                    <a:pt x="9138" y="3670"/>
                    <a:pt x="11631" y="1910"/>
                    <a:pt x="13569" y="950"/>
                  </a:cubicBezTo>
                  <a:cubicBezTo>
                    <a:pt x="15508" y="-10"/>
                    <a:pt x="16892" y="-170"/>
                    <a:pt x="17862" y="150"/>
                  </a:cubicBezTo>
                  <a:cubicBezTo>
                    <a:pt x="18831" y="470"/>
                    <a:pt x="19385" y="1270"/>
                    <a:pt x="19662" y="4070"/>
                  </a:cubicBezTo>
                  <a:cubicBezTo>
                    <a:pt x="19938" y="6870"/>
                    <a:pt x="19938" y="11670"/>
                    <a:pt x="20215" y="14630"/>
                  </a:cubicBezTo>
                  <a:cubicBezTo>
                    <a:pt x="20492" y="17590"/>
                    <a:pt x="21046" y="18710"/>
                    <a:pt x="21600" y="198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8" name="Linea"/>
            <p:cNvSpPr/>
            <p:nvPr/>
          </p:nvSpPr>
          <p:spPr>
            <a:xfrm>
              <a:off x="1322503" y="6065041"/>
              <a:ext cx="11314" cy="15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444" fill="norm" stroke="1" extrusionOk="0">
                  <a:moveTo>
                    <a:pt x="10929" y="0"/>
                  </a:moveTo>
                  <a:cubicBezTo>
                    <a:pt x="5944" y="3642"/>
                    <a:pt x="959" y="7284"/>
                    <a:pt x="129" y="10674"/>
                  </a:cubicBezTo>
                  <a:cubicBezTo>
                    <a:pt x="-702" y="14065"/>
                    <a:pt x="2621" y="17205"/>
                    <a:pt x="5944" y="19088"/>
                  </a:cubicBezTo>
                  <a:cubicBezTo>
                    <a:pt x="9267" y="20972"/>
                    <a:pt x="12590" y="21600"/>
                    <a:pt x="15083" y="21412"/>
                  </a:cubicBezTo>
                  <a:cubicBezTo>
                    <a:pt x="17575" y="21223"/>
                    <a:pt x="19237" y="20219"/>
                    <a:pt x="20898" y="192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9" name="Linea"/>
            <p:cNvSpPr/>
            <p:nvPr/>
          </p:nvSpPr>
          <p:spPr>
            <a:xfrm>
              <a:off x="1293341" y="6108215"/>
              <a:ext cx="102539" cy="1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8" y="16800"/>
                    <a:pt x="1137" y="12000"/>
                    <a:pt x="4737" y="8400"/>
                  </a:cubicBezTo>
                  <a:cubicBezTo>
                    <a:pt x="8337" y="4800"/>
                    <a:pt x="1496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0" name="Linea"/>
            <p:cNvSpPr/>
            <p:nvPr/>
          </p:nvSpPr>
          <p:spPr>
            <a:xfrm>
              <a:off x="1385085" y="6113612"/>
              <a:ext cx="199680" cy="101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7958"/>
                  </a:moveTo>
                  <a:cubicBezTo>
                    <a:pt x="0" y="8905"/>
                    <a:pt x="0" y="9853"/>
                    <a:pt x="438" y="10421"/>
                  </a:cubicBezTo>
                  <a:cubicBezTo>
                    <a:pt x="876" y="10989"/>
                    <a:pt x="1751" y="11179"/>
                    <a:pt x="2870" y="10232"/>
                  </a:cubicBezTo>
                  <a:cubicBezTo>
                    <a:pt x="3989" y="9284"/>
                    <a:pt x="5351" y="7200"/>
                    <a:pt x="6130" y="5589"/>
                  </a:cubicBezTo>
                  <a:cubicBezTo>
                    <a:pt x="6908" y="3979"/>
                    <a:pt x="7103" y="2842"/>
                    <a:pt x="6957" y="2084"/>
                  </a:cubicBezTo>
                  <a:cubicBezTo>
                    <a:pt x="6811" y="1326"/>
                    <a:pt x="6324" y="947"/>
                    <a:pt x="5254" y="1232"/>
                  </a:cubicBezTo>
                  <a:cubicBezTo>
                    <a:pt x="4184" y="1516"/>
                    <a:pt x="2530" y="2463"/>
                    <a:pt x="1557" y="3884"/>
                  </a:cubicBezTo>
                  <a:cubicBezTo>
                    <a:pt x="584" y="5305"/>
                    <a:pt x="292" y="7200"/>
                    <a:pt x="535" y="9853"/>
                  </a:cubicBezTo>
                  <a:cubicBezTo>
                    <a:pt x="778" y="12505"/>
                    <a:pt x="1557" y="15916"/>
                    <a:pt x="2238" y="18095"/>
                  </a:cubicBezTo>
                  <a:cubicBezTo>
                    <a:pt x="2919" y="20274"/>
                    <a:pt x="3503" y="21221"/>
                    <a:pt x="4427" y="21411"/>
                  </a:cubicBezTo>
                  <a:cubicBezTo>
                    <a:pt x="5351" y="21600"/>
                    <a:pt x="6616" y="21032"/>
                    <a:pt x="8027" y="18474"/>
                  </a:cubicBezTo>
                  <a:cubicBezTo>
                    <a:pt x="9438" y="15916"/>
                    <a:pt x="10995" y="11368"/>
                    <a:pt x="11870" y="8526"/>
                  </a:cubicBezTo>
                  <a:cubicBezTo>
                    <a:pt x="12746" y="5684"/>
                    <a:pt x="12941" y="4547"/>
                    <a:pt x="12941" y="3411"/>
                  </a:cubicBezTo>
                  <a:cubicBezTo>
                    <a:pt x="12941" y="2274"/>
                    <a:pt x="12746" y="1137"/>
                    <a:pt x="12600" y="1042"/>
                  </a:cubicBezTo>
                  <a:cubicBezTo>
                    <a:pt x="12454" y="947"/>
                    <a:pt x="12357" y="1895"/>
                    <a:pt x="12454" y="4358"/>
                  </a:cubicBezTo>
                  <a:cubicBezTo>
                    <a:pt x="12551" y="6821"/>
                    <a:pt x="12843" y="10800"/>
                    <a:pt x="13086" y="13358"/>
                  </a:cubicBezTo>
                  <a:cubicBezTo>
                    <a:pt x="13330" y="15916"/>
                    <a:pt x="13524" y="17053"/>
                    <a:pt x="13816" y="18284"/>
                  </a:cubicBezTo>
                  <a:cubicBezTo>
                    <a:pt x="14108" y="19516"/>
                    <a:pt x="14497" y="20842"/>
                    <a:pt x="14692" y="21032"/>
                  </a:cubicBezTo>
                  <a:cubicBezTo>
                    <a:pt x="14886" y="21221"/>
                    <a:pt x="14886" y="20274"/>
                    <a:pt x="14886" y="17621"/>
                  </a:cubicBezTo>
                  <a:cubicBezTo>
                    <a:pt x="14886" y="14968"/>
                    <a:pt x="14886" y="10611"/>
                    <a:pt x="14886" y="7958"/>
                  </a:cubicBezTo>
                  <a:cubicBezTo>
                    <a:pt x="14886" y="5305"/>
                    <a:pt x="14886" y="4358"/>
                    <a:pt x="15081" y="3600"/>
                  </a:cubicBezTo>
                  <a:cubicBezTo>
                    <a:pt x="15276" y="2842"/>
                    <a:pt x="15665" y="2274"/>
                    <a:pt x="16784" y="1705"/>
                  </a:cubicBezTo>
                  <a:cubicBezTo>
                    <a:pt x="17903" y="1137"/>
                    <a:pt x="19751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1" name="Linea"/>
            <p:cNvSpPr/>
            <p:nvPr/>
          </p:nvSpPr>
          <p:spPr>
            <a:xfrm>
              <a:off x="1603031" y="6113265"/>
              <a:ext cx="111256" cy="11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334" fill="norm" stroke="1" extrusionOk="0">
                  <a:moveTo>
                    <a:pt x="12561" y="2537"/>
                  </a:moveTo>
                  <a:cubicBezTo>
                    <a:pt x="12043" y="1713"/>
                    <a:pt x="11524" y="888"/>
                    <a:pt x="10228" y="394"/>
                  </a:cubicBezTo>
                  <a:cubicBezTo>
                    <a:pt x="8932" y="-101"/>
                    <a:pt x="6859" y="-266"/>
                    <a:pt x="4958" y="723"/>
                  </a:cubicBezTo>
                  <a:cubicBezTo>
                    <a:pt x="3057" y="1713"/>
                    <a:pt x="1329" y="3856"/>
                    <a:pt x="552" y="6577"/>
                  </a:cubicBezTo>
                  <a:cubicBezTo>
                    <a:pt x="-226" y="9297"/>
                    <a:pt x="-53" y="12595"/>
                    <a:pt x="292" y="14656"/>
                  </a:cubicBezTo>
                  <a:cubicBezTo>
                    <a:pt x="638" y="16717"/>
                    <a:pt x="1156" y="17542"/>
                    <a:pt x="2625" y="17294"/>
                  </a:cubicBezTo>
                  <a:cubicBezTo>
                    <a:pt x="4094" y="17047"/>
                    <a:pt x="6513" y="15728"/>
                    <a:pt x="8500" y="13832"/>
                  </a:cubicBezTo>
                  <a:cubicBezTo>
                    <a:pt x="10488" y="11936"/>
                    <a:pt x="12043" y="9462"/>
                    <a:pt x="12907" y="7813"/>
                  </a:cubicBezTo>
                  <a:cubicBezTo>
                    <a:pt x="13771" y="6165"/>
                    <a:pt x="13944" y="5340"/>
                    <a:pt x="13857" y="5505"/>
                  </a:cubicBezTo>
                  <a:cubicBezTo>
                    <a:pt x="13771" y="5670"/>
                    <a:pt x="13425" y="6824"/>
                    <a:pt x="13339" y="8720"/>
                  </a:cubicBezTo>
                  <a:cubicBezTo>
                    <a:pt x="13252" y="10616"/>
                    <a:pt x="13425" y="13255"/>
                    <a:pt x="14808" y="15481"/>
                  </a:cubicBezTo>
                  <a:cubicBezTo>
                    <a:pt x="16190" y="17707"/>
                    <a:pt x="18782" y="19520"/>
                    <a:pt x="21374" y="213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2" name="Linea"/>
            <p:cNvSpPr/>
            <p:nvPr/>
          </p:nvSpPr>
          <p:spPr>
            <a:xfrm>
              <a:off x="1741270" y="6100768"/>
              <a:ext cx="118729" cy="12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1692"/>
                  </a:moveTo>
                  <a:cubicBezTo>
                    <a:pt x="3600" y="1092"/>
                    <a:pt x="7200" y="492"/>
                    <a:pt x="9573" y="192"/>
                  </a:cubicBezTo>
                  <a:cubicBezTo>
                    <a:pt x="11945" y="-108"/>
                    <a:pt x="13091" y="-108"/>
                    <a:pt x="13582" y="567"/>
                  </a:cubicBezTo>
                  <a:cubicBezTo>
                    <a:pt x="14073" y="1242"/>
                    <a:pt x="13909" y="2592"/>
                    <a:pt x="12927" y="4842"/>
                  </a:cubicBezTo>
                  <a:cubicBezTo>
                    <a:pt x="11945" y="7092"/>
                    <a:pt x="10145" y="10242"/>
                    <a:pt x="8918" y="12642"/>
                  </a:cubicBezTo>
                  <a:cubicBezTo>
                    <a:pt x="7691" y="15042"/>
                    <a:pt x="7036" y="16692"/>
                    <a:pt x="6627" y="17892"/>
                  </a:cubicBezTo>
                  <a:cubicBezTo>
                    <a:pt x="6218" y="19092"/>
                    <a:pt x="6055" y="19842"/>
                    <a:pt x="6300" y="20442"/>
                  </a:cubicBezTo>
                  <a:cubicBezTo>
                    <a:pt x="6545" y="21042"/>
                    <a:pt x="7200" y="21492"/>
                    <a:pt x="8673" y="21342"/>
                  </a:cubicBezTo>
                  <a:cubicBezTo>
                    <a:pt x="10145" y="21192"/>
                    <a:pt x="12436" y="20442"/>
                    <a:pt x="14727" y="19392"/>
                  </a:cubicBezTo>
                  <a:cubicBezTo>
                    <a:pt x="17018" y="18342"/>
                    <a:pt x="19309" y="16992"/>
                    <a:pt x="21600" y="1564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3" name="Linea"/>
            <p:cNvSpPr/>
            <p:nvPr/>
          </p:nvSpPr>
          <p:spPr>
            <a:xfrm>
              <a:off x="1768254" y="6128125"/>
              <a:ext cx="118729" cy="7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1635"/>
                  </a:moveTo>
                  <a:cubicBezTo>
                    <a:pt x="3764" y="8904"/>
                    <a:pt x="7527" y="6173"/>
                    <a:pt x="10636" y="4063"/>
                  </a:cubicBezTo>
                  <a:cubicBezTo>
                    <a:pt x="13745" y="1952"/>
                    <a:pt x="16200" y="463"/>
                    <a:pt x="17755" y="90"/>
                  </a:cubicBezTo>
                  <a:cubicBezTo>
                    <a:pt x="19309" y="-282"/>
                    <a:pt x="19964" y="463"/>
                    <a:pt x="20291" y="2946"/>
                  </a:cubicBezTo>
                  <a:cubicBezTo>
                    <a:pt x="20618" y="5428"/>
                    <a:pt x="20618" y="9649"/>
                    <a:pt x="20782" y="13001"/>
                  </a:cubicBezTo>
                  <a:cubicBezTo>
                    <a:pt x="20945" y="16352"/>
                    <a:pt x="21273" y="18835"/>
                    <a:pt x="21600" y="213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4" name="Linea"/>
            <p:cNvSpPr/>
            <p:nvPr/>
          </p:nvSpPr>
          <p:spPr>
            <a:xfrm>
              <a:off x="1876188" y="6043455"/>
              <a:ext cx="21588" cy="2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5" name="Linea"/>
            <p:cNvSpPr/>
            <p:nvPr/>
          </p:nvSpPr>
          <p:spPr>
            <a:xfrm>
              <a:off x="1928506" y="6111543"/>
              <a:ext cx="69893" cy="110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9" h="20938" fill="norm" stroke="1" extrusionOk="0">
                  <a:moveTo>
                    <a:pt x="11546" y="1922"/>
                  </a:moveTo>
                  <a:cubicBezTo>
                    <a:pt x="10492" y="1412"/>
                    <a:pt x="9439" y="902"/>
                    <a:pt x="7595" y="1157"/>
                  </a:cubicBezTo>
                  <a:cubicBezTo>
                    <a:pt x="5751" y="1412"/>
                    <a:pt x="3117" y="2432"/>
                    <a:pt x="1536" y="4813"/>
                  </a:cubicBezTo>
                  <a:cubicBezTo>
                    <a:pt x="-44" y="7194"/>
                    <a:pt x="-571" y="10936"/>
                    <a:pt x="746" y="13913"/>
                  </a:cubicBezTo>
                  <a:cubicBezTo>
                    <a:pt x="2063" y="16889"/>
                    <a:pt x="5224" y="19100"/>
                    <a:pt x="7595" y="20205"/>
                  </a:cubicBezTo>
                  <a:cubicBezTo>
                    <a:pt x="9966" y="21311"/>
                    <a:pt x="11546" y="21311"/>
                    <a:pt x="13785" y="19185"/>
                  </a:cubicBezTo>
                  <a:cubicBezTo>
                    <a:pt x="16024" y="17059"/>
                    <a:pt x="18922" y="12807"/>
                    <a:pt x="19975" y="9320"/>
                  </a:cubicBezTo>
                  <a:cubicBezTo>
                    <a:pt x="21029" y="5834"/>
                    <a:pt x="20239" y="3113"/>
                    <a:pt x="19053" y="1582"/>
                  </a:cubicBezTo>
                  <a:cubicBezTo>
                    <a:pt x="17868" y="51"/>
                    <a:pt x="16288" y="-289"/>
                    <a:pt x="14312" y="221"/>
                  </a:cubicBezTo>
                  <a:cubicBezTo>
                    <a:pt x="12336" y="731"/>
                    <a:pt x="9966" y="2092"/>
                    <a:pt x="7595" y="34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6" name="Linea"/>
            <p:cNvSpPr/>
            <p:nvPr/>
          </p:nvSpPr>
          <p:spPr>
            <a:xfrm>
              <a:off x="2029995" y="6113612"/>
              <a:ext cx="91970" cy="106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fill="norm" stroke="1" extrusionOk="0">
                  <a:moveTo>
                    <a:pt x="0" y="0"/>
                  </a:moveTo>
                  <a:cubicBezTo>
                    <a:pt x="1049" y="0"/>
                    <a:pt x="2097" y="0"/>
                    <a:pt x="2936" y="458"/>
                  </a:cubicBezTo>
                  <a:cubicBezTo>
                    <a:pt x="3775" y="915"/>
                    <a:pt x="4404" y="1831"/>
                    <a:pt x="4823" y="5034"/>
                  </a:cubicBezTo>
                  <a:cubicBezTo>
                    <a:pt x="5243" y="8237"/>
                    <a:pt x="5452" y="13729"/>
                    <a:pt x="5557" y="16932"/>
                  </a:cubicBezTo>
                  <a:cubicBezTo>
                    <a:pt x="5662" y="20136"/>
                    <a:pt x="5662" y="21051"/>
                    <a:pt x="5872" y="19678"/>
                  </a:cubicBezTo>
                  <a:cubicBezTo>
                    <a:pt x="6082" y="18305"/>
                    <a:pt x="6501" y="14644"/>
                    <a:pt x="7025" y="11807"/>
                  </a:cubicBezTo>
                  <a:cubicBezTo>
                    <a:pt x="7550" y="8970"/>
                    <a:pt x="8179" y="6956"/>
                    <a:pt x="8703" y="5492"/>
                  </a:cubicBezTo>
                  <a:cubicBezTo>
                    <a:pt x="9227" y="4027"/>
                    <a:pt x="9647" y="3112"/>
                    <a:pt x="10381" y="2471"/>
                  </a:cubicBezTo>
                  <a:cubicBezTo>
                    <a:pt x="11115" y="1831"/>
                    <a:pt x="12163" y="1465"/>
                    <a:pt x="13107" y="1556"/>
                  </a:cubicBezTo>
                  <a:cubicBezTo>
                    <a:pt x="14051" y="1648"/>
                    <a:pt x="14889" y="2197"/>
                    <a:pt x="16148" y="2654"/>
                  </a:cubicBezTo>
                  <a:cubicBezTo>
                    <a:pt x="17406" y="3112"/>
                    <a:pt x="19083" y="3478"/>
                    <a:pt x="20132" y="4119"/>
                  </a:cubicBezTo>
                  <a:cubicBezTo>
                    <a:pt x="21181" y="4759"/>
                    <a:pt x="21600" y="5675"/>
                    <a:pt x="21390" y="8329"/>
                  </a:cubicBezTo>
                  <a:cubicBezTo>
                    <a:pt x="21181" y="10983"/>
                    <a:pt x="20342" y="15376"/>
                    <a:pt x="19817" y="18030"/>
                  </a:cubicBezTo>
                  <a:cubicBezTo>
                    <a:pt x="19293" y="20685"/>
                    <a:pt x="19084" y="21600"/>
                    <a:pt x="19084" y="21600"/>
                  </a:cubicBezTo>
                  <a:cubicBezTo>
                    <a:pt x="19084" y="21600"/>
                    <a:pt x="19293" y="20685"/>
                    <a:pt x="19503" y="1976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7" name="Linea"/>
            <p:cNvSpPr/>
            <p:nvPr/>
          </p:nvSpPr>
          <p:spPr>
            <a:xfrm>
              <a:off x="2161004" y="6112542"/>
              <a:ext cx="101052" cy="9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0999" fill="norm" stroke="1" extrusionOk="0">
                  <a:moveTo>
                    <a:pt x="255" y="7101"/>
                  </a:moveTo>
                  <a:cubicBezTo>
                    <a:pt x="824" y="7932"/>
                    <a:pt x="1392" y="8763"/>
                    <a:pt x="3003" y="8763"/>
                  </a:cubicBezTo>
                  <a:cubicBezTo>
                    <a:pt x="4613" y="8763"/>
                    <a:pt x="7266" y="7932"/>
                    <a:pt x="9445" y="6894"/>
                  </a:cubicBezTo>
                  <a:cubicBezTo>
                    <a:pt x="11624" y="5855"/>
                    <a:pt x="13329" y="4609"/>
                    <a:pt x="14371" y="3467"/>
                  </a:cubicBezTo>
                  <a:cubicBezTo>
                    <a:pt x="15413" y="2324"/>
                    <a:pt x="15792" y="1286"/>
                    <a:pt x="15413" y="663"/>
                  </a:cubicBezTo>
                  <a:cubicBezTo>
                    <a:pt x="15034" y="40"/>
                    <a:pt x="13898" y="-168"/>
                    <a:pt x="11813" y="144"/>
                  </a:cubicBezTo>
                  <a:cubicBezTo>
                    <a:pt x="9729" y="455"/>
                    <a:pt x="6698" y="1286"/>
                    <a:pt x="4424" y="2636"/>
                  </a:cubicBezTo>
                  <a:cubicBezTo>
                    <a:pt x="2150" y="3986"/>
                    <a:pt x="634" y="5855"/>
                    <a:pt x="161" y="8451"/>
                  </a:cubicBezTo>
                  <a:cubicBezTo>
                    <a:pt x="-313" y="11047"/>
                    <a:pt x="255" y="14370"/>
                    <a:pt x="1961" y="16967"/>
                  </a:cubicBezTo>
                  <a:cubicBezTo>
                    <a:pt x="3666" y="19563"/>
                    <a:pt x="6508" y="21432"/>
                    <a:pt x="9919" y="20913"/>
                  </a:cubicBezTo>
                  <a:cubicBezTo>
                    <a:pt x="13329" y="20394"/>
                    <a:pt x="17308" y="17486"/>
                    <a:pt x="21287" y="145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8" name="Linea"/>
            <p:cNvSpPr/>
            <p:nvPr/>
          </p:nvSpPr>
          <p:spPr>
            <a:xfrm>
              <a:off x="1131663" y="6345191"/>
              <a:ext cx="115806" cy="117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49" fill="norm" stroke="1" extrusionOk="0">
                  <a:moveTo>
                    <a:pt x="963" y="3524"/>
                  </a:moveTo>
                  <a:cubicBezTo>
                    <a:pt x="963" y="2542"/>
                    <a:pt x="963" y="1560"/>
                    <a:pt x="795" y="1642"/>
                  </a:cubicBezTo>
                  <a:cubicBezTo>
                    <a:pt x="628" y="1724"/>
                    <a:pt x="293" y="2870"/>
                    <a:pt x="125" y="5570"/>
                  </a:cubicBezTo>
                  <a:cubicBezTo>
                    <a:pt x="-42" y="8270"/>
                    <a:pt x="-42" y="12524"/>
                    <a:pt x="125" y="15142"/>
                  </a:cubicBezTo>
                  <a:cubicBezTo>
                    <a:pt x="293" y="17760"/>
                    <a:pt x="628" y="18742"/>
                    <a:pt x="1130" y="19479"/>
                  </a:cubicBezTo>
                  <a:cubicBezTo>
                    <a:pt x="1632" y="20215"/>
                    <a:pt x="2302" y="20706"/>
                    <a:pt x="3977" y="19315"/>
                  </a:cubicBezTo>
                  <a:cubicBezTo>
                    <a:pt x="5651" y="17924"/>
                    <a:pt x="8330" y="14651"/>
                    <a:pt x="10005" y="11460"/>
                  </a:cubicBezTo>
                  <a:cubicBezTo>
                    <a:pt x="11679" y="8269"/>
                    <a:pt x="12349" y="5160"/>
                    <a:pt x="12516" y="3115"/>
                  </a:cubicBezTo>
                  <a:cubicBezTo>
                    <a:pt x="12684" y="1069"/>
                    <a:pt x="12349" y="88"/>
                    <a:pt x="12098" y="6"/>
                  </a:cubicBezTo>
                  <a:cubicBezTo>
                    <a:pt x="11846" y="-76"/>
                    <a:pt x="11679" y="742"/>
                    <a:pt x="11679" y="3033"/>
                  </a:cubicBezTo>
                  <a:cubicBezTo>
                    <a:pt x="11679" y="5324"/>
                    <a:pt x="11846" y="9088"/>
                    <a:pt x="12349" y="12197"/>
                  </a:cubicBezTo>
                  <a:cubicBezTo>
                    <a:pt x="12851" y="15306"/>
                    <a:pt x="13688" y="17760"/>
                    <a:pt x="14860" y="19315"/>
                  </a:cubicBezTo>
                  <a:cubicBezTo>
                    <a:pt x="16032" y="20869"/>
                    <a:pt x="17539" y="21524"/>
                    <a:pt x="18711" y="21442"/>
                  </a:cubicBezTo>
                  <a:cubicBezTo>
                    <a:pt x="19884" y="21360"/>
                    <a:pt x="20721" y="20542"/>
                    <a:pt x="21558" y="1972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9" name="Linea"/>
            <p:cNvSpPr/>
            <p:nvPr/>
          </p:nvSpPr>
          <p:spPr>
            <a:xfrm>
              <a:off x="1266357" y="6352937"/>
              <a:ext cx="134919" cy="11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fill="norm" stroke="1" extrusionOk="0">
                  <a:moveTo>
                    <a:pt x="0" y="2233"/>
                  </a:moveTo>
                  <a:cubicBezTo>
                    <a:pt x="0" y="1369"/>
                    <a:pt x="0" y="505"/>
                    <a:pt x="144" y="592"/>
                  </a:cubicBezTo>
                  <a:cubicBezTo>
                    <a:pt x="288" y="678"/>
                    <a:pt x="576" y="1715"/>
                    <a:pt x="936" y="4480"/>
                  </a:cubicBezTo>
                  <a:cubicBezTo>
                    <a:pt x="1296" y="7244"/>
                    <a:pt x="1728" y="11737"/>
                    <a:pt x="2016" y="14502"/>
                  </a:cubicBezTo>
                  <a:cubicBezTo>
                    <a:pt x="2304" y="17267"/>
                    <a:pt x="2448" y="18304"/>
                    <a:pt x="2520" y="19340"/>
                  </a:cubicBezTo>
                  <a:cubicBezTo>
                    <a:pt x="2592" y="20377"/>
                    <a:pt x="2592" y="21414"/>
                    <a:pt x="2592" y="21414"/>
                  </a:cubicBezTo>
                  <a:cubicBezTo>
                    <a:pt x="2592" y="21414"/>
                    <a:pt x="2592" y="20377"/>
                    <a:pt x="2664" y="18044"/>
                  </a:cubicBezTo>
                  <a:cubicBezTo>
                    <a:pt x="2736" y="15712"/>
                    <a:pt x="2880" y="12083"/>
                    <a:pt x="3528" y="9232"/>
                  </a:cubicBezTo>
                  <a:cubicBezTo>
                    <a:pt x="4176" y="6380"/>
                    <a:pt x="5328" y="4307"/>
                    <a:pt x="6264" y="2924"/>
                  </a:cubicBezTo>
                  <a:cubicBezTo>
                    <a:pt x="7200" y="1542"/>
                    <a:pt x="7920" y="851"/>
                    <a:pt x="8640" y="505"/>
                  </a:cubicBezTo>
                  <a:cubicBezTo>
                    <a:pt x="9360" y="160"/>
                    <a:pt x="10080" y="160"/>
                    <a:pt x="10440" y="764"/>
                  </a:cubicBezTo>
                  <a:cubicBezTo>
                    <a:pt x="10800" y="1369"/>
                    <a:pt x="10800" y="2579"/>
                    <a:pt x="11088" y="4998"/>
                  </a:cubicBezTo>
                  <a:cubicBezTo>
                    <a:pt x="11376" y="7417"/>
                    <a:pt x="11952" y="11046"/>
                    <a:pt x="12240" y="13292"/>
                  </a:cubicBezTo>
                  <a:cubicBezTo>
                    <a:pt x="12528" y="15539"/>
                    <a:pt x="12528" y="16403"/>
                    <a:pt x="12600" y="17440"/>
                  </a:cubicBezTo>
                  <a:cubicBezTo>
                    <a:pt x="12672" y="18476"/>
                    <a:pt x="12816" y="19686"/>
                    <a:pt x="12888" y="19772"/>
                  </a:cubicBezTo>
                  <a:cubicBezTo>
                    <a:pt x="12960" y="19859"/>
                    <a:pt x="12960" y="18822"/>
                    <a:pt x="13104" y="16403"/>
                  </a:cubicBezTo>
                  <a:cubicBezTo>
                    <a:pt x="13248" y="13984"/>
                    <a:pt x="13536" y="10182"/>
                    <a:pt x="14400" y="7244"/>
                  </a:cubicBezTo>
                  <a:cubicBezTo>
                    <a:pt x="15264" y="4307"/>
                    <a:pt x="16704" y="2233"/>
                    <a:pt x="17784" y="1110"/>
                  </a:cubicBezTo>
                  <a:cubicBezTo>
                    <a:pt x="18864" y="-13"/>
                    <a:pt x="19584" y="-186"/>
                    <a:pt x="20016" y="160"/>
                  </a:cubicBezTo>
                  <a:cubicBezTo>
                    <a:pt x="20448" y="505"/>
                    <a:pt x="20592" y="1369"/>
                    <a:pt x="20664" y="4307"/>
                  </a:cubicBezTo>
                  <a:cubicBezTo>
                    <a:pt x="20736" y="7244"/>
                    <a:pt x="20736" y="12256"/>
                    <a:pt x="20880" y="15193"/>
                  </a:cubicBezTo>
                  <a:cubicBezTo>
                    <a:pt x="21024" y="18131"/>
                    <a:pt x="21312" y="18995"/>
                    <a:pt x="21600" y="19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0" name="Linea"/>
            <p:cNvSpPr/>
            <p:nvPr/>
          </p:nvSpPr>
          <p:spPr>
            <a:xfrm>
              <a:off x="1456241" y="6355921"/>
              <a:ext cx="244554" cy="11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21" fill="norm" stroke="1" extrusionOk="0">
                  <a:moveTo>
                    <a:pt x="4185" y="4153"/>
                  </a:moveTo>
                  <a:cubicBezTo>
                    <a:pt x="4105" y="2803"/>
                    <a:pt x="4026" y="1452"/>
                    <a:pt x="3789" y="693"/>
                  </a:cubicBezTo>
                  <a:cubicBezTo>
                    <a:pt x="3552" y="-66"/>
                    <a:pt x="3156" y="-235"/>
                    <a:pt x="2681" y="356"/>
                  </a:cubicBezTo>
                  <a:cubicBezTo>
                    <a:pt x="2207" y="946"/>
                    <a:pt x="1653" y="2296"/>
                    <a:pt x="1138" y="4996"/>
                  </a:cubicBezTo>
                  <a:cubicBezTo>
                    <a:pt x="624" y="7696"/>
                    <a:pt x="149" y="11746"/>
                    <a:pt x="31" y="14362"/>
                  </a:cubicBezTo>
                  <a:cubicBezTo>
                    <a:pt x="-88" y="16977"/>
                    <a:pt x="149" y="18159"/>
                    <a:pt x="505" y="18665"/>
                  </a:cubicBezTo>
                  <a:cubicBezTo>
                    <a:pt x="861" y="19171"/>
                    <a:pt x="1336" y="19002"/>
                    <a:pt x="2088" y="17062"/>
                  </a:cubicBezTo>
                  <a:cubicBezTo>
                    <a:pt x="2839" y="15121"/>
                    <a:pt x="3868" y="11409"/>
                    <a:pt x="4461" y="9046"/>
                  </a:cubicBezTo>
                  <a:cubicBezTo>
                    <a:pt x="5055" y="6684"/>
                    <a:pt x="5213" y="5671"/>
                    <a:pt x="5411" y="4490"/>
                  </a:cubicBezTo>
                  <a:cubicBezTo>
                    <a:pt x="5609" y="3309"/>
                    <a:pt x="5846" y="1959"/>
                    <a:pt x="5925" y="1706"/>
                  </a:cubicBezTo>
                  <a:cubicBezTo>
                    <a:pt x="6004" y="1452"/>
                    <a:pt x="5925" y="2296"/>
                    <a:pt x="5925" y="4659"/>
                  </a:cubicBezTo>
                  <a:cubicBezTo>
                    <a:pt x="5925" y="7021"/>
                    <a:pt x="6004" y="10902"/>
                    <a:pt x="6202" y="13771"/>
                  </a:cubicBezTo>
                  <a:cubicBezTo>
                    <a:pt x="6400" y="16640"/>
                    <a:pt x="6716" y="18496"/>
                    <a:pt x="7072" y="19677"/>
                  </a:cubicBezTo>
                  <a:cubicBezTo>
                    <a:pt x="7428" y="20859"/>
                    <a:pt x="7824" y="21365"/>
                    <a:pt x="8338" y="20774"/>
                  </a:cubicBezTo>
                  <a:cubicBezTo>
                    <a:pt x="8853" y="20184"/>
                    <a:pt x="9486" y="18496"/>
                    <a:pt x="10198" y="15965"/>
                  </a:cubicBezTo>
                  <a:cubicBezTo>
                    <a:pt x="10910" y="13434"/>
                    <a:pt x="11701" y="10059"/>
                    <a:pt x="12215" y="8034"/>
                  </a:cubicBezTo>
                  <a:cubicBezTo>
                    <a:pt x="12730" y="6009"/>
                    <a:pt x="12967" y="5334"/>
                    <a:pt x="13283" y="4574"/>
                  </a:cubicBezTo>
                  <a:cubicBezTo>
                    <a:pt x="13600" y="3815"/>
                    <a:pt x="13996" y="2971"/>
                    <a:pt x="14193" y="3056"/>
                  </a:cubicBezTo>
                  <a:cubicBezTo>
                    <a:pt x="14391" y="3140"/>
                    <a:pt x="14391" y="4153"/>
                    <a:pt x="14431" y="6515"/>
                  </a:cubicBezTo>
                  <a:cubicBezTo>
                    <a:pt x="14470" y="8878"/>
                    <a:pt x="14549" y="12590"/>
                    <a:pt x="14708" y="14953"/>
                  </a:cubicBezTo>
                  <a:cubicBezTo>
                    <a:pt x="14866" y="17315"/>
                    <a:pt x="15103" y="18327"/>
                    <a:pt x="15301" y="18327"/>
                  </a:cubicBezTo>
                  <a:cubicBezTo>
                    <a:pt x="15499" y="18327"/>
                    <a:pt x="15657" y="17315"/>
                    <a:pt x="16053" y="14868"/>
                  </a:cubicBezTo>
                  <a:cubicBezTo>
                    <a:pt x="16448" y="12421"/>
                    <a:pt x="17081" y="8540"/>
                    <a:pt x="17596" y="6009"/>
                  </a:cubicBezTo>
                  <a:cubicBezTo>
                    <a:pt x="18110" y="3477"/>
                    <a:pt x="18505" y="2296"/>
                    <a:pt x="18901" y="1452"/>
                  </a:cubicBezTo>
                  <a:cubicBezTo>
                    <a:pt x="19297" y="609"/>
                    <a:pt x="19692" y="102"/>
                    <a:pt x="19930" y="271"/>
                  </a:cubicBezTo>
                  <a:cubicBezTo>
                    <a:pt x="20167" y="440"/>
                    <a:pt x="20246" y="1284"/>
                    <a:pt x="20286" y="2971"/>
                  </a:cubicBezTo>
                  <a:cubicBezTo>
                    <a:pt x="20325" y="4659"/>
                    <a:pt x="20325" y="7190"/>
                    <a:pt x="20444" y="9806"/>
                  </a:cubicBezTo>
                  <a:cubicBezTo>
                    <a:pt x="20563" y="12421"/>
                    <a:pt x="20800" y="15121"/>
                    <a:pt x="20919" y="16977"/>
                  </a:cubicBezTo>
                  <a:cubicBezTo>
                    <a:pt x="21037" y="18834"/>
                    <a:pt x="21037" y="19846"/>
                    <a:pt x="21116" y="19593"/>
                  </a:cubicBezTo>
                  <a:cubicBezTo>
                    <a:pt x="21196" y="19340"/>
                    <a:pt x="21354" y="17821"/>
                    <a:pt x="21512" y="163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1" name="Linea"/>
            <p:cNvSpPr/>
            <p:nvPr/>
          </p:nvSpPr>
          <p:spPr>
            <a:xfrm>
              <a:off x="1737533" y="6362603"/>
              <a:ext cx="146751" cy="10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74" fill="norm" stroke="1" extrusionOk="0">
                  <a:moveTo>
                    <a:pt x="8845" y="5004"/>
                  </a:moveTo>
                  <a:cubicBezTo>
                    <a:pt x="8845" y="4048"/>
                    <a:pt x="8845" y="3093"/>
                    <a:pt x="8318" y="2137"/>
                  </a:cubicBezTo>
                  <a:cubicBezTo>
                    <a:pt x="7791" y="1181"/>
                    <a:pt x="6738" y="225"/>
                    <a:pt x="5552" y="34"/>
                  </a:cubicBezTo>
                  <a:cubicBezTo>
                    <a:pt x="4367" y="-157"/>
                    <a:pt x="3050" y="416"/>
                    <a:pt x="1996" y="2997"/>
                  </a:cubicBezTo>
                  <a:cubicBezTo>
                    <a:pt x="943" y="5578"/>
                    <a:pt x="152" y="10165"/>
                    <a:pt x="21" y="13510"/>
                  </a:cubicBezTo>
                  <a:cubicBezTo>
                    <a:pt x="-111" y="16855"/>
                    <a:pt x="416" y="18958"/>
                    <a:pt x="1009" y="20105"/>
                  </a:cubicBezTo>
                  <a:cubicBezTo>
                    <a:pt x="1601" y="21252"/>
                    <a:pt x="2260" y="21443"/>
                    <a:pt x="2787" y="21156"/>
                  </a:cubicBezTo>
                  <a:cubicBezTo>
                    <a:pt x="3313" y="20870"/>
                    <a:pt x="3708" y="20105"/>
                    <a:pt x="4828" y="18289"/>
                  </a:cubicBezTo>
                  <a:cubicBezTo>
                    <a:pt x="5948" y="16473"/>
                    <a:pt x="7791" y="13606"/>
                    <a:pt x="8977" y="11121"/>
                  </a:cubicBezTo>
                  <a:cubicBezTo>
                    <a:pt x="10162" y="8636"/>
                    <a:pt x="10689" y="6533"/>
                    <a:pt x="10952" y="4908"/>
                  </a:cubicBezTo>
                  <a:cubicBezTo>
                    <a:pt x="11216" y="3284"/>
                    <a:pt x="11216" y="2137"/>
                    <a:pt x="11150" y="2041"/>
                  </a:cubicBezTo>
                  <a:cubicBezTo>
                    <a:pt x="11084" y="1946"/>
                    <a:pt x="10952" y="2901"/>
                    <a:pt x="10952" y="5004"/>
                  </a:cubicBezTo>
                  <a:cubicBezTo>
                    <a:pt x="10952" y="7107"/>
                    <a:pt x="11084" y="10356"/>
                    <a:pt x="11479" y="13128"/>
                  </a:cubicBezTo>
                  <a:cubicBezTo>
                    <a:pt x="11874" y="15900"/>
                    <a:pt x="12533" y="18193"/>
                    <a:pt x="13982" y="19054"/>
                  </a:cubicBezTo>
                  <a:cubicBezTo>
                    <a:pt x="15430" y="19914"/>
                    <a:pt x="17669" y="19340"/>
                    <a:pt x="19052" y="18671"/>
                  </a:cubicBezTo>
                  <a:cubicBezTo>
                    <a:pt x="20435" y="18002"/>
                    <a:pt x="20962" y="17238"/>
                    <a:pt x="21489" y="164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2" name="Linea"/>
            <p:cNvSpPr/>
            <p:nvPr/>
          </p:nvSpPr>
          <p:spPr>
            <a:xfrm>
              <a:off x="3485346" y="5621489"/>
              <a:ext cx="71520" cy="109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494" fill="norm" stroke="1" extrusionOk="0">
                  <a:moveTo>
                    <a:pt x="1611" y="2168"/>
                  </a:moveTo>
                  <a:cubicBezTo>
                    <a:pt x="914" y="1031"/>
                    <a:pt x="217" y="-106"/>
                    <a:pt x="43" y="8"/>
                  </a:cubicBezTo>
                  <a:cubicBezTo>
                    <a:pt x="-131" y="121"/>
                    <a:pt x="217" y="1486"/>
                    <a:pt x="1263" y="4100"/>
                  </a:cubicBezTo>
                  <a:cubicBezTo>
                    <a:pt x="2308" y="6715"/>
                    <a:pt x="4050" y="10580"/>
                    <a:pt x="5095" y="13309"/>
                  </a:cubicBezTo>
                  <a:cubicBezTo>
                    <a:pt x="6140" y="16037"/>
                    <a:pt x="6488" y="17629"/>
                    <a:pt x="6663" y="18993"/>
                  </a:cubicBezTo>
                  <a:cubicBezTo>
                    <a:pt x="6837" y="20357"/>
                    <a:pt x="6837" y="21494"/>
                    <a:pt x="6663" y="21494"/>
                  </a:cubicBezTo>
                  <a:cubicBezTo>
                    <a:pt x="6488" y="21494"/>
                    <a:pt x="6140" y="20357"/>
                    <a:pt x="6314" y="17970"/>
                  </a:cubicBezTo>
                  <a:cubicBezTo>
                    <a:pt x="6488" y="15582"/>
                    <a:pt x="7185" y="11945"/>
                    <a:pt x="9101" y="9557"/>
                  </a:cubicBezTo>
                  <a:cubicBezTo>
                    <a:pt x="11017" y="7170"/>
                    <a:pt x="14153" y="6033"/>
                    <a:pt x="16417" y="5465"/>
                  </a:cubicBezTo>
                  <a:cubicBezTo>
                    <a:pt x="18682" y="4896"/>
                    <a:pt x="20075" y="4896"/>
                    <a:pt x="21469" y="48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3" name="Linea"/>
            <p:cNvSpPr/>
            <p:nvPr/>
          </p:nvSpPr>
          <p:spPr>
            <a:xfrm>
              <a:off x="3619537" y="5632555"/>
              <a:ext cx="41782" cy="124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0" y="0"/>
                  </a:moveTo>
                  <a:cubicBezTo>
                    <a:pt x="0" y="3200"/>
                    <a:pt x="0" y="6400"/>
                    <a:pt x="300" y="9500"/>
                  </a:cubicBezTo>
                  <a:cubicBezTo>
                    <a:pt x="600" y="12600"/>
                    <a:pt x="1200" y="15600"/>
                    <a:pt x="2100" y="17600"/>
                  </a:cubicBezTo>
                  <a:cubicBezTo>
                    <a:pt x="3000" y="19600"/>
                    <a:pt x="4200" y="20600"/>
                    <a:pt x="6300" y="21100"/>
                  </a:cubicBezTo>
                  <a:cubicBezTo>
                    <a:pt x="8400" y="21600"/>
                    <a:pt x="11400" y="21600"/>
                    <a:pt x="14100" y="20600"/>
                  </a:cubicBezTo>
                  <a:cubicBezTo>
                    <a:pt x="16800" y="19600"/>
                    <a:pt x="19200" y="17600"/>
                    <a:pt x="21600" y="15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4" name="Linea"/>
            <p:cNvSpPr/>
            <p:nvPr/>
          </p:nvSpPr>
          <p:spPr>
            <a:xfrm>
              <a:off x="3636946" y="5566401"/>
              <a:ext cx="3483" cy="2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5" name="Linea"/>
            <p:cNvSpPr/>
            <p:nvPr/>
          </p:nvSpPr>
          <p:spPr>
            <a:xfrm>
              <a:off x="3720799" y="5576227"/>
              <a:ext cx="246917" cy="17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25" fill="norm" stroke="1" extrusionOk="0">
                  <a:moveTo>
                    <a:pt x="5728" y="10734"/>
                  </a:moveTo>
                  <a:cubicBezTo>
                    <a:pt x="5526" y="10023"/>
                    <a:pt x="5324" y="9313"/>
                    <a:pt x="4921" y="8958"/>
                  </a:cubicBezTo>
                  <a:cubicBezTo>
                    <a:pt x="4517" y="8602"/>
                    <a:pt x="3911" y="8602"/>
                    <a:pt x="3104" y="9455"/>
                  </a:cubicBezTo>
                  <a:cubicBezTo>
                    <a:pt x="2296" y="10308"/>
                    <a:pt x="1287" y="12013"/>
                    <a:pt x="681" y="13576"/>
                  </a:cubicBezTo>
                  <a:cubicBezTo>
                    <a:pt x="76" y="15139"/>
                    <a:pt x="-126" y="16560"/>
                    <a:pt x="76" y="17839"/>
                  </a:cubicBezTo>
                  <a:cubicBezTo>
                    <a:pt x="278" y="19118"/>
                    <a:pt x="883" y="20255"/>
                    <a:pt x="1438" y="20681"/>
                  </a:cubicBezTo>
                  <a:cubicBezTo>
                    <a:pt x="1994" y="21108"/>
                    <a:pt x="2498" y="20823"/>
                    <a:pt x="3407" y="18408"/>
                  </a:cubicBezTo>
                  <a:cubicBezTo>
                    <a:pt x="4315" y="15992"/>
                    <a:pt x="5627" y="11445"/>
                    <a:pt x="6334" y="8318"/>
                  </a:cubicBezTo>
                  <a:cubicBezTo>
                    <a:pt x="7040" y="5192"/>
                    <a:pt x="7141" y="3487"/>
                    <a:pt x="7040" y="2208"/>
                  </a:cubicBezTo>
                  <a:cubicBezTo>
                    <a:pt x="6939" y="929"/>
                    <a:pt x="6637" y="76"/>
                    <a:pt x="6485" y="5"/>
                  </a:cubicBezTo>
                  <a:cubicBezTo>
                    <a:pt x="6334" y="-66"/>
                    <a:pt x="6334" y="645"/>
                    <a:pt x="6435" y="2776"/>
                  </a:cubicBezTo>
                  <a:cubicBezTo>
                    <a:pt x="6536" y="4908"/>
                    <a:pt x="6738" y="8460"/>
                    <a:pt x="7040" y="11373"/>
                  </a:cubicBezTo>
                  <a:cubicBezTo>
                    <a:pt x="7343" y="14287"/>
                    <a:pt x="7747" y="16560"/>
                    <a:pt x="8201" y="17768"/>
                  </a:cubicBezTo>
                  <a:cubicBezTo>
                    <a:pt x="8655" y="18976"/>
                    <a:pt x="9160" y="19118"/>
                    <a:pt x="9564" y="18905"/>
                  </a:cubicBezTo>
                  <a:cubicBezTo>
                    <a:pt x="9967" y="18692"/>
                    <a:pt x="10270" y="18123"/>
                    <a:pt x="10724" y="16276"/>
                  </a:cubicBezTo>
                  <a:cubicBezTo>
                    <a:pt x="11179" y="14429"/>
                    <a:pt x="11784" y="11302"/>
                    <a:pt x="12087" y="9242"/>
                  </a:cubicBezTo>
                  <a:cubicBezTo>
                    <a:pt x="12390" y="7181"/>
                    <a:pt x="12390" y="6187"/>
                    <a:pt x="12289" y="6116"/>
                  </a:cubicBezTo>
                  <a:cubicBezTo>
                    <a:pt x="12188" y="6045"/>
                    <a:pt x="11986" y="6897"/>
                    <a:pt x="11936" y="8460"/>
                  </a:cubicBezTo>
                  <a:cubicBezTo>
                    <a:pt x="11885" y="10023"/>
                    <a:pt x="11986" y="12297"/>
                    <a:pt x="12238" y="14145"/>
                  </a:cubicBezTo>
                  <a:cubicBezTo>
                    <a:pt x="12491" y="15992"/>
                    <a:pt x="12895" y="17413"/>
                    <a:pt x="13349" y="18266"/>
                  </a:cubicBezTo>
                  <a:cubicBezTo>
                    <a:pt x="13803" y="19118"/>
                    <a:pt x="14308" y="19402"/>
                    <a:pt x="14762" y="19331"/>
                  </a:cubicBezTo>
                  <a:cubicBezTo>
                    <a:pt x="15216" y="19260"/>
                    <a:pt x="15620" y="18834"/>
                    <a:pt x="16175" y="17342"/>
                  </a:cubicBezTo>
                  <a:cubicBezTo>
                    <a:pt x="16730" y="15850"/>
                    <a:pt x="17437" y="13292"/>
                    <a:pt x="17840" y="11658"/>
                  </a:cubicBezTo>
                  <a:cubicBezTo>
                    <a:pt x="18244" y="10023"/>
                    <a:pt x="18345" y="9313"/>
                    <a:pt x="18345" y="9313"/>
                  </a:cubicBezTo>
                  <a:cubicBezTo>
                    <a:pt x="18345" y="9313"/>
                    <a:pt x="18244" y="10023"/>
                    <a:pt x="18194" y="11658"/>
                  </a:cubicBezTo>
                  <a:cubicBezTo>
                    <a:pt x="18143" y="13292"/>
                    <a:pt x="18143" y="15850"/>
                    <a:pt x="18446" y="17697"/>
                  </a:cubicBezTo>
                  <a:cubicBezTo>
                    <a:pt x="18749" y="19545"/>
                    <a:pt x="19354" y="20681"/>
                    <a:pt x="19910" y="21108"/>
                  </a:cubicBezTo>
                  <a:cubicBezTo>
                    <a:pt x="20465" y="21534"/>
                    <a:pt x="20969" y="21250"/>
                    <a:pt x="21474" y="2096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6" name="Linea"/>
            <p:cNvSpPr/>
            <p:nvPr/>
          </p:nvSpPr>
          <p:spPr>
            <a:xfrm>
              <a:off x="3999052" y="5637197"/>
              <a:ext cx="94009" cy="12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71"/>
                  </a:moveTo>
                  <a:cubicBezTo>
                    <a:pt x="1067" y="785"/>
                    <a:pt x="2133" y="0"/>
                    <a:pt x="4267" y="0"/>
                  </a:cubicBezTo>
                  <a:cubicBezTo>
                    <a:pt x="6400" y="0"/>
                    <a:pt x="9600" y="785"/>
                    <a:pt x="11200" y="2749"/>
                  </a:cubicBezTo>
                  <a:cubicBezTo>
                    <a:pt x="12800" y="4713"/>
                    <a:pt x="12800" y="7855"/>
                    <a:pt x="12533" y="10505"/>
                  </a:cubicBezTo>
                  <a:cubicBezTo>
                    <a:pt x="12267" y="13156"/>
                    <a:pt x="11733" y="15316"/>
                    <a:pt x="11467" y="17084"/>
                  </a:cubicBezTo>
                  <a:cubicBezTo>
                    <a:pt x="11200" y="18851"/>
                    <a:pt x="11200" y="20225"/>
                    <a:pt x="12000" y="20913"/>
                  </a:cubicBezTo>
                  <a:cubicBezTo>
                    <a:pt x="12800" y="21600"/>
                    <a:pt x="14400" y="21600"/>
                    <a:pt x="16000" y="20716"/>
                  </a:cubicBezTo>
                  <a:cubicBezTo>
                    <a:pt x="17600" y="19833"/>
                    <a:pt x="19200" y="18065"/>
                    <a:pt x="20133" y="16691"/>
                  </a:cubicBezTo>
                  <a:cubicBezTo>
                    <a:pt x="21067" y="15316"/>
                    <a:pt x="21333" y="14335"/>
                    <a:pt x="21600" y="133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7" name="Linea"/>
            <p:cNvSpPr/>
            <p:nvPr/>
          </p:nvSpPr>
          <p:spPr>
            <a:xfrm>
              <a:off x="4016461" y="5667650"/>
              <a:ext cx="156681" cy="77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fill="norm" stroke="1" extrusionOk="0">
                  <a:moveTo>
                    <a:pt x="0" y="8501"/>
                  </a:moveTo>
                  <a:cubicBezTo>
                    <a:pt x="3200" y="5959"/>
                    <a:pt x="6400" y="3418"/>
                    <a:pt x="9040" y="1989"/>
                  </a:cubicBezTo>
                  <a:cubicBezTo>
                    <a:pt x="11680" y="559"/>
                    <a:pt x="13760" y="242"/>
                    <a:pt x="15200" y="83"/>
                  </a:cubicBezTo>
                  <a:cubicBezTo>
                    <a:pt x="16640" y="-76"/>
                    <a:pt x="17440" y="-76"/>
                    <a:pt x="17920" y="718"/>
                  </a:cubicBezTo>
                  <a:cubicBezTo>
                    <a:pt x="18400" y="1512"/>
                    <a:pt x="18560" y="3101"/>
                    <a:pt x="18640" y="5801"/>
                  </a:cubicBezTo>
                  <a:cubicBezTo>
                    <a:pt x="18720" y="8501"/>
                    <a:pt x="18720" y="12312"/>
                    <a:pt x="18960" y="15330"/>
                  </a:cubicBezTo>
                  <a:cubicBezTo>
                    <a:pt x="19200" y="18348"/>
                    <a:pt x="19680" y="20571"/>
                    <a:pt x="20160" y="21048"/>
                  </a:cubicBezTo>
                  <a:cubicBezTo>
                    <a:pt x="20640" y="21524"/>
                    <a:pt x="21120" y="20253"/>
                    <a:pt x="21600" y="1898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8" name="Linea"/>
            <p:cNvSpPr/>
            <p:nvPr/>
          </p:nvSpPr>
          <p:spPr>
            <a:xfrm>
              <a:off x="4166177" y="5608182"/>
              <a:ext cx="6965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9" name="Linea"/>
            <p:cNvSpPr/>
            <p:nvPr/>
          </p:nvSpPr>
          <p:spPr>
            <a:xfrm>
              <a:off x="4228184" y="5656553"/>
              <a:ext cx="86071" cy="101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0147" fill="norm" stroke="1" extrusionOk="0">
                  <a:moveTo>
                    <a:pt x="6051" y="2142"/>
                  </a:moveTo>
                  <a:cubicBezTo>
                    <a:pt x="4649" y="2372"/>
                    <a:pt x="3246" y="2602"/>
                    <a:pt x="2124" y="4211"/>
                  </a:cubicBezTo>
                  <a:cubicBezTo>
                    <a:pt x="1002" y="5819"/>
                    <a:pt x="161" y="8806"/>
                    <a:pt x="20" y="11449"/>
                  </a:cubicBezTo>
                  <a:cubicBezTo>
                    <a:pt x="-120" y="14091"/>
                    <a:pt x="441" y="16389"/>
                    <a:pt x="2264" y="18113"/>
                  </a:cubicBezTo>
                  <a:cubicBezTo>
                    <a:pt x="4088" y="19836"/>
                    <a:pt x="7173" y="20985"/>
                    <a:pt x="10680" y="19376"/>
                  </a:cubicBezTo>
                  <a:cubicBezTo>
                    <a:pt x="14186" y="17768"/>
                    <a:pt x="18114" y="13402"/>
                    <a:pt x="19797" y="9840"/>
                  </a:cubicBezTo>
                  <a:cubicBezTo>
                    <a:pt x="21480" y="6279"/>
                    <a:pt x="20919" y="3521"/>
                    <a:pt x="19096" y="1798"/>
                  </a:cubicBezTo>
                  <a:cubicBezTo>
                    <a:pt x="17272" y="74"/>
                    <a:pt x="14187" y="-615"/>
                    <a:pt x="11662" y="649"/>
                  </a:cubicBezTo>
                  <a:cubicBezTo>
                    <a:pt x="9137" y="1913"/>
                    <a:pt x="7174" y="5130"/>
                    <a:pt x="5210" y="834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0" name="Linea"/>
            <p:cNvSpPr/>
            <p:nvPr/>
          </p:nvSpPr>
          <p:spPr>
            <a:xfrm>
              <a:off x="4350712" y="5650000"/>
              <a:ext cx="76600" cy="116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6" fill="norm" stroke="1" extrusionOk="0">
                  <a:moveTo>
                    <a:pt x="0" y="623"/>
                  </a:moveTo>
                  <a:cubicBezTo>
                    <a:pt x="1309" y="3978"/>
                    <a:pt x="2618" y="7334"/>
                    <a:pt x="3436" y="9745"/>
                  </a:cubicBezTo>
                  <a:cubicBezTo>
                    <a:pt x="4255" y="12157"/>
                    <a:pt x="4582" y="13625"/>
                    <a:pt x="4909" y="14988"/>
                  </a:cubicBezTo>
                  <a:cubicBezTo>
                    <a:pt x="5236" y="16351"/>
                    <a:pt x="5564" y="17609"/>
                    <a:pt x="5400" y="17504"/>
                  </a:cubicBezTo>
                  <a:cubicBezTo>
                    <a:pt x="5236" y="17400"/>
                    <a:pt x="4582" y="15932"/>
                    <a:pt x="3927" y="14149"/>
                  </a:cubicBezTo>
                  <a:cubicBezTo>
                    <a:pt x="3273" y="12367"/>
                    <a:pt x="2618" y="10269"/>
                    <a:pt x="3436" y="7963"/>
                  </a:cubicBezTo>
                  <a:cubicBezTo>
                    <a:pt x="4255" y="5656"/>
                    <a:pt x="6545" y="3139"/>
                    <a:pt x="8673" y="1671"/>
                  </a:cubicBezTo>
                  <a:cubicBezTo>
                    <a:pt x="10800" y="203"/>
                    <a:pt x="12764" y="-216"/>
                    <a:pt x="14073" y="99"/>
                  </a:cubicBezTo>
                  <a:cubicBezTo>
                    <a:pt x="15382" y="413"/>
                    <a:pt x="16036" y="1462"/>
                    <a:pt x="16855" y="4712"/>
                  </a:cubicBezTo>
                  <a:cubicBezTo>
                    <a:pt x="17673" y="7963"/>
                    <a:pt x="18655" y="13415"/>
                    <a:pt x="19145" y="16770"/>
                  </a:cubicBezTo>
                  <a:cubicBezTo>
                    <a:pt x="19636" y="20126"/>
                    <a:pt x="19636" y="21384"/>
                    <a:pt x="19964" y="21069"/>
                  </a:cubicBezTo>
                  <a:cubicBezTo>
                    <a:pt x="20291" y="20755"/>
                    <a:pt x="20945" y="18868"/>
                    <a:pt x="21600" y="169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1" name="Linea"/>
            <p:cNvSpPr/>
            <p:nvPr/>
          </p:nvSpPr>
          <p:spPr>
            <a:xfrm>
              <a:off x="4466130" y="5656779"/>
              <a:ext cx="93490" cy="10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0910" fill="norm" stroke="1" extrusionOk="0">
                  <a:moveTo>
                    <a:pt x="681" y="5727"/>
                  </a:moveTo>
                  <a:cubicBezTo>
                    <a:pt x="1214" y="6914"/>
                    <a:pt x="1748" y="8101"/>
                    <a:pt x="2681" y="8813"/>
                  </a:cubicBezTo>
                  <a:cubicBezTo>
                    <a:pt x="3614" y="9525"/>
                    <a:pt x="4948" y="9762"/>
                    <a:pt x="6814" y="9287"/>
                  </a:cubicBezTo>
                  <a:cubicBezTo>
                    <a:pt x="8681" y="8813"/>
                    <a:pt x="11081" y="7626"/>
                    <a:pt x="12681" y="6320"/>
                  </a:cubicBezTo>
                  <a:cubicBezTo>
                    <a:pt x="14281" y="5015"/>
                    <a:pt x="15081" y="3591"/>
                    <a:pt x="15214" y="2285"/>
                  </a:cubicBezTo>
                  <a:cubicBezTo>
                    <a:pt x="15348" y="980"/>
                    <a:pt x="14814" y="-207"/>
                    <a:pt x="12414" y="30"/>
                  </a:cubicBezTo>
                  <a:cubicBezTo>
                    <a:pt x="10014" y="268"/>
                    <a:pt x="5748" y="1929"/>
                    <a:pt x="3214" y="4184"/>
                  </a:cubicBezTo>
                  <a:cubicBezTo>
                    <a:pt x="681" y="6439"/>
                    <a:pt x="-119" y="9288"/>
                    <a:pt x="14" y="12017"/>
                  </a:cubicBezTo>
                  <a:cubicBezTo>
                    <a:pt x="148" y="14747"/>
                    <a:pt x="1214" y="17358"/>
                    <a:pt x="3348" y="19019"/>
                  </a:cubicBezTo>
                  <a:cubicBezTo>
                    <a:pt x="5481" y="20681"/>
                    <a:pt x="8681" y="21393"/>
                    <a:pt x="11881" y="20562"/>
                  </a:cubicBezTo>
                  <a:cubicBezTo>
                    <a:pt x="15081" y="19731"/>
                    <a:pt x="18281" y="17358"/>
                    <a:pt x="21481" y="1498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2" name="Linea"/>
            <p:cNvSpPr/>
            <p:nvPr/>
          </p:nvSpPr>
          <p:spPr>
            <a:xfrm>
              <a:off x="3493536" y="5905289"/>
              <a:ext cx="105111" cy="103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032" fill="norm" stroke="1" extrusionOk="0">
                  <a:moveTo>
                    <a:pt x="12106" y="3992"/>
                  </a:moveTo>
                  <a:cubicBezTo>
                    <a:pt x="11637" y="2818"/>
                    <a:pt x="11167" y="1644"/>
                    <a:pt x="10346" y="822"/>
                  </a:cubicBezTo>
                  <a:cubicBezTo>
                    <a:pt x="9524" y="1"/>
                    <a:pt x="8350" y="-469"/>
                    <a:pt x="6472" y="705"/>
                  </a:cubicBezTo>
                  <a:cubicBezTo>
                    <a:pt x="4593" y="1879"/>
                    <a:pt x="2011" y="4696"/>
                    <a:pt x="837" y="7866"/>
                  </a:cubicBezTo>
                  <a:cubicBezTo>
                    <a:pt x="-337" y="11035"/>
                    <a:pt x="-102" y="14557"/>
                    <a:pt x="485" y="16670"/>
                  </a:cubicBezTo>
                  <a:cubicBezTo>
                    <a:pt x="1072" y="18783"/>
                    <a:pt x="2011" y="19487"/>
                    <a:pt x="3067" y="19605"/>
                  </a:cubicBezTo>
                  <a:cubicBezTo>
                    <a:pt x="4124" y="19722"/>
                    <a:pt x="5298" y="19253"/>
                    <a:pt x="6941" y="16787"/>
                  </a:cubicBezTo>
                  <a:cubicBezTo>
                    <a:pt x="8585" y="14322"/>
                    <a:pt x="10698" y="9861"/>
                    <a:pt x="11754" y="7044"/>
                  </a:cubicBezTo>
                  <a:cubicBezTo>
                    <a:pt x="12811" y="4227"/>
                    <a:pt x="12811" y="3053"/>
                    <a:pt x="12341" y="2818"/>
                  </a:cubicBezTo>
                  <a:cubicBezTo>
                    <a:pt x="11872" y="2583"/>
                    <a:pt x="10933" y="3287"/>
                    <a:pt x="10933" y="5518"/>
                  </a:cubicBezTo>
                  <a:cubicBezTo>
                    <a:pt x="10933" y="7748"/>
                    <a:pt x="11872" y="11505"/>
                    <a:pt x="12693" y="14088"/>
                  </a:cubicBezTo>
                  <a:cubicBezTo>
                    <a:pt x="13515" y="16670"/>
                    <a:pt x="14220" y="18079"/>
                    <a:pt x="15041" y="19135"/>
                  </a:cubicBezTo>
                  <a:cubicBezTo>
                    <a:pt x="15863" y="20192"/>
                    <a:pt x="16802" y="20896"/>
                    <a:pt x="17859" y="21014"/>
                  </a:cubicBezTo>
                  <a:cubicBezTo>
                    <a:pt x="18915" y="21131"/>
                    <a:pt x="20089" y="20661"/>
                    <a:pt x="21263" y="2019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3" name="Linea"/>
            <p:cNvSpPr/>
            <p:nvPr/>
          </p:nvSpPr>
          <p:spPr>
            <a:xfrm>
              <a:off x="3623019" y="5841462"/>
              <a:ext cx="66155" cy="1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0"/>
                  </a:moveTo>
                  <a:cubicBezTo>
                    <a:pt x="379" y="3877"/>
                    <a:pt x="758" y="7754"/>
                    <a:pt x="1326" y="10731"/>
                  </a:cubicBezTo>
                  <a:cubicBezTo>
                    <a:pt x="1895" y="13708"/>
                    <a:pt x="2653" y="15785"/>
                    <a:pt x="3221" y="17169"/>
                  </a:cubicBezTo>
                  <a:cubicBezTo>
                    <a:pt x="3789" y="18554"/>
                    <a:pt x="4168" y="19246"/>
                    <a:pt x="4547" y="19938"/>
                  </a:cubicBezTo>
                  <a:cubicBezTo>
                    <a:pt x="4926" y="20631"/>
                    <a:pt x="5305" y="21323"/>
                    <a:pt x="5305" y="21185"/>
                  </a:cubicBezTo>
                  <a:cubicBezTo>
                    <a:pt x="5305" y="21046"/>
                    <a:pt x="4926" y="20077"/>
                    <a:pt x="4547" y="18415"/>
                  </a:cubicBezTo>
                  <a:cubicBezTo>
                    <a:pt x="4168" y="16754"/>
                    <a:pt x="3789" y="14400"/>
                    <a:pt x="4168" y="12946"/>
                  </a:cubicBezTo>
                  <a:cubicBezTo>
                    <a:pt x="4547" y="11492"/>
                    <a:pt x="5684" y="10938"/>
                    <a:pt x="7200" y="10523"/>
                  </a:cubicBezTo>
                  <a:cubicBezTo>
                    <a:pt x="8716" y="10108"/>
                    <a:pt x="10611" y="9831"/>
                    <a:pt x="13074" y="10454"/>
                  </a:cubicBezTo>
                  <a:cubicBezTo>
                    <a:pt x="15537" y="11077"/>
                    <a:pt x="18568" y="12600"/>
                    <a:pt x="20084" y="14054"/>
                  </a:cubicBezTo>
                  <a:cubicBezTo>
                    <a:pt x="21600" y="15508"/>
                    <a:pt x="21600" y="16892"/>
                    <a:pt x="21600" y="17931"/>
                  </a:cubicBezTo>
                  <a:cubicBezTo>
                    <a:pt x="21600" y="18969"/>
                    <a:pt x="21600" y="19662"/>
                    <a:pt x="20842" y="20215"/>
                  </a:cubicBezTo>
                  <a:cubicBezTo>
                    <a:pt x="20084" y="20769"/>
                    <a:pt x="18568" y="21185"/>
                    <a:pt x="16863" y="21392"/>
                  </a:cubicBezTo>
                  <a:cubicBezTo>
                    <a:pt x="15158" y="21600"/>
                    <a:pt x="13263" y="21600"/>
                    <a:pt x="10800" y="20700"/>
                  </a:cubicBezTo>
                  <a:cubicBezTo>
                    <a:pt x="8337" y="19800"/>
                    <a:pt x="5305" y="18000"/>
                    <a:pt x="2274" y="162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4" name="Linea"/>
            <p:cNvSpPr/>
            <p:nvPr/>
          </p:nvSpPr>
          <p:spPr>
            <a:xfrm>
              <a:off x="3735596" y="5914580"/>
              <a:ext cx="40622" cy="11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2" fill="norm" stroke="1" extrusionOk="0">
                  <a:moveTo>
                    <a:pt x="1234" y="0"/>
                  </a:moveTo>
                  <a:cubicBezTo>
                    <a:pt x="617" y="2182"/>
                    <a:pt x="0" y="4364"/>
                    <a:pt x="0" y="7091"/>
                  </a:cubicBezTo>
                  <a:cubicBezTo>
                    <a:pt x="0" y="9818"/>
                    <a:pt x="617" y="13091"/>
                    <a:pt x="1234" y="15382"/>
                  </a:cubicBezTo>
                  <a:cubicBezTo>
                    <a:pt x="1851" y="17673"/>
                    <a:pt x="2469" y="18982"/>
                    <a:pt x="4320" y="19964"/>
                  </a:cubicBezTo>
                  <a:cubicBezTo>
                    <a:pt x="6171" y="20945"/>
                    <a:pt x="9257" y="21600"/>
                    <a:pt x="12343" y="21055"/>
                  </a:cubicBezTo>
                  <a:cubicBezTo>
                    <a:pt x="15429" y="20509"/>
                    <a:pt x="18514" y="18764"/>
                    <a:pt x="21600" y="1701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5" name="Linea"/>
            <p:cNvSpPr/>
            <p:nvPr/>
          </p:nvSpPr>
          <p:spPr>
            <a:xfrm>
              <a:off x="3737917" y="5869316"/>
              <a:ext cx="1" cy="10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6" name="Linea"/>
            <p:cNvSpPr/>
            <p:nvPr/>
          </p:nvSpPr>
          <p:spPr>
            <a:xfrm>
              <a:off x="3814517" y="5865834"/>
              <a:ext cx="62673" cy="15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0"/>
                  </a:moveTo>
                  <a:cubicBezTo>
                    <a:pt x="800" y="3311"/>
                    <a:pt x="1600" y="6622"/>
                    <a:pt x="2400" y="9539"/>
                  </a:cubicBezTo>
                  <a:cubicBezTo>
                    <a:pt x="3200" y="12455"/>
                    <a:pt x="4000" y="14978"/>
                    <a:pt x="4600" y="16712"/>
                  </a:cubicBezTo>
                  <a:cubicBezTo>
                    <a:pt x="5200" y="18447"/>
                    <a:pt x="5600" y="19393"/>
                    <a:pt x="6600" y="20181"/>
                  </a:cubicBezTo>
                  <a:cubicBezTo>
                    <a:pt x="7600" y="20969"/>
                    <a:pt x="9200" y="21600"/>
                    <a:pt x="11800" y="21442"/>
                  </a:cubicBezTo>
                  <a:cubicBezTo>
                    <a:pt x="14400" y="21285"/>
                    <a:pt x="18000" y="20339"/>
                    <a:pt x="21600" y="193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7" name="Linea"/>
            <p:cNvSpPr/>
            <p:nvPr/>
          </p:nvSpPr>
          <p:spPr>
            <a:xfrm>
              <a:off x="3884153" y="5949398"/>
              <a:ext cx="48745" cy="8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0"/>
                  </a:moveTo>
                  <a:cubicBezTo>
                    <a:pt x="514" y="5100"/>
                    <a:pt x="1029" y="10200"/>
                    <a:pt x="1800" y="13500"/>
                  </a:cubicBezTo>
                  <a:cubicBezTo>
                    <a:pt x="2571" y="16800"/>
                    <a:pt x="3600" y="18300"/>
                    <a:pt x="5143" y="19500"/>
                  </a:cubicBezTo>
                  <a:cubicBezTo>
                    <a:pt x="6686" y="20700"/>
                    <a:pt x="8743" y="21600"/>
                    <a:pt x="11571" y="21150"/>
                  </a:cubicBezTo>
                  <a:cubicBezTo>
                    <a:pt x="14400" y="20700"/>
                    <a:pt x="18000" y="18900"/>
                    <a:pt x="21600" y="171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8" name="Linea"/>
            <p:cNvSpPr/>
            <p:nvPr/>
          </p:nvSpPr>
          <p:spPr>
            <a:xfrm>
              <a:off x="3908525" y="5886725"/>
              <a:ext cx="1" cy="13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9" name="Linea"/>
            <p:cNvSpPr/>
            <p:nvPr/>
          </p:nvSpPr>
          <p:spPr>
            <a:xfrm>
              <a:off x="3978512" y="5876280"/>
              <a:ext cx="58840" cy="169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49" fill="norm" stroke="1" extrusionOk="0">
                  <a:moveTo>
                    <a:pt x="2413" y="0"/>
                  </a:moveTo>
                  <a:cubicBezTo>
                    <a:pt x="1566" y="4261"/>
                    <a:pt x="719" y="8522"/>
                    <a:pt x="296" y="11682"/>
                  </a:cubicBezTo>
                  <a:cubicBezTo>
                    <a:pt x="-128" y="14841"/>
                    <a:pt x="-128" y="16898"/>
                    <a:pt x="507" y="18367"/>
                  </a:cubicBezTo>
                  <a:cubicBezTo>
                    <a:pt x="1143" y="19837"/>
                    <a:pt x="2413" y="20718"/>
                    <a:pt x="4107" y="21159"/>
                  </a:cubicBezTo>
                  <a:cubicBezTo>
                    <a:pt x="5801" y="21600"/>
                    <a:pt x="7919" y="21600"/>
                    <a:pt x="10884" y="20718"/>
                  </a:cubicBezTo>
                  <a:cubicBezTo>
                    <a:pt x="13848" y="19837"/>
                    <a:pt x="17660" y="18073"/>
                    <a:pt x="21472" y="163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0" name="Linea"/>
            <p:cNvSpPr/>
            <p:nvPr/>
          </p:nvSpPr>
          <p:spPr>
            <a:xfrm>
              <a:off x="3957270" y="5925025"/>
              <a:ext cx="107936" cy="20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97" y="16800"/>
                    <a:pt x="1394" y="12000"/>
                    <a:pt x="4994" y="8400"/>
                  </a:cubicBezTo>
                  <a:cubicBezTo>
                    <a:pt x="8594" y="4800"/>
                    <a:pt x="1509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1" name="Linea"/>
            <p:cNvSpPr/>
            <p:nvPr/>
          </p:nvSpPr>
          <p:spPr>
            <a:xfrm>
              <a:off x="4054998" y="5950333"/>
              <a:ext cx="132071" cy="1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0959" fill="norm" stroke="1" extrusionOk="0">
                  <a:moveTo>
                    <a:pt x="11795" y="4901"/>
                  </a:moveTo>
                  <a:cubicBezTo>
                    <a:pt x="11795" y="3687"/>
                    <a:pt x="11795" y="2474"/>
                    <a:pt x="11419" y="1503"/>
                  </a:cubicBezTo>
                  <a:cubicBezTo>
                    <a:pt x="11044" y="532"/>
                    <a:pt x="10292" y="-196"/>
                    <a:pt x="8790" y="47"/>
                  </a:cubicBezTo>
                  <a:cubicBezTo>
                    <a:pt x="7287" y="289"/>
                    <a:pt x="5033" y="1503"/>
                    <a:pt x="3343" y="4537"/>
                  </a:cubicBezTo>
                  <a:cubicBezTo>
                    <a:pt x="1652" y="7570"/>
                    <a:pt x="525" y="12424"/>
                    <a:pt x="150" y="15458"/>
                  </a:cubicBezTo>
                  <a:cubicBezTo>
                    <a:pt x="-226" y="18492"/>
                    <a:pt x="150" y="19705"/>
                    <a:pt x="807" y="20433"/>
                  </a:cubicBezTo>
                  <a:cubicBezTo>
                    <a:pt x="1464" y="21161"/>
                    <a:pt x="2404" y="21404"/>
                    <a:pt x="4282" y="19341"/>
                  </a:cubicBezTo>
                  <a:cubicBezTo>
                    <a:pt x="6160" y="17278"/>
                    <a:pt x="8977" y="12910"/>
                    <a:pt x="10574" y="9997"/>
                  </a:cubicBezTo>
                  <a:cubicBezTo>
                    <a:pt x="12170" y="7085"/>
                    <a:pt x="12546" y="5629"/>
                    <a:pt x="12828" y="4173"/>
                  </a:cubicBezTo>
                  <a:cubicBezTo>
                    <a:pt x="13110" y="2716"/>
                    <a:pt x="13297" y="1260"/>
                    <a:pt x="13016" y="896"/>
                  </a:cubicBezTo>
                  <a:cubicBezTo>
                    <a:pt x="12734" y="532"/>
                    <a:pt x="11983" y="1260"/>
                    <a:pt x="11607" y="3080"/>
                  </a:cubicBezTo>
                  <a:cubicBezTo>
                    <a:pt x="11231" y="4901"/>
                    <a:pt x="11231" y="7813"/>
                    <a:pt x="12077" y="10240"/>
                  </a:cubicBezTo>
                  <a:cubicBezTo>
                    <a:pt x="12922" y="12667"/>
                    <a:pt x="14612" y="14608"/>
                    <a:pt x="15927" y="15943"/>
                  </a:cubicBezTo>
                  <a:cubicBezTo>
                    <a:pt x="17242" y="17278"/>
                    <a:pt x="18181" y="18006"/>
                    <a:pt x="19026" y="18006"/>
                  </a:cubicBezTo>
                  <a:cubicBezTo>
                    <a:pt x="19871" y="18006"/>
                    <a:pt x="20623" y="17278"/>
                    <a:pt x="21374" y="1655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2" name="Linea"/>
            <p:cNvSpPr/>
            <p:nvPr/>
          </p:nvSpPr>
          <p:spPr>
            <a:xfrm>
              <a:off x="4131876" y="5858871"/>
              <a:ext cx="69120" cy="29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0898" fill="norm" stroke="1" extrusionOk="0">
                  <a:moveTo>
                    <a:pt x="2000" y="0"/>
                  </a:moveTo>
                  <a:cubicBezTo>
                    <a:pt x="920" y="3323"/>
                    <a:pt x="-160" y="6646"/>
                    <a:pt x="20" y="10385"/>
                  </a:cubicBezTo>
                  <a:cubicBezTo>
                    <a:pt x="200" y="14123"/>
                    <a:pt x="1640" y="18277"/>
                    <a:pt x="5420" y="19938"/>
                  </a:cubicBezTo>
                  <a:cubicBezTo>
                    <a:pt x="9200" y="21600"/>
                    <a:pt x="15320" y="20769"/>
                    <a:pt x="21440" y="199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3" name="Linea"/>
            <p:cNvSpPr/>
            <p:nvPr/>
          </p:nvSpPr>
          <p:spPr>
            <a:xfrm>
              <a:off x="3509594" y="6163672"/>
              <a:ext cx="127353" cy="12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474" fill="norm" stroke="1" extrusionOk="0">
                  <a:moveTo>
                    <a:pt x="12596" y="3306"/>
                  </a:moveTo>
                  <a:cubicBezTo>
                    <a:pt x="12402" y="2296"/>
                    <a:pt x="12207" y="1287"/>
                    <a:pt x="11623" y="681"/>
                  </a:cubicBezTo>
                  <a:cubicBezTo>
                    <a:pt x="11040" y="76"/>
                    <a:pt x="10067" y="-126"/>
                    <a:pt x="8412" y="76"/>
                  </a:cubicBezTo>
                  <a:cubicBezTo>
                    <a:pt x="6758" y="278"/>
                    <a:pt x="4423" y="883"/>
                    <a:pt x="2672" y="2801"/>
                  </a:cubicBezTo>
                  <a:cubicBezTo>
                    <a:pt x="921" y="4719"/>
                    <a:pt x="-247" y="7949"/>
                    <a:pt x="45" y="11078"/>
                  </a:cubicBezTo>
                  <a:cubicBezTo>
                    <a:pt x="337" y="14207"/>
                    <a:pt x="2088" y="17235"/>
                    <a:pt x="4034" y="18648"/>
                  </a:cubicBezTo>
                  <a:cubicBezTo>
                    <a:pt x="5980" y="20061"/>
                    <a:pt x="8121" y="19859"/>
                    <a:pt x="9677" y="18244"/>
                  </a:cubicBezTo>
                  <a:cubicBezTo>
                    <a:pt x="11234" y="16629"/>
                    <a:pt x="12207" y="13601"/>
                    <a:pt x="12791" y="11582"/>
                  </a:cubicBezTo>
                  <a:cubicBezTo>
                    <a:pt x="13375" y="9564"/>
                    <a:pt x="13569" y="8554"/>
                    <a:pt x="13861" y="7040"/>
                  </a:cubicBezTo>
                  <a:cubicBezTo>
                    <a:pt x="14153" y="5526"/>
                    <a:pt x="14542" y="3508"/>
                    <a:pt x="14737" y="3205"/>
                  </a:cubicBezTo>
                  <a:cubicBezTo>
                    <a:pt x="14931" y="2902"/>
                    <a:pt x="14931" y="4315"/>
                    <a:pt x="14931" y="6637"/>
                  </a:cubicBezTo>
                  <a:cubicBezTo>
                    <a:pt x="14931" y="8958"/>
                    <a:pt x="14931" y="12188"/>
                    <a:pt x="15223" y="14610"/>
                  </a:cubicBezTo>
                  <a:cubicBezTo>
                    <a:pt x="15515" y="17033"/>
                    <a:pt x="16099" y="18648"/>
                    <a:pt x="16780" y="19758"/>
                  </a:cubicBezTo>
                  <a:cubicBezTo>
                    <a:pt x="17461" y="20868"/>
                    <a:pt x="18240" y="21474"/>
                    <a:pt x="19018" y="21474"/>
                  </a:cubicBezTo>
                  <a:cubicBezTo>
                    <a:pt x="19796" y="21474"/>
                    <a:pt x="20575" y="20868"/>
                    <a:pt x="21353" y="20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4" name="Linea"/>
            <p:cNvSpPr/>
            <p:nvPr/>
          </p:nvSpPr>
          <p:spPr>
            <a:xfrm>
              <a:off x="3672199" y="6180134"/>
              <a:ext cx="83128" cy="10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7" fill="norm" stroke="1" extrusionOk="0">
                  <a:moveTo>
                    <a:pt x="2587" y="3261"/>
                  </a:moveTo>
                  <a:cubicBezTo>
                    <a:pt x="1687" y="2342"/>
                    <a:pt x="787" y="1423"/>
                    <a:pt x="337" y="1652"/>
                  </a:cubicBezTo>
                  <a:cubicBezTo>
                    <a:pt x="-113" y="1882"/>
                    <a:pt x="-113" y="3261"/>
                    <a:pt x="337" y="6363"/>
                  </a:cubicBezTo>
                  <a:cubicBezTo>
                    <a:pt x="787" y="9465"/>
                    <a:pt x="1687" y="14291"/>
                    <a:pt x="2137" y="17278"/>
                  </a:cubicBezTo>
                  <a:cubicBezTo>
                    <a:pt x="2587" y="20265"/>
                    <a:pt x="2587" y="21414"/>
                    <a:pt x="2737" y="21299"/>
                  </a:cubicBezTo>
                  <a:cubicBezTo>
                    <a:pt x="2887" y="21184"/>
                    <a:pt x="3187" y="19806"/>
                    <a:pt x="3937" y="17163"/>
                  </a:cubicBezTo>
                  <a:cubicBezTo>
                    <a:pt x="4687" y="14520"/>
                    <a:pt x="5887" y="10614"/>
                    <a:pt x="6937" y="7742"/>
                  </a:cubicBezTo>
                  <a:cubicBezTo>
                    <a:pt x="7987" y="4869"/>
                    <a:pt x="8887" y="3031"/>
                    <a:pt x="9937" y="1767"/>
                  </a:cubicBezTo>
                  <a:cubicBezTo>
                    <a:pt x="10987" y="503"/>
                    <a:pt x="12187" y="-186"/>
                    <a:pt x="13237" y="44"/>
                  </a:cubicBezTo>
                  <a:cubicBezTo>
                    <a:pt x="14287" y="274"/>
                    <a:pt x="15187" y="1423"/>
                    <a:pt x="16537" y="4984"/>
                  </a:cubicBezTo>
                  <a:cubicBezTo>
                    <a:pt x="17887" y="8546"/>
                    <a:pt x="19687" y="14520"/>
                    <a:pt x="21487" y="2049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5" name="Linea"/>
            <p:cNvSpPr/>
            <p:nvPr/>
          </p:nvSpPr>
          <p:spPr>
            <a:xfrm>
              <a:off x="3799048" y="6183089"/>
              <a:ext cx="99033" cy="12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0829" fill="norm" stroke="1" extrusionOk="0">
                  <a:moveTo>
                    <a:pt x="13896" y="4091"/>
                  </a:moveTo>
                  <a:cubicBezTo>
                    <a:pt x="13394" y="3100"/>
                    <a:pt x="12891" y="2109"/>
                    <a:pt x="12264" y="1217"/>
                  </a:cubicBezTo>
                  <a:cubicBezTo>
                    <a:pt x="11636" y="326"/>
                    <a:pt x="10882" y="-467"/>
                    <a:pt x="8873" y="326"/>
                  </a:cubicBezTo>
                  <a:cubicBezTo>
                    <a:pt x="6864" y="1118"/>
                    <a:pt x="3598" y="3496"/>
                    <a:pt x="1840" y="6766"/>
                  </a:cubicBezTo>
                  <a:cubicBezTo>
                    <a:pt x="82" y="10036"/>
                    <a:pt x="-169" y="14197"/>
                    <a:pt x="82" y="16674"/>
                  </a:cubicBezTo>
                  <a:cubicBezTo>
                    <a:pt x="333" y="19151"/>
                    <a:pt x="1087" y="19944"/>
                    <a:pt x="2091" y="20439"/>
                  </a:cubicBezTo>
                  <a:cubicBezTo>
                    <a:pt x="3096" y="20935"/>
                    <a:pt x="4352" y="21133"/>
                    <a:pt x="6236" y="19944"/>
                  </a:cubicBezTo>
                  <a:cubicBezTo>
                    <a:pt x="8119" y="18755"/>
                    <a:pt x="10631" y="16179"/>
                    <a:pt x="12389" y="13900"/>
                  </a:cubicBezTo>
                  <a:cubicBezTo>
                    <a:pt x="14147" y="11621"/>
                    <a:pt x="15152" y="9639"/>
                    <a:pt x="15529" y="7856"/>
                  </a:cubicBezTo>
                  <a:cubicBezTo>
                    <a:pt x="15905" y="6072"/>
                    <a:pt x="15654" y="4487"/>
                    <a:pt x="15403" y="4190"/>
                  </a:cubicBezTo>
                  <a:cubicBezTo>
                    <a:pt x="15152" y="3893"/>
                    <a:pt x="14901" y="4883"/>
                    <a:pt x="14901" y="7063"/>
                  </a:cubicBezTo>
                  <a:cubicBezTo>
                    <a:pt x="14901" y="9243"/>
                    <a:pt x="15152" y="12612"/>
                    <a:pt x="15654" y="14891"/>
                  </a:cubicBezTo>
                  <a:cubicBezTo>
                    <a:pt x="16157" y="17170"/>
                    <a:pt x="16910" y="18359"/>
                    <a:pt x="17915" y="18854"/>
                  </a:cubicBezTo>
                  <a:cubicBezTo>
                    <a:pt x="18919" y="19349"/>
                    <a:pt x="20175" y="19151"/>
                    <a:pt x="21431" y="1895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6" name="Linea"/>
            <p:cNvSpPr/>
            <p:nvPr/>
          </p:nvSpPr>
          <p:spPr>
            <a:xfrm>
              <a:off x="3948418" y="6113041"/>
              <a:ext cx="50634" cy="1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405" fill="norm" stroke="1" extrusionOk="0">
                  <a:moveTo>
                    <a:pt x="2272" y="0"/>
                  </a:moveTo>
                  <a:cubicBezTo>
                    <a:pt x="1290" y="4032"/>
                    <a:pt x="308" y="8064"/>
                    <a:pt x="62" y="11232"/>
                  </a:cubicBezTo>
                  <a:cubicBezTo>
                    <a:pt x="-183" y="14400"/>
                    <a:pt x="308" y="16704"/>
                    <a:pt x="1290" y="18360"/>
                  </a:cubicBezTo>
                  <a:cubicBezTo>
                    <a:pt x="2272" y="20016"/>
                    <a:pt x="3744" y="21024"/>
                    <a:pt x="7181" y="21312"/>
                  </a:cubicBezTo>
                  <a:cubicBezTo>
                    <a:pt x="10617" y="21600"/>
                    <a:pt x="16017" y="21168"/>
                    <a:pt x="21417" y="207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7" name="Linea"/>
            <p:cNvSpPr/>
            <p:nvPr/>
          </p:nvSpPr>
          <p:spPr>
            <a:xfrm>
              <a:off x="4016461" y="6195443"/>
              <a:ext cx="45264" cy="10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2" fill="norm" stroke="1" extrusionOk="0">
                  <a:moveTo>
                    <a:pt x="0" y="2400"/>
                  </a:moveTo>
                  <a:cubicBezTo>
                    <a:pt x="554" y="1200"/>
                    <a:pt x="1108" y="0"/>
                    <a:pt x="1385" y="0"/>
                  </a:cubicBezTo>
                  <a:cubicBezTo>
                    <a:pt x="1661" y="0"/>
                    <a:pt x="1661" y="1200"/>
                    <a:pt x="1661" y="4200"/>
                  </a:cubicBezTo>
                  <a:cubicBezTo>
                    <a:pt x="1661" y="7200"/>
                    <a:pt x="1661" y="12000"/>
                    <a:pt x="1938" y="15120"/>
                  </a:cubicBezTo>
                  <a:cubicBezTo>
                    <a:pt x="2215" y="18240"/>
                    <a:pt x="2769" y="19680"/>
                    <a:pt x="4431" y="20520"/>
                  </a:cubicBezTo>
                  <a:cubicBezTo>
                    <a:pt x="6092" y="21360"/>
                    <a:pt x="8862" y="21600"/>
                    <a:pt x="11908" y="20640"/>
                  </a:cubicBezTo>
                  <a:cubicBezTo>
                    <a:pt x="14954" y="19680"/>
                    <a:pt x="18277" y="17520"/>
                    <a:pt x="21600" y="1536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8" name="Linea"/>
            <p:cNvSpPr/>
            <p:nvPr/>
          </p:nvSpPr>
          <p:spPr>
            <a:xfrm>
              <a:off x="4019942" y="6133932"/>
              <a:ext cx="1" cy="1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9" name="Linea"/>
            <p:cNvSpPr/>
            <p:nvPr/>
          </p:nvSpPr>
          <p:spPr>
            <a:xfrm>
              <a:off x="4096541" y="6140895"/>
              <a:ext cx="62673" cy="15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0"/>
                  </a:moveTo>
                  <a:cubicBezTo>
                    <a:pt x="400" y="3707"/>
                    <a:pt x="800" y="7415"/>
                    <a:pt x="1400" y="10316"/>
                  </a:cubicBezTo>
                  <a:cubicBezTo>
                    <a:pt x="2000" y="13218"/>
                    <a:pt x="2800" y="15313"/>
                    <a:pt x="3800" y="17006"/>
                  </a:cubicBezTo>
                  <a:cubicBezTo>
                    <a:pt x="4800" y="18699"/>
                    <a:pt x="6000" y="19988"/>
                    <a:pt x="7600" y="20713"/>
                  </a:cubicBezTo>
                  <a:cubicBezTo>
                    <a:pt x="9200" y="21439"/>
                    <a:pt x="11200" y="21600"/>
                    <a:pt x="13600" y="20955"/>
                  </a:cubicBezTo>
                  <a:cubicBezTo>
                    <a:pt x="16000" y="20310"/>
                    <a:pt x="18800" y="18860"/>
                    <a:pt x="21600" y="1740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0" name="Linea"/>
            <p:cNvSpPr/>
            <p:nvPr/>
          </p:nvSpPr>
          <p:spPr>
            <a:xfrm>
              <a:off x="4096541" y="6168749"/>
              <a:ext cx="80082" cy="17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57" y="14400"/>
                    <a:pt x="7513" y="7200"/>
                    <a:pt x="11113" y="3600"/>
                  </a:cubicBezTo>
                  <a:cubicBezTo>
                    <a:pt x="14713" y="0"/>
                    <a:pt x="1815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1" name="Linea"/>
            <p:cNvSpPr/>
            <p:nvPr/>
          </p:nvSpPr>
          <p:spPr>
            <a:xfrm>
              <a:off x="4218549" y="6193122"/>
              <a:ext cx="38156" cy="10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393" fill="norm" stroke="1" extrusionOk="0">
                  <a:moveTo>
                    <a:pt x="1882" y="0"/>
                  </a:moveTo>
                  <a:cubicBezTo>
                    <a:pt x="1227" y="4877"/>
                    <a:pt x="573" y="9755"/>
                    <a:pt x="245" y="12774"/>
                  </a:cubicBezTo>
                  <a:cubicBezTo>
                    <a:pt x="-82" y="15794"/>
                    <a:pt x="-82" y="16955"/>
                    <a:pt x="245" y="18116"/>
                  </a:cubicBezTo>
                  <a:cubicBezTo>
                    <a:pt x="573" y="19277"/>
                    <a:pt x="1227" y="20439"/>
                    <a:pt x="3191" y="21019"/>
                  </a:cubicBezTo>
                  <a:cubicBezTo>
                    <a:pt x="5154" y="21600"/>
                    <a:pt x="8427" y="21600"/>
                    <a:pt x="11700" y="20323"/>
                  </a:cubicBezTo>
                  <a:cubicBezTo>
                    <a:pt x="14973" y="19045"/>
                    <a:pt x="18245" y="16490"/>
                    <a:pt x="21518" y="1393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2" name="Linea"/>
            <p:cNvSpPr/>
            <p:nvPr/>
          </p:nvSpPr>
          <p:spPr>
            <a:xfrm>
              <a:off x="4239295" y="6137414"/>
              <a:ext cx="6964" cy="6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3" name="Linea"/>
            <p:cNvSpPr/>
            <p:nvPr/>
          </p:nvSpPr>
          <p:spPr>
            <a:xfrm>
              <a:off x="4296312" y="6189492"/>
              <a:ext cx="96182" cy="11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0693" fill="norm" stroke="1" extrusionOk="0">
                  <a:moveTo>
                    <a:pt x="12673" y="2594"/>
                  </a:moveTo>
                  <a:cubicBezTo>
                    <a:pt x="11911" y="1739"/>
                    <a:pt x="11148" y="883"/>
                    <a:pt x="10132" y="349"/>
                  </a:cubicBezTo>
                  <a:cubicBezTo>
                    <a:pt x="9115" y="-186"/>
                    <a:pt x="7845" y="-400"/>
                    <a:pt x="5812" y="1952"/>
                  </a:cubicBezTo>
                  <a:cubicBezTo>
                    <a:pt x="3779" y="4305"/>
                    <a:pt x="984" y="9224"/>
                    <a:pt x="221" y="12966"/>
                  </a:cubicBezTo>
                  <a:cubicBezTo>
                    <a:pt x="-541" y="16709"/>
                    <a:pt x="730" y="19275"/>
                    <a:pt x="3017" y="20238"/>
                  </a:cubicBezTo>
                  <a:cubicBezTo>
                    <a:pt x="5304" y="21200"/>
                    <a:pt x="8607" y="20558"/>
                    <a:pt x="11784" y="19061"/>
                  </a:cubicBezTo>
                  <a:cubicBezTo>
                    <a:pt x="14960" y="17564"/>
                    <a:pt x="18010" y="15212"/>
                    <a:pt x="21059" y="128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4" name="Linea"/>
            <p:cNvSpPr/>
            <p:nvPr/>
          </p:nvSpPr>
          <p:spPr>
            <a:xfrm>
              <a:off x="4401043" y="6116523"/>
              <a:ext cx="88554" cy="19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600" fill="norm" stroke="1" extrusionOk="0">
                  <a:moveTo>
                    <a:pt x="452" y="0"/>
                  </a:moveTo>
                  <a:cubicBezTo>
                    <a:pt x="175" y="3600"/>
                    <a:pt x="-102" y="7200"/>
                    <a:pt x="36" y="10029"/>
                  </a:cubicBezTo>
                  <a:cubicBezTo>
                    <a:pt x="175" y="12857"/>
                    <a:pt x="729" y="14914"/>
                    <a:pt x="1006" y="16329"/>
                  </a:cubicBezTo>
                  <a:cubicBezTo>
                    <a:pt x="1283" y="17743"/>
                    <a:pt x="1283" y="18514"/>
                    <a:pt x="1560" y="18514"/>
                  </a:cubicBezTo>
                  <a:cubicBezTo>
                    <a:pt x="1837" y="18514"/>
                    <a:pt x="2390" y="17743"/>
                    <a:pt x="3637" y="16200"/>
                  </a:cubicBezTo>
                  <a:cubicBezTo>
                    <a:pt x="4883" y="14657"/>
                    <a:pt x="6821" y="12343"/>
                    <a:pt x="8206" y="10929"/>
                  </a:cubicBezTo>
                  <a:cubicBezTo>
                    <a:pt x="9590" y="9514"/>
                    <a:pt x="10421" y="9000"/>
                    <a:pt x="11529" y="8743"/>
                  </a:cubicBezTo>
                  <a:cubicBezTo>
                    <a:pt x="12636" y="8486"/>
                    <a:pt x="14021" y="8486"/>
                    <a:pt x="14852" y="8807"/>
                  </a:cubicBezTo>
                  <a:cubicBezTo>
                    <a:pt x="15683" y="9129"/>
                    <a:pt x="15960" y="9771"/>
                    <a:pt x="17067" y="11057"/>
                  </a:cubicBezTo>
                  <a:cubicBezTo>
                    <a:pt x="18175" y="12343"/>
                    <a:pt x="20113" y="14271"/>
                    <a:pt x="20806" y="16136"/>
                  </a:cubicBezTo>
                  <a:cubicBezTo>
                    <a:pt x="21498" y="18000"/>
                    <a:pt x="20944" y="19800"/>
                    <a:pt x="2039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5" name="Linea"/>
            <p:cNvSpPr/>
            <p:nvPr/>
          </p:nvSpPr>
          <p:spPr>
            <a:xfrm>
              <a:off x="4528283" y="6183783"/>
              <a:ext cx="149718" cy="10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fill="norm" stroke="1" extrusionOk="0">
                  <a:moveTo>
                    <a:pt x="0" y="12284"/>
                  </a:moveTo>
                  <a:cubicBezTo>
                    <a:pt x="837" y="12775"/>
                    <a:pt x="1674" y="13266"/>
                    <a:pt x="2930" y="12775"/>
                  </a:cubicBezTo>
                  <a:cubicBezTo>
                    <a:pt x="4186" y="12284"/>
                    <a:pt x="5860" y="10811"/>
                    <a:pt x="7033" y="9707"/>
                  </a:cubicBezTo>
                  <a:cubicBezTo>
                    <a:pt x="8205" y="8602"/>
                    <a:pt x="8874" y="7866"/>
                    <a:pt x="9209" y="6884"/>
                  </a:cubicBezTo>
                  <a:cubicBezTo>
                    <a:pt x="9544" y="5902"/>
                    <a:pt x="9544" y="4675"/>
                    <a:pt x="9544" y="3448"/>
                  </a:cubicBezTo>
                  <a:cubicBezTo>
                    <a:pt x="9544" y="2220"/>
                    <a:pt x="9544" y="993"/>
                    <a:pt x="8707" y="380"/>
                  </a:cubicBezTo>
                  <a:cubicBezTo>
                    <a:pt x="7870" y="-234"/>
                    <a:pt x="6195" y="-234"/>
                    <a:pt x="4688" y="1361"/>
                  </a:cubicBezTo>
                  <a:cubicBezTo>
                    <a:pt x="3181" y="2957"/>
                    <a:pt x="1842" y="6148"/>
                    <a:pt x="1256" y="8971"/>
                  </a:cubicBezTo>
                  <a:cubicBezTo>
                    <a:pt x="670" y="11793"/>
                    <a:pt x="837" y="14248"/>
                    <a:pt x="1256" y="15843"/>
                  </a:cubicBezTo>
                  <a:cubicBezTo>
                    <a:pt x="1674" y="17439"/>
                    <a:pt x="2344" y="18175"/>
                    <a:pt x="3433" y="19157"/>
                  </a:cubicBezTo>
                  <a:cubicBezTo>
                    <a:pt x="4521" y="20139"/>
                    <a:pt x="6028" y="21366"/>
                    <a:pt x="9126" y="21121"/>
                  </a:cubicBezTo>
                  <a:cubicBezTo>
                    <a:pt x="12223" y="20875"/>
                    <a:pt x="16912" y="19157"/>
                    <a:pt x="21600" y="1743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6" name="Linea"/>
            <p:cNvSpPr/>
            <p:nvPr/>
          </p:nvSpPr>
          <p:spPr>
            <a:xfrm>
              <a:off x="4065205" y="6158304"/>
              <a:ext cx="34819" cy="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7" name="Linea"/>
            <p:cNvSpPr/>
            <p:nvPr/>
          </p:nvSpPr>
          <p:spPr>
            <a:xfrm>
              <a:off x="5883309" y="6168830"/>
              <a:ext cx="153580" cy="13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519" fill="norm" stroke="1" extrusionOk="0">
                  <a:moveTo>
                    <a:pt x="187" y="3751"/>
                  </a:moveTo>
                  <a:cubicBezTo>
                    <a:pt x="39" y="3054"/>
                    <a:pt x="-109" y="2358"/>
                    <a:pt x="113" y="4622"/>
                  </a:cubicBezTo>
                  <a:cubicBezTo>
                    <a:pt x="335" y="6887"/>
                    <a:pt x="927" y="12113"/>
                    <a:pt x="1370" y="15422"/>
                  </a:cubicBezTo>
                  <a:cubicBezTo>
                    <a:pt x="1814" y="18732"/>
                    <a:pt x="2110" y="20125"/>
                    <a:pt x="2258" y="20300"/>
                  </a:cubicBezTo>
                  <a:cubicBezTo>
                    <a:pt x="2406" y="20474"/>
                    <a:pt x="2406" y="19429"/>
                    <a:pt x="2776" y="16554"/>
                  </a:cubicBezTo>
                  <a:cubicBezTo>
                    <a:pt x="3146" y="13680"/>
                    <a:pt x="3885" y="8977"/>
                    <a:pt x="4477" y="6190"/>
                  </a:cubicBezTo>
                  <a:cubicBezTo>
                    <a:pt x="5069" y="3403"/>
                    <a:pt x="5513" y="2532"/>
                    <a:pt x="6105" y="1661"/>
                  </a:cubicBezTo>
                  <a:cubicBezTo>
                    <a:pt x="6696" y="790"/>
                    <a:pt x="7436" y="-81"/>
                    <a:pt x="7954" y="6"/>
                  </a:cubicBezTo>
                  <a:cubicBezTo>
                    <a:pt x="8472" y="93"/>
                    <a:pt x="8768" y="1138"/>
                    <a:pt x="9138" y="3577"/>
                  </a:cubicBezTo>
                  <a:cubicBezTo>
                    <a:pt x="9507" y="6016"/>
                    <a:pt x="9951" y="9848"/>
                    <a:pt x="10173" y="12200"/>
                  </a:cubicBezTo>
                  <a:cubicBezTo>
                    <a:pt x="10395" y="14551"/>
                    <a:pt x="10395" y="15422"/>
                    <a:pt x="10469" y="16554"/>
                  </a:cubicBezTo>
                  <a:cubicBezTo>
                    <a:pt x="10543" y="17687"/>
                    <a:pt x="10691" y="19080"/>
                    <a:pt x="10765" y="19255"/>
                  </a:cubicBezTo>
                  <a:cubicBezTo>
                    <a:pt x="10839" y="19429"/>
                    <a:pt x="10839" y="18384"/>
                    <a:pt x="11209" y="16032"/>
                  </a:cubicBezTo>
                  <a:cubicBezTo>
                    <a:pt x="11579" y="13680"/>
                    <a:pt x="12318" y="10022"/>
                    <a:pt x="12910" y="7845"/>
                  </a:cubicBezTo>
                  <a:cubicBezTo>
                    <a:pt x="13502" y="5667"/>
                    <a:pt x="13946" y="4971"/>
                    <a:pt x="14464" y="4361"/>
                  </a:cubicBezTo>
                  <a:cubicBezTo>
                    <a:pt x="14981" y="3751"/>
                    <a:pt x="15573" y="3229"/>
                    <a:pt x="16165" y="3490"/>
                  </a:cubicBezTo>
                  <a:cubicBezTo>
                    <a:pt x="16757" y="3751"/>
                    <a:pt x="17349" y="4796"/>
                    <a:pt x="17866" y="6800"/>
                  </a:cubicBezTo>
                  <a:cubicBezTo>
                    <a:pt x="18384" y="8803"/>
                    <a:pt x="18828" y="11764"/>
                    <a:pt x="19420" y="14377"/>
                  </a:cubicBezTo>
                  <a:cubicBezTo>
                    <a:pt x="20012" y="16990"/>
                    <a:pt x="20751" y="19254"/>
                    <a:pt x="21491" y="2151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8" name="Linea"/>
            <p:cNvSpPr/>
            <p:nvPr/>
          </p:nvSpPr>
          <p:spPr>
            <a:xfrm>
              <a:off x="6091096" y="6196642"/>
              <a:ext cx="87918" cy="86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0836" fill="norm" stroke="1" extrusionOk="0">
                  <a:moveTo>
                    <a:pt x="4505" y="7936"/>
                  </a:moveTo>
                  <a:cubicBezTo>
                    <a:pt x="3234" y="7936"/>
                    <a:pt x="1964" y="7936"/>
                    <a:pt x="1201" y="8571"/>
                  </a:cubicBezTo>
                  <a:cubicBezTo>
                    <a:pt x="439" y="9206"/>
                    <a:pt x="185" y="10477"/>
                    <a:pt x="58" y="12256"/>
                  </a:cubicBezTo>
                  <a:cubicBezTo>
                    <a:pt x="-69" y="14035"/>
                    <a:pt x="-69" y="16322"/>
                    <a:pt x="947" y="18101"/>
                  </a:cubicBezTo>
                  <a:cubicBezTo>
                    <a:pt x="1964" y="19879"/>
                    <a:pt x="3997" y="21150"/>
                    <a:pt x="7173" y="20769"/>
                  </a:cubicBezTo>
                  <a:cubicBezTo>
                    <a:pt x="10350" y="20388"/>
                    <a:pt x="14670" y="18355"/>
                    <a:pt x="17465" y="16068"/>
                  </a:cubicBezTo>
                  <a:cubicBezTo>
                    <a:pt x="20260" y="13781"/>
                    <a:pt x="21531" y="11239"/>
                    <a:pt x="21023" y="8444"/>
                  </a:cubicBezTo>
                  <a:cubicBezTo>
                    <a:pt x="20515" y="5649"/>
                    <a:pt x="18227" y="2599"/>
                    <a:pt x="15813" y="1075"/>
                  </a:cubicBezTo>
                  <a:cubicBezTo>
                    <a:pt x="13399" y="-450"/>
                    <a:pt x="10858" y="-450"/>
                    <a:pt x="8317" y="1710"/>
                  </a:cubicBezTo>
                  <a:cubicBezTo>
                    <a:pt x="5776" y="3870"/>
                    <a:pt x="3234" y="8190"/>
                    <a:pt x="693" y="1251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9" name="Linea"/>
            <p:cNvSpPr/>
            <p:nvPr/>
          </p:nvSpPr>
          <p:spPr>
            <a:xfrm>
              <a:off x="6248828" y="6133591"/>
              <a:ext cx="140121" cy="165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313" fill="norm" stroke="1" extrusionOk="0">
                  <a:moveTo>
                    <a:pt x="8856" y="11121"/>
                  </a:moveTo>
                  <a:cubicBezTo>
                    <a:pt x="8856" y="10442"/>
                    <a:pt x="8856" y="9763"/>
                    <a:pt x="8938" y="9016"/>
                  </a:cubicBezTo>
                  <a:cubicBezTo>
                    <a:pt x="9019" y="8269"/>
                    <a:pt x="9181" y="7454"/>
                    <a:pt x="8856" y="6978"/>
                  </a:cubicBezTo>
                  <a:cubicBezTo>
                    <a:pt x="8532" y="6503"/>
                    <a:pt x="7719" y="6367"/>
                    <a:pt x="6501" y="6774"/>
                  </a:cubicBezTo>
                  <a:cubicBezTo>
                    <a:pt x="5283" y="7182"/>
                    <a:pt x="3659" y="8133"/>
                    <a:pt x="2360" y="9899"/>
                  </a:cubicBezTo>
                  <a:cubicBezTo>
                    <a:pt x="1061" y="11665"/>
                    <a:pt x="86" y="14246"/>
                    <a:pt x="5" y="16148"/>
                  </a:cubicBezTo>
                  <a:cubicBezTo>
                    <a:pt x="-76" y="18050"/>
                    <a:pt x="736" y="19272"/>
                    <a:pt x="2360" y="19544"/>
                  </a:cubicBezTo>
                  <a:cubicBezTo>
                    <a:pt x="3984" y="19816"/>
                    <a:pt x="6420" y="19137"/>
                    <a:pt x="8531" y="16895"/>
                  </a:cubicBezTo>
                  <a:cubicBezTo>
                    <a:pt x="10643" y="14654"/>
                    <a:pt x="12429" y="10850"/>
                    <a:pt x="12998" y="7793"/>
                  </a:cubicBezTo>
                  <a:cubicBezTo>
                    <a:pt x="13566" y="4737"/>
                    <a:pt x="12916" y="2427"/>
                    <a:pt x="12186" y="1205"/>
                  </a:cubicBezTo>
                  <a:cubicBezTo>
                    <a:pt x="11455" y="-18"/>
                    <a:pt x="10643" y="-154"/>
                    <a:pt x="10156" y="118"/>
                  </a:cubicBezTo>
                  <a:cubicBezTo>
                    <a:pt x="9668" y="389"/>
                    <a:pt x="9506" y="1069"/>
                    <a:pt x="9912" y="2563"/>
                  </a:cubicBezTo>
                  <a:cubicBezTo>
                    <a:pt x="10318" y="4057"/>
                    <a:pt x="11292" y="6367"/>
                    <a:pt x="12510" y="9355"/>
                  </a:cubicBezTo>
                  <a:cubicBezTo>
                    <a:pt x="13728" y="12344"/>
                    <a:pt x="15190" y="16012"/>
                    <a:pt x="16246" y="18186"/>
                  </a:cubicBezTo>
                  <a:cubicBezTo>
                    <a:pt x="17301" y="20359"/>
                    <a:pt x="17951" y="21038"/>
                    <a:pt x="18763" y="21242"/>
                  </a:cubicBezTo>
                  <a:cubicBezTo>
                    <a:pt x="19575" y="21446"/>
                    <a:pt x="20550" y="21174"/>
                    <a:pt x="21524" y="209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0" name="Linea"/>
            <p:cNvSpPr/>
            <p:nvPr/>
          </p:nvSpPr>
          <p:spPr>
            <a:xfrm>
              <a:off x="6413682" y="6212542"/>
              <a:ext cx="70418" cy="8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021" fill="norm" stroke="1" extrusionOk="0">
                  <a:moveTo>
                    <a:pt x="3051" y="5991"/>
                  </a:moveTo>
                  <a:cubicBezTo>
                    <a:pt x="2098" y="7071"/>
                    <a:pt x="1145" y="8151"/>
                    <a:pt x="1463" y="8826"/>
                  </a:cubicBezTo>
                  <a:cubicBezTo>
                    <a:pt x="1781" y="9501"/>
                    <a:pt x="3369" y="9771"/>
                    <a:pt x="4957" y="9501"/>
                  </a:cubicBezTo>
                  <a:cubicBezTo>
                    <a:pt x="6545" y="9231"/>
                    <a:pt x="8133" y="8421"/>
                    <a:pt x="9563" y="7476"/>
                  </a:cubicBezTo>
                  <a:cubicBezTo>
                    <a:pt x="10992" y="6531"/>
                    <a:pt x="12263" y="5451"/>
                    <a:pt x="12739" y="4236"/>
                  </a:cubicBezTo>
                  <a:cubicBezTo>
                    <a:pt x="13216" y="3021"/>
                    <a:pt x="12898" y="1671"/>
                    <a:pt x="11945" y="861"/>
                  </a:cubicBezTo>
                  <a:cubicBezTo>
                    <a:pt x="10992" y="51"/>
                    <a:pt x="9404" y="-219"/>
                    <a:pt x="7339" y="186"/>
                  </a:cubicBezTo>
                  <a:cubicBezTo>
                    <a:pt x="5275" y="591"/>
                    <a:pt x="2734" y="1671"/>
                    <a:pt x="1304" y="4101"/>
                  </a:cubicBezTo>
                  <a:cubicBezTo>
                    <a:pt x="-125" y="6531"/>
                    <a:pt x="-443" y="10311"/>
                    <a:pt x="669" y="13821"/>
                  </a:cubicBezTo>
                  <a:cubicBezTo>
                    <a:pt x="1781" y="17331"/>
                    <a:pt x="4322" y="20571"/>
                    <a:pt x="7975" y="20976"/>
                  </a:cubicBezTo>
                  <a:cubicBezTo>
                    <a:pt x="11628" y="21381"/>
                    <a:pt x="16392" y="18951"/>
                    <a:pt x="21157" y="165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1" name="Linea"/>
            <p:cNvSpPr/>
            <p:nvPr/>
          </p:nvSpPr>
          <p:spPr>
            <a:xfrm>
              <a:off x="6515206" y="6124992"/>
              <a:ext cx="225802" cy="182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62" fill="norm" stroke="1" extrusionOk="0">
                  <a:moveTo>
                    <a:pt x="664" y="0"/>
                  </a:moveTo>
                  <a:cubicBezTo>
                    <a:pt x="361" y="1366"/>
                    <a:pt x="58" y="2731"/>
                    <a:pt x="7" y="4717"/>
                  </a:cubicBezTo>
                  <a:cubicBezTo>
                    <a:pt x="-43" y="6703"/>
                    <a:pt x="159" y="9310"/>
                    <a:pt x="462" y="11917"/>
                  </a:cubicBezTo>
                  <a:cubicBezTo>
                    <a:pt x="765" y="14524"/>
                    <a:pt x="1168" y="17131"/>
                    <a:pt x="1522" y="18745"/>
                  </a:cubicBezTo>
                  <a:cubicBezTo>
                    <a:pt x="1875" y="20359"/>
                    <a:pt x="2178" y="20979"/>
                    <a:pt x="2531" y="20979"/>
                  </a:cubicBezTo>
                  <a:cubicBezTo>
                    <a:pt x="2884" y="20979"/>
                    <a:pt x="3288" y="20359"/>
                    <a:pt x="3843" y="18497"/>
                  </a:cubicBezTo>
                  <a:cubicBezTo>
                    <a:pt x="4398" y="16635"/>
                    <a:pt x="5105" y="13531"/>
                    <a:pt x="5609" y="10924"/>
                  </a:cubicBezTo>
                  <a:cubicBezTo>
                    <a:pt x="6114" y="8317"/>
                    <a:pt x="6417" y="6207"/>
                    <a:pt x="6619" y="4717"/>
                  </a:cubicBezTo>
                  <a:cubicBezTo>
                    <a:pt x="6821" y="3228"/>
                    <a:pt x="6921" y="2359"/>
                    <a:pt x="6821" y="1676"/>
                  </a:cubicBezTo>
                  <a:cubicBezTo>
                    <a:pt x="6720" y="993"/>
                    <a:pt x="6417" y="497"/>
                    <a:pt x="6215" y="559"/>
                  </a:cubicBezTo>
                  <a:cubicBezTo>
                    <a:pt x="6013" y="621"/>
                    <a:pt x="5912" y="1241"/>
                    <a:pt x="5963" y="2855"/>
                  </a:cubicBezTo>
                  <a:cubicBezTo>
                    <a:pt x="6013" y="4469"/>
                    <a:pt x="6215" y="7076"/>
                    <a:pt x="6770" y="9807"/>
                  </a:cubicBezTo>
                  <a:cubicBezTo>
                    <a:pt x="7325" y="12538"/>
                    <a:pt x="8234" y="15393"/>
                    <a:pt x="9243" y="17007"/>
                  </a:cubicBezTo>
                  <a:cubicBezTo>
                    <a:pt x="10252" y="18621"/>
                    <a:pt x="11363" y="18993"/>
                    <a:pt x="12372" y="18807"/>
                  </a:cubicBezTo>
                  <a:cubicBezTo>
                    <a:pt x="13381" y="18621"/>
                    <a:pt x="14290" y="17876"/>
                    <a:pt x="14895" y="16821"/>
                  </a:cubicBezTo>
                  <a:cubicBezTo>
                    <a:pt x="15501" y="15765"/>
                    <a:pt x="15804" y="14400"/>
                    <a:pt x="15955" y="13407"/>
                  </a:cubicBezTo>
                  <a:cubicBezTo>
                    <a:pt x="16107" y="12414"/>
                    <a:pt x="16107" y="11793"/>
                    <a:pt x="16056" y="11793"/>
                  </a:cubicBezTo>
                  <a:cubicBezTo>
                    <a:pt x="16006" y="11793"/>
                    <a:pt x="15905" y="12414"/>
                    <a:pt x="16157" y="13469"/>
                  </a:cubicBezTo>
                  <a:cubicBezTo>
                    <a:pt x="16409" y="14524"/>
                    <a:pt x="17015" y="16014"/>
                    <a:pt x="17368" y="17131"/>
                  </a:cubicBezTo>
                  <a:cubicBezTo>
                    <a:pt x="17722" y="18248"/>
                    <a:pt x="17822" y="18993"/>
                    <a:pt x="18075" y="19738"/>
                  </a:cubicBezTo>
                  <a:cubicBezTo>
                    <a:pt x="18327" y="20483"/>
                    <a:pt x="18731" y="21228"/>
                    <a:pt x="19135" y="21414"/>
                  </a:cubicBezTo>
                  <a:cubicBezTo>
                    <a:pt x="19538" y="21600"/>
                    <a:pt x="19942" y="21228"/>
                    <a:pt x="20346" y="20545"/>
                  </a:cubicBezTo>
                  <a:cubicBezTo>
                    <a:pt x="20750" y="19862"/>
                    <a:pt x="21153" y="18869"/>
                    <a:pt x="21557" y="178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2" name="Linea"/>
            <p:cNvSpPr/>
            <p:nvPr/>
          </p:nvSpPr>
          <p:spPr>
            <a:xfrm>
              <a:off x="6692866" y="6140849"/>
              <a:ext cx="29112" cy="1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600" fill="norm" stroke="1" extrusionOk="0">
                  <a:moveTo>
                    <a:pt x="7355" y="21600"/>
                  </a:moveTo>
                  <a:cubicBezTo>
                    <a:pt x="3498" y="18720"/>
                    <a:pt x="-359" y="15840"/>
                    <a:pt x="27" y="13680"/>
                  </a:cubicBezTo>
                  <a:cubicBezTo>
                    <a:pt x="412" y="11521"/>
                    <a:pt x="5041" y="10080"/>
                    <a:pt x="9284" y="7920"/>
                  </a:cubicBezTo>
                  <a:cubicBezTo>
                    <a:pt x="13527" y="5760"/>
                    <a:pt x="17384" y="2880"/>
                    <a:pt x="21241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3" name="Linea"/>
            <p:cNvSpPr/>
            <p:nvPr/>
          </p:nvSpPr>
          <p:spPr>
            <a:xfrm>
              <a:off x="5796309" y="6613435"/>
              <a:ext cx="53449" cy="1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600" fill="norm" stroke="1" extrusionOk="0">
                  <a:moveTo>
                    <a:pt x="21411" y="0"/>
                  </a:moveTo>
                  <a:cubicBezTo>
                    <a:pt x="17176" y="2229"/>
                    <a:pt x="12940" y="4457"/>
                    <a:pt x="9764" y="6343"/>
                  </a:cubicBezTo>
                  <a:cubicBezTo>
                    <a:pt x="6588" y="8229"/>
                    <a:pt x="4470" y="9771"/>
                    <a:pt x="2776" y="10886"/>
                  </a:cubicBezTo>
                  <a:cubicBezTo>
                    <a:pt x="1082" y="12000"/>
                    <a:pt x="-189" y="12686"/>
                    <a:pt x="23" y="13371"/>
                  </a:cubicBezTo>
                  <a:cubicBezTo>
                    <a:pt x="235" y="14057"/>
                    <a:pt x="1929" y="14743"/>
                    <a:pt x="5317" y="16114"/>
                  </a:cubicBezTo>
                  <a:cubicBezTo>
                    <a:pt x="8705" y="17486"/>
                    <a:pt x="13788" y="19543"/>
                    <a:pt x="1887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4" name="Linea"/>
            <p:cNvSpPr/>
            <p:nvPr/>
          </p:nvSpPr>
          <p:spPr>
            <a:xfrm>
              <a:off x="5852929" y="6616606"/>
              <a:ext cx="60263" cy="120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53" y="0"/>
                  </a:moveTo>
                  <a:cubicBezTo>
                    <a:pt x="12126" y="3032"/>
                    <a:pt x="7200" y="6063"/>
                    <a:pt x="4169" y="7958"/>
                  </a:cubicBezTo>
                  <a:cubicBezTo>
                    <a:pt x="1137" y="9853"/>
                    <a:pt x="0" y="10611"/>
                    <a:pt x="0" y="11368"/>
                  </a:cubicBezTo>
                  <a:cubicBezTo>
                    <a:pt x="0" y="12126"/>
                    <a:pt x="1137" y="12884"/>
                    <a:pt x="4926" y="14590"/>
                  </a:cubicBezTo>
                  <a:cubicBezTo>
                    <a:pt x="8716" y="16295"/>
                    <a:pt x="15158" y="189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5" name="Linea"/>
            <p:cNvSpPr/>
            <p:nvPr/>
          </p:nvSpPr>
          <p:spPr>
            <a:xfrm>
              <a:off x="5976583" y="6601220"/>
              <a:ext cx="61128" cy="14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3" h="21531" fill="norm" stroke="1" extrusionOk="0">
                  <a:moveTo>
                    <a:pt x="10637" y="3634"/>
                  </a:moveTo>
                  <a:cubicBezTo>
                    <a:pt x="10637" y="2862"/>
                    <a:pt x="10637" y="2091"/>
                    <a:pt x="10106" y="1397"/>
                  </a:cubicBezTo>
                  <a:cubicBezTo>
                    <a:pt x="9575" y="702"/>
                    <a:pt x="8513" y="85"/>
                    <a:pt x="7096" y="8"/>
                  </a:cubicBezTo>
                  <a:cubicBezTo>
                    <a:pt x="5680" y="-69"/>
                    <a:pt x="3909" y="394"/>
                    <a:pt x="2316" y="1397"/>
                  </a:cubicBezTo>
                  <a:cubicBezTo>
                    <a:pt x="722" y="2400"/>
                    <a:pt x="-694" y="3942"/>
                    <a:pt x="368" y="6257"/>
                  </a:cubicBezTo>
                  <a:cubicBezTo>
                    <a:pt x="1431" y="8571"/>
                    <a:pt x="4971" y="11657"/>
                    <a:pt x="8689" y="13740"/>
                  </a:cubicBezTo>
                  <a:cubicBezTo>
                    <a:pt x="12408" y="15822"/>
                    <a:pt x="16303" y="16902"/>
                    <a:pt x="18427" y="17828"/>
                  </a:cubicBezTo>
                  <a:cubicBezTo>
                    <a:pt x="20552" y="18754"/>
                    <a:pt x="20906" y="19525"/>
                    <a:pt x="20021" y="20065"/>
                  </a:cubicBezTo>
                  <a:cubicBezTo>
                    <a:pt x="19135" y="20605"/>
                    <a:pt x="17011" y="20914"/>
                    <a:pt x="14886" y="21145"/>
                  </a:cubicBezTo>
                  <a:cubicBezTo>
                    <a:pt x="12762" y="21377"/>
                    <a:pt x="10637" y="21531"/>
                    <a:pt x="8335" y="21531"/>
                  </a:cubicBezTo>
                  <a:cubicBezTo>
                    <a:pt x="6034" y="21531"/>
                    <a:pt x="3555" y="21377"/>
                    <a:pt x="2139" y="20914"/>
                  </a:cubicBezTo>
                  <a:cubicBezTo>
                    <a:pt x="722" y="20451"/>
                    <a:pt x="368" y="19680"/>
                    <a:pt x="14" y="1890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6" name="Linea"/>
            <p:cNvSpPr/>
            <p:nvPr/>
          </p:nvSpPr>
          <p:spPr>
            <a:xfrm>
              <a:off x="6068319" y="6616213"/>
              <a:ext cx="85923" cy="11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0788" fill="norm" stroke="1" extrusionOk="0">
                  <a:moveTo>
                    <a:pt x="13955" y="662"/>
                  </a:moveTo>
                  <a:cubicBezTo>
                    <a:pt x="12669" y="73"/>
                    <a:pt x="11384" y="-516"/>
                    <a:pt x="8812" y="760"/>
                  </a:cubicBezTo>
                  <a:cubicBezTo>
                    <a:pt x="6241" y="2037"/>
                    <a:pt x="2384" y="5179"/>
                    <a:pt x="841" y="8615"/>
                  </a:cubicBezTo>
                  <a:cubicBezTo>
                    <a:pt x="-702" y="12051"/>
                    <a:pt x="69" y="15782"/>
                    <a:pt x="1612" y="18040"/>
                  </a:cubicBezTo>
                  <a:cubicBezTo>
                    <a:pt x="3155" y="20299"/>
                    <a:pt x="5469" y="21084"/>
                    <a:pt x="8812" y="20691"/>
                  </a:cubicBezTo>
                  <a:cubicBezTo>
                    <a:pt x="12155" y="20299"/>
                    <a:pt x="16527" y="18728"/>
                    <a:pt x="20898" y="17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7" name="Linea"/>
            <p:cNvSpPr/>
            <p:nvPr/>
          </p:nvSpPr>
          <p:spPr>
            <a:xfrm>
              <a:off x="6161088" y="6614492"/>
              <a:ext cx="97821" cy="1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16" fill="norm" stroke="1" extrusionOk="0">
                  <a:moveTo>
                    <a:pt x="8947" y="4210"/>
                  </a:moveTo>
                  <a:cubicBezTo>
                    <a:pt x="8715" y="3295"/>
                    <a:pt x="8483" y="2380"/>
                    <a:pt x="8018" y="1556"/>
                  </a:cubicBezTo>
                  <a:cubicBezTo>
                    <a:pt x="7553" y="732"/>
                    <a:pt x="6857" y="0"/>
                    <a:pt x="6044" y="0"/>
                  </a:cubicBezTo>
                  <a:cubicBezTo>
                    <a:pt x="5231" y="0"/>
                    <a:pt x="4302" y="732"/>
                    <a:pt x="3257" y="2746"/>
                  </a:cubicBezTo>
                  <a:cubicBezTo>
                    <a:pt x="2212" y="4759"/>
                    <a:pt x="1050" y="8054"/>
                    <a:pt x="470" y="10892"/>
                  </a:cubicBezTo>
                  <a:cubicBezTo>
                    <a:pt x="-111" y="13729"/>
                    <a:pt x="-111" y="16108"/>
                    <a:pt x="237" y="17756"/>
                  </a:cubicBezTo>
                  <a:cubicBezTo>
                    <a:pt x="586" y="19403"/>
                    <a:pt x="1283" y="20319"/>
                    <a:pt x="2212" y="20868"/>
                  </a:cubicBezTo>
                  <a:cubicBezTo>
                    <a:pt x="3141" y="21417"/>
                    <a:pt x="4302" y="21600"/>
                    <a:pt x="5695" y="19220"/>
                  </a:cubicBezTo>
                  <a:cubicBezTo>
                    <a:pt x="7089" y="16841"/>
                    <a:pt x="8715" y="11898"/>
                    <a:pt x="9528" y="8970"/>
                  </a:cubicBezTo>
                  <a:cubicBezTo>
                    <a:pt x="10341" y="6041"/>
                    <a:pt x="10341" y="5125"/>
                    <a:pt x="10457" y="4210"/>
                  </a:cubicBezTo>
                  <a:cubicBezTo>
                    <a:pt x="10573" y="3295"/>
                    <a:pt x="10805" y="2380"/>
                    <a:pt x="10921" y="2380"/>
                  </a:cubicBezTo>
                  <a:cubicBezTo>
                    <a:pt x="11037" y="2380"/>
                    <a:pt x="11037" y="3295"/>
                    <a:pt x="11386" y="5583"/>
                  </a:cubicBezTo>
                  <a:cubicBezTo>
                    <a:pt x="11734" y="7871"/>
                    <a:pt x="12431" y="11532"/>
                    <a:pt x="13476" y="14370"/>
                  </a:cubicBezTo>
                  <a:cubicBezTo>
                    <a:pt x="14521" y="17207"/>
                    <a:pt x="15915" y="19220"/>
                    <a:pt x="17308" y="20044"/>
                  </a:cubicBezTo>
                  <a:cubicBezTo>
                    <a:pt x="18702" y="20868"/>
                    <a:pt x="20095" y="20502"/>
                    <a:pt x="21489" y="201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8" name="Linea"/>
            <p:cNvSpPr/>
            <p:nvPr/>
          </p:nvSpPr>
          <p:spPr>
            <a:xfrm>
              <a:off x="6274766" y="6540485"/>
              <a:ext cx="76122" cy="181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fill="norm" stroke="1" extrusionOk="0">
                  <a:moveTo>
                    <a:pt x="0" y="0"/>
                  </a:moveTo>
                  <a:cubicBezTo>
                    <a:pt x="900" y="4443"/>
                    <a:pt x="1800" y="8887"/>
                    <a:pt x="2550" y="12281"/>
                  </a:cubicBezTo>
                  <a:cubicBezTo>
                    <a:pt x="3300" y="15675"/>
                    <a:pt x="3900" y="18021"/>
                    <a:pt x="4500" y="19502"/>
                  </a:cubicBezTo>
                  <a:cubicBezTo>
                    <a:pt x="5100" y="20983"/>
                    <a:pt x="5700" y="21600"/>
                    <a:pt x="8550" y="21045"/>
                  </a:cubicBezTo>
                  <a:cubicBezTo>
                    <a:pt x="11400" y="20489"/>
                    <a:pt x="16500" y="18761"/>
                    <a:pt x="21600" y="1703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9" name="Linea"/>
            <p:cNvSpPr/>
            <p:nvPr/>
          </p:nvSpPr>
          <p:spPr>
            <a:xfrm>
              <a:off x="6252564" y="6587064"/>
              <a:ext cx="111011" cy="20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8" fill="norm" stroke="1" extrusionOk="0">
                  <a:moveTo>
                    <a:pt x="0" y="20458"/>
                  </a:moveTo>
                  <a:cubicBezTo>
                    <a:pt x="1646" y="12898"/>
                    <a:pt x="3291" y="5338"/>
                    <a:pt x="6686" y="2098"/>
                  </a:cubicBezTo>
                  <a:cubicBezTo>
                    <a:pt x="10080" y="-1142"/>
                    <a:pt x="15223" y="-62"/>
                    <a:pt x="18000" y="1558"/>
                  </a:cubicBezTo>
                  <a:cubicBezTo>
                    <a:pt x="20777" y="3178"/>
                    <a:pt x="21189" y="5338"/>
                    <a:pt x="21600" y="749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0" name="Linea"/>
            <p:cNvSpPr/>
            <p:nvPr/>
          </p:nvSpPr>
          <p:spPr>
            <a:xfrm>
              <a:off x="6380888" y="6621730"/>
              <a:ext cx="67473" cy="115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192" fill="norm" stroke="1" extrusionOk="0">
                  <a:moveTo>
                    <a:pt x="5524" y="7230"/>
                  </a:moveTo>
                  <a:cubicBezTo>
                    <a:pt x="3863" y="7424"/>
                    <a:pt x="2201" y="7619"/>
                    <a:pt x="1204" y="8203"/>
                  </a:cubicBezTo>
                  <a:cubicBezTo>
                    <a:pt x="207" y="8786"/>
                    <a:pt x="-125" y="9759"/>
                    <a:pt x="41" y="11413"/>
                  </a:cubicBezTo>
                  <a:cubicBezTo>
                    <a:pt x="207" y="13067"/>
                    <a:pt x="872" y="15403"/>
                    <a:pt x="2534" y="17349"/>
                  </a:cubicBezTo>
                  <a:cubicBezTo>
                    <a:pt x="4195" y="19294"/>
                    <a:pt x="6854" y="20851"/>
                    <a:pt x="10177" y="21143"/>
                  </a:cubicBezTo>
                  <a:cubicBezTo>
                    <a:pt x="13500" y="21435"/>
                    <a:pt x="17487" y="20462"/>
                    <a:pt x="19481" y="17154"/>
                  </a:cubicBezTo>
                  <a:cubicBezTo>
                    <a:pt x="21475" y="13846"/>
                    <a:pt x="21475" y="8203"/>
                    <a:pt x="20810" y="4797"/>
                  </a:cubicBezTo>
                  <a:cubicBezTo>
                    <a:pt x="20146" y="1392"/>
                    <a:pt x="18817" y="224"/>
                    <a:pt x="15660" y="30"/>
                  </a:cubicBezTo>
                  <a:cubicBezTo>
                    <a:pt x="12503" y="-165"/>
                    <a:pt x="7518" y="613"/>
                    <a:pt x="4860" y="1684"/>
                  </a:cubicBezTo>
                  <a:cubicBezTo>
                    <a:pt x="2201" y="2754"/>
                    <a:pt x="1869" y="4116"/>
                    <a:pt x="1537" y="547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1" name="Linea"/>
            <p:cNvSpPr/>
            <p:nvPr/>
          </p:nvSpPr>
          <p:spPr>
            <a:xfrm>
              <a:off x="6484099" y="6534142"/>
              <a:ext cx="69779" cy="22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0"/>
                  </a:moveTo>
                  <a:cubicBezTo>
                    <a:pt x="982" y="3549"/>
                    <a:pt x="1964" y="7099"/>
                    <a:pt x="3109" y="10496"/>
                  </a:cubicBezTo>
                  <a:cubicBezTo>
                    <a:pt x="4254" y="13893"/>
                    <a:pt x="5564" y="17138"/>
                    <a:pt x="6382" y="19014"/>
                  </a:cubicBezTo>
                  <a:cubicBezTo>
                    <a:pt x="7200" y="20890"/>
                    <a:pt x="7527" y="21397"/>
                    <a:pt x="8509" y="21499"/>
                  </a:cubicBezTo>
                  <a:cubicBezTo>
                    <a:pt x="9491" y="21600"/>
                    <a:pt x="11127" y="21296"/>
                    <a:pt x="13418" y="20637"/>
                  </a:cubicBezTo>
                  <a:cubicBezTo>
                    <a:pt x="15709" y="19977"/>
                    <a:pt x="18655" y="18963"/>
                    <a:pt x="21600" y="1794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2" name="Linea"/>
            <p:cNvSpPr/>
            <p:nvPr/>
          </p:nvSpPr>
          <p:spPr>
            <a:xfrm>
              <a:off x="6574246" y="6627317"/>
              <a:ext cx="141388" cy="129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0941" fill="norm" stroke="1" extrusionOk="0">
                  <a:moveTo>
                    <a:pt x="8917" y="4949"/>
                  </a:moveTo>
                  <a:cubicBezTo>
                    <a:pt x="8917" y="4092"/>
                    <a:pt x="8917" y="3235"/>
                    <a:pt x="8917" y="2292"/>
                  </a:cubicBezTo>
                  <a:cubicBezTo>
                    <a:pt x="8917" y="1349"/>
                    <a:pt x="8917" y="320"/>
                    <a:pt x="7957" y="63"/>
                  </a:cubicBezTo>
                  <a:cubicBezTo>
                    <a:pt x="6997" y="-194"/>
                    <a:pt x="5077" y="320"/>
                    <a:pt x="3397" y="1863"/>
                  </a:cubicBezTo>
                  <a:cubicBezTo>
                    <a:pt x="1717" y="3406"/>
                    <a:pt x="277" y="5977"/>
                    <a:pt x="37" y="8806"/>
                  </a:cubicBezTo>
                  <a:cubicBezTo>
                    <a:pt x="-203" y="11635"/>
                    <a:pt x="757" y="14720"/>
                    <a:pt x="1637" y="16349"/>
                  </a:cubicBezTo>
                  <a:cubicBezTo>
                    <a:pt x="2517" y="17977"/>
                    <a:pt x="3317" y="18149"/>
                    <a:pt x="4757" y="16606"/>
                  </a:cubicBezTo>
                  <a:cubicBezTo>
                    <a:pt x="6197" y="15063"/>
                    <a:pt x="8277" y="11806"/>
                    <a:pt x="9397" y="9320"/>
                  </a:cubicBezTo>
                  <a:cubicBezTo>
                    <a:pt x="10517" y="6835"/>
                    <a:pt x="10677" y="5120"/>
                    <a:pt x="10597" y="3835"/>
                  </a:cubicBezTo>
                  <a:cubicBezTo>
                    <a:pt x="10517" y="2549"/>
                    <a:pt x="10197" y="1692"/>
                    <a:pt x="10037" y="1692"/>
                  </a:cubicBezTo>
                  <a:cubicBezTo>
                    <a:pt x="9877" y="1692"/>
                    <a:pt x="9877" y="2549"/>
                    <a:pt x="10437" y="4606"/>
                  </a:cubicBezTo>
                  <a:cubicBezTo>
                    <a:pt x="10997" y="6663"/>
                    <a:pt x="12117" y="9920"/>
                    <a:pt x="13237" y="13006"/>
                  </a:cubicBezTo>
                  <a:cubicBezTo>
                    <a:pt x="14357" y="16092"/>
                    <a:pt x="15477" y="19006"/>
                    <a:pt x="16837" y="20206"/>
                  </a:cubicBezTo>
                  <a:cubicBezTo>
                    <a:pt x="18197" y="21406"/>
                    <a:pt x="19797" y="20892"/>
                    <a:pt x="21397" y="203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3" name="Linea"/>
            <p:cNvSpPr/>
            <p:nvPr/>
          </p:nvSpPr>
          <p:spPr>
            <a:xfrm>
              <a:off x="6817128" y="6614024"/>
              <a:ext cx="101496" cy="120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0" y="1585"/>
                  </a:moveTo>
                  <a:cubicBezTo>
                    <a:pt x="900" y="834"/>
                    <a:pt x="1800" y="83"/>
                    <a:pt x="2588" y="271"/>
                  </a:cubicBezTo>
                  <a:cubicBezTo>
                    <a:pt x="3375" y="458"/>
                    <a:pt x="4050" y="1585"/>
                    <a:pt x="4613" y="4309"/>
                  </a:cubicBezTo>
                  <a:cubicBezTo>
                    <a:pt x="5175" y="7032"/>
                    <a:pt x="5625" y="11352"/>
                    <a:pt x="5963" y="13982"/>
                  </a:cubicBezTo>
                  <a:cubicBezTo>
                    <a:pt x="6300" y="16612"/>
                    <a:pt x="6525" y="17551"/>
                    <a:pt x="6750" y="18772"/>
                  </a:cubicBezTo>
                  <a:cubicBezTo>
                    <a:pt x="6975" y="19992"/>
                    <a:pt x="7200" y="21495"/>
                    <a:pt x="7313" y="21401"/>
                  </a:cubicBezTo>
                  <a:cubicBezTo>
                    <a:pt x="7425" y="21307"/>
                    <a:pt x="7425" y="19617"/>
                    <a:pt x="7313" y="16612"/>
                  </a:cubicBezTo>
                  <a:cubicBezTo>
                    <a:pt x="7200" y="13606"/>
                    <a:pt x="6975" y="9286"/>
                    <a:pt x="6975" y="6657"/>
                  </a:cubicBezTo>
                  <a:cubicBezTo>
                    <a:pt x="6975" y="4027"/>
                    <a:pt x="7200" y="3088"/>
                    <a:pt x="8438" y="2243"/>
                  </a:cubicBezTo>
                  <a:cubicBezTo>
                    <a:pt x="9675" y="1398"/>
                    <a:pt x="11925" y="646"/>
                    <a:pt x="13612" y="271"/>
                  </a:cubicBezTo>
                  <a:cubicBezTo>
                    <a:pt x="15300" y="-105"/>
                    <a:pt x="16425" y="-105"/>
                    <a:pt x="17437" y="365"/>
                  </a:cubicBezTo>
                  <a:cubicBezTo>
                    <a:pt x="18450" y="834"/>
                    <a:pt x="19350" y="1773"/>
                    <a:pt x="20025" y="4309"/>
                  </a:cubicBezTo>
                  <a:cubicBezTo>
                    <a:pt x="20700" y="6845"/>
                    <a:pt x="21150" y="10977"/>
                    <a:pt x="21375" y="13888"/>
                  </a:cubicBezTo>
                  <a:cubicBezTo>
                    <a:pt x="21600" y="16799"/>
                    <a:pt x="21600" y="18490"/>
                    <a:pt x="21600" y="2018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4" name="Linea"/>
            <p:cNvSpPr/>
            <p:nvPr/>
          </p:nvSpPr>
          <p:spPr>
            <a:xfrm>
              <a:off x="6960208" y="6616606"/>
              <a:ext cx="88457" cy="125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371" fill="norm" stroke="1" extrusionOk="0">
                  <a:moveTo>
                    <a:pt x="677" y="6480"/>
                  </a:moveTo>
                  <a:cubicBezTo>
                    <a:pt x="169" y="7560"/>
                    <a:pt x="-339" y="8640"/>
                    <a:pt x="296" y="9990"/>
                  </a:cubicBezTo>
                  <a:cubicBezTo>
                    <a:pt x="932" y="11340"/>
                    <a:pt x="2710" y="12960"/>
                    <a:pt x="4870" y="13770"/>
                  </a:cubicBezTo>
                  <a:cubicBezTo>
                    <a:pt x="7030" y="14580"/>
                    <a:pt x="9572" y="14580"/>
                    <a:pt x="11986" y="13230"/>
                  </a:cubicBezTo>
                  <a:cubicBezTo>
                    <a:pt x="14400" y="11880"/>
                    <a:pt x="16687" y="9180"/>
                    <a:pt x="17576" y="6930"/>
                  </a:cubicBezTo>
                  <a:cubicBezTo>
                    <a:pt x="18466" y="4680"/>
                    <a:pt x="17957" y="2880"/>
                    <a:pt x="16560" y="1710"/>
                  </a:cubicBezTo>
                  <a:cubicBezTo>
                    <a:pt x="15162" y="540"/>
                    <a:pt x="12875" y="0"/>
                    <a:pt x="10588" y="0"/>
                  </a:cubicBezTo>
                  <a:cubicBezTo>
                    <a:pt x="8301" y="0"/>
                    <a:pt x="6014" y="540"/>
                    <a:pt x="4362" y="2340"/>
                  </a:cubicBezTo>
                  <a:cubicBezTo>
                    <a:pt x="2710" y="4140"/>
                    <a:pt x="1694" y="7200"/>
                    <a:pt x="1694" y="10260"/>
                  </a:cubicBezTo>
                  <a:cubicBezTo>
                    <a:pt x="1694" y="13320"/>
                    <a:pt x="2710" y="16380"/>
                    <a:pt x="4743" y="18450"/>
                  </a:cubicBezTo>
                  <a:cubicBezTo>
                    <a:pt x="6776" y="20520"/>
                    <a:pt x="9826" y="21600"/>
                    <a:pt x="12748" y="21330"/>
                  </a:cubicBezTo>
                  <a:cubicBezTo>
                    <a:pt x="15670" y="21060"/>
                    <a:pt x="18466" y="19440"/>
                    <a:pt x="21261" y="178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5" name="Linea"/>
            <p:cNvSpPr/>
            <p:nvPr/>
          </p:nvSpPr>
          <p:spPr>
            <a:xfrm>
              <a:off x="7088838" y="6616606"/>
              <a:ext cx="93038" cy="13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175" fill="norm" stroke="1" extrusionOk="0">
                  <a:moveTo>
                    <a:pt x="242" y="0"/>
                  </a:moveTo>
                  <a:cubicBezTo>
                    <a:pt x="0" y="1674"/>
                    <a:pt x="-243" y="3349"/>
                    <a:pt x="485" y="6028"/>
                  </a:cubicBezTo>
                  <a:cubicBezTo>
                    <a:pt x="1213" y="8707"/>
                    <a:pt x="2912" y="12391"/>
                    <a:pt x="4368" y="15321"/>
                  </a:cubicBezTo>
                  <a:cubicBezTo>
                    <a:pt x="5824" y="18251"/>
                    <a:pt x="7038" y="20428"/>
                    <a:pt x="7402" y="21014"/>
                  </a:cubicBezTo>
                  <a:cubicBezTo>
                    <a:pt x="7766" y="21600"/>
                    <a:pt x="7281" y="20595"/>
                    <a:pt x="6431" y="17916"/>
                  </a:cubicBezTo>
                  <a:cubicBezTo>
                    <a:pt x="5582" y="15237"/>
                    <a:pt x="4368" y="10884"/>
                    <a:pt x="3761" y="8205"/>
                  </a:cubicBezTo>
                  <a:cubicBezTo>
                    <a:pt x="3155" y="5526"/>
                    <a:pt x="3155" y="4521"/>
                    <a:pt x="3276" y="3600"/>
                  </a:cubicBezTo>
                  <a:cubicBezTo>
                    <a:pt x="3397" y="2679"/>
                    <a:pt x="3640" y="1842"/>
                    <a:pt x="5460" y="1256"/>
                  </a:cubicBezTo>
                  <a:cubicBezTo>
                    <a:pt x="7281" y="670"/>
                    <a:pt x="10678" y="335"/>
                    <a:pt x="13591" y="419"/>
                  </a:cubicBezTo>
                  <a:cubicBezTo>
                    <a:pt x="16503" y="502"/>
                    <a:pt x="18930" y="1005"/>
                    <a:pt x="21357" y="15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6" name="Linea"/>
            <p:cNvSpPr/>
            <p:nvPr/>
          </p:nvSpPr>
          <p:spPr>
            <a:xfrm>
              <a:off x="7190825" y="6626989"/>
              <a:ext cx="127434" cy="10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088" fill="norm" stroke="1" extrusionOk="0">
                  <a:moveTo>
                    <a:pt x="10806" y="5655"/>
                  </a:moveTo>
                  <a:cubicBezTo>
                    <a:pt x="11163" y="3711"/>
                    <a:pt x="11520" y="1767"/>
                    <a:pt x="10895" y="795"/>
                  </a:cubicBezTo>
                  <a:cubicBezTo>
                    <a:pt x="10271" y="-177"/>
                    <a:pt x="8664" y="-177"/>
                    <a:pt x="6968" y="363"/>
                  </a:cubicBezTo>
                  <a:cubicBezTo>
                    <a:pt x="5272" y="903"/>
                    <a:pt x="3487" y="1983"/>
                    <a:pt x="2148" y="4143"/>
                  </a:cubicBezTo>
                  <a:cubicBezTo>
                    <a:pt x="810" y="6303"/>
                    <a:pt x="-83" y="9543"/>
                    <a:pt x="6" y="12351"/>
                  </a:cubicBezTo>
                  <a:cubicBezTo>
                    <a:pt x="96" y="15159"/>
                    <a:pt x="1167" y="17535"/>
                    <a:pt x="2684" y="18939"/>
                  </a:cubicBezTo>
                  <a:cubicBezTo>
                    <a:pt x="4201" y="20343"/>
                    <a:pt x="6165" y="20775"/>
                    <a:pt x="7861" y="18723"/>
                  </a:cubicBezTo>
                  <a:cubicBezTo>
                    <a:pt x="9557" y="16671"/>
                    <a:pt x="10985" y="12135"/>
                    <a:pt x="11788" y="9003"/>
                  </a:cubicBezTo>
                  <a:cubicBezTo>
                    <a:pt x="12591" y="5871"/>
                    <a:pt x="12770" y="4143"/>
                    <a:pt x="13127" y="4035"/>
                  </a:cubicBezTo>
                  <a:cubicBezTo>
                    <a:pt x="13484" y="3927"/>
                    <a:pt x="14019" y="5439"/>
                    <a:pt x="14376" y="7815"/>
                  </a:cubicBezTo>
                  <a:cubicBezTo>
                    <a:pt x="14734" y="10191"/>
                    <a:pt x="14912" y="13431"/>
                    <a:pt x="15180" y="16023"/>
                  </a:cubicBezTo>
                  <a:cubicBezTo>
                    <a:pt x="15448" y="18615"/>
                    <a:pt x="15805" y="20559"/>
                    <a:pt x="16876" y="20991"/>
                  </a:cubicBezTo>
                  <a:cubicBezTo>
                    <a:pt x="17947" y="21423"/>
                    <a:pt x="19732" y="20343"/>
                    <a:pt x="21517" y="1926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7" name="Linea"/>
            <p:cNvSpPr/>
            <p:nvPr/>
          </p:nvSpPr>
          <p:spPr>
            <a:xfrm>
              <a:off x="7356319" y="6610263"/>
              <a:ext cx="65881" cy="12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371" fill="norm" stroke="1" extrusionOk="0">
                  <a:moveTo>
                    <a:pt x="0" y="0"/>
                  </a:moveTo>
                  <a:cubicBezTo>
                    <a:pt x="0" y="885"/>
                    <a:pt x="0" y="1771"/>
                    <a:pt x="857" y="2390"/>
                  </a:cubicBezTo>
                  <a:cubicBezTo>
                    <a:pt x="1714" y="3010"/>
                    <a:pt x="3429" y="3364"/>
                    <a:pt x="6343" y="4072"/>
                  </a:cubicBezTo>
                  <a:cubicBezTo>
                    <a:pt x="9257" y="4780"/>
                    <a:pt x="13371" y="5843"/>
                    <a:pt x="16114" y="6639"/>
                  </a:cubicBezTo>
                  <a:cubicBezTo>
                    <a:pt x="18857" y="7436"/>
                    <a:pt x="20229" y="7967"/>
                    <a:pt x="20914" y="8675"/>
                  </a:cubicBezTo>
                  <a:cubicBezTo>
                    <a:pt x="21600" y="9384"/>
                    <a:pt x="21600" y="10269"/>
                    <a:pt x="20229" y="11420"/>
                  </a:cubicBezTo>
                  <a:cubicBezTo>
                    <a:pt x="18857" y="12571"/>
                    <a:pt x="16114" y="13987"/>
                    <a:pt x="14057" y="15049"/>
                  </a:cubicBezTo>
                  <a:cubicBezTo>
                    <a:pt x="12000" y="16112"/>
                    <a:pt x="10629" y="16820"/>
                    <a:pt x="9257" y="18059"/>
                  </a:cubicBezTo>
                  <a:cubicBezTo>
                    <a:pt x="7886" y="19298"/>
                    <a:pt x="6514" y="21069"/>
                    <a:pt x="6686" y="21334"/>
                  </a:cubicBezTo>
                  <a:cubicBezTo>
                    <a:pt x="6857" y="21600"/>
                    <a:pt x="8571" y="20361"/>
                    <a:pt x="10286" y="1912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8" name="Linea"/>
            <p:cNvSpPr/>
            <p:nvPr/>
          </p:nvSpPr>
          <p:spPr>
            <a:xfrm>
              <a:off x="7422925" y="6603919"/>
              <a:ext cx="93610" cy="15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480" fill="norm" stroke="1" extrusionOk="0">
                  <a:moveTo>
                    <a:pt x="0" y="0"/>
                  </a:moveTo>
                  <a:cubicBezTo>
                    <a:pt x="1456" y="1137"/>
                    <a:pt x="2912" y="2274"/>
                    <a:pt x="6067" y="3482"/>
                  </a:cubicBezTo>
                  <a:cubicBezTo>
                    <a:pt x="9222" y="4690"/>
                    <a:pt x="14076" y="5968"/>
                    <a:pt x="17110" y="6750"/>
                  </a:cubicBezTo>
                  <a:cubicBezTo>
                    <a:pt x="20144" y="7532"/>
                    <a:pt x="21357" y="7816"/>
                    <a:pt x="21479" y="8171"/>
                  </a:cubicBezTo>
                  <a:cubicBezTo>
                    <a:pt x="21600" y="8526"/>
                    <a:pt x="20629" y="8953"/>
                    <a:pt x="18566" y="10587"/>
                  </a:cubicBezTo>
                  <a:cubicBezTo>
                    <a:pt x="16503" y="12221"/>
                    <a:pt x="13348" y="15063"/>
                    <a:pt x="11407" y="16768"/>
                  </a:cubicBezTo>
                  <a:cubicBezTo>
                    <a:pt x="9465" y="18474"/>
                    <a:pt x="8737" y="19042"/>
                    <a:pt x="8130" y="19682"/>
                  </a:cubicBezTo>
                  <a:cubicBezTo>
                    <a:pt x="7524" y="20321"/>
                    <a:pt x="7038" y="21032"/>
                    <a:pt x="6674" y="21316"/>
                  </a:cubicBezTo>
                  <a:cubicBezTo>
                    <a:pt x="6310" y="21600"/>
                    <a:pt x="6067" y="21458"/>
                    <a:pt x="5825" y="2131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9" name="Linea"/>
            <p:cNvSpPr/>
            <p:nvPr/>
          </p:nvSpPr>
          <p:spPr>
            <a:xfrm>
              <a:off x="415659" y="7291535"/>
              <a:ext cx="11904" cy="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0" name="Linea"/>
            <p:cNvSpPr/>
            <p:nvPr/>
          </p:nvSpPr>
          <p:spPr>
            <a:xfrm>
              <a:off x="428653" y="7218898"/>
              <a:ext cx="174685" cy="12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05" fill="norm" stroke="1" extrusionOk="0">
                  <a:moveTo>
                    <a:pt x="5996" y="2951"/>
                  </a:moveTo>
                  <a:cubicBezTo>
                    <a:pt x="5801" y="2296"/>
                    <a:pt x="5607" y="1642"/>
                    <a:pt x="5315" y="1053"/>
                  </a:cubicBezTo>
                  <a:cubicBezTo>
                    <a:pt x="5023" y="464"/>
                    <a:pt x="4634" y="-60"/>
                    <a:pt x="4244" y="5"/>
                  </a:cubicBezTo>
                  <a:cubicBezTo>
                    <a:pt x="3855" y="71"/>
                    <a:pt x="3466" y="725"/>
                    <a:pt x="2736" y="2689"/>
                  </a:cubicBezTo>
                  <a:cubicBezTo>
                    <a:pt x="2007" y="4653"/>
                    <a:pt x="936" y="7925"/>
                    <a:pt x="401" y="10216"/>
                  </a:cubicBezTo>
                  <a:cubicBezTo>
                    <a:pt x="-134" y="12507"/>
                    <a:pt x="-134" y="13816"/>
                    <a:pt x="401" y="15256"/>
                  </a:cubicBezTo>
                  <a:cubicBezTo>
                    <a:pt x="936" y="16696"/>
                    <a:pt x="2007" y="18267"/>
                    <a:pt x="2688" y="19380"/>
                  </a:cubicBezTo>
                  <a:cubicBezTo>
                    <a:pt x="3369" y="20493"/>
                    <a:pt x="3661" y="21147"/>
                    <a:pt x="4050" y="21344"/>
                  </a:cubicBezTo>
                  <a:cubicBezTo>
                    <a:pt x="4439" y="21540"/>
                    <a:pt x="4925" y="21278"/>
                    <a:pt x="5752" y="20362"/>
                  </a:cubicBezTo>
                  <a:cubicBezTo>
                    <a:pt x="6580" y="19445"/>
                    <a:pt x="7747" y="17875"/>
                    <a:pt x="8671" y="16762"/>
                  </a:cubicBezTo>
                  <a:cubicBezTo>
                    <a:pt x="9596" y="15649"/>
                    <a:pt x="10277" y="14995"/>
                    <a:pt x="10617" y="14995"/>
                  </a:cubicBezTo>
                  <a:cubicBezTo>
                    <a:pt x="10958" y="14995"/>
                    <a:pt x="10958" y="15649"/>
                    <a:pt x="11055" y="16304"/>
                  </a:cubicBezTo>
                  <a:cubicBezTo>
                    <a:pt x="11152" y="16958"/>
                    <a:pt x="11347" y="17613"/>
                    <a:pt x="11931" y="18202"/>
                  </a:cubicBezTo>
                  <a:cubicBezTo>
                    <a:pt x="12515" y="18791"/>
                    <a:pt x="13488" y="19315"/>
                    <a:pt x="14461" y="19576"/>
                  </a:cubicBezTo>
                  <a:cubicBezTo>
                    <a:pt x="15434" y="19838"/>
                    <a:pt x="16407" y="19838"/>
                    <a:pt x="17331" y="19380"/>
                  </a:cubicBezTo>
                  <a:cubicBezTo>
                    <a:pt x="18255" y="18922"/>
                    <a:pt x="19131" y="18005"/>
                    <a:pt x="19812" y="16565"/>
                  </a:cubicBezTo>
                  <a:cubicBezTo>
                    <a:pt x="20493" y="15125"/>
                    <a:pt x="20980" y="13162"/>
                    <a:pt x="21223" y="11395"/>
                  </a:cubicBezTo>
                  <a:cubicBezTo>
                    <a:pt x="21466" y="9627"/>
                    <a:pt x="21466" y="8056"/>
                    <a:pt x="21320" y="7009"/>
                  </a:cubicBezTo>
                  <a:cubicBezTo>
                    <a:pt x="21174" y="5962"/>
                    <a:pt x="20882" y="5438"/>
                    <a:pt x="20493" y="5176"/>
                  </a:cubicBezTo>
                  <a:cubicBezTo>
                    <a:pt x="20104" y="4914"/>
                    <a:pt x="19617" y="4914"/>
                    <a:pt x="18888" y="5045"/>
                  </a:cubicBezTo>
                  <a:cubicBezTo>
                    <a:pt x="18158" y="5176"/>
                    <a:pt x="17185" y="5438"/>
                    <a:pt x="16066" y="6682"/>
                  </a:cubicBezTo>
                  <a:cubicBezTo>
                    <a:pt x="14947" y="7925"/>
                    <a:pt x="13682" y="10151"/>
                    <a:pt x="13050" y="11918"/>
                  </a:cubicBezTo>
                  <a:cubicBezTo>
                    <a:pt x="12417" y="13685"/>
                    <a:pt x="12417" y="14995"/>
                    <a:pt x="12417" y="1630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1" name="Linea"/>
            <p:cNvSpPr/>
            <p:nvPr/>
          </p:nvSpPr>
          <p:spPr>
            <a:xfrm>
              <a:off x="644561" y="7241546"/>
              <a:ext cx="71036" cy="121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535" fill="norm" stroke="1" extrusionOk="0">
                  <a:moveTo>
                    <a:pt x="3486" y="0"/>
                  </a:moveTo>
                  <a:cubicBezTo>
                    <a:pt x="2286" y="421"/>
                    <a:pt x="1086" y="841"/>
                    <a:pt x="486" y="2244"/>
                  </a:cubicBezTo>
                  <a:cubicBezTo>
                    <a:pt x="-114" y="3647"/>
                    <a:pt x="-114" y="6031"/>
                    <a:pt x="246" y="9187"/>
                  </a:cubicBezTo>
                  <a:cubicBezTo>
                    <a:pt x="606" y="12343"/>
                    <a:pt x="1326" y="16270"/>
                    <a:pt x="1686" y="18584"/>
                  </a:cubicBezTo>
                  <a:cubicBezTo>
                    <a:pt x="2046" y="20899"/>
                    <a:pt x="2046" y="21600"/>
                    <a:pt x="2046" y="21530"/>
                  </a:cubicBezTo>
                  <a:cubicBezTo>
                    <a:pt x="2046" y="21460"/>
                    <a:pt x="2046" y="20618"/>
                    <a:pt x="2886" y="18093"/>
                  </a:cubicBezTo>
                  <a:cubicBezTo>
                    <a:pt x="3726" y="15569"/>
                    <a:pt x="5406" y="11361"/>
                    <a:pt x="7086" y="8626"/>
                  </a:cubicBezTo>
                  <a:cubicBezTo>
                    <a:pt x="8766" y="5891"/>
                    <a:pt x="10446" y="4628"/>
                    <a:pt x="11886" y="3857"/>
                  </a:cubicBezTo>
                  <a:cubicBezTo>
                    <a:pt x="13326" y="3086"/>
                    <a:pt x="14526" y="2805"/>
                    <a:pt x="15486" y="2945"/>
                  </a:cubicBezTo>
                  <a:cubicBezTo>
                    <a:pt x="16446" y="3086"/>
                    <a:pt x="17166" y="3647"/>
                    <a:pt x="17646" y="5470"/>
                  </a:cubicBezTo>
                  <a:cubicBezTo>
                    <a:pt x="18126" y="7293"/>
                    <a:pt x="18366" y="10379"/>
                    <a:pt x="18966" y="12904"/>
                  </a:cubicBezTo>
                  <a:cubicBezTo>
                    <a:pt x="19566" y="15429"/>
                    <a:pt x="20526" y="17392"/>
                    <a:pt x="21486" y="1935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2" name="Linea"/>
            <p:cNvSpPr/>
            <p:nvPr/>
          </p:nvSpPr>
          <p:spPr>
            <a:xfrm>
              <a:off x="760825" y="7189175"/>
              <a:ext cx="49990" cy="169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7" fill="norm" stroke="1" extrusionOk="0">
                  <a:moveTo>
                    <a:pt x="0" y="0"/>
                  </a:moveTo>
                  <a:cubicBezTo>
                    <a:pt x="343" y="3416"/>
                    <a:pt x="686" y="6832"/>
                    <a:pt x="857" y="10197"/>
                  </a:cubicBezTo>
                  <a:cubicBezTo>
                    <a:pt x="1029" y="13563"/>
                    <a:pt x="1029" y="16878"/>
                    <a:pt x="1200" y="18787"/>
                  </a:cubicBezTo>
                  <a:cubicBezTo>
                    <a:pt x="1371" y="20696"/>
                    <a:pt x="1714" y="21198"/>
                    <a:pt x="2914" y="21399"/>
                  </a:cubicBezTo>
                  <a:cubicBezTo>
                    <a:pt x="4114" y="21600"/>
                    <a:pt x="6171" y="21500"/>
                    <a:pt x="9429" y="20646"/>
                  </a:cubicBezTo>
                  <a:cubicBezTo>
                    <a:pt x="12686" y="19792"/>
                    <a:pt x="17143" y="18184"/>
                    <a:pt x="21600" y="165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3" name="Linea"/>
            <p:cNvSpPr/>
            <p:nvPr/>
          </p:nvSpPr>
          <p:spPr>
            <a:xfrm>
              <a:off x="744162" y="7227263"/>
              <a:ext cx="57132" cy="11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4" name="Linea"/>
            <p:cNvSpPr/>
            <p:nvPr/>
          </p:nvSpPr>
          <p:spPr>
            <a:xfrm>
              <a:off x="836206" y="7237578"/>
              <a:ext cx="91251" cy="113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fill="norm" stroke="1" extrusionOk="0">
                  <a:moveTo>
                    <a:pt x="3569" y="10650"/>
                  </a:moveTo>
                  <a:cubicBezTo>
                    <a:pt x="4320" y="11100"/>
                    <a:pt x="5071" y="11550"/>
                    <a:pt x="6762" y="10950"/>
                  </a:cubicBezTo>
                  <a:cubicBezTo>
                    <a:pt x="8452" y="10350"/>
                    <a:pt x="11082" y="8700"/>
                    <a:pt x="12960" y="7200"/>
                  </a:cubicBezTo>
                  <a:cubicBezTo>
                    <a:pt x="14838" y="5700"/>
                    <a:pt x="15965" y="4350"/>
                    <a:pt x="16153" y="2925"/>
                  </a:cubicBezTo>
                  <a:cubicBezTo>
                    <a:pt x="16341" y="1500"/>
                    <a:pt x="15590" y="0"/>
                    <a:pt x="13242" y="0"/>
                  </a:cubicBezTo>
                  <a:cubicBezTo>
                    <a:pt x="10894" y="0"/>
                    <a:pt x="6950" y="1500"/>
                    <a:pt x="4226" y="3750"/>
                  </a:cubicBezTo>
                  <a:cubicBezTo>
                    <a:pt x="1503" y="6000"/>
                    <a:pt x="0" y="9000"/>
                    <a:pt x="0" y="11850"/>
                  </a:cubicBezTo>
                  <a:cubicBezTo>
                    <a:pt x="0" y="14700"/>
                    <a:pt x="1503" y="17400"/>
                    <a:pt x="3850" y="19125"/>
                  </a:cubicBezTo>
                  <a:cubicBezTo>
                    <a:pt x="6198" y="20850"/>
                    <a:pt x="9391" y="21600"/>
                    <a:pt x="12490" y="21300"/>
                  </a:cubicBezTo>
                  <a:cubicBezTo>
                    <a:pt x="15590" y="21000"/>
                    <a:pt x="18595" y="19650"/>
                    <a:pt x="21600" y="183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5" name="Linea"/>
            <p:cNvSpPr/>
            <p:nvPr/>
          </p:nvSpPr>
          <p:spPr>
            <a:xfrm>
              <a:off x="970304" y="7236803"/>
              <a:ext cx="69035" cy="102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993"/>
                  </a:moveTo>
                  <a:cubicBezTo>
                    <a:pt x="745" y="7141"/>
                    <a:pt x="1490" y="13288"/>
                    <a:pt x="1862" y="16861"/>
                  </a:cubicBezTo>
                  <a:cubicBezTo>
                    <a:pt x="2235" y="20433"/>
                    <a:pt x="2235" y="21430"/>
                    <a:pt x="2483" y="21264"/>
                  </a:cubicBezTo>
                  <a:cubicBezTo>
                    <a:pt x="2731" y="21098"/>
                    <a:pt x="3228" y="19768"/>
                    <a:pt x="4097" y="16944"/>
                  </a:cubicBezTo>
                  <a:cubicBezTo>
                    <a:pt x="4966" y="14119"/>
                    <a:pt x="6207" y="9799"/>
                    <a:pt x="7821" y="6808"/>
                  </a:cubicBezTo>
                  <a:cubicBezTo>
                    <a:pt x="9434" y="3818"/>
                    <a:pt x="11421" y="2156"/>
                    <a:pt x="13159" y="1159"/>
                  </a:cubicBezTo>
                  <a:cubicBezTo>
                    <a:pt x="14897" y="162"/>
                    <a:pt x="16386" y="-170"/>
                    <a:pt x="17379" y="79"/>
                  </a:cubicBezTo>
                  <a:cubicBezTo>
                    <a:pt x="18372" y="328"/>
                    <a:pt x="18869" y="1159"/>
                    <a:pt x="19365" y="3818"/>
                  </a:cubicBezTo>
                  <a:cubicBezTo>
                    <a:pt x="19862" y="6476"/>
                    <a:pt x="20359" y="10962"/>
                    <a:pt x="20731" y="14202"/>
                  </a:cubicBezTo>
                  <a:cubicBezTo>
                    <a:pt x="21103" y="17442"/>
                    <a:pt x="21352" y="19436"/>
                    <a:pt x="21600" y="2143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6" name="Linea"/>
            <p:cNvSpPr/>
            <p:nvPr/>
          </p:nvSpPr>
          <p:spPr>
            <a:xfrm>
              <a:off x="1094881" y="7243926"/>
              <a:ext cx="137274" cy="10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1" fill="norm" stroke="1" extrusionOk="0">
                  <a:moveTo>
                    <a:pt x="999" y="0"/>
                  </a:moveTo>
                  <a:cubicBezTo>
                    <a:pt x="749" y="3349"/>
                    <a:pt x="499" y="6698"/>
                    <a:pt x="312" y="9879"/>
                  </a:cubicBezTo>
                  <a:cubicBezTo>
                    <a:pt x="125" y="13060"/>
                    <a:pt x="0" y="16074"/>
                    <a:pt x="0" y="18000"/>
                  </a:cubicBezTo>
                  <a:cubicBezTo>
                    <a:pt x="0" y="19926"/>
                    <a:pt x="125" y="20763"/>
                    <a:pt x="562" y="21181"/>
                  </a:cubicBezTo>
                  <a:cubicBezTo>
                    <a:pt x="999" y="21600"/>
                    <a:pt x="1748" y="21600"/>
                    <a:pt x="2747" y="20679"/>
                  </a:cubicBezTo>
                  <a:cubicBezTo>
                    <a:pt x="3746" y="19758"/>
                    <a:pt x="4994" y="17916"/>
                    <a:pt x="6180" y="15572"/>
                  </a:cubicBezTo>
                  <a:cubicBezTo>
                    <a:pt x="7366" y="13228"/>
                    <a:pt x="8490" y="10381"/>
                    <a:pt x="9177" y="8456"/>
                  </a:cubicBezTo>
                  <a:cubicBezTo>
                    <a:pt x="9864" y="6530"/>
                    <a:pt x="10113" y="5526"/>
                    <a:pt x="10238" y="4605"/>
                  </a:cubicBezTo>
                  <a:cubicBezTo>
                    <a:pt x="10363" y="3684"/>
                    <a:pt x="10363" y="2846"/>
                    <a:pt x="10113" y="2679"/>
                  </a:cubicBezTo>
                  <a:cubicBezTo>
                    <a:pt x="9864" y="2512"/>
                    <a:pt x="9364" y="3014"/>
                    <a:pt x="9364" y="3516"/>
                  </a:cubicBezTo>
                  <a:cubicBezTo>
                    <a:pt x="9364" y="4019"/>
                    <a:pt x="9864" y="4521"/>
                    <a:pt x="10238" y="5693"/>
                  </a:cubicBezTo>
                  <a:cubicBezTo>
                    <a:pt x="10613" y="6865"/>
                    <a:pt x="10862" y="8707"/>
                    <a:pt x="11050" y="10633"/>
                  </a:cubicBezTo>
                  <a:cubicBezTo>
                    <a:pt x="11237" y="12558"/>
                    <a:pt x="11362" y="14567"/>
                    <a:pt x="11424" y="15991"/>
                  </a:cubicBezTo>
                  <a:cubicBezTo>
                    <a:pt x="11487" y="17414"/>
                    <a:pt x="11487" y="18251"/>
                    <a:pt x="11736" y="18921"/>
                  </a:cubicBezTo>
                  <a:cubicBezTo>
                    <a:pt x="11986" y="19591"/>
                    <a:pt x="12486" y="20093"/>
                    <a:pt x="13047" y="20093"/>
                  </a:cubicBezTo>
                  <a:cubicBezTo>
                    <a:pt x="13609" y="20093"/>
                    <a:pt x="14234" y="19591"/>
                    <a:pt x="15420" y="18167"/>
                  </a:cubicBezTo>
                  <a:cubicBezTo>
                    <a:pt x="16606" y="16744"/>
                    <a:pt x="18354" y="14400"/>
                    <a:pt x="19477" y="12140"/>
                  </a:cubicBezTo>
                  <a:cubicBezTo>
                    <a:pt x="20601" y="9879"/>
                    <a:pt x="21101" y="7702"/>
                    <a:pt x="21600" y="552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7" name="Linea"/>
            <p:cNvSpPr/>
            <p:nvPr/>
          </p:nvSpPr>
          <p:spPr>
            <a:xfrm>
              <a:off x="1253578" y="7174893"/>
              <a:ext cx="54751" cy="161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fill="norm" stroke="1" extrusionOk="0">
                  <a:moveTo>
                    <a:pt x="0" y="0"/>
                  </a:moveTo>
                  <a:cubicBezTo>
                    <a:pt x="313" y="2950"/>
                    <a:pt x="626" y="5901"/>
                    <a:pt x="626" y="8745"/>
                  </a:cubicBezTo>
                  <a:cubicBezTo>
                    <a:pt x="626" y="11590"/>
                    <a:pt x="313" y="14330"/>
                    <a:pt x="626" y="16384"/>
                  </a:cubicBezTo>
                  <a:cubicBezTo>
                    <a:pt x="939" y="18439"/>
                    <a:pt x="1878" y="19809"/>
                    <a:pt x="3287" y="20599"/>
                  </a:cubicBezTo>
                  <a:cubicBezTo>
                    <a:pt x="4696" y="21389"/>
                    <a:pt x="6574" y="21600"/>
                    <a:pt x="9704" y="21389"/>
                  </a:cubicBezTo>
                  <a:cubicBezTo>
                    <a:pt x="12835" y="21179"/>
                    <a:pt x="17217" y="20546"/>
                    <a:pt x="21600" y="1991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8" name="Linea"/>
            <p:cNvSpPr/>
            <p:nvPr/>
          </p:nvSpPr>
          <p:spPr>
            <a:xfrm>
              <a:off x="1222632" y="7229985"/>
              <a:ext cx="97600" cy="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5" fill="norm" stroke="1" extrusionOk="0">
                  <a:moveTo>
                    <a:pt x="0" y="20825"/>
                  </a:moveTo>
                  <a:cubicBezTo>
                    <a:pt x="5444" y="13625"/>
                    <a:pt x="10888" y="6425"/>
                    <a:pt x="14049" y="2825"/>
                  </a:cubicBezTo>
                  <a:cubicBezTo>
                    <a:pt x="17210" y="-775"/>
                    <a:pt x="18088" y="-775"/>
                    <a:pt x="18878" y="1925"/>
                  </a:cubicBezTo>
                  <a:cubicBezTo>
                    <a:pt x="19668" y="4625"/>
                    <a:pt x="20371" y="10025"/>
                    <a:pt x="20810" y="12725"/>
                  </a:cubicBezTo>
                  <a:cubicBezTo>
                    <a:pt x="21249" y="15425"/>
                    <a:pt x="21424" y="15425"/>
                    <a:pt x="21600" y="1542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9" name="Linea"/>
            <p:cNvSpPr/>
            <p:nvPr/>
          </p:nvSpPr>
          <p:spPr>
            <a:xfrm>
              <a:off x="1364326" y="7229643"/>
              <a:ext cx="46363" cy="94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432" fill="norm" stroke="1" extrusionOk="0">
                  <a:moveTo>
                    <a:pt x="2720" y="0"/>
                  </a:moveTo>
                  <a:cubicBezTo>
                    <a:pt x="1622" y="720"/>
                    <a:pt x="523" y="1440"/>
                    <a:pt x="157" y="2700"/>
                  </a:cubicBezTo>
                  <a:cubicBezTo>
                    <a:pt x="-209" y="3960"/>
                    <a:pt x="157" y="5760"/>
                    <a:pt x="340" y="8280"/>
                  </a:cubicBezTo>
                  <a:cubicBezTo>
                    <a:pt x="523" y="10800"/>
                    <a:pt x="523" y="14040"/>
                    <a:pt x="889" y="16380"/>
                  </a:cubicBezTo>
                  <a:cubicBezTo>
                    <a:pt x="1255" y="18720"/>
                    <a:pt x="1988" y="20160"/>
                    <a:pt x="3452" y="20880"/>
                  </a:cubicBezTo>
                  <a:cubicBezTo>
                    <a:pt x="4916" y="21600"/>
                    <a:pt x="7113" y="21600"/>
                    <a:pt x="10225" y="20970"/>
                  </a:cubicBezTo>
                  <a:cubicBezTo>
                    <a:pt x="13337" y="20340"/>
                    <a:pt x="17364" y="19080"/>
                    <a:pt x="21391" y="1782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0" name="Linea"/>
            <p:cNvSpPr/>
            <p:nvPr/>
          </p:nvSpPr>
          <p:spPr>
            <a:xfrm>
              <a:off x="1367840" y="7184414"/>
              <a:ext cx="1" cy="7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16200" y="21600"/>
                  </a:moveTo>
                  <a:cubicBezTo>
                    <a:pt x="-5400" y="14400"/>
                    <a:pt x="-5400" y="7200"/>
                    <a:pt x="162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1" name="Linea"/>
            <p:cNvSpPr/>
            <p:nvPr/>
          </p:nvSpPr>
          <p:spPr>
            <a:xfrm>
              <a:off x="475955" y="7481334"/>
              <a:ext cx="80152" cy="110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237" fill="norm" stroke="1" extrusionOk="0">
                  <a:moveTo>
                    <a:pt x="17579" y="9249"/>
                  </a:moveTo>
                  <a:cubicBezTo>
                    <a:pt x="17367" y="6511"/>
                    <a:pt x="17156" y="3773"/>
                    <a:pt x="16732" y="2100"/>
                  </a:cubicBezTo>
                  <a:cubicBezTo>
                    <a:pt x="16309" y="426"/>
                    <a:pt x="15673" y="-182"/>
                    <a:pt x="13767" y="46"/>
                  </a:cubicBezTo>
                  <a:cubicBezTo>
                    <a:pt x="11862" y="274"/>
                    <a:pt x="8685" y="1339"/>
                    <a:pt x="6144" y="3317"/>
                  </a:cubicBezTo>
                  <a:cubicBezTo>
                    <a:pt x="3603" y="5294"/>
                    <a:pt x="1697" y="8184"/>
                    <a:pt x="744" y="10922"/>
                  </a:cubicBezTo>
                  <a:cubicBezTo>
                    <a:pt x="-209" y="13660"/>
                    <a:pt x="-209" y="16246"/>
                    <a:pt x="532" y="18072"/>
                  </a:cubicBezTo>
                  <a:cubicBezTo>
                    <a:pt x="1273" y="19897"/>
                    <a:pt x="2756" y="20962"/>
                    <a:pt x="5085" y="21190"/>
                  </a:cubicBezTo>
                  <a:cubicBezTo>
                    <a:pt x="7415" y="21418"/>
                    <a:pt x="10591" y="20810"/>
                    <a:pt x="13450" y="19669"/>
                  </a:cubicBezTo>
                  <a:cubicBezTo>
                    <a:pt x="16309" y="18528"/>
                    <a:pt x="18850" y="16855"/>
                    <a:pt x="21391" y="1518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2" name="Linea"/>
            <p:cNvSpPr/>
            <p:nvPr/>
          </p:nvSpPr>
          <p:spPr>
            <a:xfrm>
              <a:off x="565817" y="7416475"/>
              <a:ext cx="28377" cy="177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1444" fill="norm" stroke="1" extrusionOk="0">
                  <a:moveTo>
                    <a:pt x="8857" y="724"/>
                  </a:moveTo>
                  <a:cubicBezTo>
                    <a:pt x="5857" y="340"/>
                    <a:pt x="2857" y="-44"/>
                    <a:pt x="1357" y="4"/>
                  </a:cubicBezTo>
                  <a:cubicBezTo>
                    <a:pt x="-143" y="52"/>
                    <a:pt x="-143" y="532"/>
                    <a:pt x="157" y="2644"/>
                  </a:cubicBezTo>
                  <a:cubicBezTo>
                    <a:pt x="457" y="4756"/>
                    <a:pt x="1057" y="8500"/>
                    <a:pt x="1357" y="11668"/>
                  </a:cubicBezTo>
                  <a:cubicBezTo>
                    <a:pt x="1657" y="14836"/>
                    <a:pt x="1657" y="17428"/>
                    <a:pt x="1957" y="19012"/>
                  </a:cubicBezTo>
                  <a:cubicBezTo>
                    <a:pt x="2257" y="20596"/>
                    <a:pt x="2857" y="21172"/>
                    <a:pt x="6157" y="21364"/>
                  </a:cubicBezTo>
                  <a:cubicBezTo>
                    <a:pt x="9457" y="21556"/>
                    <a:pt x="15457" y="21364"/>
                    <a:pt x="21457" y="211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3" name="Linea"/>
            <p:cNvSpPr/>
            <p:nvPr/>
          </p:nvSpPr>
          <p:spPr>
            <a:xfrm>
              <a:off x="649120" y="7479590"/>
              <a:ext cx="9346" cy="9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600" fill="norm" stroke="1" extrusionOk="0">
                  <a:moveTo>
                    <a:pt x="15800" y="2057"/>
                  </a:moveTo>
                  <a:cubicBezTo>
                    <a:pt x="14000" y="1029"/>
                    <a:pt x="12200" y="0"/>
                    <a:pt x="10400" y="0"/>
                  </a:cubicBezTo>
                  <a:cubicBezTo>
                    <a:pt x="8600" y="0"/>
                    <a:pt x="6800" y="1029"/>
                    <a:pt x="5000" y="3600"/>
                  </a:cubicBezTo>
                  <a:cubicBezTo>
                    <a:pt x="3200" y="6171"/>
                    <a:pt x="1400" y="10286"/>
                    <a:pt x="500" y="13286"/>
                  </a:cubicBezTo>
                  <a:cubicBezTo>
                    <a:pt x="-400" y="16286"/>
                    <a:pt x="-400" y="18171"/>
                    <a:pt x="3200" y="19371"/>
                  </a:cubicBezTo>
                  <a:cubicBezTo>
                    <a:pt x="6800" y="20571"/>
                    <a:pt x="14000" y="21086"/>
                    <a:pt x="21200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4" name="Linea"/>
            <p:cNvSpPr/>
            <p:nvPr/>
          </p:nvSpPr>
          <p:spPr>
            <a:xfrm>
              <a:off x="660846" y="7437449"/>
              <a:ext cx="11903" cy="13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21600" y="13332"/>
                  </a:moveTo>
                  <a:cubicBezTo>
                    <a:pt x="15840" y="6132"/>
                    <a:pt x="10080" y="-1068"/>
                    <a:pt x="6480" y="132"/>
                  </a:cubicBezTo>
                  <a:cubicBezTo>
                    <a:pt x="2880" y="1332"/>
                    <a:pt x="1440" y="10932"/>
                    <a:pt x="0" y="2053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5" name="Linea"/>
            <p:cNvSpPr/>
            <p:nvPr/>
          </p:nvSpPr>
          <p:spPr>
            <a:xfrm>
              <a:off x="741781" y="7463821"/>
              <a:ext cx="57590" cy="12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441" fill="norm" stroke="1" extrusionOk="0">
                  <a:moveTo>
                    <a:pt x="15090" y="2806"/>
                  </a:moveTo>
                  <a:cubicBezTo>
                    <a:pt x="12723" y="1817"/>
                    <a:pt x="10356" y="829"/>
                    <a:pt x="8433" y="335"/>
                  </a:cubicBezTo>
                  <a:cubicBezTo>
                    <a:pt x="6510" y="-159"/>
                    <a:pt x="5030" y="-159"/>
                    <a:pt x="3551" y="688"/>
                  </a:cubicBezTo>
                  <a:cubicBezTo>
                    <a:pt x="2071" y="1535"/>
                    <a:pt x="592" y="3229"/>
                    <a:pt x="296" y="5206"/>
                  </a:cubicBezTo>
                  <a:cubicBezTo>
                    <a:pt x="0" y="7182"/>
                    <a:pt x="888" y="9441"/>
                    <a:pt x="3847" y="11135"/>
                  </a:cubicBezTo>
                  <a:cubicBezTo>
                    <a:pt x="6805" y="12829"/>
                    <a:pt x="11836" y="13959"/>
                    <a:pt x="14942" y="14735"/>
                  </a:cubicBezTo>
                  <a:cubicBezTo>
                    <a:pt x="18049" y="15512"/>
                    <a:pt x="19233" y="15935"/>
                    <a:pt x="20121" y="16500"/>
                  </a:cubicBezTo>
                  <a:cubicBezTo>
                    <a:pt x="21008" y="17064"/>
                    <a:pt x="21600" y="17770"/>
                    <a:pt x="21452" y="18476"/>
                  </a:cubicBezTo>
                  <a:cubicBezTo>
                    <a:pt x="21304" y="19182"/>
                    <a:pt x="20416" y="19888"/>
                    <a:pt x="17310" y="20453"/>
                  </a:cubicBezTo>
                  <a:cubicBezTo>
                    <a:pt x="14203" y="21017"/>
                    <a:pt x="8877" y="21441"/>
                    <a:pt x="5622" y="21441"/>
                  </a:cubicBezTo>
                  <a:cubicBezTo>
                    <a:pt x="2367" y="21441"/>
                    <a:pt x="1184" y="21017"/>
                    <a:pt x="592" y="20453"/>
                  </a:cubicBezTo>
                  <a:cubicBezTo>
                    <a:pt x="0" y="19888"/>
                    <a:pt x="0" y="19182"/>
                    <a:pt x="0" y="184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6" name="Linea"/>
            <p:cNvSpPr/>
            <p:nvPr/>
          </p:nvSpPr>
          <p:spPr>
            <a:xfrm>
              <a:off x="863425" y="7436742"/>
              <a:ext cx="6902" cy="13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245" fill="norm" stroke="1" extrusionOk="0">
                  <a:moveTo>
                    <a:pt x="20873" y="0"/>
                  </a:moveTo>
                  <a:cubicBezTo>
                    <a:pt x="13673" y="3640"/>
                    <a:pt x="6473" y="7281"/>
                    <a:pt x="2873" y="10072"/>
                  </a:cubicBezTo>
                  <a:cubicBezTo>
                    <a:pt x="-727" y="12863"/>
                    <a:pt x="-727" y="14804"/>
                    <a:pt x="1673" y="16685"/>
                  </a:cubicBezTo>
                  <a:cubicBezTo>
                    <a:pt x="4073" y="18566"/>
                    <a:pt x="8873" y="20387"/>
                    <a:pt x="12473" y="20993"/>
                  </a:cubicBezTo>
                  <a:cubicBezTo>
                    <a:pt x="16073" y="21600"/>
                    <a:pt x="18473" y="20993"/>
                    <a:pt x="20873" y="203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7" name="Linea"/>
            <p:cNvSpPr/>
            <p:nvPr/>
          </p:nvSpPr>
          <p:spPr>
            <a:xfrm>
              <a:off x="848901" y="7470447"/>
              <a:ext cx="83317" cy="11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4" fill="norm" stroke="1" extrusionOk="0">
                  <a:moveTo>
                    <a:pt x="0" y="20914"/>
                  </a:moveTo>
                  <a:cubicBezTo>
                    <a:pt x="411" y="13714"/>
                    <a:pt x="823" y="6514"/>
                    <a:pt x="2263" y="2914"/>
                  </a:cubicBezTo>
                  <a:cubicBezTo>
                    <a:pt x="3703" y="-686"/>
                    <a:pt x="6171" y="-686"/>
                    <a:pt x="9566" y="1474"/>
                  </a:cubicBezTo>
                  <a:cubicBezTo>
                    <a:pt x="12960" y="3634"/>
                    <a:pt x="17280" y="7954"/>
                    <a:pt x="21600" y="1227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8" name="Linea"/>
            <p:cNvSpPr/>
            <p:nvPr/>
          </p:nvSpPr>
          <p:spPr>
            <a:xfrm>
              <a:off x="949290" y="7488577"/>
              <a:ext cx="69674" cy="97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1198" fill="norm" stroke="1" extrusionOk="0">
                  <a:moveTo>
                    <a:pt x="6922" y="3227"/>
                  </a:moveTo>
                  <a:cubicBezTo>
                    <a:pt x="5748" y="3227"/>
                    <a:pt x="4574" y="3227"/>
                    <a:pt x="3518" y="4177"/>
                  </a:cubicBezTo>
                  <a:cubicBezTo>
                    <a:pt x="2461" y="5128"/>
                    <a:pt x="1522" y="7028"/>
                    <a:pt x="818" y="9620"/>
                  </a:cubicBezTo>
                  <a:cubicBezTo>
                    <a:pt x="114" y="12212"/>
                    <a:pt x="-356" y="15496"/>
                    <a:pt x="348" y="17742"/>
                  </a:cubicBezTo>
                  <a:cubicBezTo>
                    <a:pt x="1053" y="19988"/>
                    <a:pt x="2931" y="21198"/>
                    <a:pt x="5983" y="21198"/>
                  </a:cubicBezTo>
                  <a:cubicBezTo>
                    <a:pt x="9035" y="21198"/>
                    <a:pt x="13261" y="19988"/>
                    <a:pt x="16314" y="17224"/>
                  </a:cubicBezTo>
                  <a:cubicBezTo>
                    <a:pt x="19366" y="14459"/>
                    <a:pt x="21244" y="10139"/>
                    <a:pt x="20422" y="6856"/>
                  </a:cubicBezTo>
                  <a:cubicBezTo>
                    <a:pt x="19601" y="3572"/>
                    <a:pt x="16079" y="1326"/>
                    <a:pt x="13261" y="462"/>
                  </a:cubicBezTo>
                  <a:cubicBezTo>
                    <a:pt x="10444" y="-402"/>
                    <a:pt x="8331" y="116"/>
                    <a:pt x="7157" y="635"/>
                  </a:cubicBezTo>
                  <a:cubicBezTo>
                    <a:pt x="5983" y="1153"/>
                    <a:pt x="5748" y="1672"/>
                    <a:pt x="5514" y="219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9" name="Linea"/>
            <p:cNvSpPr/>
            <p:nvPr/>
          </p:nvSpPr>
          <p:spPr>
            <a:xfrm>
              <a:off x="1075044" y="7489112"/>
              <a:ext cx="64273" cy="81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33" y="3565"/>
                    <a:pt x="1067" y="7130"/>
                    <a:pt x="1733" y="10381"/>
                  </a:cubicBezTo>
                  <a:cubicBezTo>
                    <a:pt x="2400" y="13631"/>
                    <a:pt x="3200" y="16567"/>
                    <a:pt x="3867" y="18559"/>
                  </a:cubicBezTo>
                  <a:cubicBezTo>
                    <a:pt x="4533" y="20551"/>
                    <a:pt x="5067" y="21600"/>
                    <a:pt x="5467" y="21600"/>
                  </a:cubicBezTo>
                  <a:cubicBezTo>
                    <a:pt x="5867" y="21600"/>
                    <a:pt x="6133" y="20551"/>
                    <a:pt x="6400" y="18245"/>
                  </a:cubicBezTo>
                  <a:cubicBezTo>
                    <a:pt x="6667" y="15938"/>
                    <a:pt x="6933" y="12373"/>
                    <a:pt x="7867" y="9437"/>
                  </a:cubicBezTo>
                  <a:cubicBezTo>
                    <a:pt x="8800" y="6501"/>
                    <a:pt x="10400" y="4194"/>
                    <a:pt x="12800" y="2831"/>
                  </a:cubicBezTo>
                  <a:cubicBezTo>
                    <a:pt x="15200" y="1468"/>
                    <a:pt x="18400" y="1049"/>
                    <a:pt x="21600" y="6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0" name="Linea"/>
            <p:cNvSpPr/>
            <p:nvPr/>
          </p:nvSpPr>
          <p:spPr>
            <a:xfrm>
              <a:off x="1186925" y="7439123"/>
              <a:ext cx="59513" cy="141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0"/>
                  </a:moveTo>
                  <a:cubicBezTo>
                    <a:pt x="0" y="3699"/>
                    <a:pt x="0" y="7399"/>
                    <a:pt x="144" y="10502"/>
                  </a:cubicBezTo>
                  <a:cubicBezTo>
                    <a:pt x="288" y="13604"/>
                    <a:pt x="576" y="16110"/>
                    <a:pt x="720" y="17662"/>
                  </a:cubicBezTo>
                  <a:cubicBezTo>
                    <a:pt x="864" y="19213"/>
                    <a:pt x="864" y="19810"/>
                    <a:pt x="2160" y="20407"/>
                  </a:cubicBezTo>
                  <a:cubicBezTo>
                    <a:pt x="3456" y="21003"/>
                    <a:pt x="6048" y="21600"/>
                    <a:pt x="9504" y="21242"/>
                  </a:cubicBezTo>
                  <a:cubicBezTo>
                    <a:pt x="12960" y="20884"/>
                    <a:pt x="17280" y="19571"/>
                    <a:pt x="21600" y="182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1" name="Linea"/>
            <p:cNvSpPr/>
            <p:nvPr/>
          </p:nvSpPr>
          <p:spPr>
            <a:xfrm>
              <a:off x="1167882" y="7467689"/>
              <a:ext cx="97599" cy="16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90" y="16457"/>
                    <a:pt x="8780" y="11314"/>
                    <a:pt x="12380" y="7714"/>
                  </a:cubicBezTo>
                  <a:cubicBezTo>
                    <a:pt x="15980" y="4114"/>
                    <a:pt x="1879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2" name="Linea"/>
            <p:cNvSpPr/>
            <p:nvPr/>
          </p:nvSpPr>
          <p:spPr>
            <a:xfrm>
              <a:off x="1301187" y="7486732"/>
              <a:ext cx="47610" cy="100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0"/>
                  </a:moveTo>
                  <a:cubicBezTo>
                    <a:pt x="360" y="4387"/>
                    <a:pt x="720" y="8775"/>
                    <a:pt x="900" y="11897"/>
                  </a:cubicBezTo>
                  <a:cubicBezTo>
                    <a:pt x="1080" y="15019"/>
                    <a:pt x="1080" y="16875"/>
                    <a:pt x="1260" y="18225"/>
                  </a:cubicBezTo>
                  <a:cubicBezTo>
                    <a:pt x="1440" y="19575"/>
                    <a:pt x="1800" y="20419"/>
                    <a:pt x="2880" y="20925"/>
                  </a:cubicBezTo>
                  <a:cubicBezTo>
                    <a:pt x="3960" y="21431"/>
                    <a:pt x="5760" y="21600"/>
                    <a:pt x="9000" y="20587"/>
                  </a:cubicBezTo>
                  <a:cubicBezTo>
                    <a:pt x="12240" y="19575"/>
                    <a:pt x="16920" y="17381"/>
                    <a:pt x="21600" y="151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3" name="Linea"/>
            <p:cNvSpPr/>
            <p:nvPr/>
          </p:nvSpPr>
          <p:spPr>
            <a:xfrm>
              <a:off x="1298807" y="7448645"/>
              <a:ext cx="11903" cy="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4" name="Linea"/>
            <p:cNvSpPr/>
            <p:nvPr/>
          </p:nvSpPr>
          <p:spPr>
            <a:xfrm>
              <a:off x="1486474" y="7415318"/>
              <a:ext cx="90846" cy="159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68" fill="norm" stroke="1" extrusionOk="0">
                  <a:moveTo>
                    <a:pt x="15733" y="0"/>
                  </a:moveTo>
                  <a:cubicBezTo>
                    <a:pt x="14988" y="321"/>
                    <a:pt x="14243" y="642"/>
                    <a:pt x="13871" y="1069"/>
                  </a:cubicBezTo>
                  <a:cubicBezTo>
                    <a:pt x="13498" y="1497"/>
                    <a:pt x="13498" y="2032"/>
                    <a:pt x="14429" y="4010"/>
                  </a:cubicBezTo>
                  <a:cubicBezTo>
                    <a:pt x="15360" y="5988"/>
                    <a:pt x="17222" y="9410"/>
                    <a:pt x="18526" y="11976"/>
                  </a:cubicBezTo>
                  <a:cubicBezTo>
                    <a:pt x="19829" y="14543"/>
                    <a:pt x="20574" y="16253"/>
                    <a:pt x="20947" y="17537"/>
                  </a:cubicBezTo>
                  <a:cubicBezTo>
                    <a:pt x="21319" y="18820"/>
                    <a:pt x="21319" y="19675"/>
                    <a:pt x="21040" y="19782"/>
                  </a:cubicBezTo>
                  <a:cubicBezTo>
                    <a:pt x="20760" y="19889"/>
                    <a:pt x="20202" y="19248"/>
                    <a:pt x="18898" y="18018"/>
                  </a:cubicBezTo>
                  <a:cubicBezTo>
                    <a:pt x="17595" y="16788"/>
                    <a:pt x="15547" y="14970"/>
                    <a:pt x="12847" y="13901"/>
                  </a:cubicBezTo>
                  <a:cubicBezTo>
                    <a:pt x="10147" y="12832"/>
                    <a:pt x="6795" y="12511"/>
                    <a:pt x="4374" y="13099"/>
                  </a:cubicBezTo>
                  <a:cubicBezTo>
                    <a:pt x="1953" y="13687"/>
                    <a:pt x="464" y="15184"/>
                    <a:pt x="91" y="16574"/>
                  </a:cubicBezTo>
                  <a:cubicBezTo>
                    <a:pt x="-281" y="17964"/>
                    <a:pt x="464" y="19248"/>
                    <a:pt x="2791" y="20156"/>
                  </a:cubicBezTo>
                  <a:cubicBezTo>
                    <a:pt x="5119" y="21065"/>
                    <a:pt x="9029" y="21600"/>
                    <a:pt x="12381" y="21440"/>
                  </a:cubicBezTo>
                  <a:cubicBezTo>
                    <a:pt x="15733" y="21279"/>
                    <a:pt x="18526" y="20424"/>
                    <a:pt x="21319" y="1956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5" name="Linea"/>
            <p:cNvSpPr/>
            <p:nvPr/>
          </p:nvSpPr>
          <p:spPr>
            <a:xfrm>
              <a:off x="1606226" y="7482325"/>
              <a:ext cx="106780" cy="87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170" fill="norm" stroke="1" extrusionOk="0">
                  <a:moveTo>
                    <a:pt x="12411" y="1650"/>
                  </a:moveTo>
                  <a:cubicBezTo>
                    <a:pt x="11931" y="878"/>
                    <a:pt x="11451" y="107"/>
                    <a:pt x="10251" y="10"/>
                  </a:cubicBezTo>
                  <a:cubicBezTo>
                    <a:pt x="9051" y="-86"/>
                    <a:pt x="7131" y="493"/>
                    <a:pt x="5531" y="1746"/>
                  </a:cubicBezTo>
                  <a:cubicBezTo>
                    <a:pt x="3931" y="3000"/>
                    <a:pt x="2651" y="4928"/>
                    <a:pt x="1771" y="6953"/>
                  </a:cubicBezTo>
                  <a:cubicBezTo>
                    <a:pt x="891" y="8978"/>
                    <a:pt x="411" y="11100"/>
                    <a:pt x="171" y="13028"/>
                  </a:cubicBezTo>
                  <a:cubicBezTo>
                    <a:pt x="-69" y="14957"/>
                    <a:pt x="-69" y="16693"/>
                    <a:pt x="251" y="18043"/>
                  </a:cubicBezTo>
                  <a:cubicBezTo>
                    <a:pt x="571" y="19393"/>
                    <a:pt x="1211" y="20357"/>
                    <a:pt x="1931" y="20839"/>
                  </a:cubicBezTo>
                  <a:cubicBezTo>
                    <a:pt x="2651" y="21321"/>
                    <a:pt x="3451" y="21321"/>
                    <a:pt x="4971" y="20068"/>
                  </a:cubicBezTo>
                  <a:cubicBezTo>
                    <a:pt x="6491" y="18814"/>
                    <a:pt x="8731" y="16307"/>
                    <a:pt x="10491" y="13511"/>
                  </a:cubicBezTo>
                  <a:cubicBezTo>
                    <a:pt x="12251" y="10714"/>
                    <a:pt x="13531" y="7628"/>
                    <a:pt x="14171" y="5410"/>
                  </a:cubicBezTo>
                  <a:cubicBezTo>
                    <a:pt x="14811" y="3193"/>
                    <a:pt x="14811" y="1843"/>
                    <a:pt x="14411" y="1553"/>
                  </a:cubicBezTo>
                  <a:cubicBezTo>
                    <a:pt x="14011" y="1264"/>
                    <a:pt x="13211" y="2035"/>
                    <a:pt x="12411" y="4543"/>
                  </a:cubicBezTo>
                  <a:cubicBezTo>
                    <a:pt x="11611" y="7050"/>
                    <a:pt x="10811" y="11293"/>
                    <a:pt x="10811" y="14475"/>
                  </a:cubicBezTo>
                  <a:cubicBezTo>
                    <a:pt x="10811" y="17657"/>
                    <a:pt x="11611" y="19778"/>
                    <a:pt x="13531" y="20646"/>
                  </a:cubicBezTo>
                  <a:cubicBezTo>
                    <a:pt x="15451" y="21514"/>
                    <a:pt x="18491" y="21128"/>
                    <a:pt x="21531" y="2074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6" name="Linea"/>
            <p:cNvSpPr/>
            <p:nvPr/>
          </p:nvSpPr>
          <p:spPr>
            <a:xfrm>
              <a:off x="322366" y="7798571"/>
              <a:ext cx="43305" cy="13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600" fill="norm" stroke="1" extrusionOk="0">
                  <a:moveTo>
                    <a:pt x="21050" y="0"/>
                  </a:moveTo>
                  <a:cubicBezTo>
                    <a:pt x="16421" y="2957"/>
                    <a:pt x="11793" y="5914"/>
                    <a:pt x="8129" y="8164"/>
                  </a:cubicBezTo>
                  <a:cubicBezTo>
                    <a:pt x="4464" y="10414"/>
                    <a:pt x="1764" y="11957"/>
                    <a:pt x="607" y="13050"/>
                  </a:cubicBezTo>
                  <a:cubicBezTo>
                    <a:pt x="-550" y="14143"/>
                    <a:pt x="-164" y="14786"/>
                    <a:pt x="2729" y="16136"/>
                  </a:cubicBezTo>
                  <a:cubicBezTo>
                    <a:pt x="5621" y="17486"/>
                    <a:pt x="11021" y="19543"/>
                    <a:pt x="16421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7" name="Linea"/>
            <p:cNvSpPr/>
            <p:nvPr/>
          </p:nvSpPr>
          <p:spPr>
            <a:xfrm>
              <a:off x="371081" y="7819995"/>
              <a:ext cx="46960" cy="111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600" fill="norm" stroke="1" extrusionOk="0">
                  <a:moveTo>
                    <a:pt x="21305" y="0"/>
                  </a:moveTo>
                  <a:cubicBezTo>
                    <a:pt x="14825" y="3677"/>
                    <a:pt x="8345" y="7353"/>
                    <a:pt x="4565" y="9498"/>
                  </a:cubicBezTo>
                  <a:cubicBezTo>
                    <a:pt x="785" y="11643"/>
                    <a:pt x="-295" y="12255"/>
                    <a:pt x="65" y="12638"/>
                  </a:cubicBezTo>
                  <a:cubicBezTo>
                    <a:pt x="425" y="13021"/>
                    <a:pt x="2225" y="13175"/>
                    <a:pt x="5825" y="14630"/>
                  </a:cubicBezTo>
                  <a:cubicBezTo>
                    <a:pt x="9425" y="16085"/>
                    <a:pt x="14825" y="18843"/>
                    <a:pt x="20225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8" name="Linea"/>
            <p:cNvSpPr/>
            <p:nvPr/>
          </p:nvSpPr>
          <p:spPr>
            <a:xfrm>
              <a:off x="515620" y="7819995"/>
              <a:ext cx="138085" cy="8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510" fill="norm" stroke="1" extrusionOk="0">
                  <a:moveTo>
                    <a:pt x="1484" y="3471"/>
                  </a:moveTo>
                  <a:cubicBezTo>
                    <a:pt x="866" y="3086"/>
                    <a:pt x="249" y="2700"/>
                    <a:pt x="64" y="2989"/>
                  </a:cubicBezTo>
                  <a:cubicBezTo>
                    <a:pt x="-121" y="3279"/>
                    <a:pt x="126" y="4243"/>
                    <a:pt x="373" y="6653"/>
                  </a:cubicBezTo>
                  <a:cubicBezTo>
                    <a:pt x="620" y="9064"/>
                    <a:pt x="866" y="12921"/>
                    <a:pt x="1113" y="15621"/>
                  </a:cubicBezTo>
                  <a:cubicBezTo>
                    <a:pt x="1360" y="18321"/>
                    <a:pt x="1607" y="19864"/>
                    <a:pt x="1792" y="20154"/>
                  </a:cubicBezTo>
                  <a:cubicBezTo>
                    <a:pt x="1977" y="20443"/>
                    <a:pt x="2101" y="19479"/>
                    <a:pt x="2286" y="17164"/>
                  </a:cubicBezTo>
                  <a:cubicBezTo>
                    <a:pt x="2471" y="14850"/>
                    <a:pt x="2718" y="11186"/>
                    <a:pt x="3150" y="8293"/>
                  </a:cubicBezTo>
                  <a:cubicBezTo>
                    <a:pt x="3582" y="5400"/>
                    <a:pt x="4199" y="3279"/>
                    <a:pt x="4754" y="1929"/>
                  </a:cubicBezTo>
                  <a:cubicBezTo>
                    <a:pt x="5310" y="579"/>
                    <a:pt x="5804" y="0"/>
                    <a:pt x="6359" y="0"/>
                  </a:cubicBezTo>
                  <a:cubicBezTo>
                    <a:pt x="6914" y="0"/>
                    <a:pt x="7532" y="579"/>
                    <a:pt x="8025" y="2989"/>
                  </a:cubicBezTo>
                  <a:cubicBezTo>
                    <a:pt x="8519" y="5400"/>
                    <a:pt x="8889" y="9643"/>
                    <a:pt x="9136" y="12632"/>
                  </a:cubicBezTo>
                  <a:cubicBezTo>
                    <a:pt x="9383" y="15621"/>
                    <a:pt x="9506" y="17357"/>
                    <a:pt x="9630" y="18804"/>
                  </a:cubicBezTo>
                  <a:cubicBezTo>
                    <a:pt x="9753" y="20250"/>
                    <a:pt x="9877" y="21407"/>
                    <a:pt x="9877" y="21504"/>
                  </a:cubicBezTo>
                  <a:cubicBezTo>
                    <a:pt x="9877" y="21600"/>
                    <a:pt x="9753" y="20636"/>
                    <a:pt x="9630" y="18611"/>
                  </a:cubicBezTo>
                  <a:cubicBezTo>
                    <a:pt x="9506" y="16586"/>
                    <a:pt x="9383" y="13500"/>
                    <a:pt x="10000" y="10704"/>
                  </a:cubicBezTo>
                  <a:cubicBezTo>
                    <a:pt x="10617" y="7907"/>
                    <a:pt x="11975" y="5400"/>
                    <a:pt x="13456" y="3857"/>
                  </a:cubicBezTo>
                  <a:cubicBezTo>
                    <a:pt x="14937" y="2314"/>
                    <a:pt x="16542" y="1736"/>
                    <a:pt x="17591" y="1929"/>
                  </a:cubicBezTo>
                  <a:cubicBezTo>
                    <a:pt x="18640" y="2121"/>
                    <a:pt x="19134" y="3086"/>
                    <a:pt x="19566" y="5882"/>
                  </a:cubicBezTo>
                  <a:cubicBezTo>
                    <a:pt x="19998" y="8679"/>
                    <a:pt x="20368" y="13307"/>
                    <a:pt x="20553" y="16104"/>
                  </a:cubicBezTo>
                  <a:cubicBezTo>
                    <a:pt x="20738" y="18900"/>
                    <a:pt x="20738" y="19864"/>
                    <a:pt x="20862" y="20443"/>
                  </a:cubicBezTo>
                  <a:cubicBezTo>
                    <a:pt x="20985" y="21021"/>
                    <a:pt x="21232" y="21214"/>
                    <a:pt x="21479" y="2140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9" name="Linea"/>
            <p:cNvSpPr/>
            <p:nvPr/>
          </p:nvSpPr>
          <p:spPr>
            <a:xfrm>
              <a:off x="695636" y="7832253"/>
              <a:ext cx="81853" cy="7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0900" fill="norm" stroke="1" extrusionOk="0">
                  <a:moveTo>
                    <a:pt x="13324" y="1776"/>
                  </a:moveTo>
                  <a:cubicBezTo>
                    <a:pt x="12701" y="945"/>
                    <a:pt x="12078" y="115"/>
                    <a:pt x="10312" y="11"/>
                  </a:cubicBezTo>
                  <a:cubicBezTo>
                    <a:pt x="8547" y="-93"/>
                    <a:pt x="5639" y="530"/>
                    <a:pt x="3562" y="2919"/>
                  </a:cubicBezTo>
                  <a:cubicBezTo>
                    <a:pt x="1486" y="5307"/>
                    <a:pt x="239" y="9461"/>
                    <a:pt x="32" y="12784"/>
                  </a:cubicBezTo>
                  <a:cubicBezTo>
                    <a:pt x="-176" y="16107"/>
                    <a:pt x="655" y="18599"/>
                    <a:pt x="1589" y="19949"/>
                  </a:cubicBezTo>
                  <a:cubicBezTo>
                    <a:pt x="2524" y="21299"/>
                    <a:pt x="3562" y="21507"/>
                    <a:pt x="5432" y="18599"/>
                  </a:cubicBezTo>
                  <a:cubicBezTo>
                    <a:pt x="7301" y="15692"/>
                    <a:pt x="10001" y="9668"/>
                    <a:pt x="11351" y="6138"/>
                  </a:cubicBezTo>
                  <a:cubicBezTo>
                    <a:pt x="12701" y="2607"/>
                    <a:pt x="12701" y="1568"/>
                    <a:pt x="12701" y="1672"/>
                  </a:cubicBezTo>
                  <a:cubicBezTo>
                    <a:pt x="12701" y="1776"/>
                    <a:pt x="12701" y="3022"/>
                    <a:pt x="13324" y="5515"/>
                  </a:cubicBezTo>
                  <a:cubicBezTo>
                    <a:pt x="13947" y="8007"/>
                    <a:pt x="15193" y="11745"/>
                    <a:pt x="16024" y="14134"/>
                  </a:cubicBezTo>
                  <a:cubicBezTo>
                    <a:pt x="16855" y="16522"/>
                    <a:pt x="17270" y="17561"/>
                    <a:pt x="17997" y="18080"/>
                  </a:cubicBezTo>
                  <a:cubicBezTo>
                    <a:pt x="18724" y="18599"/>
                    <a:pt x="19762" y="18599"/>
                    <a:pt x="20386" y="18495"/>
                  </a:cubicBezTo>
                  <a:cubicBezTo>
                    <a:pt x="21009" y="18392"/>
                    <a:pt x="21216" y="18184"/>
                    <a:pt x="21424" y="1797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0" name="Linea"/>
            <p:cNvSpPr/>
            <p:nvPr/>
          </p:nvSpPr>
          <p:spPr>
            <a:xfrm>
              <a:off x="811087" y="7743821"/>
              <a:ext cx="52098" cy="175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24" fill="norm" stroke="1" extrusionOk="0">
                  <a:moveTo>
                    <a:pt x="3815" y="0"/>
                  </a:moveTo>
                  <a:cubicBezTo>
                    <a:pt x="2506" y="389"/>
                    <a:pt x="1197" y="778"/>
                    <a:pt x="543" y="2092"/>
                  </a:cubicBezTo>
                  <a:cubicBezTo>
                    <a:pt x="-112" y="3405"/>
                    <a:pt x="-112" y="5643"/>
                    <a:pt x="215" y="8222"/>
                  </a:cubicBezTo>
                  <a:cubicBezTo>
                    <a:pt x="543" y="10800"/>
                    <a:pt x="1197" y="13719"/>
                    <a:pt x="2179" y="15762"/>
                  </a:cubicBezTo>
                  <a:cubicBezTo>
                    <a:pt x="3161" y="17805"/>
                    <a:pt x="4470" y="18973"/>
                    <a:pt x="5615" y="19800"/>
                  </a:cubicBezTo>
                  <a:cubicBezTo>
                    <a:pt x="6761" y="20627"/>
                    <a:pt x="7743" y="21114"/>
                    <a:pt x="9052" y="21357"/>
                  </a:cubicBezTo>
                  <a:cubicBezTo>
                    <a:pt x="10361" y="21600"/>
                    <a:pt x="11997" y="21600"/>
                    <a:pt x="14124" y="21211"/>
                  </a:cubicBezTo>
                  <a:cubicBezTo>
                    <a:pt x="16252" y="20822"/>
                    <a:pt x="18870" y="20043"/>
                    <a:pt x="21488" y="192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1" name="Linea"/>
            <p:cNvSpPr/>
            <p:nvPr/>
          </p:nvSpPr>
          <p:spPr>
            <a:xfrm>
              <a:off x="953641" y="7860462"/>
              <a:ext cx="57132" cy="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2" name="Linea"/>
            <p:cNvSpPr/>
            <p:nvPr/>
          </p:nvSpPr>
          <p:spPr>
            <a:xfrm>
              <a:off x="1081690" y="7817428"/>
              <a:ext cx="90954" cy="97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467" fill="norm" stroke="1" extrusionOk="0">
                  <a:moveTo>
                    <a:pt x="13523" y="1609"/>
                  </a:moveTo>
                  <a:cubicBezTo>
                    <a:pt x="12592" y="912"/>
                    <a:pt x="11661" y="215"/>
                    <a:pt x="10265" y="41"/>
                  </a:cubicBezTo>
                  <a:cubicBezTo>
                    <a:pt x="8868" y="-133"/>
                    <a:pt x="7006" y="215"/>
                    <a:pt x="5144" y="1696"/>
                  </a:cubicBezTo>
                  <a:cubicBezTo>
                    <a:pt x="3282" y="3177"/>
                    <a:pt x="1420" y="5790"/>
                    <a:pt x="582" y="8838"/>
                  </a:cubicBezTo>
                  <a:cubicBezTo>
                    <a:pt x="-256" y="11886"/>
                    <a:pt x="-70" y="15370"/>
                    <a:pt x="396" y="17373"/>
                  </a:cubicBezTo>
                  <a:cubicBezTo>
                    <a:pt x="861" y="19377"/>
                    <a:pt x="1606" y="19899"/>
                    <a:pt x="3096" y="19899"/>
                  </a:cubicBezTo>
                  <a:cubicBezTo>
                    <a:pt x="4585" y="19899"/>
                    <a:pt x="6820" y="19377"/>
                    <a:pt x="8682" y="17809"/>
                  </a:cubicBezTo>
                  <a:cubicBezTo>
                    <a:pt x="10544" y="16241"/>
                    <a:pt x="12034" y="13628"/>
                    <a:pt x="12778" y="11277"/>
                  </a:cubicBezTo>
                  <a:cubicBezTo>
                    <a:pt x="13523" y="8925"/>
                    <a:pt x="13523" y="6835"/>
                    <a:pt x="13244" y="5441"/>
                  </a:cubicBezTo>
                  <a:cubicBezTo>
                    <a:pt x="12965" y="4048"/>
                    <a:pt x="12406" y="3351"/>
                    <a:pt x="12034" y="3438"/>
                  </a:cubicBezTo>
                  <a:cubicBezTo>
                    <a:pt x="11661" y="3525"/>
                    <a:pt x="11475" y="4396"/>
                    <a:pt x="12313" y="6748"/>
                  </a:cubicBezTo>
                  <a:cubicBezTo>
                    <a:pt x="13151" y="9099"/>
                    <a:pt x="15013" y="12931"/>
                    <a:pt x="16689" y="15631"/>
                  </a:cubicBezTo>
                  <a:cubicBezTo>
                    <a:pt x="18365" y="18331"/>
                    <a:pt x="19854" y="19899"/>
                    <a:pt x="21344" y="2146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3" name="Linea"/>
            <p:cNvSpPr/>
            <p:nvPr/>
          </p:nvSpPr>
          <p:spPr>
            <a:xfrm>
              <a:off x="1196889" y="7815234"/>
              <a:ext cx="20983" cy="169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553" fill="norm" stroke="1" extrusionOk="0">
                  <a:moveTo>
                    <a:pt x="9154" y="0"/>
                  </a:moveTo>
                  <a:cubicBezTo>
                    <a:pt x="5954" y="303"/>
                    <a:pt x="2754" y="606"/>
                    <a:pt x="1154" y="1716"/>
                  </a:cubicBezTo>
                  <a:cubicBezTo>
                    <a:pt x="-446" y="2826"/>
                    <a:pt x="-446" y="4744"/>
                    <a:pt x="1554" y="7419"/>
                  </a:cubicBezTo>
                  <a:cubicBezTo>
                    <a:pt x="3554" y="10093"/>
                    <a:pt x="7554" y="13525"/>
                    <a:pt x="9954" y="15796"/>
                  </a:cubicBezTo>
                  <a:cubicBezTo>
                    <a:pt x="12354" y="18067"/>
                    <a:pt x="13154" y="19178"/>
                    <a:pt x="13954" y="20035"/>
                  </a:cubicBezTo>
                  <a:cubicBezTo>
                    <a:pt x="14754" y="20893"/>
                    <a:pt x="15554" y="21499"/>
                    <a:pt x="16754" y="21550"/>
                  </a:cubicBezTo>
                  <a:cubicBezTo>
                    <a:pt x="17954" y="21600"/>
                    <a:pt x="19554" y="21095"/>
                    <a:pt x="21154" y="205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4" name="Linea"/>
            <p:cNvSpPr/>
            <p:nvPr/>
          </p:nvSpPr>
          <p:spPr>
            <a:xfrm>
              <a:off x="1198828" y="7818775"/>
              <a:ext cx="59157" cy="87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797" fill="norm" stroke="1" extrusionOk="0">
                  <a:moveTo>
                    <a:pt x="0" y="5923"/>
                  </a:moveTo>
                  <a:cubicBezTo>
                    <a:pt x="2880" y="3669"/>
                    <a:pt x="5760" y="1415"/>
                    <a:pt x="9072" y="476"/>
                  </a:cubicBezTo>
                  <a:cubicBezTo>
                    <a:pt x="12384" y="-463"/>
                    <a:pt x="16128" y="-87"/>
                    <a:pt x="18432" y="2260"/>
                  </a:cubicBezTo>
                  <a:cubicBezTo>
                    <a:pt x="20736" y="4608"/>
                    <a:pt x="21600" y="8928"/>
                    <a:pt x="21456" y="12403"/>
                  </a:cubicBezTo>
                  <a:cubicBezTo>
                    <a:pt x="21312" y="15878"/>
                    <a:pt x="20160" y="18507"/>
                    <a:pt x="18864" y="19822"/>
                  </a:cubicBezTo>
                  <a:cubicBezTo>
                    <a:pt x="17568" y="21137"/>
                    <a:pt x="16128" y="21137"/>
                    <a:pt x="13536" y="19728"/>
                  </a:cubicBezTo>
                  <a:cubicBezTo>
                    <a:pt x="10944" y="18320"/>
                    <a:pt x="7200" y="15502"/>
                    <a:pt x="3456" y="1268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5" name="Linea"/>
            <p:cNvSpPr/>
            <p:nvPr/>
          </p:nvSpPr>
          <p:spPr>
            <a:xfrm>
              <a:off x="1303704" y="7810473"/>
              <a:ext cx="10234" cy="166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72" h="21600" fill="norm" stroke="1" extrusionOk="0">
                  <a:moveTo>
                    <a:pt x="4073" y="0"/>
                  </a:moveTo>
                  <a:cubicBezTo>
                    <a:pt x="1193" y="1749"/>
                    <a:pt x="-1687" y="3497"/>
                    <a:pt x="1193" y="6274"/>
                  </a:cubicBezTo>
                  <a:cubicBezTo>
                    <a:pt x="4073" y="9051"/>
                    <a:pt x="12713" y="12857"/>
                    <a:pt x="16313" y="15583"/>
                  </a:cubicBezTo>
                  <a:cubicBezTo>
                    <a:pt x="19913" y="18309"/>
                    <a:pt x="18473" y="19954"/>
                    <a:pt x="17033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6" name="Linea"/>
            <p:cNvSpPr/>
            <p:nvPr/>
          </p:nvSpPr>
          <p:spPr>
            <a:xfrm>
              <a:off x="1303568" y="7829047"/>
              <a:ext cx="61558" cy="7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6" h="20734" fill="norm" stroke="1" extrusionOk="0">
                  <a:moveTo>
                    <a:pt x="0" y="7113"/>
                  </a:moveTo>
                  <a:cubicBezTo>
                    <a:pt x="0" y="5843"/>
                    <a:pt x="0" y="4572"/>
                    <a:pt x="2160" y="2984"/>
                  </a:cubicBezTo>
                  <a:cubicBezTo>
                    <a:pt x="4320" y="1396"/>
                    <a:pt x="8640" y="-510"/>
                    <a:pt x="12420" y="125"/>
                  </a:cubicBezTo>
                  <a:cubicBezTo>
                    <a:pt x="16200" y="761"/>
                    <a:pt x="19440" y="3937"/>
                    <a:pt x="20520" y="7643"/>
                  </a:cubicBezTo>
                  <a:cubicBezTo>
                    <a:pt x="21600" y="11349"/>
                    <a:pt x="20520" y="15584"/>
                    <a:pt x="18495" y="18019"/>
                  </a:cubicBezTo>
                  <a:cubicBezTo>
                    <a:pt x="16470" y="20455"/>
                    <a:pt x="13500" y="21090"/>
                    <a:pt x="10665" y="20561"/>
                  </a:cubicBezTo>
                  <a:cubicBezTo>
                    <a:pt x="7830" y="20031"/>
                    <a:pt x="5130" y="18337"/>
                    <a:pt x="3915" y="16855"/>
                  </a:cubicBezTo>
                  <a:cubicBezTo>
                    <a:pt x="2700" y="15372"/>
                    <a:pt x="2970" y="14102"/>
                    <a:pt x="3240" y="1283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7" name="Linea"/>
            <p:cNvSpPr/>
            <p:nvPr/>
          </p:nvSpPr>
          <p:spPr>
            <a:xfrm>
              <a:off x="1404363" y="7819147"/>
              <a:ext cx="84881" cy="103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371" fill="norm" stroke="1" extrusionOk="0">
                  <a:moveTo>
                    <a:pt x="3394" y="175"/>
                  </a:moveTo>
                  <a:cubicBezTo>
                    <a:pt x="2394" y="12"/>
                    <a:pt x="1394" y="-152"/>
                    <a:pt x="894" y="257"/>
                  </a:cubicBezTo>
                  <a:cubicBezTo>
                    <a:pt x="394" y="666"/>
                    <a:pt x="394" y="1648"/>
                    <a:pt x="694" y="4021"/>
                  </a:cubicBezTo>
                  <a:cubicBezTo>
                    <a:pt x="994" y="6393"/>
                    <a:pt x="1594" y="10157"/>
                    <a:pt x="2194" y="12939"/>
                  </a:cubicBezTo>
                  <a:cubicBezTo>
                    <a:pt x="2794" y="15721"/>
                    <a:pt x="3394" y="17521"/>
                    <a:pt x="3794" y="18912"/>
                  </a:cubicBezTo>
                  <a:cubicBezTo>
                    <a:pt x="4194" y="20303"/>
                    <a:pt x="4394" y="21284"/>
                    <a:pt x="4294" y="21366"/>
                  </a:cubicBezTo>
                  <a:cubicBezTo>
                    <a:pt x="4194" y="21448"/>
                    <a:pt x="3794" y="20630"/>
                    <a:pt x="2994" y="18093"/>
                  </a:cubicBezTo>
                  <a:cubicBezTo>
                    <a:pt x="2194" y="15557"/>
                    <a:pt x="994" y="11303"/>
                    <a:pt x="394" y="8766"/>
                  </a:cubicBezTo>
                  <a:cubicBezTo>
                    <a:pt x="-206" y="6230"/>
                    <a:pt x="-206" y="5412"/>
                    <a:pt x="994" y="4675"/>
                  </a:cubicBezTo>
                  <a:cubicBezTo>
                    <a:pt x="2194" y="3939"/>
                    <a:pt x="4594" y="3284"/>
                    <a:pt x="8194" y="2712"/>
                  </a:cubicBezTo>
                  <a:cubicBezTo>
                    <a:pt x="11794" y="2139"/>
                    <a:pt x="16594" y="1648"/>
                    <a:pt x="21394" y="11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8" name="Linea"/>
            <p:cNvSpPr/>
            <p:nvPr/>
          </p:nvSpPr>
          <p:spPr>
            <a:xfrm>
              <a:off x="1506225" y="7813506"/>
              <a:ext cx="80617" cy="92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0979" fill="norm" stroke="1" extrusionOk="0">
                  <a:moveTo>
                    <a:pt x="1186" y="10652"/>
                  </a:moveTo>
                  <a:cubicBezTo>
                    <a:pt x="762" y="11552"/>
                    <a:pt x="339" y="12452"/>
                    <a:pt x="127" y="13352"/>
                  </a:cubicBezTo>
                  <a:cubicBezTo>
                    <a:pt x="-85" y="14252"/>
                    <a:pt x="-85" y="15152"/>
                    <a:pt x="550" y="15602"/>
                  </a:cubicBezTo>
                  <a:cubicBezTo>
                    <a:pt x="1186" y="16052"/>
                    <a:pt x="2456" y="16052"/>
                    <a:pt x="4997" y="14792"/>
                  </a:cubicBezTo>
                  <a:cubicBezTo>
                    <a:pt x="7539" y="13532"/>
                    <a:pt x="11350" y="11012"/>
                    <a:pt x="13680" y="8672"/>
                  </a:cubicBezTo>
                  <a:cubicBezTo>
                    <a:pt x="16009" y="6332"/>
                    <a:pt x="16856" y="4172"/>
                    <a:pt x="17068" y="2642"/>
                  </a:cubicBezTo>
                  <a:cubicBezTo>
                    <a:pt x="17280" y="1112"/>
                    <a:pt x="16856" y="212"/>
                    <a:pt x="15162" y="32"/>
                  </a:cubicBezTo>
                  <a:cubicBezTo>
                    <a:pt x="13468" y="-148"/>
                    <a:pt x="10503" y="392"/>
                    <a:pt x="8068" y="2732"/>
                  </a:cubicBezTo>
                  <a:cubicBezTo>
                    <a:pt x="5633" y="5072"/>
                    <a:pt x="3727" y="9212"/>
                    <a:pt x="3833" y="12722"/>
                  </a:cubicBezTo>
                  <a:cubicBezTo>
                    <a:pt x="3939" y="16232"/>
                    <a:pt x="6056" y="19112"/>
                    <a:pt x="9339" y="20282"/>
                  </a:cubicBezTo>
                  <a:cubicBezTo>
                    <a:pt x="12621" y="21452"/>
                    <a:pt x="17068" y="20912"/>
                    <a:pt x="21515" y="20372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9" name="Linea"/>
            <p:cNvSpPr/>
            <p:nvPr/>
          </p:nvSpPr>
          <p:spPr>
            <a:xfrm>
              <a:off x="1629689" y="7822376"/>
              <a:ext cx="75903" cy="9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324" fill="norm" stroke="1" extrusionOk="0">
                  <a:moveTo>
                    <a:pt x="0" y="0"/>
                  </a:moveTo>
                  <a:cubicBezTo>
                    <a:pt x="1125" y="5052"/>
                    <a:pt x="2250" y="10103"/>
                    <a:pt x="2925" y="13065"/>
                  </a:cubicBezTo>
                  <a:cubicBezTo>
                    <a:pt x="3600" y="16026"/>
                    <a:pt x="3825" y="16897"/>
                    <a:pt x="3938" y="18116"/>
                  </a:cubicBezTo>
                  <a:cubicBezTo>
                    <a:pt x="4050" y="19336"/>
                    <a:pt x="4050" y="20903"/>
                    <a:pt x="4050" y="21252"/>
                  </a:cubicBezTo>
                  <a:cubicBezTo>
                    <a:pt x="4050" y="21600"/>
                    <a:pt x="4050" y="20729"/>
                    <a:pt x="4275" y="17768"/>
                  </a:cubicBezTo>
                  <a:cubicBezTo>
                    <a:pt x="4500" y="14806"/>
                    <a:pt x="4950" y="9755"/>
                    <a:pt x="5513" y="6706"/>
                  </a:cubicBezTo>
                  <a:cubicBezTo>
                    <a:pt x="6075" y="3658"/>
                    <a:pt x="6750" y="2613"/>
                    <a:pt x="8100" y="2003"/>
                  </a:cubicBezTo>
                  <a:cubicBezTo>
                    <a:pt x="9450" y="1394"/>
                    <a:pt x="11475" y="1219"/>
                    <a:pt x="13388" y="2090"/>
                  </a:cubicBezTo>
                  <a:cubicBezTo>
                    <a:pt x="15300" y="2961"/>
                    <a:pt x="17100" y="4877"/>
                    <a:pt x="18450" y="7664"/>
                  </a:cubicBezTo>
                  <a:cubicBezTo>
                    <a:pt x="19800" y="10452"/>
                    <a:pt x="20700" y="14110"/>
                    <a:pt x="21150" y="16374"/>
                  </a:cubicBezTo>
                  <a:cubicBezTo>
                    <a:pt x="21600" y="18639"/>
                    <a:pt x="21600" y="19510"/>
                    <a:pt x="21375" y="19771"/>
                  </a:cubicBezTo>
                  <a:cubicBezTo>
                    <a:pt x="21150" y="20032"/>
                    <a:pt x="20700" y="19684"/>
                    <a:pt x="20250" y="193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0" name="Linea"/>
            <p:cNvSpPr/>
            <p:nvPr/>
          </p:nvSpPr>
          <p:spPr>
            <a:xfrm>
              <a:off x="1750884" y="7748582"/>
              <a:ext cx="112090" cy="173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12" fill="norm" stroke="1" extrusionOk="0">
                  <a:moveTo>
                    <a:pt x="5972" y="0"/>
                  </a:moveTo>
                  <a:cubicBezTo>
                    <a:pt x="5972" y="2071"/>
                    <a:pt x="5972" y="4142"/>
                    <a:pt x="6201" y="7101"/>
                  </a:cubicBezTo>
                  <a:cubicBezTo>
                    <a:pt x="6429" y="10060"/>
                    <a:pt x="6885" y="13907"/>
                    <a:pt x="7113" y="16126"/>
                  </a:cubicBezTo>
                  <a:cubicBezTo>
                    <a:pt x="7342" y="18345"/>
                    <a:pt x="7342" y="18937"/>
                    <a:pt x="7342" y="18986"/>
                  </a:cubicBezTo>
                  <a:cubicBezTo>
                    <a:pt x="7342" y="19036"/>
                    <a:pt x="7342" y="18543"/>
                    <a:pt x="6961" y="17211"/>
                  </a:cubicBezTo>
                  <a:cubicBezTo>
                    <a:pt x="6581" y="15879"/>
                    <a:pt x="5820" y="13710"/>
                    <a:pt x="5212" y="12427"/>
                  </a:cubicBezTo>
                  <a:cubicBezTo>
                    <a:pt x="4603" y="11145"/>
                    <a:pt x="4147" y="10751"/>
                    <a:pt x="3539" y="10504"/>
                  </a:cubicBezTo>
                  <a:cubicBezTo>
                    <a:pt x="2930" y="10258"/>
                    <a:pt x="2170" y="10159"/>
                    <a:pt x="1485" y="10455"/>
                  </a:cubicBezTo>
                  <a:cubicBezTo>
                    <a:pt x="801" y="10751"/>
                    <a:pt x="192" y="11441"/>
                    <a:pt x="40" y="12921"/>
                  </a:cubicBezTo>
                  <a:cubicBezTo>
                    <a:pt x="-112" y="14400"/>
                    <a:pt x="192" y="16669"/>
                    <a:pt x="573" y="18049"/>
                  </a:cubicBezTo>
                  <a:cubicBezTo>
                    <a:pt x="953" y="19430"/>
                    <a:pt x="1409" y="19923"/>
                    <a:pt x="1865" y="20367"/>
                  </a:cubicBezTo>
                  <a:cubicBezTo>
                    <a:pt x="2322" y="20811"/>
                    <a:pt x="2778" y="21206"/>
                    <a:pt x="3463" y="21403"/>
                  </a:cubicBezTo>
                  <a:cubicBezTo>
                    <a:pt x="4147" y="21600"/>
                    <a:pt x="5060" y="21600"/>
                    <a:pt x="6809" y="20811"/>
                  </a:cubicBezTo>
                  <a:cubicBezTo>
                    <a:pt x="8558" y="20022"/>
                    <a:pt x="11144" y="18444"/>
                    <a:pt x="13046" y="17112"/>
                  </a:cubicBezTo>
                  <a:cubicBezTo>
                    <a:pt x="14947" y="15781"/>
                    <a:pt x="16164" y="14696"/>
                    <a:pt x="17077" y="13956"/>
                  </a:cubicBezTo>
                  <a:cubicBezTo>
                    <a:pt x="17989" y="13216"/>
                    <a:pt x="18598" y="12822"/>
                    <a:pt x="18902" y="12871"/>
                  </a:cubicBezTo>
                  <a:cubicBezTo>
                    <a:pt x="19206" y="12921"/>
                    <a:pt x="19206" y="13414"/>
                    <a:pt x="19130" y="14499"/>
                  </a:cubicBezTo>
                  <a:cubicBezTo>
                    <a:pt x="19054" y="15584"/>
                    <a:pt x="18902" y="17260"/>
                    <a:pt x="18902" y="18444"/>
                  </a:cubicBezTo>
                  <a:cubicBezTo>
                    <a:pt x="18902" y="19627"/>
                    <a:pt x="19054" y="20318"/>
                    <a:pt x="19511" y="20416"/>
                  </a:cubicBezTo>
                  <a:cubicBezTo>
                    <a:pt x="19967" y="20515"/>
                    <a:pt x="20727" y="20022"/>
                    <a:pt x="21488" y="195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1" name="Linea"/>
            <p:cNvSpPr/>
            <p:nvPr/>
          </p:nvSpPr>
          <p:spPr>
            <a:xfrm>
              <a:off x="1891539" y="7760484"/>
              <a:ext cx="2381" cy="21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2" name="Linea"/>
            <p:cNvSpPr/>
            <p:nvPr/>
          </p:nvSpPr>
          <p:spPr>
            <a:xfrm>
              <a:off x="1916698" y="7815234"/>
              <a:ext cx="120049" cy="111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600" fill="norm" stroke="1" extrusionOk="0">
                  <a:moveTo>
                    <a:pt x="1462" y="0"/>
                  </a:moveTo>
                  <a:cubicBezTo>
                    <a:pt x="894" y="3523"/>
                    <a:pt x="325" y="7047"/>
                    <a:pt x="112" y="10187"/>
                  </a:cubicBezTo>
                  <a:cubicBezTo>
                    <a:pt x="-101" y="13328"/>
                    <a:pt x="41" y="16085"/>
                    <a:pt x="112" y="17847"/>
                  </a:cubicBezTo>
                  <a:cubicBezTo>
                    <a:pt x="183" y="19609"/>
                    <a:pt x="183" y="20375"/>
                    <a:pt x="254" y="20298"/>
                  </a:cubicBezTo>
                  <a:cubicBezTo>
                    <a:pt x="325" y="20221"/>
                    <a:pt x="467" y="19302"/>
                    <a:pt x="1036" y="16698"/>
                  </a:cubicBezTo>
                  <a:cubicBezTo>
                    <a:pt x="1604" y="14094"/>
                    <a:pt x="2599" y="9804"/>
                    <a:pt x="3381" y="7430"/>
                  </a:cubicBezTo>
                  <a:cubicBezTo>
                    <a:pt x="4162" y="5055"/>
                    <a:pt x="4731" y="4596"/>
                    <a:pt x="5370" y="4213"/>
                  </a:cubicBezTo>
                  <a:cubicBezTo>
                    <a:pt x="6010" y="3830"/>
                    <a:pt x="6720" y="3523"/>
                    <a:pt x="7502" y="3600"/>
                  </a:cubicBezTo>
                  <a:cubicBezTo>
                    <a:pt x="8283" y="3677"/>
                    <a:pt x="9136" y="4136"/>
                    <a:pt x="9562" y="4826"/>
                  </a:cubicBezTo>
                  <a:cubicBezTo>
                    <a:pt x="9989" y="5515"/>
                    <a:pt x="9989" y="6434"/>
                    <a:pt x="9989" y="8579"/>
                  </a:cubicBezTo>
                  <a:cubicBezTo>
                    <a:pt x="9989" y="10723"/>
                    <a:pt x="9989" y="14094"/>
                    <a:pt x="10060" y="16315"/>
                  </a:cubicBezTo>
                  <a:cubicBezTo>
                    <a:pt x="10131" y="18536"/>
                    <a:pt x="10273" y="19609"/>
                    <a:pt x="10415" y="19762"/>
                  </a:cubicBezTo>
                  <a:cubicBezTo>
                    <a:pt x="10557" y="19915"/>
                    <a:pt x="10699" y="19149"/>
                    <a:pt x="10912" y="17081"/>
                  </a:cubicBezTo>
                  <a:cubicBezTo>
                    <a:pt x="11125" y="15013"/>
                    <a:pt x="11410" y="11643"/>
                    <a:pt x="11978" y="9191"/>
                  </a:cubicBezTo>
                  <a:cubicBezTo>
                    <a:pt x="12546" y="6740"/>
                    <a:pt x="13399" y="5209"/>
                    <a:pt x="14181" y="4289"/>
                  </a:cubicBezTo>
                  <a:cubicBezTo>
                    <a:pt x="14962" y="3370"/>
                    <a:pt x="15673" y="3064"/>
                    <a:pt x="16383" y="2987"/>
                  </a:cubicBezTo>
                  <a:cubicBezTo>
                    <a:pt x="17094" y="2911"/>
                    <a:pt x="17804" y="3064"/>
                    <a:pt x="18444" y="4289"/>
                  </a:cubicBezTo>
                  <a:cubicBezTo>
                    <a:pt x="19083" y="5515"/>
                    <a:pt x="19652" y="7813"/>
                    <a:pt x="19936" y="10570"/>
                  </a:cubicBezTo>
                  <a:cubicBezTo>
                    <a:pt x="20220" y="13328"/>
                    <a:pt x="20220" y="16545"/>
                    <a:pt x="20433" y="18460"/>
                  </a:cubicBezTo>
                  <a:cubicBezTo>
                    <a:pt x="20646" y="20374"/>
                    <a:pt x="21073" y="20987"/>
                    <a:pt x="21499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3" name="Linea"/>
            <p:cNvSpPr/>
            <p:nvPr/>
          </p:nvSpPr>
          <p:spPr>
            <a:xfrm>
              <a:off x="2079594" y="7813778"/>
              <a:ext cx="99980" cy="10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fill="norm" stroke="1" extrusionOk="0">
                  <a:moveTo>
                    <a:pt x="0" y="10851"/>
                  </a:moveTo>
                  <a:cubicBezTo>
                    <a:pt x="514" y="11464"/>
                    <a:pt x="1029" y="12077"/>
                    <a:pt x="3257" y="11617"/>
                  </a:cubicBezTo>
                  <a:cubicBezTo>
                    <a:pt x="5486" y="11157"/>
                    <a:pt x="9429" y="9625"/>
                    <a:pt x="12000" y="8170"/>
                  </a:cubicBezTo>
                  <a:cubicBezTo>
                    <a:pt x="14571" y="6715"/>
                    <a:pt x="15771" y="5336"/>
                    <a:pt x="15686" y="3804"/>
                  </a:cubicBezTo>
                  <a:cubicBezTo>
                    <a:pt x="15600" y="2272"/>
                    <a:pt x="14229" y="587"/>
                    <a:pt x="12257" y="128"/>
                  </a:cubicBezTo>
                  <a:cubicBezTo>
                    <a:pt x="10286" y="-332"/>
                    <a:pt x="7714" y="434"/>
                    <a:pt x="5914" y="2655"/>
                  </a:cubicBezTo>
                  <a:cubicBezTo>
                    <a:pt x="4114" y="4877"/>
                    <a:pt x="3086" y="8553"/>
                    <a:pt x="3000" y="11540"/>
                  </a:cubicBezTo>
                  <a:cubicBezTo>
                    <a:pt x="2914" y="14528"/>
                    <a:pt x="3771" y="16825"/>
                    <a:pt x="4629" y="18511"/>
                  </a:cubicBezTo>
                  <a:cubicBezTo>
                    <a:pt x="5486" y="20196"/>
                    <a:pt x="6343" y="21268"/>
                    <a:pt x="8400" y="21191"/>
                  </a:cubicBezTo>
                  <a:cubicBezTo>
                    <a:pt x="10457" y="21115"/>
                    <a:pt x="13714" y="19889"/>
                    <a:pt x="16114" y="18511"/>
                  </a:cubicBezTo>
                  <a:cubicBezTo>
                    <a:pt x="18514" y="17132"/>
                    <a:pt x="20057" y="15600"/>
                    <a:pt x="21600" y="1406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4" name="Linea"/>
            <p:cNvSpPr/>
            <p:nvPr/>
          </p:nvSpPr>
          <p:spPr>
            <a:xfrm>
              <a:off x="2184315" y="7822376"/>
              <a:ext cx="73814" cy="97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fill="norm" stroke="1" extrusionOk="0">
                  <a:moveTo>
                    <a:pt x="695" y="0"/>
                  </a:moveTo>
                  <a:cubicBezTo>
                    <a:pt x="236" y="878"/>
                    <a:pt x="-224" y="1756"/>
                    <a:pt x="121" y="4039"/>
                  </a:cubicBezTo>
                  <a:cubicBezTo>
                    <a:pt x="465" y="6322"/>
                    <a:pt x="1614" y="10010"/>
                    <a:pt x="2419" y="12820"/>
                  </a:cubicBezTo>
                  <a:cubicBezTo>
                    <a:pt x="3223" y="15629"/>
                    <a:pt x="3682" y="17561"/>
                    <a:pt x="3912" y="18351"/>
                  </a:cubicBezTo>
                  <a:cubicBezTo>
                    <a:pt x="4142" y="19142"/>
                    <a:pt x="4142" y="18790"/>
                    <a:pt x="4831" y="16771"/>
                  </a:cubicBezTo>
                  <a:cubicBezTo>
                    <a:pt x="5521" y="14751"/>
                    <a:pt x="6899" y="11063"/>
                    <a:pt x="8278" y="8341"/>
                  </a:cubicBezTo>
                  <a:cubicBezTo>
                    <a:pt x="9657" y="5619"/>
                    <a:pt x="11036" y="3863"/>
                    <a:pt x="12299" y="2634"/>
                  </a:cubicBezTo>
                  <a:cubicBezTo>
                    <a:pt x="13563" y="1405"/>
                    <a:pt x="14712" y="702"/>
                    <a:pt x="15861" y="615"/>
                  </a:cubicBezTo>
                  <a:cubicBezTo>
                    <a:pt x="17010" y="527"/>
                    <a:pt x="18159" y="1054"/>
                    <a:pt x="18848" y="2898"/>
                  </a:cubicBezTo>
                  <a:cubicBezTo>
                    <a:pt x="19538" y="4741"/>
                    <a:pt x="19767" y="7902"/>
                    <a:pt x="19882" y="10976"/>
                  </a:cubicBezTo>
                  <a:cubicBezTo>
                    <a:pt x="19997" y="14049"/>
                    <a:pt x="19997" y="17034"/>
                    <a:pt x="20227" y="18790"/>
                  </a:cubicBezTo>
                  <a:cubicBezTo>
                    <a:pt x="20457" y="20546"/>
                    <a:pt x="20916" y="21073"/>
                    <a:pt x="21376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5" name="Linea"/>
            <p:cNvSpPr/>
            <p:nvPr/>
          </p:nvSpPr>
          <p:spPr>
            <a:xfrm>
              <a:off x="2304624" y="7750962"/>
              <a:ext cx="13016" cy="164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478" fill="norm" stroke="1" extrusionOk="0">
                  <a:moveTo>
                    <a:pt x="9406" y="0"/>
                  </a:moveTo>
                  <a:cubicBezTo>
                    <a:pt x="6865" y="3514"/>
                    <a:pt x="4323" y="7028"/>
                    <a:pt x="2417" y="10335"/>
                  </a:cubicBezTo>
                  <a:cubicBezTo>
                    <a:pt x="512" y="13642"/>
                    <a:pt x="-759" y="16743"/>
                    <a:pt x="512" y="18655"/>
                  </a:cubicBezTo>
                  <a:cubicBezTo>
                    <a:pt x="1782" y="20567"/>
                    <a:pt x="5594" y="21290"/>
                    <a:pt x="9406" y="21445"/>
                  </a:cubicBezTo>
                  <a:cubicBezTo>
                    <a:pt x="13217" y="21600"/>
                    <a:pt x="17029" y="21187"/>
                    <a:pt x="20841" y="207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6" name="Linea"/>
            <p:cNvSpPr/>
            <p:nvPr/>
          </p:nvSpPr>
          <p:spPr>
            <a:xfrm>
              <a:off x="2270030" y="7792697"/>
              <a:ext cx="107122" cy="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7" fill="norm" stroke="1" extrusionOk="0">
                  <a:moveTo>
                    <a:pt x="0" y="19987"/>
                  </a:moveTo>
                  <a:cubicBezTo>
                    <a:pt x="1760" y="11887"/>
                    <a:pt x="3520" y="3787"/>
                    <a:pt x="6720" y="1087"/>
                  </a:cubicBezTo>
                  <a:cubicBezTo>
                    <a:pt x="9920" y="-1613"/>
                    <a:pt x="14560" y="1087"/>
                    <a:pt x="17280" y="5137"/>
                  </a:cubicBezTo>
                  <a:cubicBezTo>
                    <a:pt x="20000" y="9187"/>
                    <a:pt x="20800" y="14587"/>
                    <a:pt x="21600" y="1998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7" name="Linea"/>
            <p:cNvSpPr/>
            <p:nvPr/>
          </p:nvSpPr>
          <p:spPr>
            <a:xfrm>
              <a:off x="2375686" y="7807485"/>
              <a:ext cx="104895" cy="10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197" fill="norm" stroke="1" extrusionOk="0">
                  <a:moveTo>
                    <a:pt x="8035" y="2415"/>
                  </a:moveTo>
                  <a:cubicBezTo>
                    <a:pt x="6262" y="4100"/>
                    <a:pt x="4489" y="5785"/>
                    <a:pt x="3119" y="8007"/>
                  </a:cubicBezTo>
                  <a:cubicBezTo>
                    <a:pt x="1748" y="10228"/>
                    <a:pt x="781" y="12985"/>
                    <a:pt x="298" y="14824"/>
                  </a:cubicBezTo>
                  <a:cubicBezTo>
                    <a:pt x="-186" y="16662"/>
                    <a:pt x="-186" y="17581"/>
                    <a:pt x="1104" y="18577"/>
                  </a:cubicBezTo>
                  <a:cubicBezTo>
                    <a:pt x="2393" y="19573"/>
                    <a:pt x="4972" y="20645"/>
                    <a:pt x="7148" y="21028"/>
                  </a:cubicBezTo>
                  <a:cubicBezTo>
                    <a:pt x="9324" y="21411"/>
                    <a:pt x="11098" y="21105"/>
                    <a:pt x="12629" y="20492"/>
                  </a:cubicBezTo>
                  <a:cubicBezTo>
                    <a:pt x="14160" y="19879"/>
                    <a:pt x="15450" y="18960"/>
                    <a:pt x="16820" y="16662"/>
                  </a:cubicBezTo>
                  <a:cubicBezTo>
                    <a:pt x="18190" y="14364"/>
                    <a:pt x="19641" y="10688"/>
                    <a:pt x="20447" y="8007"/>
                  </a:cubicBezTo>
                  <a:cubicBezTo>
                    <a:pt x="21253" y="5326"/>
                    <a:pt x="21414" y="3641"/>
                    <a:pt x="21253" y="2492"/>
                  </a:cubicBezTo>
                  <a:cubicBezTo>
                    <a:pt x="21092" y="1343"/>
                    <a:pt x="20608" y="730"/>
                    <a:pt x="19963" y="347"/>
                  </a:cubicBezTo>
                  <a:cubicBezTo>
                    <a:pt x="19318" y="-36"/>
                    <a:pt x="18513" y="-189"/>
                    <a:pt x="16256" y="347"/>
                  </a:cubicBezTo>
                  <a:cubicBezTo>
                    <a:pt x="13999" y="883"/>
                    <a:pt x="10292" y="2109"/>
                    <a:pt x="8196" y="3028"/>
                  </a:cubicBezTo>
                  <a:cubicBezTo>
                    <a:pt x="6101" y="3947"/>
                    <a:pt x="5617" y="4560"/>
                    <a:pt x="5133" y="517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8" name="Linea"/>
            <p:cNvSpPr/>
            <p:nvPr/>
          </p:nvSpPr>
          <p:spPr>
            <a:xfrm>
              <a:off x="2534260" y="7805712"/>
              <a:ext cx="54102" cy="9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fill="norm" stroke="1" extrusionOk="0">
                  <a:moveTo>
                    <a:pt x="0" y="0"/>
                  </a:moveTo>
                  <a:cubicBezTo>
                    <a:pt x="4383" y="1440"/>
                    <a:pt x="8765" y="2880"/>
                    <a:pt x="11739" y="3780"/>
                  </a:cubicBezTo>
                  <a:cubicBezTo>
                    <a:pt x="14713" y="4680"/>
                    <a:pt x="16278" y="5040"/>
                    <a:pt x="17844" y="5310"/>
                  </a:cubicBezTo>
                  <a:cubicBezTo>
                    <a:pt x="19409" y="5580"/>
                    <a:pt x="20974" y="5760"/>
                    <a:pt x="21287" y="6210"/>
                  </a:cubicBezTo>
                  <a:cubicBezTo>
                    <a:pt x="21600" y="6660"/>
                    <a:pt x="20661" y="7380"/>
                    <a:pt x="17374" y="9990"/>
                  </a:cubicBezTo>
                  <a:cubicBezTo>
                    <a:pt x="14087" y="12600"/>
                    <a:pt x="8452" y="17100"/>
                    <a:pt x="2817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9" name="Linea"/>
            <p:cNvSpPr/>
            <p:nvPr/>
          </p:nvSpPr>
          <p:spPr>
            <a:xfrm>
              <a:off x="2567587" y="7779527"/>
              <a:ext cx="69908" cy="116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600" fill="norm" stroke="1" extrusionOk="0">
                  <a:moveTo>
                    <a:pt x="0" y="0"/>
                  </a:moveTo>
                  <a:cubicBezTo>
                    <a:pt x="6310" y="1469"/>
                    <a:pt x="12620" y="2939"/>
                    <a:pt x="16261" y="3894"/>
                  </a:cubicBezTo>
                  <a:cubicBezTo>
                    <a:pt x="19901" y="4849"/>
                    <a:pt x="20872" y="5290"/>
                    <a:pt x="21236" y="5878"/>
                  </a:cubicBezTo>
                  <a:cubicBezTo>
                    <a:pt x="21600" y="6465"/>
                    <a:pt x="21357" y="7200"/>
                    <a:pt x="19658" y="8743"/>
                  </a:cubicBezTo>
                  <a:cubicBezTo>
                    <a:pt x="17960" y="10286"/>
                    <a:pt x="14804" y="12637"/>
                    <a:pt x="12499" y="14547"/>
                  </a:cubicBezTo>
                  <a:cubicBezTo>
                    <a:pt x="10193" y="16457"/>
                    <a:pt x="8737" y="17927"/>
                    <a:pt x="7766" y="19029"/>
                  </a:cubicBezTo>
                  <a:cubicBezTo>
                    <a:pt x="6795" y="20131"/>
                    <a:pt x="6310" y="20865"/>
                    <a:pt x="6189" y="21233"/>
                  </a:cubicBezTo>
                  <a:cubicBezTo>
                    <a:pt x="6067" y="21600"/>
                    <a:pt x="6310" y="21600"/>
                    <a:pt x="6553" y="2160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0" name="Linea"/>
            <p:cNvSpPr/>
            <p:nvPr/>
          </p:nvSpPr>
          <p:spPr>
            <a:xfrm>
              <a:off x="3657113" y="7162316"/>
              <a:ext cx="153844" cy="127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287" fill="norm" stroke="1" extrusionOk="0">
                  <a:moveTo>
                    <a:pt x="8955" y="2178"/>
                  </a:moveTo>
                  <a:cubicBezTo>
                    <a:pt x="8855" y="1582"/>
                    <a:pt x="8755" y="985"/>
                    <a:pt x="8455" y="567"/>
                  </a:cubicBezTo>
                  <a:cubicBezTo>
                    <a:pt x="8155" y="150"/>
                    <a:pt x="7655" y="-89"/>
                    <a:pt x="6705" y="30"/>
                  </a:cubicBezTo>
                  <a:cubicBezTo>
                    <a:pt x="5755" y="150"/>
                    <a:pt x="4355" y="627"/>
                    <a:pt x="3255" y="1403"/>
                  </a:cubicBezTo>
                  <a:cubicBezTo>
                    <a:pt x="2155" y="2178"/>
                    <a:pt x="1355" y="3252"/>
                    <a:pt x="805" y="5341"/>
                  </a:cubicBezTo>
                  <a:cubicBezTo>
                    <a:pt x="255" y="7429"/>
                    <a:pt x="-45" y="10532"/>
                    <a:pt x="5" y="13038"/>
                  </a:cubicBezTo>
                  <a:cubicBezTo>
                    <a:pt x="55" y="15544"/>
                    <a:pt x="455" y="17454"/>
                    <a:pt x="1155" y="18707"/>
                  </a:cubicBezTo>
                  <a:cubicBezTo>
                    <a:pt x="1855" y="19960"/>
                    <a:pt x="2855" y="20556"/>
                    <a:pt x="3905" y="20735"/>
                  </a:cubicBezTo>
                  <a:cubicBezTo>
                    <a:pt x="4955" y="20914"/>
                    <a:pt x="6055" y="20676"/>
                    <a:pt x="7255" y="19900"/>
                  </a:cubicBezTo>
                  <a:cubicBezTo>
                    <a:pt x="8455" y="19124"/>
                    <a:pt x="9755" y="17812"/>
                    <a:pt x="10505" y="16857"/>
                  </a:cubicBezTo>
                  <a:cubicBezTo>
                    <a:pt x="11255" y="15902"/>
                    <a:pt x="11455" y="15305"/>
                    <a:pt x="11605" y="14709"/>
                  </a:cubicBezTo>
                  <a:cubicBezTo>
                    <a:pt x="11755" y="14112"/>
                    <a:pt x="11855" y="13515"/>
                    <a:pt x="11655" y="13277"/>
                  </a:cubicBezTo>
                  <a:cubicBezTo>
                    <a:pt x="11455" y="13038"/>
                    <a:pt x="10955" y="13157"/>
                    <a:pt x="10655" y="13515"/>
                  </a:cubicBezTo>
                  <a:cubicBezTo>
                    <a:pt x="10355" y="13873"/>
                    <a:pt x="10255" y="14470"/>
                    <a:pt x="10555" y="15365"/>
                  </a:cubicBezTo>
                  <a:cubicBezTo>
                    <a:pt x="10855" y="16260"/>
                    <a:pt x="11555" y="17454"/>
                    <a:pt x="12555" y="18587"/>
                  </a:cubicBezTo>
                  <a:cubicBezTo>
                    <a:pt x="13555" y="19721"/>
                    <a:pt x="14855" y="20795"/>
                    <a:pt x="16155" y="21153"/>
                  </a:cubicBezTo>
                  <a:cubicBezTo>
                    <a:pt x="17455" y="21511"/>
                    <a:pt x="18755" y="21153"/>
                    <a:pt x="19705" y="20019"/>
                  </a:cubicBezTo>
                  <a:cubicBezTo>
                    <a:pt x="20655" y="18886"/>
                    <a:pt x="21255" y="16976"/>
                    <a:pt x="21405" y="15425"/>
                  </a:cubicBezTo>
                  <a:cubicBezTo>
                    <a:pt x="21555" y="13873"/>
                    <a:pt x="21255" y="12680"/>
                    <a:pt x="20455" y="11845"/>
                  </a:cubicBezTo>
                  <a:cubicBezTo>
                    <a:pt x="19655" y="11009"/>
                    <a:pt x="18355" y="10532"/>
                    <a:pt x="16905" y="10830"/>
                  </a:cubicBezTo>
                  <a:cubicBezTo>
                    <a:pt x="15455" y="11129"/>
                    <a:pt x="13855" y="12203"/>
                    <a:pt x="12905" y="12978"/>
                  </a:cubicBezTo>
                  <a:cubicBezTo>
                    <a:pt x="11955" y="13754"/>
                    <a:pt x="11655" y="14231"/>
                    <a:pt x="11505" y="14768"/>
                  </a:cubicBezTo>
                  <a:cubicBezTo>
                    <a:pt x="11355" y="15305"/>
                    <a:pt x="11355" y="15902"/>
                    <a:pt x="11555" y="16260"/>
                  </a:cubicBezTo>
                  <a:cubicBezTo>
                    <a:pt x="11755" y="16618"/>
                    <a:pt x="12155" y="16737"/>
                    <a:pt x="12555" y="1685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1" name="Linea"/>
            <p:cNvSpPr/>
            <p:nvPr/>
          </p:nvSpPr>
          <p:spPr>
            <a:xfrm>
              <a:off x="3861393" y="7210911"/>
              <a:ext cx="75211" cy="90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304" fill="norm" stroke="1" extrusionOk="0">
                  <a:moveTo>
                    <a:pt x="582" y="2282"/>
                  </a:moveTo>
                  <a:cubicBezTo>
                    <a:pt x="376" y="1101"/>
                    <a:pt x="171" y="-80"/>
                    <a:pt x="68" y="4"/>
                  </a:cubicBezTo>
                  <a:cubicBezTo>
                    <a:pt x="-35" y="89"/>
                    <a:pt x="-35" y="1439"/>
                    <a:pt x="171" y="4223"/>
                  </a:cubicBezTo>
                  <a:cubicBezTo>
                    <a:pt x="376" y="7008"/>
                    <a:pt x="788" y="11226"/>
                    <a:pt x="994" y="13758"/>
                  </a:cubicBezTo>
                  <a:cubicBezTo>
                    <a:pt x="1199" y="16289"/>
                    <a:pt x="1199" y="17133"/>
                    <a:pt x="1405" y="18314"/>
                  </a:cubicBezTo>
                  <a:cubicBezTo>
                    <a:pt x="1611" y="19495"/>
                    <a:pt x="2022" y="21014"/>
                    <a:pt x="2434" y="21267"/>
                  </a:cubicBezTo>
                  <a:cubicBezTo>
                    <a:pt x="2845" y="21520"/>
                    <a:pt x="3256" y="20508"/>
                    <a:pt x="3668" y="17892"/>
                  </a:cubicBezTo>
                  <a:cubicBezTo>
                    <a:pt x="4079" y="15276"/>
                    <a:pt x="4491" y="11058"/>
                    <a:pt x="5314" y="7936"/>
                  </a:cubicBezTo>
                  <a:cubicBezTo>
                    <a:pt x="6136" y="4814"/>
                    <a:pt x="7371" y="2789"/>
                    <a:pt x="8605" y="1608"/>
                  </a:cubicBezTo>
                  <a:cubicBezTo>
                    <a:pt x="9839" y="426"/>
                    <a:pt x="11074" y="89"/>
                    <a:pt x="12102" y="173"/>
                  </a:cubicBezTo>
                  <a:cubicBezTo>
                    <a:pt x="13131" y="258"/>
                    <a:pt x="13954" y="764"/>
                    <a:pt x="14674" y="2620"/>
                  </a:cubicBezTo>
                  <a:cubicBezTo>
                    <a:pt x="15394" y="4476"/>
                    <a:pt x="16011" y="7683"/>
                    <a:pt x="16525" y="10636"/>
                  </a:cubicBezTo>
                  <a:cubicBezTo>
                    <a:pt x="17039" y="13589"/>
                    <a:pt x="17451" y="16289"/>
                    <a:pt x="17862" y="18061"/>
                  </a:cubicBezTo>
                  <a:cubicBezTo>
                    <a:pt x="18274" y="19833"/>
                    <a:pt x="18685" y="20676"/>
                    <a:pt x="19302" y="20845"/>
                  </a:cubicBezTo>
                  <a:cubicBezTo>
                    <a:pt x="19919" y="21014"/>
                    <a:pt x="20742" y="20508"/>
                    <a:pt x="21565" y="2000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2" name="Linea"/>
            <p:cNvSpPr/>
            <p:nvPr/>
          </p:nvSpPr>
          <p:spPr>
            <a:xfrm>
              <a:off x="3975346" y="7160348"/>
              <a:ext cx="17220" cy="129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6" fill="norm" stroke="1" extrusionOk="0">
                  <a:moveTo>
                    <a:pt x="0" y="0"/>
                  </a:moveTo>
                  <a:cubicBezTo>
                    <a:pt x="900" y="4535"/>
                    <a:pt x="1800" y="9070"/>
                    <a:pt x="4050" y="12471"/>
                  </a:cubicBezTo>
                  <a:cubicBezTo>
                    <a:pt x="6300" y="15872"/>
                    <a:pt x="9900" y="18139"/>
                    <a:pt x="13050" y="19571"/>
                  </a:cubicBezTo>
                  <a:cubicBezTo>
                    <a:pt x="16200" y="21003"/>
                    <a:pt x="18900" y="21600"/>
                    <a:pt x="20250" y="21481"/>
                  </a:cubicBezTo>
                  <a:cubicBezTo>
                    <a:pt x="21600" y="21361"/>
                    <a:pt x="21600" y="20526"/>
                    <a:pt x="21600" y="19691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3" name="Linea"/>
            <p:cNvSpPr/>
            <p:nvPr/>
          </p:nvSpPr>
          <p:spPr>
            <a:xfrm>
              <a:off x="3951670" y="7189310"/>
              <a:ext cx="105468" cy="14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4" fill="norm" stroke="1" extrusionOk="0">
                  <a:moveTo>
                    <a:pt x="0" y="21204"/>
                  </a:moveTo>
                  <a:cubicBezTo>
                    <a:pt x="0" y="15804"/>
                    <a:pt x="0" y="10404"/>
                    <a:pt x="1029" y="6624"/>
                  </a:cubicBezTo>
                  <a:cubicBezTo>
                    <a:pt x="2057" y="2844"/>
                    <a:pt x="4114" y="684"/>
                    <a:pt x="7714" y="144"/>
                  </a:cubicBezTo>
                  <a:cubicBezTo>
                    <a:pt x="11314" y="-396"/>
                    <a:pt x="16457" y="684"/>
                    <a:pt x="21600" y="176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4" name="Linea"/>
            <p:cNvSpPr/>
            <p:nvPr/>
          </p:nvSpPr>
          <p:spPr>
            <a:xfrm>
              <a:off x="4040635" y="7208975"/>
              <a:ext cx="83227" cy="9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49" fill="norm" stroke="1" extrusionOk="0">
                  <a:moveTo>
                    <a:pt x="5959" y="7132"/>
                  </a:moveTo>
                  <a:cubicBezTo>
                    <a:pt x="5028" y="6978"/>
                    <a:pt x="4097" y="6823"/>
                    <a:pt x="3166" y="6901"/>
                  </a:cubicBezTo>
                  <a:cubicBezTo>
                    <a:pt x="2234" y="6978"/>
                    <a:pt x="1303" y="7286"/>
                    <a:pt x="745" y="7903"/>
                  </a:cubicBezTo>
                  <a:cubicBezTo>
                    <a:pt x="186" y="8521"/>
                    <a:pt x="0" y="9446"/>
                    <a:pt x="0" y="10295"/>
                  </a:cubicBezTo>
                  <a:cubicBezTo>
                    <a:pt x="0" y="11143"/>
                    <a:pt x="186" y="11915"/>
                    <a:pt x="1303" y="12378"/>
                  </a:cubicBezTo>
                  <a:cubicBezTo>
                    <a:pt x="2421" y="12841"/>
                    <a:pt x="4469" y="12995"/>
                    <a:pt x="6983" y="11915"/>
                  </a:cubicBezTo>
                  <a:cubicBezTo>
                    <a:pt x="9497" y="10835"/>
                    <a:pt x="12476" y="8521"/>
                    <a:pt x="13872" y="6361"/>
                  </a:cubicBezTo>
                  <a:cubicBezTo>
                    <a:pt x="15269" y="4201"/>
                    <a:pt x="15083" y="2195"/>
                    <a:pt x="13314" y="1038"/>
                  </a:cubicBezTo>
                  <a:cubicBezTo>
                    <a:pt x="11545" y="-119"/>
                    <a:pt x="8193" y="-428"/>
                    <a:pt x="5586" y="729"/>
                  </a:cubicBezTo>
                  <a:cubicBezTo>
                    <a:pt x="2979" y="1886"/>
                    <a:pt x="1117" y="4509"/>
                    <a:pt x="931" y="7441"/>
                  </a:cubicBezTo>
                  <a:cubicBezTo>
                    <a:pt x="745" y="10372"/>
                    <a:pt x="2235" y="13612"/>
                    <a:pt x="4376" y="16081"/>
                  </a:cubicBezTo>
                  <a:cubicBezTo>
                    <a:pt x="6517" y="18549"/>
                    <a:pt x="9310" y="20246"/>
                    <a:pt x="12290" y="20709"/>
                  </a:cubicBezTo>
                  <a:cubicBezTo>
                    <a:pt x="15269" y="21172"/>
                    <a:pt x="18434" y="20401"/>
                    <a:pt x="21600" y="1962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5" name="Linea"/>
            <p:cNvSpPr/>
            <p:nvPr/>
          </p:nvSpPr>
          <p:spPr>
            <a:xfrm>
              <a:off x="4160794" y="7214623"/>
              <a:ext cx="57774" cy="96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96" fill="norm" stroke="1" extrusionOk="0">
                  <a:moveTo>
                    <a:pt x="3873" y="376"/>
                  </a:moveTo>
                  <a:cubicBezTo>
                    <a:pt x="2540" y="216"/>
                    <a:pt x="1206" y="56"/>
                    <a:pt x="540" y="456"/>
                  </a:cubicBezTo>
                  <a:cubicBezTo>
                    <a:pt x="-127" y="856"/>
                    <a:pt x="-127" y="1816"/>
                    <a:pt x="273" y="4536"/>
                  </a:cubicBezTo>
                  <a:cubicBezTo>
                    <a:pt x="673" y="7256"/>
                    <a:pt x="1473" y="11736"/>
                    <a:pt x="2006" y="14536"/>
                  </a:cubicBezTo>
                  <a:cubicBezTo>
                    <a:pt x="2540" y="17336"/>
                    <a:pt x="2806" y="18456"/>
                    <a:pt x="2940" y="19416"/>
                  </a:cubicBezTo>
                  <a:cubicBezTo>
                    <a:pt x="3073" y="20376"/>
                    <a:pt x="3073" y="21176"/>
                    <a:pt x="2940" y="20936"/>
                  </a:cubicBezTo>
                  <a:cubicBezTo>
                    <a:pt x="2806" y="20696"/>
                    <a:pt x="2540" y="19416"/>
                    <a:pt x="2273" y="16936"/>
                  </a:cubicBezTo>
                  <a:cubicBezTo>
                    <a:pt x="2006" y="14456"/>
                    <a:pt x="1740" y="10776"/>
                    <a:pt x="2406" y="8056"/>
                  </a:cubicBezTo>
                  <a:cubicBezTo>
                    <a:pt x="3073" y="5336"/>
                    <a:pt x="4673" y="3576"/>
                    <a:pt x="6140" y="2376"/>
                  </a:cubicBezTo>
                  <a:cubicBezTo>
                    <a:pt x="7606" y="1176"/>
                    <a:pt x="8940" y="536"/>
                    <a:pt x="10273" y="216"/>
                  </a:cubicBezTo>
                  <a:cubicBezTo>
                    <a:pt x="11606" y="-104"/>
                    <a:pt x="12940" y="-104"/>
                    <a:pt x="13873" y="456"/>
                  </a:cubicBezTo>
                  <a:cubicBezTo>
                    <a:pt x="14806" y="1016"/>
                    <a:pt x="15340" y="2136"/>
                    <a:pt x="16006" y="4616"/>
                  </a:cubicBezTo>
                  <a:cubicBezTo>
                    <a:pt x="16673" y="7096"/>
                    <a:pt x="17473" y="10936"/>
                    <a:pt x="18406" y="13976"/>
                  </a:cubicBezTo>
                  <a:cubicBezTo>
                    <a:pt x="19340" y="17016"/>
                    <a:pt x="20406" y="19256"/>
                    <a:pt x="21473" y="2149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6" name="Linea"/>
            <p:cNvSpPr/>
            <p:nvPr/>
          </p:nvSpPr>
          <p:spPr>
            <a:xfrm>
              <a:off x="4269395" y="7218079"/>
              <a:ext cx="108449" cy="78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227" fill="norm" stroke="1" extrusionOk="0">
                  <a:moveTo>
                    <a:pt x="164" y="3606"/>
                  </a:moveTo>
                  <a:cubicBezTo>
                    <a:pt x="22" y="6720"/>
                    <a:pt x="-120" y="9833"/>
                    <a:pt x="164" y="12460"/>
                  </a:cubicBezTo>
                  <a:cubicBezTo>
                    <a:pt x="448" y="15087"/>
                    <a:pt x="1159" y="17228"/>
                    <a:pt x="1798" y="18590"/>
                  </a:cubicBezTo>
                  <a:cubicBezTo>
                    <a:pt x="2438" y="19952"/>
                    <a:pt x="3006" y="20536"/>
                    <a:pt x="4214" y="19855"/>
                  </a:cubicBezTo>
                  <a:cubicBezTo>
                    <a:pt x="5422" y="19174"/>
                    <a:pt x="7269" y="17228"/>
                    <a:pt x="8548" y="14114"/>
                  </a:cubicBezTo>
                  <a:cubicBezTo>
                    <a:pt x="9827" y="11001"/>
                    <a:pt x="10538" y="6720"/>
                    <a:pt x="10822" y="3996"/>
                  </a:cubicBezTo>
                  <a:cubicBezTo>
                    <a:pt x="11106" y="1271"/>
                    <a:pt x="10964" y="104"/>
                    <a:pt x="10822" y="6"/>
                  </a:cubicBezTo>
                  <a:cubicBezTo>
                    <a:pt x="10680" y="-91"/>
                    <a:pt x="10538" y="882"/>
                    <a:pt x="10609" y="3217"/>
                  </a:cubicBezTo>
                  <a:cubicBezTo>
                    <a:pt x="10680" y="5552"/>
                    <a:pt x="10964" y="9250"/>
                    <a:pt x="11675" y="12168"/>
                  </a:cubicBezTo>
                  <a:cubicBezTo>
                    <a:pt x="12385" y="15087"/>
                    <a:pt x="13522" y="17228"/>
                    <a:pt x="14375" y="18590"/>
                  </a:cubicBezTo>
                  <a:cubicBezTo>
                    <a:pt x="15227" y="19952"/>
                    <a:pt x="15796" y="20536"/>
                    <a:pt x="16435" y="20925"/>
                  </a:cubicBezTo>
                  <a:cubicBezTo>
                    <a:pt x="17075" y="21314"/>
                    <a:pt x="17785" y="21509"/>
                    <a:pt x="18638" y="20341"/>
                  </a:cubicBezTo>
                  <a:cubicBezTo>
                    <a:pt x="19491" y="19174"/>
                    <a:pt x="20485" y="16644"/>
                    <a:pt x="21480" y="1411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7" name="Linea"/>
            <p:cNvSpPr/>
            <p:nvPr/>
          </p:nvSpPr>
          <p:spPr>
            <a:xfrm>
              <a:off x="4392910" y="7162500"/>
              <a:ext cx="45201" cy="142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4114" y="0"/>
                  </a:moveTo>
                  <a:cubicBezTo>
                    <a:pt x="2057" y="2916"/>
                    <a:pt x="0" y="5832"/>
                    <a:pt x="0" y="8694"/>
                  </a:cubicBezTo>
                  <a:cubicBezTo>
                    <a:pt x="0" y="11556"/>
                    <a:pt x="2057" y="14364"/>
                    <a:pt x="4629" y="16524"/>
                  </a:cubicBezTo>
                  <a:cubicBezTo>
                    <a:pt x="7200" y="18684"/>
                    <a:pt x="10286" y="20196"/>
                    <a:pt x="12686" y="20898"/>
                  </a:cubicBezTo>
                  <a:cubicBezTo>
                    <a:pt x="15086" y="21600"/>
                    <a:pt x="16800" y="21492"/>
                    <a:pt x="18171" y="21222"/>
                  </a:cubicBezTo>
                  <a:cubicBezTo>
                    <a:pt x="19543" y="20952"/>
                    <a:pt x="20571" y="20520"/>
                    <a:pt x="21600" y="200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8" name="Linea"/>
            <p:cNvSpPr/>
            <p:nvPr/>
          </p:nvSpPr>
          <p:spPr>
            <a:xfrm>
              <a:off x="4371386" y="7209071"/>
              <a:ext cx="120535" cy="98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0" y="3928"/>
                  </a:moveTo>
                  <a:cubicBezTo>
                    <a:pt x="0" y="3145"/>
                    <a:pt x="0" y="2362"/>
                    <a:pt x="900" y="1736"/>
                  </a:cubicBezTo>
                  <a:cubicBezTo>
                    <a:pt x="1800" y="1110"/>
                    <a:pt x="3600" y="641"/>
                    <a:pt x="6043" y="328"/>
                  </a:cubicBezTo>
                  <a:cubicBezTo>
                    <a:pt x="8486" y="15"/>
                    <a:pt x="11571" y="-142"/>
                    <a:pt x="13693" y="171"/>
                  </a:cubicBezTo>
                  <a:cubicBezTo>
                    <a:pt x="15814" y="484"/>
                    <a:pt x="16971" y="1267"/>
                    <a:pt x="17807" y="2910"/>
                  </a:cubicBezTo>
                  <a:cubicBezTo>
                    <a:pt x="18643" y="4554"/>
                    <a:pt x="19157" y="7058"/>
                    <a:pt x="19479" y="9954"/>
                  </a:cubicBezTo>
                  <a:cubicBezTo>
                    <a:pt x="19800" y="12849"/>
                    <a:pt x="19929" y="16136"/>
                    <a:pt x="20121" y="18249"/>
                  </a:cubicBezTo>
                  <a:cubicBezTo>
                    <a:pt x="20314" y="20362"/>
                    <a:pt x="20571" y="21301"/>
                    <a:pt x="20829" y="21380"/>
                  </a:cubicBezTo>
                  <a:cubicBezTo>
                    <a:pt x="21086" y="21458"/>
                    <a:pt x="21343" y="20675"/>
                    <a:pt x="21600" y="1989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9" name="Linea"/>
            <p:cNvSpPr/>
            <p:nvPr/>
          </p:nvSpPr>
          <p:spPr>
            <a:xfrm>
              <a:off x="4487615" y="7162500"/>
              <a:ext cx="6458" cy="17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0" name="Linea"/>
            <p:cNvSpPr/>
            <p:nvPr/>
          </p:nvSpPr>
          <p:spPr>
            <a:xfrm>
              <a:off x="4721367" y="7203795"/>
              <a:ext cx="56517" cy="98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439" fill="norm" stroke="1" extrusionOk="0">
                  <a:moveTo>
                    <a:pt x="323" y="2730"/>
                  </a:moveTo>
                  <a:cubicBezTo>
                    <a:pt x="323" y="7896"/>
                    <a:pt x="323" y="13061"/>
                    <a:pt x="323" y="16035"/>
                  </a:cubicBezTo>
                  <a:cubicBezTo>
                    <a:pt x="323" y="19009"/>
                    <a:pt x="323" y="19791"/>
                    <a:pt x="188" y="19791"/>
                  </a:cubicBezTo>
                  <a:cubicBezTo>
                    <a:pt x="53" y="19791"/>
                    <a:pt x="-217" y="19009"/>
                    <a:pt x="323" y="16817"/>
                  </a:cubicBezTo>
                  <a:cubicBezTo>
                    <a:pt x="863" y="14626"/>
                    <a:pt x="2213" y="11026"/>
                    <a:pt x="3428" y="8365"/>
                  </a:cubicBezTo>
                  <a:cubicBezTo>
                    <a:pt x="4643" y="5704"/>
                    <a:pt x="5723" y="3983"/>
                    <a:pt x="6668" y="2730"/>
                  </a:cubicBezTo>
                  <a:cubicBezTo>
                    <a:pt x="7613" y="1478"/>
                    <a:pt x="8423" y="696"/>
                    <a:pt x="9503" y="304"/>
                  </a:cubicBezTo>
                  <a:cubicBezTo>
                    <a:pt x="10583" y="-87"/>
                    <a:pt x="11933" y="-87"/>
                    <a:pt x="13013" y="226"/>
                  </a:cubicBezTo>
                  <a:cubicBezTo>
                    <a:pt x="14093" y="539"/>
                    <a:pt x="14903" y="1165"/>
                    <a:pt x="16253" y="3748"/>
                  </a:cubicBezTo>
                  <a:cubicBezTo>
                    <a:pt x="17603" y="6330"/>
                    <a:pt x="19493" y="10870"/>
                    <a:pt x="20438" y="13843"/>
                  </a:cubicBezTo>
                  <a:cubicBezTo>
                    <a:pt x="21383" y="16817"/>
                    <a:pt x="21383" y="18226"/>
                    <a:pt x="21113" y="19400"/>
                  </a:cubicBezTo>
                  <a:cubicBezTo>
                    <a:pt x="20843" y="20574"/>
                    <a:pt x="20303" y="21513"/>
                    <a:pt x="19763" y="21435"/>
                  </a:cubicBezTo>
                  <a:cubicBezTo>
                    <a:pt x="19223" y="21356"/>
                    <a:pt x="18683" y="20261"/>
                    <a:pt x="18143" y="19165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1" name="Linea"/>
            <p:cNvSpPr/>
            <p:nvPr/>
          </p:nvSpPr>
          <p:spPr>
            <a:xfrm>
              <a:off x="4807772" y="7218691"/>
              <a:ext cx="82143" cy="78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837" fill="norm" stroke="1" extrusionOk="0">
                  <a:moveTo>
                    <a:pt x="4495" y="6247"/>
                  </a:moveTo>
                  <a:cubicBezTo>
                    <a:pt x="3406" y="5865"/>
                    <a:pt x="2317" y="5483"/>
                    <a:pt x="1591" y="5865"/>
                  </a:cubicBezTo>
                  <a:cubicBezTo>
                    <a:pt x="865" y="6247"/>
                    <a:pt x="502" y="7394"/>
                    <a:pt x="230" y="9592"/>
                  </a:cubicBezTo>
                  <a:cubicBezTo>
                    <a:pt x="-42" y="11791"/>
                    <a:pt x="-224" y="15040"/>
                    <a:pt x="593" y="17429"/>
                  </a:cubicBezTo>
                  <a:cubicBezTo>
                    <a:pt x="1410" y="19819"/>
                    <a:pt x="3225" y="21348"/>
                    <a:pt x="6673" y="20679"/>
                  </a:cubicBezTo>
                  <a:cubicBezTo>
                    <a:pt x="10122" y="20010"/>
                    <a:pt x="15205" y="17143"/>
                    <a:pt x="18018" y="14084"/>
                  </a:cubicBezTo>
                  <a:cubicBezTo>
                    <a:pt x="20831" y="11026"/>
                    <a:pt x="21376" y="7776"/>
                    <a:pt x="20196" y="5100"/>
                  </a:cubicBezTo>
                  <a:cubicBezTo>
                    <a:pt x="19016" y="2424"/>
                    <a:pt x="16112" y="321"/>
                    <a:pt x="13299" y="35"/>
                  </a:cubicBezTo>
                  <a:cubicBezTo>
                    <a:pt x="10485" y="-252"/>
                    <a:pt x="7763" y="1277"/>
                    <a:pt x="6310" y="3189"/>
                  </a:cubicBezTo>
                  <a:cubicBezTo>
                    <a:pt x="4858" y="5100"/>
                    <a:pt x="4677" y="7394"/>
                    <a:pt x="4495" y="968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2" name="Linea"/>
            <p:cNvSpPr/>
            <p:nvPr/>
          </p:nvSpPr>
          <p:spPr>
            <a:xfrm>
              <a:off x="4929838" y="7194158"/>
              <a:ext cx="81973" cy="104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435" fill="norm" stroke="1" extrusionOk="0">
                  <a:moveTo>
                    <a:pt x="1434" y="4978"/>
                  </a:moveTo>
                  <a:cubicBezTo>
                    <a:pt x="1058" y="4243"/>
                    <a:pt x="682" y="3508"/>
                    <a:pt x="401" y="3508"/>
                  </a:cubicBezTo>
                  <a:cubicBezTo>
                    <a:pt x="119" y="3508"/>
                    <a:pt x="-69" y="4243"/>
                    <a:pt x="25" y="6668"/>
                  </a:cubicBezTo>
                  <a:cubicBezTo>
                    <a:pt x="119" y="9092"/>
                    <a:pt x="495" y="13206"/>
                    <a:pt x="870" y="15704"/>
                  </a:cubicBezTo>
                  <a:cubicBezTo>
                    <a:pt x="1246" y="18202"/>
                    <a:pt x="1621" y="19084"/>
                    <a:pt x="1997" y="19892"/>
                  </a:cubicBezTo>
                  <a:cubicBezTo>
                    <a:pt x="2373" y="20700"/>
                    <a:pt x="2748" y="21435"/>
                    <a:pt x="2936" y="21435"/>
                  </a:cubicBezTo>
                  <a:cubicBezTo>
                    <a:pt x="3124" y="21435"/>
                    <a:pt x="3124" y="20700"/>
                    <a:pt x="3030" y="19525"/>
                  </a:cubicBezTo>
                  <a:cubicBezTo>
                    <a:pt x="2936" y="18349"/>
                    <a:pt x="2748" y="16733"/>
                    <a:pt x="2655" y="15557"/>
                  </a:cubicBezTo>
                  <a:cubicBezTo>
                    <a:pt x="2561" y="14382"/>
                    <a:pt x="2561" y="13647"/>
                    <a:pt x="3312" y="12325"/>
                  </a:cubicBezTo>
                  <a:cubicBezTo>
                    <a:pt x="4063" y="11002"/>
                    <a:pt x="5566" y="9092"/>
                    <a:pt x="7538" y="6961"/>
                  </a:cubicBezTo>
                  <a:cubicBezTo>
                    <a:pt x="9510" y="4831"/>
                    <a:pt x="11952" y="2480"/>
                    <a:pt x="13642" y="1231"/>
                  </a:cubicBezTo>
                  <a:cubicBezTo>
                    <a:pt x="15333" y="-18"/>
                    <a:pt x="16272" y="-165"/>
                    <a:pt x="16929" y="129"/>
                  </a:cubicBezTo>
                  <a:cubicBezTo>
                    <a:pt x="17587" y="423"/>
                    <a:pt x="17962" y="1157"/>
                    <a:pt x="18620" y="3435"/>
                  </a:cubicBezTo>
                  <a:cubicBezTo>
                    <a:pt x="19277" y="5713"/>
                    <a:pt x="20216" y="9533"/>
                    <a:pt x="20780" y="12325"/>
                  </a:cubicBezTo>
                  <a:cubicBezTo>
                    <a:pt x="21343" y="15117"/>
                    <a:pt x="21531" y="16880"/>
                    <a:pt x="21437" y="18129"/>
                  </a:cubicBezTo>
                  <a:cubicBezTo>
                    <a:pt x="21343" y="19378"/>
                    <a:pt x="20968" y="20113"/>
                    <a:pt x="20686" y="20406"/>
                  </a:cubicBezTo>
                  <a:cubicBezTo>
                    <a:pt x="20404" y="20700"/>
                    <a:pt x="20216" y="20553"/>
                    <a:pt x="20028" y="2040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3" name="Linea"/>
            <p:cNvSpPr/>
            <p:nvPr/>
          </p:nvSpPr>
          <p:spPr>
            <a:xfrm>
              <a:off x="3704951" y="7498087"/>
              <a:ext cx="104662" cy="10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348" fill="norm" stroke="1" extrusionOk="0">
                  <a:moveTo>
                    <a:pt x="13941" y="3517"/>
                  </a:moveTo>
                  <a:cubicBezTo>
                    <a:pt x="12913" y="2357"/>
                    <a:pt x="11884" y="1198"/>
                    <a:pt x="10488" y="545"/>
                  </a:cubicBezTo>
                  <a:cubicBezTo>
                    <a:pt x="9092" y="-107"/>
                    <a:pt x="7329" y="-252"/>
                    <a:pt x="5639" y="545"/>
                  </a:cubicBezTo>
                  <a:cubicBezTo>
                    <a:pt x="3949" y="1343"/>
                    <a:pt x="2333" y="3082"/>
                    <a:pt x="1304" y="5547"/>
                  </a:cubicBezTo>
                  <a:cubicBezTo>
                    <a:pt x="276" y="8011"/>
                    <a:pt x="-165" y="11200"/>
                    <a:pt x="55" y="13447"/>
                  </a:cubicBezTo>
                  <a:cubicBezTo>
                    <a:pt x="276" y="15694"/>
                    <a:pt x="1157" y="16999"/>
                    <a:pt x="2039" y="17796"/>
                  </a:cubicBezTo>
                  <a:cubicBezTo>
                    <a:pt x="2921" y="18594"/>
                    <a:pt x="3802" y="18884"/>
                    <a:pt x="5051" y="18521"/>
                  </a:cubicBezTo>
                  <a:cubicBezTo>
                    <a:pt x="6300" y="18159"/>
                    <a:pt x="7917" y="17144"/>
                    <a:pt x="9386" y="15187"/>
                  </a:cubicBezTo>
                  <a:cubicBezTo>
                    <a:pt x="10855" y="13230"/>
                    <a:pt x="12178" y="10331"/>
                    <a:pt x="12839" y="8446"/>
                  </a:cubicBezTo>
                  <a:cubicBezTo>
                    <a:pt x="13500" y="6561"/>
                    <a:pt x="13500" y="5692"/>
                    <a:pt x="13280" y="4894"/>
                  </a:cubicBezTo>
                  <a:cubicBezTo>
                    <a:pt x="13059" y="4097"/>
                    <a:pt x="12619" y="3372"/>
                    <a:pt x="12251" y="3372"/>
                  </a:cubicBezTo>
                  <a:cubicBezTo>
                    <a:pt x="11884" y="3372"/>
                    <a:pt x="11590" y="4097"/>
                    <a:pt x="11664" y="6127"/>
                  </a:cubicBezTo>
                  <a:cubicBezTo>
                    <a:pt x="11737" y="8156"/>
                    <a:pt x="12178" y="11490"/>
                    <a:pt x="13059" y="14245"/>
                  </a:cubicBezTo>
                  <a:cubicBezTo>
                    <a:pt x="13941" y="16999"/>
                    <a:pt x="15264" y="19174"/>
                    <a:pt x="16733" y="20261"/>
                  </a:cubicBezTo>
                  <a:cubicBezTo>
                    <a:pt x="18202" y="21348"/>
                    <a:pt x="19819" y="21348"/>
                    <a:pt x="21435" y="2134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4" name="Linea"/>
            <p:cNvSpPr/>
            <p:nvPr/>
          </p:nvSpPr>
          <p:spPr>
            <a:xfrm>
              <a:off x="3811765" y="7504725"/>
              <a:ext cx="89524" cy="209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270" fill="norm" stroke="1" extrusionOk="0">
                  <a:moveTo>
                    <a:pt x="17858" y="2190"/>
                  </a:moveTo>
                  <a:cubicBezTo>
                    <a:pt x="17178" y="1460"/>
                    <a:pt x="16498" y="731"/>
                    <a:pt x="14712" y="329"/>
                  </a:cubicBezTo>
                  <a:cubicBezTo>
                    <a:pt x="12926" y="-72"/>
                    <a:pt x="10035" y="-145"/>
                    <a:pt x="7568" y="329"/>
                  </a:cubicBezTo>
                  <a:cubicBezTo>
                    <a:pt x="5102" y="804"/>
                    <a:pt x="3061" y="1825"/>
                    <a:pt x="1956" y="2920"/>
                  </a:cubicBezTo>
                  <a:cubicBezTo>
                    <a:pt x="850" y="4014"/>
                    <a:pt x="680" y="5182"/>
                    <a:pt x="1276" y="6131"/>
                  </a:cubicBezTo>
                  <a:cubicBezTo>
                    <a:pt x="1871" y="7079"/>
                    <a:pt x="3232" y="7809"/>
                    <a:pt x="4932" y="8210"/>
                  </a:cubicBezTo>
                  <a:cubicBezTo>
                    <a:pt x="6633" y="8612"/>
                    <a:pt x="8674" y="8685"/>
                    <a:pt x="10970" y="8137"/>
                  </a:cubicBezTo>
                  <a:cubicBezTo>
                    <a:pt x="13266" y="7590"/>
                    <a:pt x="15817" y="6423"/>
                    <a:pt x="17093" y="5547"/>
                  </a:cubicBezTo>
                  <a:cubicBezTo>
                    <a:pt x="18368" y="4671"/>
                    <a:pt x="18368" y="4087"/>
                    <a:pt x="18368" y="3613"/>
                  </a:cubicBezTo>
                  <a:cubicBezTo>
                    <a:pt x="18368" y="3139"/>
                    <a:pt x="18368" y="2774"/>
                    <a:pt x="17943" y="2519"/>
                  </a:cubicBezTo>
                  <a:cubicBezTo>
                    <a:pt x="17518" y="2263"/>
                    <a:pt x="16668" y="2117"/>
                    <a:pt x="16072" y="2227"/>
                  </a:cubicBezTo>
                  <a:cubicBezTo>
                    <a:pt x="15477" y="2336"/>
                    <a:pt x="15137" y="2701"/>
                    <a:pt x="15987" y="3686"/>
                  </a:cubicBezTo>
                  <a:cubicBezTo>
                    <a:pt x="16838" y="4671"/>
                    <a:pt x="18879" y="6277"/>
                    <a:pt x="20069" y="8466"/>
                  </a:cubicBezTo>
                  <a:cubicBezTo>
                    <a:pt x="21260" y="10655"/>
                    <a:pt x="21600" y="13428"/>
                    <a:pt x="20750" y="15617"/>
                  </a:cubicBezTo>
                  <a:cubicBezTo>
                    <a:pt x="19899" y="17806"/>
                    <a:pt x="17858" y="19412"/>
                    <a:pt x="15732" y="20324"/>
                  </a:cubicBezTo>
                  <a:cubicBezTo>
                    <a:pt x="13606" y="21236"/>
                    <a:pt x="11395" y="21455"/>
                    <a:pt x="8929" y="21127"/>
                  </a:cubicBezTo>
                  <a:cubicBezTo>
                    <a:pt x="6463" y="20798"/>
                    <a:pt x="3742" y="19923"/>
                    <a:pt x="2211" y="19120"/>
                  </a:cubicBezTo>
                  <a:cubicBezTo>
                    <a:pt x="680" y="18317"/>
                    <a:pt x="340" y="17587"/>
                    <a:pt x="0" y="168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5" name="Linea"/>
            <p:cNvSpPr/>
            <p:nvPr/>
          </p:nvSpPr>
          <p:spPr>
            <a:xfrm>
              <a:off x="3935163" y="7513311"/>
              <a:ext cx="68711" cy="194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8" h="21352" fill="norm" stroke="1" extrusionOk="0">
                  <a:moveTo>
                    <a:pt x="16973" y="1659"/>
                  </a:moveTo>
                  <a:cubicBezTo>
                    <a:pt x="16973" y="1265"/>
                    <a:pt x="16973" y="871"/>
                    <a:pt x="16642" y="516"/>
                  </a:cubicBezTo>
                  <a:cubicBezTo>
                    <a:pt x="16312" y="161"/>
                    <a:pt x="15650" y="-154"/>
                    <a:pt x="13446" y="83"/>
                  </a:cubicBezTo>
                  <a:cubicBezTo>
                    <a:pt x="11242" y="319"/>
                    <a:pt x="7495" y="1107"/>
                    <a:pt x="4961" y="2014"/>
                  </a:cubicBezTo>
                  <a:cubicBezTo>
                    <a:pt x="2426" y="2920"/>
                    <a:pt x="1103" y="3945"/>
                    <a:pt x="442" y="4655"/>
                  </a:cubicBezTo>
                  <a:cubicBezTo>
                    <a:pt x="-219" y="5364"/>
                    <a:pt x="-219" y="5758"/>
                    <a:pt x="993" y="6113"/>
                  </a:cubicBezTo>
                  <a:cubicBezTo>
                    <a:pt x="2205" y="6468"/>
                    <a:pt x="4630" y="6783"/>
                    <a:pt x="6834" y="6823"/>
                  </a:cubicBezTo>
                  <a:cubicBezTo>
                    <a:pt x="9038" y="6862"/>
                    <a:pt x="11022" y="6626"/>
                    <a:pt x="12895" y="5837"/>
                  </a:cubicBezTo>
                  <a:cubicBezTo>
                    <a:pt x="14769" y="5049"/>
                    <a:pt x="16532" y="3709"/>
                    <a:pt x="17193" y="2763"/>
                  </a:cubicBezTo>
                  <a:cubicBezTo>
                    <a:pt x="17855" y="1817"/>
                    <a:pt x="17414" y="1265"/>
                    <a:pt x="17303" y="1186"/>
                  </a:cubicBezTo>
                  <a:cubicBezTo>
                    <a:pt x="17193" y="1107"/>
                    <a:pt x="17414" y="1502"/>
                    <a:pt x="18185" y="2881"/>
                  </a:cubicBezTo>
                  <a:cubicBezTo>
                    <a:pt x="18956" y="4261"/>
                    <a:pt x="20279" y="6626"/>
                    <a:pt x="20830" y="8872"/>
                  </a:cubicBezTo>
                  <a:cubicBezTo>
                    <a:pt x="21381" y="11119"/>
                    <a:pt x="21161" y="13247"/>
                    <a:pt x="19728" y="15100"/>
                  </a:cubicBezTo>
                  <a:cubicBezTo>
                    <a:pt x="18295" y="16953"/>
                    <a:pt x="15650" y="18529"/>
                    <a:pt x="13226" y="19554"/>
                  </a:cubicBezTo>
                  <a:cubicBezTo>
                    <a:pt x="10801" y="20579"/>
                    <a:pt x="8597" y="21052"/>
                    <a:pt x="6944" y="21249"/>
                  </a:cubicBezTo>
                  <a:cubicBezTo>
                    <a:pt x="5291" y="21446"/>
                    <a:pt x="4189" y="21367"/>
                    <a:pt x="3197" y="20973"/>
                  </a:cubicBezTo>
                  <a:cubicBezTo>
                    <a:pt x="2205" y="20579"/>
                    <a:pt x="1324" y="19869"/>
                    <a:pt x="1214" y="19318"/>
                  </a:cubicBezTo>
                  <a:cubicBezTo>
                    <a:pt x="1103" y="18766"/>
                    <a:pt x="1765" y="18372"/>
                    <a:pt x="2426" y="17977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6" name="Linea"/>
            <p:cNvSpPr/>
            <p:nvPr/>
          </p:nvSpPr>
          <p:spPr>
            <a:xfrm>
              <a:off x="4057137" y="7517645"/>
              <a:ext cx="6458" cy="8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4" fill="norm" stroke="1" extrusionOk="0">
                  <a:moveTo>
                    <a:pt x="0" y="0"/>
                  </a:moveTo>
                  <a:cubicBezTo>
                    <a:pt x="2400" y="6171"/>
                    <a:pt x="4800" y="12343"/>
                    <a:pt x="7200" y="16155"/>
                  </a:cubicBezTo>
                  <a:cubicBezTo>
                    <a:pt x="9600" y="19966"/>
                    <a:pt x="12000" y="21419"/>
                    <a:pt x="14400" y="21509"/>
                  </a:cubicBezTo>
                  <a:cubicBezTo>
                    <a:pt x="16800" y="21600"/>
                    <a:pt x="19200" y="20329"/>
                    <a:pt x="21600" y="190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7" name="Linea"/>
            <p:cNvSpPr/>
            <p:nvPr/>
          </p:nvSpPr>
          <p:spPr>
            <a:xfrm>
              <a:off x="4061028" y="7444089"/>
              <a:ext cx="4720" cy="13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057" fill="norm" stroke="1" extrusionOk="0">
                  <a:moveTo>
                    <a:pt x="20297" y="21057"/>
                  </a:moveTo>
                  <a:cubicBezTo>
                    <a:pt x="11040" y="10825"/>
                    <a:pt x="1783" y="594"/>
                    <a:pt x="240" y="25"/>
                  </a:cubicBezTo>
                  <a:cubicBezTo>
                    <a:pt x="-1303" y="-543"/>
                    <a:pt x="4869" y="8552"/>
                    <a:pt x="11040" y="1764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8" name="Linea"/>
            <p:cNvSpPr/>
            <p:nvPr/>
          </p:nvSpPr>
          <p:spPr>
            <a:xfrm>
              <a:off x="4115891" y="7514664"/>
              <a:ext cx="69810" cy="101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472" fill="norm" stroke="1" extrusionOk="0">
                  <a:moveTo>
                    <a:pt x="10716" y="3346"/>
                  </a:moveTo>
                  <a:cubicBezTo>
                    <a:pt x="10716" y="2591"/>
                    <a:pt x="10716" y="1836"/>
                    <a:pt x="10395" y="1156"/>
                  </a:cubicBezTo>
                  <a:cubicBezTo>
                    <a:pt x="10074" y="476"/>
                    <a:pt x="9433" y="-128"/>
                    <a:pt x="8043" y="23"/>
                  </a:cubicBezTo>
                  <a:cubicBezTo>
                    <a:pt x="6653" y="174"/>
                    <a:pt x="4514" y="1080"/>
                    <a:pt x="2803" y="3120"/>
                  </a:cubicBezTo>
                  <a:cubicBezTo>
                    <a:pt x="1092" y="5159"/>
                    <a:pt x="-191" y="8331"/>
                    <a:pt x="23" y="11427"/>
                  </a:cubicBezTo>
                  <a:cubicBezTo>
                    <a:pt x="237" y="14524"/>
                    <a:pt x="1948" y="17545"/>
                    <a:pt x="3231" y="19282"/>
                  </a:cubicBezTo>
                  <a:cubicBezTo>
                    <a:pt x="4514" y="21019"/>
                    <a:pt x="5369" y="21472"/>
                    <a:pt x="6973" y="21472"/>
                  </a:cubicBezTo>
                  <a:cubicBezTo>
                    <a:pt x="8577" y="21472"/>
                    <a:pt x="10930" y="21019"/>
                    <a:pt x="13603" y="18753"/>
                  </a:cubicBezTo>
                  <a:cubicBezTo>
                    <a:pt x="16276" y="16487"/>
                    <a:pt x="19270" y="12409"/>
                    <a:pt x="20340" y="9237"/>
                  </a:cubicBezTo>
                  <a:cubicBezTo>
                    <a:pt x="21409" y="6065"/>
                    <a:pt x="20554" y="3799"/>
                    <a:pt x="18736" y="2515"/>
                  </a:cubicBezTo>
                  <a:cubicBezTo>
                    <a:pt x="16918" y="1231"/>
                    <a:pt x="14138" y="929"/>
                    <a:pt x="11678" y="1534"/>
                  </a:cubicBezTo>
                  <a:cubicBezTo>
                    <a:pt x="9219" y="2138"/>
                    <a:pt x="7080" y="3648"/>
                    <a:pt x="4942" y="5159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9" name="Linea"/>
            <p:cNvSpPr/>
            <p:nvPr/>
          </p:nvSpPr>
          <p:spPr>
            <a:xfrm>
              <a:off x="4231481" y="7517645"/>
              <a:ext cx="53811" cy="8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9" fill="norm" stroke="1" extrusionOk="0">
                  <a:moveTo>
                    <a:pt x="0" y="0"/>
                  </a:moveTo>
                  <a:cubicBezTo>
                    <a:pt x="1728" y="5748"/>
                    <a:pt x="3456" y="11497"/>
                    <a:pt x="4320" y="14806"/>
                  </a:cubicBezTo>
                  <a:cubicBezTo>
                    <a:pt x="5184" y="18116"/>
                    <a:pt x="5184" y="18987"/>
                    <a:pt x="5328" y="19858"/>
                  </a:cubicBezTo>
                  <a:cubicBezTo>
                    <a:pt x="5472" y="20729"/>
                    <a:pt x="5760" y="21600"/>
                    <a:pt x="5616" y="21513"/>
                  </a:cubicBezTo>
                  <a:cubicBezTo>
                    <a:pt x="5472" y="21426"/>
                    <a:pt x="4896" y="20381"/>
                    <a:pt x="3744" y="18203"/>
                  </a:cubicBezTo>
                  <a:cubicBezTo>
                    <a:pt x="2592" y="16026"/>
                    <a:pt x="864" y="12716"/>
                    <a:pt x="432" y="10277"/>
                  </a:cubicBezTo>
                  <a:cubicBezTo>
                    <a:pt x="0" y="7839"/>
                    <a:pt x="864" y="6271"/>
                    <a:pt x="2592" y="4965"/>
                  </a:cubicBezTo>
                  <a:cubicBezTo>
                    <a:pt x="4320" y="3658"/>
                    <a:pt x="6912" y="2613"/>
                    <a:pt x="10224" y="2439"/>
                  </a:cubicBezTo>
                  <a:cubicBezTo>
                    <a:pt x="13536" y="2264"/>
                    <a:pt x="17568" y="2961"/>
                    <a:pt x="21600" y="36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0" name="Linea"/>
            <p:cNvSpPr/>
            <p:nvPr/>
          </p:nvSpPr>
          <p:spPr>
            <a:xfrm>
              <a:off x="4335949" y="7493222"/>
              <a:ext cx="78315" cy="117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322" fill="norm" stroke="1" extrusionOk="0">
                  <a:moveTo>
                    <a:pt x="2041" y="5991"/>
                  </a:moveTo>
                  <a:cubicBezTo>
                    <a:pt x="1452" y="5470"/>
                    <a:pt x="863" y="4950"/>
                    <a:pt x="470" y="5080"/>
                  </a:cubicBezTo>
                  <a:cubicBezTo>
                    <a:pt x="77" y="5210"/>
                    <a:pt x="-119" y="5991"/>
                    <a:pt x="77" y="8333"/>
                  </a:cubicBezTo>
                  <a:cubicBezTo>
                    <a:pt x="274" y="10675"/>
                    <a:pt x="863" y="14579"/>
                    <a:pt x="1354" y="16986"/>
                  </a:cubicBezTo>
                  <a:cubicBezTo>
                    <a:pt x="1845" y="19393"/>
                    <a:pt x="2237" y="20304"/>
                    <a:pt x="2237" y="20369"/>
                  </a:cubicBezTo>
                  <a:cubicBezTo>
                    <a:pt x="2237" y="20434"/>
                    <a:pt x="1845" y="19653"/>
                    <a:pt x="1550" y="18287"/>
                  </a:cubicBezTo>
                  <a:cubicBezTo>
                    <a:pt x="1256" y="16921"/>
                    <a:pt x="1059" y="14969"/>
                    <a:pt x="2434" y="12171"/>
                  </a:cubicBezTo>
                  <a:cubicBezTo>
                    <a:pt x="3808" y="9374"/>
                    <a:pt x="6754" y="5730"/>
                    <a:pt x="8717" y="3583"/>
                  </a:cubicBezTo>
                  <a:cubicBezTo>
                    <a:pt x="10681" y="1436"/>
                    <a:pt x="11663" y="786"/>
                    <a:pt x="12645" y="396"/>
                  </a:cubicBezTo>
                  <a:cubicBezTo>
                    <a:pt x="13626" y="5"/>
                    <a:pt x="14608" y="-125"/>
                    <a:pt x="15296" y="135"/>
                  </a:cubicBezTo>
                  <a:cubicBezTo>
                    <a:pt x="15983" y="395"/>
                    <a:pt x="16376" y="1046"/>
                    <a:pt x="16866" y="3258"/>
                  </a:cubicBezTo>
                  <a:cubicBezTo>
                    <a:pt x="17357" y="5470"/>
                    <a:pt x="17946" y="9244"/>
                    <a:pt x="18732" y="12171"/>
                  </a:cubicBezTo>
                  <a:cubicBezTo>
                    <a:pt x="19517" y="15099"/>
                    <a:pt x="20499" y="17181"/>
                    <a:pt x="20990" y="18677"/>
                  </a:cubicBezTo>
                  <a:cubicBezTo>
                    <a:pt x="21481" y="20174"/>
                    <a:pt x="21481" y="21085"/>
                    <a:pt x="21383" y="21280"/>
                  </a:cubicBezTo>
                  <a:cubicBezTo>
                    <a:pt x="21285" y="21475"/>
                    <a:pt x="21088" y="20955"/>
                    <a:pt x="20892" y="20434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1" name="Linea"/>
            <p:cNvSpPr/>
            <p:nvPr/>
          </p:nvSpPr>
          <p:spPr>
            <a:xfrm>
              <a:off x="4462405" y="7505369"/>
              <a:ext cx="104850" cy="95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354" fill="norm" stroke="1" extrusionOk="0">
                  <a:moveTo>
                    <a:pt x="11696" y="4178"/>
                  </a:moveTo>
                  <a:cubicBezTo>
                    <a:pt x="11550" y="3378"/>
                    <a:pt x="11404" y="2578"/>
                    <a:pt x="11185" y="1698"/>
                  </a:cubicBezTo>
                  <a:cubicBezTo>
                    <a:pt x="10966" y="818"/>
                    <a:pt x="10674" y="-142"/>
                    <a:pt x="9506" y="18"/>
                  </a:cubicBezTo>
                  <a:cubicBezTo>
                    <a:pt x="8339" y="178"/>
                    <a:pt x="6296" y="1458"/>
                    <a:pt x="4471" y="3938"/>
                  </a:cubicBezTo>
                  <a:cubicBezTo>
                    <a:pt x="2647" y="6418"/>
                    <a:pt x="1042" y="10098"/>
                    <a:pt x="385" y="12898"/>
                  </a:cubicBezTo>
                  <a:cubicBezTo>
                    <a:pt x="-272" y="15698"/>
                    <a:pt x="20" y="17618"/>
                    <a:pt x="458" y="18898"/>
                  </a:cubicBezTo>
                  <a:cubicBezTo>
                    <a:pt x="896" y="20178"/>
                    <a:pt x="1479" y="20818"/>
                    <a:pt x="2136" y="21138"/>
                  </a:cubicBezTo>
                  <a:cubicBezTo>
                    <a:pt x="2793" y="21458"/>
                    <a:pt x="3523" y="21458"/>
                    <a:pt x="4398" y="20898"/>
                  </a:cubicBezTo>
                  <a:cubicBezTo>
                    <a:pt x="5274" y="20338"/>
                    <a:pt x="6296" y="19218"/>
                    <a:pt x="7463" y="16978"/>
                  </a:cubicBezTo>
                  <a:cubicBezTo>
                    <a:pt x="8631" y="14738"/>
                    <a:pt x="9944" y="11378"/>
                    <a:pt x="10674" y="9218"/>
                  </a:cubicBezTo>
                  <a:cubicBezTo>
                    <a:pt x="11404" y="7058"/>
                    <a:pt x="11550" y="6098"/>
                    <a:pt x="11769" y="5058"/>
                  </a:cubicBezTo>
                  <a:cubicBezTo>
                    <a:pt x="11987" y="4018"/>
                    <a:pt x="12279" y="2898"/>
                    <a:pt x="12352" y="2738"/>
                  </a:cubicBezTo>
                  <a:cubicBezTo>
                    <a:pt x="12425" y="2578"/>
                    <a:pt x="12279" y="3378"/>
                    <a:pt x="12206" y="5858"/>
                  </a:cubicBezTo>
                  <a:cubicBezTo>
                    <a:pt x="12133" y="8338"/>
                    <a:pt x="12133" y="12498"/>
                    <a:pt x="12279" y="15058"/>
                  </a:cubicBezTo>
                  <a:cubicBezTo>
                    <a:pt x="12425" y="17618"/>
                    <a:pt x="12717" y="18578"/>
                    <a:pt x="14250" y="18978"/>
                  </a:cubicBezTo>
                  <a:cubicBezTo>
                    <a:pt x="15782" y="19378"/>
                    <a:pt x="18555" y="19218"/>
                    <a:pt x="21328" y="19058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2" name="Linea"/>
            <p:cNvSpPr/>
            <p:nvPr/>
          </p:nvSpPr>
          <p:spPr>
            <a:xfrm>
              <a:off x="4604186" y="7438006"/>
              <a:ext cx="44860" cy="165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600" fill="norm" stroke="1" extrusionOk="0">
                  <a:moveTo>
                    <a:pt x="4980" y="0"/>
                  </a:moveTo>
                  <a:cubicBezTo>
                    <a:pt x="3266" y="2151"/>
                    <a:pt x="1551" y="4301"/>
                    <a:pt x="694" y="7247"/>
                  </a:cubicBezTo>
                  <a:cubicBezTo>
                    <a:pt x="-163" y="10192"/>
                    <a:pt x="-163" y="13932"/>
                    <a:pt x="351" y="16364"/>
                  </a:cubicBezTo>
                  <a:cubicBezTo>
                    <a:pt x="866" y="18795"/>
                    <a:pt x="1894" y="19917"/>
                    <a:pt x="3094" y="20618"/>
                  </a:cubicBezTo>
                  <a:cubicBezTo>
                    <a:pt x="4294" y="21319"/>
                    <a:pt x="5666" y="21600"/>
                    <a:pt x="8237" y="21600"/>
                  </a:cubicBezTo>
                  <a:cubicBezTo>
                    <a:pt x="10808" y="21600"/>
                    <a:pt x="14580" y="21319"/>
                    <a:pt x="16980" y="20945"/>
                  </a:cubicBezTo>
                  <a:cubicBezTo>
                    <a:pt x="19380" y="20571"/>
                    <a:pt x="20408" y="20104"/>
                    <a:pt x="21437" y="19636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3" name="Linea"/>
            <p:cNvSpPr/>
            <p:nvPr/>
          </p:nvSpPr>
          <p:spPr>
            <a:xfrm>
              <a:off x="4588778" y="7485359"/>
              <a:ext cx="81791" cy="2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16" y="14400"/>
                    <a:pt x="10232" y="7200"/>
                    <a:pt x="13832" y="3600"/>
                  </a:cubicBezTo>
                  <a:cubicBezTo>
                    <a:pt x="17432" y="0"/>
                    <a:pt x="19516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4" name="Linea"/>
            <p:cNvSpPr/>
            <p:nvPr/>
          </p:nvSpPr>
          <p:spPr>
            <a:xfrm>
              <a:off x="4675017" y="7527300"/>
              <a:ext cx="47210" cy="79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116" fill="norm" stroke="1" extrusionOk="0">
                  <a:moveTo>
                    <a:pt x="2879" y="1429"/>
                  </a:moveTo>
                  <a:cubicBezTo>
                    <a:pt x="1898" y="671"/>
                    <a:pt x="916" y="-87"/>
                    <a:pt x="425" y="8"/>
                  </a:cubicBezTo>
                  <a:cubicBezTo>
                    <a:pt x="-66" y="102"/>
                    <a:pt x="-66" y="1050"/>
                    <a:pt x="98" y="3987"/>
                  </a:cubicBezTo>
                  <a:cubicBezTo>
                    <a:pt x="261" y="6924"/>
                    <a:pt x="588" y="11850"/>
                    <a:pt x="752" y="14787"/>
                  </a:cubicBezTo>
                  <a:cubicBezTo>
                    <a:pt x="916" y="17724"/>
                    <a:pt x="916" y="18671"/>
                    <a:pt x="2552" y="19618"/>
                  </a:cubicBezTo>
                  <a:cubicBezTo>
                    <a:pt x="4188" y="20566"/>
                    <a:pt x="7461" y="21513"/>
                    <a:pt x="10734" y="20945"/>
                  </a:cubicBezTo>
                  <a:cubicBezTo>
                    <a:pt x="14007" y="20376"/>
                    <a:pt x="17279" y="18292"/>
                    <a:pt x="19079" y="16966"/>
                  </a:cubicBezTo>
                  <a:cubicBezTo>
                    <a:pt x="20879" y="15639"/>
                    <a:pt x="21207" y="15071"/>
                    <a:pt x="21534" y="14503"/>
                  </a:cubicBezTo>
                </a:path>
              </a:pathLst>
            </a:cu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5" name="Linea"/>
            <p:cNvSpPr/>
            <p:nvPr/>
          </p:nvSpPr>
          <p:spPr>
            <a:xfrm>
              <a:off x="4692092" y="7463835"/>
              <a:ext cx="1" cy="2153"/>
            </a:xfrm>
            <a:prstGeom prst="ellipse">
              <a:avLst/>
            </a:prstGeom>
            <a:noFill/>
            <a:ln w="25400" cap="rnd">
              <a:solidFill>
                <a:srgbClr val="15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0"/>
                </a:spcBef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10017" name="lcosfilogo-filtered.jpeg" descr="lcosfilogo-filtered.jpe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0018" name="IMG_4269.jpeg" descr="IMG_4269.jpe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0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0021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sp>
        <p:nvSpPr>
          <p:cNvPr id="10022" name="Rettangolo"/>
          <p:cNvSpPr/>
          <p:nvPr/>
        </p:nvSpPr>
        <p:spPr>
          <a:xfrm>
            <a:off x="1472464" y="1591512"/>
            <a:ext cx="10419204" cy="6297203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0239" name="Disegno"/>
          <p:cNvGrpSpPr/>
          <p:nvPr/>
        </p:nvGrpSpPr>
        <p:grpSpPr>
          <a:xfrm>
            <a:off x="1574711" y="1806676"/>
            <a:ext cx="9881961" cy="4510790"/>
            <a:chOff x="-72478" y="-70925"/>
            <a:chExt cx="9881959" cy="4510788"/>
          </a:xfrm>
        </p:grpSpPr>
        <p:pic>
          <p:nvPicPr>
            <p:cNvPr id="1002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2479" y="140603"/>
              <a:ext cx="96345" cy="642552"/>
            </a:xfrm>
            <a:prstGeom prst="rect">
              <a:avLst/>
            </a:prstGeom>
            <a:effectLst/>
          </p:spPr>
        </p:pic>
        <p:pic>
          <p:nvPicPr>
            <p:cNvPr id="1002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8378" y="91650"/>
              <a:ext cx="366270" cy="677858"/>
            </a:xfrm>
            <a:prstGeom prst="rect">
              <a:avLst/>
            </a:prstGeom>
            <a:effectLst/>
          </p:spPr>
        </p:pic>
        <p:pic>
          <p:nvPicPr>
            <p:cNvPr id="1002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1174" y="358955"/>
              <a:ext cx="89451" cy="396906"/>
            </a:xfrm>
            <a:prstGeom prst="rect">
              <a:avLst/>
            </a:prstGeom>
            <a:effectLst/>
          </p:spPr>
        </p:pic>
        <p:pic>
          <p:nvPicPr>
            <p:cNvPr id="1002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3310" y="23613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03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73416" y="373582"/>
              <a:ext cx="210307" cy="392802"/>
            </a:xfrm>
            <a:prstGeom prst="rect">
              <a:avLst/>
            </a:prstGeom>
            <a:effectLst/>
          </p:spPr>
        </p:pic>
        <p:pic>
          <p:nvPicPr>
            <p:cNvPr id="1003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22062" y="338485"/>
              <a:ext cx="238487" cy="399180"/>
            </a:xfrm>
            <a:prstGeom prst="rect">
              <a:avLst/>
            </a:prstGeom>
            <a:effectLst/>
          </p:spPr>
        </p:pic>
        <p:pic>
          <p:nvPicPr>
            <p:cNvPr id="1003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63776" y="99662"/>
              <a:ext cx="111592" cy="608435"/>
            </a:xfrm>
            <a:prstGeom prst="rect">
              <a:avLst/>
            </a:prstGeom>
            <a:effectLst/>
          </p:spPr>
        </p:pic>
        <p:pic>
          <p:nvPicPr>
            <p:cNvPr id="1003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93124" y="324784"/>
              <a:ext cx="245408" cy="403783"/>
            </a:xfrm>
            <a:prstGeom prst="rect">
              <a:avLst/>
            </a:prstGeom>
            <a:effectLst/>
          </p:spPr>
        </p:pic>
        <p:pic>
          <p:nvPicPr>
            <p:cNvPr id="1003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64096" y="60460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04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57476" y="64554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04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80345" y="352132"/>
              <a:ext cx="139481" cy="375422"/>
            </a:xfrm>
            <a:prstGeom prst="rect">
              <a:avLst/>
            </a:prstGeom>
            <a:effectLst/>
          </p:spPr>
        </p:pic>
        <p:pic>
          <p:nvPicPr>
            <p:cNvPr id="10045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66252" y="181544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04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863333" y="335857"/>
              <a:ext cx="112460" cy="447298"/>
            </a:xfrm>
            <a:prstGeom prst="rect">
              <a:avLst/>
            </a:prstGeom>
            <a:effectLst/>
          </p:spPr>
        </p:pic>
        <p:pic>
          <p:nvPicPr>
            <p:cNvPr id="1004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17721" y="334824"/>
              <a:ext cx="251451" cy="434684"/>
            </a:xfrm>
            <a:prstGeom prst="rect">
              <a:avLst/>
            </a:prstGeom>
            <a:effectLst/>
          </p:spPr>
        </p:pic>
        <p:pic>
          <p:nvPicPr>
            <p:cNvPr id="1005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171532" y="343164"/>
              <a:ext cx="293753" cy="368149"/>
            </a:xfrm>
            <a:prstGeom prst="rect">
              <a:avLst/>
            </a:prstGeom>
            <a:effectLst/>
          </p:spPr>
        </p:pic>
        <p:pic>
          <p:nvPicPr>
            <p:cNvPr id="1005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73688" y="72368"/>
              <a:ext cx="184977" cy="693021"/>
            </a:xfrm>
            <a:prstGeom prst="rect">
              <a:avLst/>
            </a:prstGeom>
            <a:effectLst/>
          </p:spPr>
        </p:pic>
        <p:pic>
          <p:nvPicPr>
            <p:cNvPr id="1005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57741" y="79191"/>
              <a:ext cx="152002" cy="690317"/>
            </a:xfrm>
            <a:prstGeom prst="rect">
              <a:avLst/>
            </a:prstGeom>
            <a:effectLst/>
          </p:spPr>
        </p:pic>
        <p:pic>
          <p:nvPicPr>
            <p:cNvPr id="1005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54404" y="4133"/>
              <a:ext cx="76201" cy="267259"/>
            </a:xfrm>
            <a:prstGeom prst="rect">
              <a:avLst/>
            </a:prstGeom>
            <a:effectLst/>
          </p:spPr>
        </p:pic>
        <p:pic>
          <p:nvPicPr>
            <p:cNvPr id="1005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38776" y="308916"/>
              <a:ext cx="87942" cy="385533"/>
            </a:xfrm>
            <a:prstGeom prst="rect">
              <a:avLst/>
            </a:prstGeom>
            <a:effectLst/>
          </p:spPr>
        </p:pic>
        <p:pic>
          <p:nvPicPr>
            <p:cNvPr id="1006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09403" y="14060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06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65336" y="323622"/>
              <a:ext cx="106417" cy="370827"/>
            </a:xfrm>
            <a:prstGeom prst="rect">
              <a:avLst/>
            </a:prstGeom>
            <a:effectLst/>
          </p:spPr>
        </p:pic>
        <p:pic>
          <p:nvPicPr>
            <p:cNvPr id="1006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07638" y="330515"/>
              <a:ext cx="233322" cy="377582"/>
            </a:xfrm>
            <a:prstGeom prst="rect">
              <a:avLst/>
            </a:prstGeom>
            <a:effectLst/>
          </p:spPr>
        </p:pic>
        <p:pic>
          <p:nvPicPr>
            <p:cNvPr id="1006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591664" y="312961"/>
              <a:ext cx="253847" cy="360219"/>
            </a:xfrm>
            <a:prstGeom prst="rect">
              <a:avLst/>
            </a:prstGeom>
            <a:effectLst/>
          </p:spPr>
        </p:pic>
        <p:pic>
          <p:nvPicPr>
            <p:cNvPr id="1006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838552" y="340656"/>
              <a:ext cx="336936" cy="327068"/>
            </a:xfrm>
            <a:prstGeom prst="rect">
              <a:avLst/>
            </a:prstGeom>
            <a:effectLst/>
          </p:spPr>
        </p:pic>
        <p:pic>
          <p:nvPicPr>
            <p:cNvPr id="1007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088819" y="304298"/>
              <a:ext cx="316569" cy="567563"/>
            </a:xfrm>
            <a:prstGeom prst="rect">
              <a:avLst/>
            </a:prstGeom>
            <a:effectLst/>
          </p:spPr>
        </p:pic>
        <p:pic>
          <p:nvPicPr>
            <p:cNvPr id="1007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461874" y="248563"/>
              <a:ext cx="82243" cy="355836"/>
            </a:xfrm>
            <a:prstGeom prst="rect">
              <a:avLst/>
            </a:prstGeom>
            <a:effectLst/>
          </p:spPr>
        </p:pic>
        <p:pic>
          <p:nvPicPr>
            <p:cNvPr id="1007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75533" y="258877"/>
              <a:ext cx="249370" cy="387808"/>
            </a:xfrm>
            <a:prstGeom prst="rect">
              <a:avLst/>
            </a:prstGeom>
            <a:effectLst/>
          </p:spPr>
        </p:pic>
        <p:pic>
          <p:nvPicPr>
            <p:cNvPr id="1007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25456" y="262194"/>
              <a:ext cx="296068" cy="343550"/>
            </a:xfrm>
            <a:prstGeom prst="rect">
              <a:avLst/>
            </a:prstGeom>
            <a:effectLst/>
          </p:spPr>
        </p:pic>
        <p:pic>
          <p:nvPicPr>
            <p:cNvPr id="1007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072228" y="226829"/>
              <a:ext cx="462205" cy="346832"/>
            </a:xfrm>
            <a:prstGeom prst="rect">
              <a:avLst/>
            </a:prstGeom>
            <a:effectLst/>
          </p:spPr>
        </p:pic>
        <p:pic>
          <p:nvPicPr>
            <p:cNvPr id="1008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90284" y="176075"/>
              <a:ext cx="313535" cy="367615"/>
            </a:xfrm>
            <a:prstGeom prst="rect">
              <a:avLst/>
            </a:prstGeom>
            <a:effectLst/>
          </p:spPr>
        </p:pic>
        <p:pic>
          <p:nvPicPr>
            <p:cNvPr id="1008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51234" y="195191"/>
              <a:ext cx="227073" cy="396906"/>
            </a:xfrm>
            <a:prstGeom prst="rect">
              <a:avLst/>
            </a:prstGeom>
            <a:effectLst/>
          </p:spPr>
        </p:pic>
        <p:pic>
          <p:nvPicPr>
            <p:cNvPr id="1008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286895" y="24603"/>
              <a:ext cx="112460" cy="562945"/>
            </a:xfrm>
            <a:prstGeom prst="rect">
              <a:avLst/>
            </a:prstGeom>
            <a:effectLst/>
          </p:spPr>
        </p:pic>
        <p:pic>
          <p:nvPicPr>
            <p:cNvPr id="1008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166032" y="126956"/>
              <a:ext cx="360228" cy="123965"/>
            </a:xfrm>
            <a:prstGeom prst="rect">
              <a:avLst/>
            </a:prstGeom>
            <a:effectLst/>
          </p:spPr>
        </p:pic>
        <p:pic>
          <p:nvPicPr>
            <p:cNvPr id="1008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11558" y="262022"/>
              <a:ext cx="312320" cy="324870"/>
            </a:xfrm>
            <a:prstGeom prst="rect">
              <a:avLst/>
            </a:prstGeom>
            <a:effectLst/>
          </p:spPr>
        </p:pic>
        <p:pic>
          <p:nvPicPr>
            <p:cNvPr id="1009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103223" y="-57238"/>
              <a:ext cx="214685" cy="710746"/>
            </a:xfrm>
            <a:prstGeom prst="rect">
              <a:avLst/>
            </a:prstGeom>
            <a:effectLst/>
          </p:spPr>
        </p:pic>
        <p:pic>
          <p:nvPicPr>
            <p:cNvPr id="1009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333349" y="231412"/>
              <a:ext cx="233482" cy="258621"/>
            </a:xfrm>
            <a:prstGeom prst="rect">
              <a:avLst/>
            </a:prstGeom>
            <a:effectLst/>
          </p:spPr>
        </p:pic>
        <p:pic>
          <p:nvPicPr>
            <p:cNvPr id="1009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42756" y="-2691"/>
              <a:ext cx="159178" cy="492435"/>
            </a:xfrm>
            <a:prstGeom prst="rect">
              <a:avLst/>
            </a:prstGeom>
            <a:effectLst/>
          </p:spPr>
        </p:pic>
        <p:pic>
          <p:nvPicPr>
            <p:cNvPr id="1009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584537" y="218978"/>
              <a:ext cx="222864" cy="255279"/>
            </a:xfrm>
            <a:prstGeom prst="rect">
              <a:avLst/>
            </a:prstGeom>
            <a:effectLst/>
          </p:spPr>
        </p:pic>
        <p:pic>
          <p:nvPicPr>
            <p:cNvPr id="1009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17818" y="4133"/>
              <a:ext cx="140661" cy="460684"/>
            </a:xfrm>
            <a:prstGeom prst="rect">
              <a:avLst/>
            </a:prstGeom>
            <a:effectLst/>
          </p:spPr>
        </p:pic>
        <p:pic>
          <p:nvPicPr>
            <p:cNvPr id="1010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907347" y="-2691"/>
              <a:ext cx="153865" cy="475220"/>
            </a:xfrm>
            <a:prstGeom prst="rect">
              <a:avLst/>
            </a:prstGeom>
            <a:effectLst/>
          </p:spPr>
        </p:pic>
        <p:pic>
          <p:nvPicPr>
            <p:cNvPr id="1010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002675" y="197629"/>
              <a:ext cx="294219" cy="300264"/>
            </a:xfrm>
            <a:prstGeom prst="rect">
              <a:avLst/>
            </a:prstGeom>
            <a:effectLst/>
          </p:spPr>
        </p:pic>
        <p:pic>
          <p:nvPicPr>
            <p:cNvPr id="1010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533304" y="-36808"/>
              <a:ext cx="168479" cy="724434"/>
            </a:xfrm>
            <a:prstGeom prst="rect">
              <a:avLst/>
            </a:prstGeom>
            <a:effectLst/>
          </p:spPr>
        </p:pic>
        <p:pic>
          <p:nvPicPr>
            <p:cNvPr id="1010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487486" y="249779"/>
              <a:ext cx="304943" cy="185377"/>
            </a:xfrm>
            <a:prstGeom prst="rect">
              <a:avLst/>
            </a:prstGeom>
            <a:effectLst/>
          </p:spPr>
        </p:pic>
        <p:pic>
          <p:nvPicPr>
            <p:cNvPr id="1010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757366" y="147427"/>
              <a:ext cx="95494" cy="362788"/>
            </a:xfrm>
            <a:prstGeom prst="rect">
              <a:avLst/>
            </a:prstGeom>
            <a:effectLst/>
          </p:spPr>
        </p:pic>
        <p:pic>
          <p:nvPicPr>
            <p:cNvPr id="1011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17415" y="58721"/>
              <a:ext cx="146344" cy="76201"/>
            </a:xfrm>
            <a:prstGeom prst="rect">
              <a:avLst/>
            </a:prstGeom>
            <a:effectLst/>
          </p:spPr>
        </p:pic>
        <p:pic>
          <p:nvPicPr>
            <p:cNvPr id="1011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65361" y="180407"/>
              <a:ext cx="221320" cy="316161"/>
            </a:xfrm>
            <a:prstGeom prst="rect">
              <a:avLst/>
            </a:prstGeom>
            <a:effectLst/>
          </p:spPr>
        </p:pic>
        <p:pic>
          <p:nvPicPr>
            <p:cNvPr id="1011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077652" y="181544"/>
              <a:ext cx="101536" cy="315024"/>
            </a:xfrm>
            <a:prstGeom prst="rect">
              <a:avLst/>
            </a:prstGeom>
            <a:effectLst/>
          </p:spPr>
        </p:pic>
        <p:pic>
          <p:nvPicPr>
            <p:cNvPr id="10117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031658" y="106485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11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93572" y="186648"/>
              <a:ext cx="227341" cy="312194"/>
            </a:xfrm>
            <a:prstGeom prst="rect">
              <a:avLst/>
            </a:prstGeom>
            <a:effectLst/>
          </p:spPr>
        </p:pic>
        <p:pic>
          <p:nvPicPr>
            <p:cNvPr id="1012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367725" y="183343"/>
              <a:ext cx="246568" cy="299544"/>
            </a:xfrm>
            <a:prstGeom prst="rect">
              <a:avLst/>
            </a:prstGeom>
            <a:effectLst/>
          </p:spPr>
        </p:pic>
        <p:pic>
          <p:nvPicPr>
            <p:cNvPr id="1012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586437" y="-70926"/>
              <a:ext cx="223045" cy="795797"/>
            </a:xfrm>
            <a:prstGeom prst="rect">
              <a:avLst/>
            </a:prstGeom>
            <a:effectLst/>
          </p:spPr>
        </p:pic>
        <p:pic>
          <p:nvPicPr>
            <p:cNvPr id="1012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00632" y="2008618"/>
              <a:ext cx="202586" cy="244278"/>
            </a:xfrm>
            <a:prstGeom prst="rect">
              <a:avLst/>
            </a:prstGeom>
            <a:effectLst/>
          </p:spPr>
        </p:pic>
        <p:pic>
          <p:nvPicPr>
            <p:cNvPr id="1012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515774" y="1927873"/>
              <a:ext cx="380868" cy="314317"/>
            </a:xfrm>
            <a:prstGeom prst="rect">
              <a:avLst/>
            </a:prstGeom>
            <a:effectLst/>
          </p:spPr>
        </p:pic>
        <p:pic>
          <p:nvPicPr>
            <p:cNvPr id="1012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945177" y="1911717"/>
              <a:ext cx="102461" cy="522623"/>
            </a:xfrm>
            <a:prstGeom prst="rect">
              <a:avLst/>
            </a:prstGeom>
            <a:effectLst/>
          </p:spPr>
        </p:pic>
        <p:pic>
          <p:nvPicPr>
            <p:cNvPr id="1013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938612" y="1949100"/>
              <a:ext cx="314500" cy="320499"/>
            </a:xfrm>
            <a:prstGeom prst="rect">
              <a:avLst/>
            </a:prstGeom>
            <a:effectLst/>
          </p:spPr>
        </p:pic>
        <p:pic>
          <p:nvPicPr>
            <p:cNvPr id="1013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312819" y="1937977"/>
              <a:ext cx="102461" cy="293113"/>
            </a:xfrm>
            <a:prstGeom prst="rect">
              <a:avLst/>
            </a:prstGeom>
            <a:effectLst/>
          </p:spPr>
        </p:pic>
        <p:pic>
          <p:nvPicPr>
            <p:cNvPr id="10135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53500" y="17278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13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530944" y="1870851"/>
              <a:ext cx="306444" cy="307453"/>
            </a:xfrm>
            <a:prstGeom prst="rect">
              <a:avLst/>
            </a:prstGeom>
            <a:effectLst/>
          </p:spPr>
        </p:pic>
        <p:pic>
          <p:nvPicPr>
            <p:cNvPr id="1013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904615" y="1747591"/>
              <a:ext cx="101519" cy="468856"/>
            </a:xfrm>
            <a:prstGeom prst="rect">
              <a:avLst/>
            </a:prstGeom>
            <a:effectLst/>
          </p:spPr>
        </p:pic>
        <p:pic>
          <p:nvPicPr>
            <p:cNvPr id="10141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838022" y="1839501"/>
              <a:ext cx="312543" cy="102461"/>
            </a:xfrm>
            <a:prstGeom prst="rect">
              <a:avLst/>
            </a:prstGeom>
            <a:effectLst/>
          </p:spPr>
        </p:pic>
        <p:pic>
          <p:nvPicPr>
            <p:cNvPr id="1014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95818" y="1892022"/>
              <a:ext cx="356739" cy="351430"/>
            </a:xfrm>
            <a:prstGeom prst="rect">
              <a:avLst/>
            </a:prstGeom>
            <a:effectLst/>
          </p:spPr>
        </p:pic>
        <p:pic>
          <p:nvPicPr>
            <p:cNvPr id="1014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487961" y="1883027"/>
              <a:ext cx="419735" cy="334667"/>
            </a:xfrm>
            <a:prstGeom prst="rect">
              <a:avLst/>
            </a:prstGeom>
            <a:effectLst/>
          </p:spPr>
        </p:pic>
        <p:pic>
          <p:nvPicPr>
            <p:cNvPr id="1014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455136" y="2039424"/>
              <a:ext cx="126533" cy="211095"/>
            </a:xfrm>
            <a:prstGeom prst="rect">
              <a:avLst/>
            </a:prstGeom>
            <a:effectLst/>
          </p:spPr>
        </p:pic>
        <p:pic>
          <p:nvPicPr>
            <p:cNvPr id="1014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966681" y="1905152"/>
              <a:ext cx="340388" cy="346461"/>
            </a:xfrm>
            <a:prstGeom prst="rect">
              <a:avLst/>
            </a:prstGeom>
            <a:effectLst/>
          </p:spPr>
        </p:pic>
        <p:pic>
          <p:nvPicPr>
            <p:cNvPr id="1015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439892" y="1701635"/>
              <a:ext cx="82767" cy="540140"/>
            </a:xfrm>
            <a:prstGeom prst="rect">
              <a:avLst/>
            </a:prstGeom>
            <a:effectLst/>
          </p:spPr>
        </p:pic>
        <p:pic>
          <p:nvPicPr>
            <p:cNvPr id="1015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88379" y="1928771"/>
              <a:ext cx="292311" cy="296955"/>
            </a:xfrm>
            <a:prstGeom prst="rect">
              <a:avLst/>
            </a:prstGeom>
            <a:effectLst/>
          </p:spPr>
        </p:pic>
        <p:pic>
          <p:nvPicPr>
            <p:cNvPr id="1015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960341" y="1881064"/>
              <a:ext cx="323862" cy="383059"/>
            </a:xfrm>
            <a:prstGeom prst="rect">
              <a:avLst/>
            </a:prstGeom>
            <a:effectLst/>
          </p:spPr>
        </p:pic>
        <p:pic>
          <p:nvPicPr>
            <p:cNvPr id="1015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005981" y="1898587"/>
              <a:ext cx="271658" cy="658719"/>
            </a:xfrm>
            <a:prstGeom prst="rect">
              <a:avLst/>
            </a:prstGeom>
            <a:effectLst/>
          </p:spPr>
        </p:pic>
        <p:pic>
          <p:nvPicPr>
            <p:cNvPr id="1015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399756" y="1859196"/>
              <a:ext cx="107658" cy="315687"/>
            </a:xfrm>
            <a:prstGeom prst="rect">
              <a:avLst/>
            </a:prstGeom>
            <a:effectLst/>
          </p:spPr>
        </p:pic>
        <p:pic>
          <p:nvPicPr>
            <p:cNvPr id="10161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452199" y="16753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16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644078" y="1841586"/>
              <a:ext cx="336019" cy="339237"/>
            </a:xfrm>
            <a:prstGeom prst="rect">
              <a:avLst/>
            </a:prstGeom>
            <a:effectLst/>
          </p:spPr>
        </p:pic>
        <p:pic>
          <p:nvPicPr>
            <p:cNvPr id="1016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004079" y="1846066"/>
              <a:ext cx="186100" cy="308350"/>
            </a:xfrm>
            <a:prstGeom prst="rect">
              <a:avLst/>
            </a:prstGeom>
            <a:effectLst/>
          </p:spPr>
        </p:pic>
        <p:pic>
          <p:nvPicPr>
            <p:cNvPr id="10167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056183" y="1642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16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010753" y="3170185"/>
              <a:ext cx="197523" cy="224568"/>
            </a:xfrm>
            <a:prstGeom prst="rect">
              <a:avLst/>
            </a:prstGeom>
            <a:effectLst/>
          </p:spPr>
        </p:pic>
        <p:pic>
          <p:nvPicPr>
            <p:cNvPr id="1017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622841" y="3030183"/>
              <a:ext cx="326322" cy="323780"/>
            </a:xfrm>
            <a:prstGeom prst="rect">
              <a:avLst/>
            </a:prstGeom>
            <a:effectLst/>
          </p:spPr>
        </p:pic>
        <p:pic>
          <p:nvPicPr>
            <p:cNvPr id="1017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938612" y="3014362"/>
              <a:ext cx="279717" cy="348324"/>
            </a:xfrm>
            <a:prstGeom prst="rect">
              <a:avLst/>
            </a:prstGeom>
            <a:effectLst/>
          </p:spPr>
        </p:pic>
        <p:pic>
          <p:nvPicPr>
            <p:cNvPr id="1017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146505" y="3014644"/>
              <a:ext cx="170300" cy="317155"/>
            </a:xfrm>
            <a:prstGeom prst="rect">
              <a:avLst/>
            </a:prstGeom>
            <a:effectLst/>
          </p:spPr>
        </p:pic>
        <p:pic>
          <p:nvPicPr>
            <p:cNvPr id="1017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339455" y="2857083"/>
              <a:ext cx="193996" cy="473696"/>
            </a:xfrm>
            <a:prstGeom prst="rect">
              <a:avLst/>
            </a:prstGeom>
            <a:effectLst/>
          </p:spPr>
        </p:pic>
        <p:pic>
          <p:nvPicPr>
            <p:cNvPr id="1017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563042" y="2857083"/>
              <a:ext cx="246141" cy="472621"/>
            </a:xfrm>
            <a:prstGeom prst="rect">
              <a:avLst/>
            </a:prstGeom>
            <a:effectLst/>
          </p:spPr>
        </p:pic>
        <p:pic>
          <p:nvPicPr>
            <p:cNvPr id="1018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516335" y="2962123"/>
              <a:ext cx="299413" cy="102462"/>
            </a:xfrm>
            <a:prstGeom prst="rect">
              <a:avLst/>
            </a:prstGeom>
            <a:effectLst/>
          </p:spPr>
        </p:pic>
        <p:pic>
          <p:nvPicPr>
            <p:cNvPr id="1018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818729" y="3015863"/>
              <a:ext cx="371226" cy="325850"/>
            </a:xfrm>
            <a:prstGeom prst="rect">
              <a:avLst/>
            </a:prstGeom>
            <a:effectLst/>
          </p:spPr>
        </p:pic>
        <p:pic>
          <p:nvPicPr>
            <p:cNvPr id="1018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221204" y="2989478"/>
              <a:ext cx="310133" cy="354210"/>
            </a:xfrm>
            <a:prstGeom prst="rect">
              <a:avLst/>
            </a:prstGeom>
            <a:effectLst/>
          </p:spPr>
        </p:pic>
        <p:pic>
          <p:nvPicPr>
            <p:cNvPr id="1018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467011" y="3035706"/>
              <a:ext cx="405708" cy="301420"/>
            </a:xfrm>
            <a:prstGeom prst="rect">
              <a:avLst/>
            </a:prstGeom>
            <a:effectLst/>
          </p:spPr>
        </p:pic>
        <p:pic>
          <p:nvPicPr>
            <p:cNvPr id="1018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906863" y="2791432"/>
              <a:ext cx="248153" cy="525882"/>
            </a:xfrm>
            <a:prstGeom prst="rect">
              <a:avLst/>
            </a:prstGeom>
            <a:effectLst/>
          </p:spPr>
        </p:pic>
        <p:pic>
          <p:nvPicPr>
            <p:cNvPr id="1019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151517" y="2992760"/>
              <a:ext cx="200451" cy="315268"/>
            </a:xfrm>
            <a:prstGeom prst="rect">
              <a:avLst/>
            </a:prstGeom>
            <a:effectLst/>
          </p:spPr>
        </p:pic>
        <p:pic>
          <p:nvPicPr>
            <p:cNvPr id="1019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145756" y="2811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19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043979" y="4220283"/>
              <a:ext cx="181422" cy="194822"/>
            </a:xfrm>
            <a:prstGeom prst="rect">
              <a:avLst/>
            </a:prstGeom>
            <a:effectLst/>
          </p:spPr>
        </p:pic>
        <p:pic>
          <p:nvPicPr>
            <p:cNvPr id="1019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569271" y="4109841"/>
              <a:ext cx="366761" cy="330023"/>
            </a:xfrm>
            <a:prstGeom prst="rect">
              <a:avLst/>
            </a:prstGeom>
            <a:effectLst/>
          </p:spPr>
        </p:pic>
        <p:pic>
          <p:nvPicPr>
            <p:cNvPr id="1019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823433" y="3900924"/>
              <a:ext cx="112599" cy="524812"/>
            </a:xfrm>
            <a:prstGeom prst="rect">
              <a:avLst/>
            </a:prstGeom>
            <a:effectLst/>
          </p:spPr>
        </p:pic>
        <p:pic>
          <p:nvPicPr>
            <p:cNvPr id="1020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013819" y="4066809"/>
              <a:ext cx="112599" cy="337044"/>
            </a:xfrm>
            <a:prstGeom prst="rect">
              <a:avLst/>
            </a:prstGeom>
            <a:effectLst/>
          </p:spPr>
        </p:pic>
        <p:pic>
          <p:nvPicPr>
            <p:cNvPr id="1020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058073" y="39009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0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195179" y="4073915"/>
              <a:ext cx="312012" cy="365093"/>
            </a:xfrm>
            <a:prstGeom prst="rect">
              <a:avLst/>
            </a:prstGeom>
            <a:effectLst/>
          </p:spPr>
        </p:pic>
        <p:pic>
          <p:nvPicPr>
            <p:cNvPr id="1020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417860" y="3914054"/>
              <a:ext cx="109026" cy="498892"/>
            </a:xfrm>
            <a:prstGeom prst="rect">
              <a:avLst/>
            </a:prstGeom>
            <a:effectLst/>
          </p:spPr>
        </p:pic>
        <p:pic>
          <p:nvPicPr>
            <p:cNvPr id="10209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609224" y="4108286"/>
              <a:ext cx="300221" cy="324340"/>
            </a:xfrm>
            <a:prstGeom prst="rect">
              <a:avLst/>
            </a:prstGeom>
            <a:effectLst/>
          </p:spPr>
        </p:pic>
        <p:pic>
          <p:nvPicPr>
            <p:cNvPr id="10211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815559" y="4111005"/>
              <a:ext cx="170880" cy="316651"/>
            </a:xfrm>
            <a:prstGeom prst="rect">
              <a:avLst/>
            </a:prstGeom>
            <a:effectLst/>
          </p:spPr>
        </p:pic>
        <p:pic>
          <p:nvPicPr>
            <p:cNvPr id="10213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041914" y="3927184"/>
              <a:ext cx="180866" cy="495388"/>
            </a:xfrm>
            <a:prstGeom prst="rect">
              <a:avLst/>
            </a:prstGeom>
            <a:effectLst/>
          </p:spPr>
        </p:pic>
        <p:pic>
          <p:nvPicPr>
            <p:cNvPr id="10215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225882" y="3933749"/>
              <a:ext cx="193850" cy="468332"/>
            </a:xfrm>
            <a:prstGeom prst="rect">
              <a:avLst/>
            </a:prstGeom>
            <a:effectLst/>
          </p:spPr>
        </p:pic>
        <p:pic>
          <p:nvPicPr>
            <p:cNvPr id="10217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021844" y="4084745"/>
              <a:ext cx="200936" cy="82766"/>
            </a:xfrm>
            <a:prstGeom prst="rect">
              <a:avLst/>
            </a:prstGeom>
            <a:effectLst/>
          </p:spPr>
        </p:pic>
        <p:pic>
          <p:nvPicPr>
            <p:cNvPr id="1021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192534" y="4071615"/>
              <a:ext cx="246893" cy="109026"/>
            </a:xfrm>
            <a:prstGeom prst="rect">
              <a:avLst/>
            </a:prstGeom>
            <a:effectLst/>
          </p:spPr>
        </p:pic>
        <p:pic>
          <p:nvPicPr>
            <p:cNvPr id="1022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481396" y="4091310"/>
              <a:ext cx="174677" cy="330458"/>
            </a:xfrm>
            <a:prstGeom prst="rect">
              <a:avLst/>
            </a:prstGeom>
            <a:effectLst/>
          </p:spPr>
        </p:pic>
        <p:pic>
          <p:nvPicPr>
            <p:cNvPr id="1022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476121" y="39994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2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754447" y="4093069"/>
              <a:ext cx="302094" cy="298394"/>
            </a:xfrm>
            <a:prstGeom prst="rect">
              <a:avLst/>
            </a:prstGeom>
            <a:effectLst/>
          </p:spPr>
        </p:pic>
        <p:pic>
          <p:nvPicPr>
            <p:cNvPr id="1022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118645" y="4091310"/>
              <a:ext cx="121717" cy="332276"/>
            </a:xfrm>
            <a:prstGeom prst="rect">
              <a:avLst/>
            </a:prstGeom>
            <a:effectLst/>
          </p:spPr>
        </p:pic>
        <p:pic>
          <p:nvPicPr>
            <p:cNvPr id="10229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158886" y="39337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31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139191" y="43473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3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025248" y="43276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35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432504" y="20955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37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2312819" y="2141493"/>
              <a:ext cx="181242" cy="10246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0242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sp>
        <p:nvSpPr>
          <p:cNvPr id="10243" name="Rettangolo"/>
          <p:cNvSpPr/>
          <p:nvPr/>
        </p:nvSpPr>
        <p:spPr>
          <a:xfrm>
            <a:off x="1472464" y="1591512"/>
            <a:ext cx="10419204" cy="6297203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0648" name="Disegno"/>
          <p:cNvGrpSpPr/>
          <p:nvPr/>
        </p:nvGrpSpPr>
        <p:grpSpPr>
          <a:xfrm>
            <a:off x="1574711" y="1806676"/>
            <a:ext cx="10298603" cy="4691230"/>
            <a:chOff x="-72478" y="-70925"/>
            <a:chExt cx="10298602" cy="4691228"/>
          </a:xfrm>
        </p:grpSpPr>
        <p:pic>
          <p:nvPicPr>
            <p:cNvPr id="1024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2479" y="140603"/>
              <a:ext cx="96345" cy="642552"/>
            </a:xfrm>
            <a:prstGeom prst="rect">
              <a:avLst/>
            </a:prstGeom>
            <a:effectLst/>
          </p:spPr>
        </p:pic>
        <p:pic>
          <p:nvPicPr>
            <p:cNvPr id="1024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8378" y="91650"/>
              <a:ext cx="366270" cy="677858"/>
            </a:xfrm>
            <a:prstGeom prst="rect">
              <a:avLst/>
            </a:prstGeom>
            <a:effectLst/>
          </p:spPr>
        </p:pic>
        <p:pic>
          <p:nvPicPr>
            <p:cNvPr id="1024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1174" y="358955"/>
              <a:ext cx="89451" cy="396906"/>
            </a:xfrm>
            <a:prstGeom prst="rect">
              <a:avLst/>
            </a:prstGeom>
            <a:effectLst/>
          </p:spPr>
        </p:pic>
        <p:pic>
          <p:nvPicPr>
            <p:cNvPr id="10250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3310" y="23613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25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73416" y="373582"/>
              <a:ext cx="210307" cy="392802"/>
            </a:xfrm>
            <a:prstGeom prst="rect">
              <a:avLst/>
            </a:prstGeom>
            <a:effectLst/>
          </p:spPr>
        </p:pic>
        <p:pic>
          <p:nvPicPr>
            <p:cNvPr id="1025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22062" y="338485"/>
              <a:ext cx="238487" cy="399180"/>
            </a:xfrm>
            <a:prstGeom prst="rect">
              <a:avLst/>
            </a:prstGeom>
            <a:effectLst/>
          </p:spPr>
        </p:pic>
        <p:pic>
          <p:nvPicPr>
            <p:cNvPr id="1025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63776" y="99662"/>
              <a:ext cx="111592" cy="608435"/>
            </a:xfrm>
            <a:prstGeom prst="rect">
              <a:avLst/>
            </a:prstGeom>
            <a:effectLst/>
          </p:spPr>
        </p:pic>
        <p:pic>
          <p:nvPicPr>
            <p:cNvPr id="1025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93124" y="324784"/>
              <a:ext cx="245408" cy="403783"/>
            </a:xfrm>
            <a:prstGeom prst="rect">
              <a:avLst/>
            </a:prstGeom>
            <a:effectLst/>
          </p:spPr>
        </p:pic>
        <p:pic>
          <p:nvPicPr>
            <p:cNvPr id="10260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64096" y="60460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26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57476" y="64554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26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80345" y="352132"/>
              <a:ext cx="139481" cy="375422"/>
            </a:xfrm>
            <a:prstGeom prst="rect">
              <a:avLst/>
            </a:prstGeom>
            <a:effectLst/>
          </p:spPr>
        </p:pic>
        <p:pic>
          <p:nvPicPr>
            <p:cNvPr id="1026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66252" y="181544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26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863333" y="335857"/>
              <a:ext cx="112460" cy="447298"/>
            </a:xfrm>
            <a:prstGeom prst="rect">
              <a:avLst/>
            </a:prstGeom>
            <a:effectLst/>
          </p:spPr>
        </p:pic>
        <p:pic>
          <p:nvPicPr>
            <p:cNvPr id="1027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17721" y="334824"/>
              <a:ext cx="251451" cy="434684"/>
            </a:xfrm>
            <a:prstGeom prst="rect">
              <a:avLst/>
            </a:prstGeom>
            <a:effectLst/>
          </p:spPr>
        </p:pic>
        <p:pic>
          <p:nvPicPr>
            <p:cNvPr id="1027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171532" y="343164"/>
              <a:ext cx="293753" cy="368149"/>
            </a:xfrm>
            <a:prstGeom prst="rect">
              <a:avLst/>
            </a:prstGeom>
            <a:effectLst/>
          </p:spPr>
        </p:pic>
        <p:pic>
          <p:nvPicPr>
            <p:cNvPr id="1027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73688" y="72368"/>
              <a:ext cx="184977" cy="693021"/>
            </a:xfrm>
            <a:prstGeom prst="rect">
              <a:avLst/>
            </a:prstGeom>
            <a:effectLst/>
          </p:spPr>
        </p:pic>
        <p:pic>
          <p:nvPicPr>
            <p:cNvPr id="1027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57741" y="79191"/>
              <a:ext cx="152002" cy="690317"/>
            </a:xfrm>
            <a:prstGeom prst="rect">
              <a:avLst/>
            </a:prstGeom>
            <a:effectLst/>
          </p:spPr>
        </p:pic>
        <p:pic>
          <p:nvPicPr>
            <p:cNvPr id="1027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54404" y="4133"/>
              <a:ext cx="76201" cy="267259"/>
            </a:xfrm>
            <a:prstGeom prst="rect">
              <a:avLst/>
            </a:prstGeom>
            <a:effectLst/>
          </p:spPr>
        </p:pic>
        <p:pic>
          <p:nvPicPr>
            <p:cNvPr id="1028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38776" y="308916"/>
              <a:ext cx="87942" cy="385533"/>
            </a:xfrm>
            <a:prstGeom prst="rect">
              <a:avLst/>
            </a:prstGeom>
            <a:effectLst/>
          </p:spPr>
        </p:pic>
        <p:pic>
          <p:nvPicPr>
            <p:cNvPr id="1028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09403" y="14060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28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65336" y="323622"/>
              <a:ext cx="106417" cy="370827"/>
            </a:xfrm>
            <a:prstGeom prst="rect">
              <a:avLst/>
            </a:prstGeom>
            <a:effectLst/>
          </p:spPr>
        </p:pic>
        <p:pic>
          <p:nvPicPr>
            <p:cNvPr id="1028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07638" y="330515"/>
              <a:ext cx="233322" cy="377582"/>
            </a:xfrm>
            <a:prstGeom prst="rect">
              <a:avLst/>
            </a:prstGeom>
            <a:effectLst/>
          </p:spPr>
        </p:pic>
        <p:pic>
          <p:nvPicPr>
            <p:cNvPr id="1028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591664" y="312961"/>
              <a:ext cx="253847" cy="360219"/>
            </a:xfrm>
            <a:prstGeom prst="rect">
              <a:avLst/>
            </a:prstGeom>
            <a:effectLst/>
          </p:spPr>
        </p:pic>
        <p:pic>
          <p:nvPicPr>
            <p:cNvPr id="1029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838552" y="340656"/>
              <a:ext cx="336936" cy="327068"/>
            </a:xfrm>
            <a:prstGeom prst="rect">
              <a:avLst/>
            </a:prstGeom>
            <a:effectLst/>
          </p:spPr>
        </p:pic>
        <p:pic>
          <p:nvPicPr>
            <p:cNvPr id="1029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088819" y="304298"/>
              <a:ext cx="316569" cy="567563"/>
            </a:xfrm>
            <a:prstGeom prst="rect">
              <a:avLst/>
            </a:prstGeom>
            <a:effectLst/>
          </p:spPr>
        </p:pic>
        <p:pic>
          <p:nvPicPr>
            <p:cNvPr id="1029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461874" y="248563"/>
              <a:ext cx="82243" cy="355836"/>
            </a:xfrm>
            <a:prstGeom prst="rect">
              <a:avLst/>
            </a:prstGeom>
            <a:effectLst/>
          </p:spPr>
        </p:pic>
        <p:pic>
          <p:nvPicPr>
            <p:cNvPr id="1029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75533" y="258877"/>
              <a:ext cx="249370" cy="387808"/>
            </a:xfrm>
            <a:prstGeom prst="rect">
              <a:avLst/>
            </a:prstGeom>
            <a:effectLst/>
          </p:spPr>
        </p:pic>
        <p:pic>
          <p:nvPicPr>
            <p:cNvPr id="1029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25456" y="262194"/>
              <a:ext cx="296068" cy="343550"/>
            </a:xfrm>
            <a:prstGeom prst="rect">
              <a:avLst/>
            </a:prstGeom>
            <a:effectLst/>
          </p:spPr>
        </p:pic>
        <p:pic>
          <p:nvPicPr>
            <p:cNvPr id="1030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072228" y="226829"/>
              <a:ext cx="462205" cy="346832"/>
            </a:xfrm>
            <a:prstGeom prst="rect">
              <a:avLst/>
            </a:prstGeom>
            <a:effectLst/>
          </p:spPr>
        </p:pic>
        <p:pic>
          <p:nvPicPr>
            <p:cNvPr id="1030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90284" y="176075"/>
              <a:ext cx="313535" cy="367615"/>
            </a:xfrm>
            <a:prstGeom prst="rect">
              <a:avLst/>
            </a:prstGeom>
            <a:effectLst/>
          </p:spPr>
        </p:pic>
        <p:pic>
          <p:nvPicPr>
            <p:cNvPr id="1030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51234" y="195191"/>
              <a:ext cx="227073" cy="396906"/>
            </a:xfrm>
            <a:prstGeom prst="rect">
              <a:avLst/>
            </a:prstGeom>
            <a:effectLst/>
          </p:spPr>
        </p:pic>
        <p:pic>
          <p:nvPicPr>
            <p:cNvPr id="1030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286895" y="24603"/>
              <a:ext cx="112460" cy="562945"/>
            </a:xfrm>
            <a:prstGeom prst="rect">
              <a:avLst/>
            </a:prstGeom>
            <a:effectLst/>
          </p:spPr>
        </p:pic>
        <p:pic>
          <p:nvPicPr>
            <p:cNvPr id="1030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166032" y="126956"/>
              <a:ext cx="360228" cy="123965"/>
            </a:xfrm>
            <a:prstGeom prst="rect">
              <a:avLst/>
            </a:prstGeom>
            <a:effectLst/>
          </p:spPr>
        </p:pic>
        <p:pic>
          <p:nvPicPr>
            <p:cNvPr id="1031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11558" y="262022"/>
              <a:ext cx="312320" cy="324870"/>
            </a:xfrm>
            <a:prstGeom prst="rect">
              <a:avLst/>
            </a:prstGeom>
            <a:effectLst/>
          </p:spPr>
        </p:pic>
        <p:pic>
          <p:nvPicPr>
            <p:cNvPr id="1031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103223" y="-57238"/>
              <a:ext cx="214685" cy="710746"/>
            </a:xfrm>
            <a:prstGeom prst="rect">
              <a:avLst/>
            </a:prstGeom>
            <a:effectLst/>
          </p:spPr>
        </p:pic>
        <p:pic>
          <p:nvPicPr>
            <p:cNvPr id="1031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333349" y="231412"/>
              <a:ext cx="233482" cy="258621"/>
            </a:xfrm>
            <a:prstGeom prst="rect">
              <a:avLst/>
            </a:prstGeom>
            <a:effectLst/>
          </p:spPr>
        </p:pic>
        <p:pic>
          <p:nvPicPr>
            <p:cNvPr id="1031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42756" y="-2691"/>
              <a:ext cx="159178" cy="492435"/>
            </a:xfrm>
            <a:prstGeom prst="rect">
              <a:avLst/>
            </a:prstGeom>
            <a:effectLst/>
          </p:spPr>
        </p:pic>
        <p:pic>
          <p:nvPicPr>
            <p:cNvPr id="1031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584537" y="218978"/>
              <a:ext cx="222864" cy="255279"/>
            </a:xfrm>
            <a:prstGeom prst="rect">
              <a:avLst/>
            </a:prstGeom>
            <a:effectLst/>
          </p:spPr>
        </p:pic>
        <p:pic>
          <p:nvPicPr>
            <p:cNvPr id="1032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17818" y="4133"/>
              <a:ext cx="140661" cy="460684"/>
            </a:xfrm>
            <a:prstGeom prst="rect">
              <a:avLst/>
            </a:prstGeom>
            <a:effectLst/>
          </p:spPr>
        </p:pic>
        <p:pic>
          <p:nvPicPr>
            <p:cNvPr id="1032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907347" y="-2691"/>
              <a:ext cx="153865" cy="475220"/>
            </a:xfrm>
            <a:prstGeom prst="rect">
              <a:avLst/>
            </a:prstGeom>
            <a:effectLst/>
          </p:spPr>
        </p:pic>
        <p:pic>
          <p:nvPicPr>
            <p:cNvPr id="1032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002675" y="197629"/>
              <a:ext cx="294219" cy="300264"/>
            </a:xfrm>
            <a:prstGeom prst="rect">
              <a:avLst/>
            </a:prstGeom>
            <a:effectLst/>
          </p:spPr>
        </p:pic>
        <p:pic>
          <p:nvPicPr>
            <p:cNvPr id="1032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533304" y="-36808"/>
              <a:ext cx="168479" cy="724434"/>
            </a:xfrm>
            <a:prstGeom prst="rect">
              <a:avLst/>
            </a:prstGeom>
            <a:effectLst/>
          </p:spPr>
        </p:pic>
        <p:pic>
          <p:nvPicPr>
            <p:cNvPr id="1032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487486" y="249779"/>
              <a:ext cx="304943" cy="185377"/>
            </a:xfrm>
            <a:prstGeom prst="rect">
              <a:avLst/>
            </a:prstGeom>
            <a:effectLst/>
          </p:spPr>
        </p:pic>
        <p:pic>
          <p:nvPicPr>
            <p:cNvPr id="1033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757366" y="147427"/>
              <a:ext cx="95494" cy="362788"/>
            </a:xfrm>
            <a:prstGeom prst="rect">
              <a:avLst/>
            </a:prstGeom>
            <a:effectLst/>
          </p:spPr>
        </p:pic>
        <p:pic>
          <p:nvPicPr>
            <p:cNvPr id="1033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17415" y="58721"/>
              <a:ext cx="146344" cy="76201"/>
            </a:xfrm>
            <a:prstGeom prst="rect">
              <a:avLst/>
            </a:prstGeom>
            <a:effectLst/>
          </p:spPr>
        </p:pic>
        <p:pic>
          <p:nvPicPr>
            <p:cNvPr id="1033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65361" y="180407"/>
              <a:ext cx="221320" cy="316161"/>
            </a:xfrm>
            <a:prstGeom prst="rect">
              <a:avLst/>
            </a:prstGeom>
            <a:effectLst/>
          </p:spPr>
        </p:pic>
        <p:pic>
          <p:nvPicPr>
            <p:cNvPr id="1033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077652" y="181544"/>
              <a:ext cx="101536" cy="315024"/>
            </a:xfrm>
            <a:prstGeom prst="rect">
              <a:avLst/>
            </a:prstGeom>
            <a:effectLst/>
          </p:spPr>
        </p:pic>
        <p:pic>
          <p:nvPicPr>
            <p:cNvPr id="10338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031658" y="106485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34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93572" y="186648"/>
              <a:ext cx="227341" cy="312194"/>
            </a:xfrm>
            <a:prstGeom prst="rect">
              <a:avLst/>
            </a:prstGeom>
            <a:effectLst/>
          </p:spPr>
        </p:pic>
        <p:pic>
          <p:nvPicPr>
            <p:cNvPr id="1034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367725" y="183343"/>
              <a:ext cx="246568" cy="299544"/>
            </a:xfrm>
            <a:prstGeom prst="rect">
              <a:avLst/>
            </a:prstGeom>
            <a:effectLst/>
          </p:spPr>
        </p:pic>
        <p:pic>
          <p:nvPicPr>
            <p:cNvPr id="1034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586437" y="-70926"/>
              <a:ext cx="223045" cy="795797"/>
            </a:xfrm>
            <a:prstGeom prst="rect">
              <a:avLst/>
            </a:prstGeom>
            <a:effectLst/>
          </p:spPr>
        </p:pic>
        <p:pic>
          <p:nvPicPr>
            <p:cNvPr id="1034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00632" y="2008618"/>
              <a:ext cx="202586" cy="244278"/>
            </a:xfrm>
            <a:prstGeom prst="rect">
              <a:avLst/>
            </a:prstGeom>
            <a:effectLst/>
          </p:spPr>
        </p:pic>
        <p:pic>
          <p:nvPicPr>
            <p:cNvPr id="1034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515774" y="1927873"/>
              <a:ext cx="380868" cy="314317"/>
            </a:xfrm>
            <a:prstGeom prst="rect">
              <a:avLst/>
            </a:prstGeom>
            <a:effectLst/>
          </p:spPr>
        </p:pic>
        <p:pic>
          <p:nvPicPr>
            <p:cNvPr id="1035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945177" y="1911717"/>
              <a:ext cx="102461" cy="522623"/>
            </a:xfrm>
            <a:prstGeom prst="rect">
              <a:avLst/>
            </a:prstGeom>
            <a:effectLst/>
          </p:spPr>
        </p:pic>
        <p:pic>
          <p:nvPicPr>
            <p:cNvPr id="1035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938612" y="1949100"/>
              <a:ext cx="314500" cy="320499"/>
            </a:xfrm>
            <a:prstGeom prst="rect">
              <a:avLst/>
            </a:prstGeom>
            <a:effectLst/>
          </p:spPr>
        </p:pic>
        <p:pic>
          <p:nvPicPr>
            <p:cNvPr id="1035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312819" y="1937977"/>
              <a:ext cx="102461" cy="293113"/>
            </a:xfrm>
            <a:prstGeom prst="rect">
              <a:avLst/>
            </a:prstGeom>
            <a:effectLst/>
          </p:spPr>
        </p:pic>
        <p:pic>
          <p:nvPicPr>
            <p:cNvPr id="1035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53500" y="17278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5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530944" y="1870851"/>
              <a:ext cx="306444" cy="307453"/>
            </a:xfrm>
            <a:prstGeom prst="rect">
              <a:avLst/>
            </a:prstGeom>
            <a:effectLst/>
          </p:spPr>
        </p:pic>
        <p:pic>
          <p:nvPicPr>
            <p:cNvPr id="1036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904615" y="1747591"/>
              <a:ext cx="101519" cy="468856"/>
            </a:xfrm>
            <a:prstGeom prst="rect">
              <a:avLst/>
            </a:prstGeom>
            <a:effectLst/>
          </p:spPr>
        </p:pic>
        <p:pic>
          <p:nvPicPr>
            <p:cNvPr id="1036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838022" y="1839501"/>
              <a:ext cx="312543" cy="102461"/>
            </a:xfrm>
            <a:prstGeom prst="rect">
              <a:avLst/>
            </a:prstGeom>
            <a:effectLst/>
          </p:spPr>
        </p:pic>
        <p:pic>
          <p:nvPicPr>
            <p:cNvPr id="1036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95818" y="1892022"/>
              <a:ext cx="356739" cy="351430"/>
            </a:xfrm>
            <a:prstGeom prst="rect">
              <a:avLst/>
            </a:prstGeom>
            <a:effectLst/>
          </p:spPr>
        </p:pic>
        <p:pic>
          <p:nvPicPr>
            <p:cNvPr id="1036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487961" y="1883027"/>
              <a:ext cx="419735" cy="334667"/>
            </a:xfrm>
            <a:prstGeom prst="rect">
              <a:avLst/>
            </a:prstGeom>
            <a:effectLst/>
          </p:spPr>
        </p:pic>
        <p:pic>
          <p:nvPicPr>
            <p:cNvPr id="1036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455136" y="2039424"/>
              <a:ext cx="126533" cy="211095"/>
            </a:xfrm>
            <a:prstGeom prst="rect">
              <a:avLst/>
            </a:prstGeom>
            <a:effectLst/>
          </p:spPr>
        </p:pic>
        <p:pic>
          <p:nvPicPr>
            <p:cNvPr id="1037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966681" y="1905152"/>
              <a:ext cx="340388" cy="346461"/>
            </a:xfrm>
            <a:prstGeom prst="rect">
              <a:avLst/>
            </a:prstGeom>
            <a:effectLst/>
          </p:spPr>
        </p:pic>
        <p:pic>
          <p:nvPicPr>
            <p:cNvPr id="10372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439892" y="1701635"/>
              <a:ext cx="82767" cy="540140"/>
            </a:xfrm>
            <a:prstGeom prst="rect">
              <a:avLst/>
            </a:prstGeom>
            <a:effectLst/>
          </p:spPr>
        </p:pic>
        <p:pic>
          <p:nvPicPr>
            <p:cNvPr id="10374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88379" y="1928771"/>
              <a:ext cx="292311" cy="296955"/>
            </a:xfrm>
            <a:prstGeom prst="rect">
              <a:avLst/>
            </a:prstGeom>
            <a:effectLst/>
          </p:spPr>
        </p:pic>
        <p:pic>
          <p:nvPicPr>
            <p:cNvPr id="10376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960341" y="1881064"/>
              <a:ext cx="323862" cy="383059"/>
            </a:xfrm>
            <a:prstGeom prst="rect">
              <a:avLst/>
            </a:prstGeom>
            <a:effectLst/>
          </p:spPr>
        </p:pic>
        <p:pic>
          <p:nvPicPr>
            <p:cNvPr id="1037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005981" y="1898587"/>
              <a:ext cx="271658" cy="658719"/>
            </a:xfrm>
            <a:prstGeom prst="rect">
              <a:avLst/>
            </a:prstGeom>
            <a:effectLst/>
          </p:spPr>
        </p:pic>
        <p:pic>
          <p:nvPicPr>
            <p:cNvPr id="10380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399756" y="1859196"/>
              <a:ext cx="107658" cy="315687"/>
            </a:xfrm>
            <a:prstGeom prst="rect">
              <a:avLst/>
            </a:prstGeom>
            <a:effectLst/>
          </p:spPr>
        </p:pic>
        <p:pic>
          <p:nvPicPr>
            <p:cNvPr id="1038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452199" y="16753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8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644078" y="1841586"/>
              <a:ext cx="336019" cy="339237"/>
            </a:xfrm>
            <a:prstGeom prst="rect">
              <a:avLst/>
            </a:prstGeom>
            <a:effectLst/>
          </p:spPr>
        </p:pic>
        <p:pic>
          <p:nvPicPr>
            <p:cNvPr id="1038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004079" y="1846066"/>
              <a:ext cx="186100" cy="308350"/>
            </a:xfrm>
            <a:prstGeom prst="rect">
              <a:avLst/>
            </a:prstGeom>
            <a:effectLst/>
          </p:spPr>
        </p:pic>
        <p:pic>
          <p:nvPicPr>
            <p:cNvPr id="1038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056183" y="1642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9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432504" y="20955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9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12819" y="2141493"/>
              <a:ext cx="181242" cy="102461"/>
            </a:xfrm>
            <a:prstGeom prst="rect">
              <a:avLst/>
            </a:prstGeom>
            <a:effectLst/>
          </p:spPr>
        </p:pic>
        <p:pic>
          <p:nvPicPr>
            <p:cNvPr id="1039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305075" y="2763601"/>
              <a:ext cx="187621" cy="236634"/>
            </a:xfrm>
            <a:prstGeom prst="rect">
              <a:avLst/>
            </a:prstGeom>
            <a:effectLst/>
          </p:spPr>
        </p:pic>
        <p:pic>
          <p:nvPicPr>
            <p:cNvPr id="1039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518807" y="2767402"/>
              <a:ext cx="94803" cy="248272"/>
            </a:xfrm>
            <a:prstGeom prst="rect">
              <a:avLst/>
            </a:prstGeom>
            <a:effectLst/>
          </p:spPr>
        </p:pic>
        <p:pic>
          <p:nvPicPr>
            <p:cNvPr id="10398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517912" y="26232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00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90035" y="28883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0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639721" y="2721052"/>
              <a:ext cx="243627" cy="289971"/>
            </a:xfrm>
            <a:prstGeom prst="rect">
              <a:avLst/>
            </a:prstGeom>
            <a:effectLst/>
          </p:spPr>
        </p:pic>
        <p:pic>
          <p:nvPicPr>
            <p:cNvPr id="1040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872249" y="2755547"/>
              <a:ext cx="127357" cy="464778"/>
            </a:xfrm>
            <a:prstGeom prst="rect">
              <a:avLst/>
            </a:prstGeom>
            <a:effectLst/>
          </p:spPr>
        </p:pic>
        <p:pic>
          <p:nvPicPr>
            <p:cNvPr id="1040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853647" y="2746332"/>
              <a:ext cx="266886" cy="282520"/>
            </a:xfrm>
            <a:prstGeom prst="rect">
              <a:avLst/>
            </a:prstGeom>
            <a:effectLst/>
          </p:spPr>
        </p:pic>
        <p:pic>
          <p:nvPicPr>
            <p:cNvPr id="1040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102887" y="2737357"/>
              <a:ext cx="241640" cy="239562"/>
            </a:xfrm>
            <a:prstGeom prst="rect">
              <a:avLst/>
            </a:prstGeom>
            <a:effectLst/>
          </p:spPr>
        </p:pic>
        <p:pic>
          <p:nvPicPr>
            <p:cNvPr id="1041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332653" y="2685295"/>
              <a:ext cx="246889" cy="300743"/>
            </a:xfrm>
            <a:prstGeom prst="rect">
              <a:avLst/>
            </a:prstGeom>
            <a:effectLst/>
          </p:spPr>
        </p:pic>
        <p:pic>
          <p:nvPicPr>
            <p:cNvPr id="1041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570801" y="2618585"/>
              <a:ext cx="98485" cy="355234"/>
            </a:xfrm>
            <a:prstGeom prst="rect">
              <a:avLst/>
            </a:prstGeom>
            <a:effectLst/>
          </p:spPr>
        </p:pic>
        <p:pic>
          <p:nvPicPr>
            <p:cNvPr id="1041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495423" y="2718936"/>
              <a:ext cx="299427" cy="92114"/>
            </a:xfrm>
            <a:prstGeom prst="rect">
              <a:avLst/>
            </a:prstGeom>
            <a:effectLst/>
          </p:spPr>
        </p:pic>
        <p:pic>
          <p:nvPicPr>
            <p:cNvPr id="1041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708106" y="2755059"/>
              <a:ext cx="305320" cy="241268"/>
            </a:xfrm>
            <a:prstGeom prst="rect">
              <a:avLst/>
            </a:prstGeom>
            <a:effectLst/>
          </p:spPr>
        </p:pic>
        <p:pic>
          <p:nvPicPr>
            <p:cNvPr id="10418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117701" y="25488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20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253463" y="2522381"/>
              <a:ext cx="90152" cy="139851"/>
            </a:xfrm>
            <a:prstGeom prst="rect">
              <a:avLst/>
            </a:prstGeom>
            <a:effectLst/>
          </p:spPr>
        </p:pic>
        <p:pic>
          <p:nvPicPr>
            <p:cNvPr id="1042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451475" y="2646488"/>
              <a:ext cx="91770" cy="494950"/>
            </a:xfrm>
            <a:prstGeom prst="rect">
              <a:avLst/>
            </a:prstGeom>
            <a:effectLst/>
          </p:spPr>
        </p:pic>
        <p:pic>
          <p:nvPicPr>
            <p:cNvPr id="1042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430183" y="2699307"/>
              <a:ext cx="285381" cy="218335"/>
            </a:xfrm>
            <a:prstGeom prst="rect">
              <a:avLst/>
            </a:prstGeom>
            <a:effectLst/>
          </p:spPr>
        </p:pic>
        <p:pic>
          <p:nvPicPr>
            <p:cNvPr id="1042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676663" y="2548826"/>
              <a:ext cx="108755" cy="388617"/>
            </a:xfrm>
            <a:prstGeom prst="rect">
              <a:avLst/>
            </a:prstGeom>
            <a:effectLst/>
          </p:spPr>
        </p:pic>
        <p:pic>
          <p:nvPicPr>
            <p:cNvPr id="1042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808618" y="2646637"/>
              <a:ext cx="274435" cy="256729"/>
            </a:xfrm>
            <a:prstGeom prst="rect">
              <a:avLst/>
            </a:prstGeom>
            <a:effectLst/>
          </p:spPr>
        </p:pic>
        <p:pic>
          <p:nvPicPr>
            <p:cNvPr id="1043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090562" y="2668191"/>
              <a:ext cx="331981" cy="222154"/>
            </a:xfrm>
            <a:prstGeom prst="rect">
              <a:avLst/>
            </a:prstGeom>
            <a:effectLst/>
          </p:spPr>
        </p:pic>
        <p:pic>
          <p:nvPicPr>
            <p:cNvPr id="1043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362445" y="2628578"/>
              <a:ext cx="236819" cy="293021"/>
            </a:xfrm>
            <a:prstGeom prst="rect">
              <a:avLst/>
            </a:prstGeom>
            <a:effectLst/>
          </p:spPr>
        </p:pic>
        <p:pic>
          <p:nvPicPr>
            <p:cNvPr id="1043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602123" y="2665090"/>
              <a:ext cx="104104" cy="243621"/>
            </a:xfrm>
            <a:prstGeom prst="rect">
              <a:avLst/>
            </a:prstGeom>
            <a:effectLst/>
          </p:spPr>
        </p:pic>
        <p:pic>
          <p:nvPicPr>
            <p:cNvPr id="10436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536119" y="25023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3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730377" y="2497670"/>
              <a:ext cx="120017" cy="415692"/>
            </a:xfrm>
            <a:prstGeom prst="rect">
              <a:avLst/>
            </a:prstGeom>
            <a:effectLst/>
          </p:spPr>
        </p:pic>
        <p:pic>
          <p:nvPicPr>
            <p:cNvPr id="1044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718386" y="2669741"/>
              <a:ext cx="242928" cy="233581"/>
            </a:xfrm>
            <a:prstGeom prst="rect">
              <a:avLst/>
            </a:prstGeom>
            <a:effectLst/>
          </p:spPr>
        </p:pic>
        <p:pic>
          <p:nvPicPr>
            <p:cNvPr id="1044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969516" y="2655789"/>
              <a:ext cx="136658" cy="252922"/>
            </a:xfrm>
            <a:prstGeom prst="rect">
              <a:avLst/>
            </a:prstGeom>
            <a:effectLst/>
          </p:spPr>
        </p:pic>
        <p:pic>
          <p:nvPicPr>
            <p:cNvPr id="1044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973271" y="25488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46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099731" y="2483719"/>
              <a:ext cx="122707" cy="397089"/>
            </a:xfrm>
            <a:prstGeom prst="rect">
              <a:avLst/>
            </a:prstGeom>
            <a:effectLst/>
          </p:spPr>
        </p:pic>
        <p:pic>
          <p:nvPicPr>
            <p:cNvPr id="10448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229946" y="2627886"/>
              <a:ext cx="118057" cy="274112"/>
            </a:xfrm>
            <a:prstGeom prst="rect">
              <a:avLst/>
            </a:prstGeom>
            <a:effectLst/>
          </p:spPr>
        </p:pic>
        <p:pic>
          <p:nvPicPr>
            <p:cNvPr id="10450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205798" y="24930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5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514162" y="2375206"/>
              <a:ext cx="94271" cy="184714"/>
            </a:xfrm>
            <a:prstGeom prst="rect">
              <a:avLst/>
            </a:prstGeom>
            <a:effectLst/>
          </p:spPr>
        </p:pic>
        <p:pic>
          <p:nvPicPr>
            <p:cNvPr id="10454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588039" y="2390708"/>
              <a:ext cx="80851" cy="173862"/>
            </a:xfrm>
            <a:prstGeom prst="rect">
              <a:avLst/>
            </a:prstGeom>
            <a:effectLst/>
          </p:spPr>
        </p:pic>
        <p:pic>
          <p:nvPicPr>
            <p:cNvPr id="1045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876374" y="2619969"/>
              <a:ext cx="359884" cy="266317"/>
            </a:xfrm>
            <a:prstGeom prst="rect">
              <a:avLst/>
            </a:prstGeom>
            <a:effectLst/>
          </p:spPr>
        </p:pic>
        <p:pic>
          <p:nvPicPr>
            <p:cNvPr id="1045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216833" y="2629404"/>
              <a:ext cx="275205" cy="256054"/>
            </a:xfrm>
            <a:prstGeom prst="rect">
              <a:avLst/>
            </a:prstGeom>
            <a:effectLst/>
          </p:spPr>
        </p:pic>
        <p:pic>
          <p:nvPicPr>
            <p:cNvPr id="1046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834702" y="2566275"/>
              <a:ext cx="274007" cy="310819"/>
            </a:xfrm>
            <a:prstGeom prst="rect">
              <a:avLst/>
            </a:prstGeom>
            <a:effectLst/>
          </p:spPr>
        </p:pic>
        <p:pic>
          <p:nvPicPr>
            <p:cNvPr id="10462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8049004" y="2479068"/>
              <a:ext cx="149918" cy="373837"/>
            </a:xfrm>
            <a:prstGeom prst="rect">
              <a:avLst/>
            </a:prstGeom>
            <a:effectLst/>
          </p:spPr>
        </p:pic>
        <p:pic>
          <p:nvPicPr>
            <p:cNvPr id="10464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8098082" y="2608892"/>
              <a:ext cx="232121" cy="242874"/>
            </a:xfrm>
            <a:prstGeom prst="rect">
              <a:avLst/>
            </a:prstGeom>
            <a:effectLst/>
          </p:spPr>
        </p:pic>
        <p:pic>
          <p:nvPicPr>
            <p:cNvPr id="10466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297307" y="2601121"/>
              <a:ext cx="287611" cy="255124"/>
            </a:xfrm>
            <a:prstGeom prst="rect">
              <a:avLst/>
            </a:prstGeom>
            <a:effectLst/>
          </p:spPr>
        </p:pic>
        <p:pic>
          <p:nvPicPr>
            <p:cNvPr id="1046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8531969" y="2605371"/>
              <a:ext cx="234320" cy="500325"/>
            </a:xfrm>
            <a:prstGeom prst="rect">
              <a:avLst/>
            </a:prstGeom>
            <a:effectLst/>
          </p:spPr>
        </p:pic>
        <p:pic>
          <p:nvPicPr>
            <p:cNvPr id="1047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717991" y="2423262"/>
              <a:ext cx="201766" cy="435122"/>
            </a:xfrm>
            <a:prstGeom prst="rect">
              <a:avLst/>
            </a:prstGeom>
            <a:effectLst/>
          </p:spPr>
        </p:pic>
        <p:pic>
          <p:nvPicPr>
            <p:cNvPr id="10472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880761" y="2571252"/>
              <a:ext cx="118055" cy="272351"/>
            </a:xfrm>
            <a:prstGeom prst="rect">
              <a:avLst/>
            </a:prstGeom>
            <a:effectLst/>
          </p:spPr>
        </p:pic>
        <p:pic>
          <p:nvPicPr>
            <p:cNvPr id="1047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893816" y="24651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76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9018157" y="2564726"/>
              <a:ext cx="287595" cy="273498"/>
            </a:xfrm>
            <a:prstGeom prst="rect">
              <a:avLst/>
            </a:prstGeom>
            <a:effectLst/>
          </p:spPr>
        </p:pic>
        <p:pic>
          <p:nvPicPr>
            <p:cNvPr id="10478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318602" y="2446515"/>
              <a:ext cx="228979" cy="358550"/>
            </a:xfrm>
            <a:prstGeom prst="rect">
              <a:avLst/>
            </a:prstGeom>
            <a:effectLst/>
          </p:spPr>
        </p:pic>
        <p:pic>
          <p:nvPicPr>
            <p:cNvPr id="10480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238853" y="2530224"/>
              <a:ext cx="266873" cy="87695"/>
            </a:xfrm>
            <a:prstGeom prst="rect">
              <a:avLst/>
            </a:prstGeom>
            <a:effectLst/>
          </p:spPr>
        </p:pic>
        <p:pic>
          <p:nvPicPr>
            <p:cNvPr id="10482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485360" y="2571552"/>
              <a:ext cx="243594" cy="306387"/>
            </a:xfrm>
            <a:prstGeom prst="rect">
              <a:avLst/>
            </a:prstGeom>
            <a:effectLst/>
          </p:spPr>
        </p:pic>
        <p:pic>
          <p:nvPicPr>
            <p:cNvPr id="1048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66782" y="29348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86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299436" y="3433479"/>
              <a:ext cx="236945" cy="275955"/>
            </a:xfrm>
            <a:prstGeom prst="rect">
              <a:avLst/>
            </a:prstGeom>
            <a:effectLst/>
          </p:spPr>
        </p:pic>
        <p:pic>
          <p:nvPicPr>
            <p:cNvPr id="10488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434202" y="3302216"/>
              <a:ext cx="100349" cy="373836"/>
            </a:xfrm>
            <a:prstGeom prst="rect">
              <a:avLst/>
            </a:prstGeom>
            <a:effectLst/>
          </p:spPr>
        </p:pic>
        <p:pic>
          <p:nvPicPr>
            <p:cNvPr id="1049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519866" y="3457802"/>
              <a:ext cx="221712" cy="228556"/>
            </a:xfrm>
            <a:prstGeom prst="rect">
              <a:avLst/>
            </a:prstGeom>
            <a:effectLst/>
          </p:spPr>
        </p:pic>
        <p:pic>
          <p:nvPicPr>
            <p:cNvPr id="1049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742034" y="3421580"/>
              <a:ext cx="230068" cy="287445"/>
            </a:xfrm>
            <a:prstGeom prst="rect">
              <a:avLst/>
            </a:prstGeom>
            <a:effectLst/>
          </p:spPr>
        </p:pic>
        <p:pic>
          <p:nvPicPr>
            <p:cNvPr id="10494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3002464" y="3302216"/>
              <a:ext cx="76201" cy="187814"/>
            </a:xfrm>
            <a:prstGeom prst="rect">
              <a:avLst/>
            </a:prstGeom>
            <a:effectLst/>
          </p:spPr>
        </p:pic>
        <p:pic>
          <p:nvPicPr>
            <p:cNvPr id="10496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037159" y="3500058"/>
              <a:ext cx="255432" cy="226312"/>
            </a:xfrm>
            <a:prstGeom prst="rect">
              <a:avLst/>
            </a:prstGeom>
            <a:effectLst/>
          </p:spPr>
        </p:pic>
        <p:pic>
          <p:nvPicPr>
            <p:cNvPr id="1049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244293" y="3348721"/>
              <a:ext cx="183164" cy="110217"/>
            </a:xfrm>
            <a:prstGeom prst="rect">
              <a:avLst/>
            </a:prstGeom>
            <a:effectLst/>
          </p:spPr>
        </p:pic>
        <p:pic>
          <p:nvPicPr>
            <p:cNvPr id="1050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644241" y="3455684"/>
              <a:ext cx="155260" cy="228423"/>
            </a:xfrm>
            <a:prstGeom prst="rect">
              <a:avLst/>
            </a:prstGeom>
            <a:effectLst/>
          </p:spPr>
        </p:pic>
        <p:pic>
          <p:nvPicPr>
            <p:cNvPr id="10502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601490" y="33254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04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769805" y="3316167"/>
              <a:ext cx="206417" cy="348465"/>
            </a:xfrm>
            <a:prstGeom prst="rect">
              <a:avLst/>
            </a:prstGeom>
            <a:effectLst/>
          </p:spPr>
        </p:pic>
        <p:pic>
          <p:nvPicPr>
            <p:cNvPr id="10506" name="Linea Linea" descr="Linea Line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127898" y="3241759"/>
              <a:ext cx="76201" cy="187814"/>
            </a:xfrm>
            <a:prstGeom prst="rect">
              <a:avLst/>
            </a:prstGeom>
            <a:effectLst/>
          </p:spPr>
        </p:pic>
        <p:pic>
          <p:nvPicPr>
            <p:cNvPr id="10508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211608" y="3246409"/>
              <a:ext cx="80851" cy="173863"/>
            </a:xfrm>
            <a:prstGeom prst="rect">
              <a:avLst/>
            </a:prstGeom>
            <a:effectLst/>
          </p:spPr>
        </p:pic>
        <p:pic>
          <p:nvPicPr>
            <p:cNvPr id="10510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4388329" y="3390576"/>
              <a:ext cx="76201" cy="276175"/>
            </a:xfrm>
            <a:prstGeom prst="rect">
              <a:avLst/>
            </a:prstGeom>
            <a:effectLst/>
          </p:spPr>
        </p:pic>
        <p:pic>
          <p:nvPicPr>
            <p:cNvPr id="1051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374377" y="3425272"/>
              <a:ext cx="192465" cy="218226"/>
            </a:xfrm>
            <a:prstGeom prst="rect">
              <a:avLst/>
            </a:prstGeom>
            <a:effectLst/>
          </p:spPr>
        </p:pic>
        <p:pic>
          <p:nvPicPr>
            <p:cNvPr id="1051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495291" y="3431542"/>
              <a:ext cx="238971" cy="244510"/>
            </a:xfrm>
            <a:prstGeom prst="rect">
              <a:avLst/>
            </a:prstGeom>
            <a:effectLst/>
          </p:spPr>
        </p:pic>
        <p:pic>
          <p:nvPicPr>
            <p:cNvPr id="1051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4703768" y="3431542"/>
              <a:ext cx="272322" cy="264811"/>
            </a:xfrm>
            <a:prstGeom prst="rect">
              <a:avLst/>
            </a:prstGeom>
            <a:effectLst/>
          </p:spPr>
        </p:pic>
        <p:pic>
          <p:nvPicPr>
            <p:cNvPr id="1051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970711" y="3269662"/>
              <a:ext cx="112342" cy="387788"/>
            </a:xfrm>
            <a:prstGeom prst="rect">
              <a:avLst/>
            </a:prstGeom>
            <a:effectLst/>
          </p:spPr>
        </p:pic>
        <p:pic>
          <p:nvPicPr>
            <p:cNvPr id="1052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888797" y="3399877"/>
              <a:ext cx="418397" cy="279931"/>
            </a:xfrm>
            <a:prstGeom prst="rect">
              <a:avLst/>
            </a:prstGeom>
            <a:effectLst/>
          </p:spPr>
        </p:pic>
        <p:pic>
          <p:nvPicPr>
            <p:cNvPr id="1052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282617" y="3390185"/>
              <a:ext cx="218986" cy="229456"/>
            </a:xfrm>
            <a:prstGeom prst="rect">
              <a:avLst/>
            </a:prstGeom>
            <a:effectLst/>
          </p:spPr>
        </p:pic>
        <p:pic>
          <p:nvPicPr>
            <p:cNvPr id="10524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5354063" y="3260361"/>
              <a:ext cx="142889" cy="410688"/>
            </a:xfrm>
            <a:prstGeom prst="rect">
              <a:avLst/>
            </a:prstGeom>
            <a:effectLst/>
          </p:spPr>
        </p:pic>
        <p:pic>
          <p:nvPicPr>
            <p:cNvPr id="10526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5467256" y="3423307"/>
              <a:ext cx="248112" cy="236656"/>
            </a:xfrm>
            <a:prstGeom prst="rect">
              <a:avLst/>
            </a:prstGeom>
            <a:effectLst/>
          </p:spPr>
        </p:pic>
        <p:pic>
          <p:nvPicPr>
            <p:cNvPr id="1052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956970" y="3380380"/>
              <a:ext cx="221021" cy="275861"/>
            </a:xfrm>
            <a:prstGeom prst="rect">
              <a:avLst/>
            </a:prstGeom>
            <a:effectLst/>
          </p:spPr>
        </p:pic>
        <p:pic>
          <p:nvPicPr>
            <p:cNvPr id="10530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6108298" y="3383125"/>
              <a:ext cx="272259" cy="258087"/>
            </a:xfrm>
            <a:prstGeom prst="rect">
              <a:avLst/>
            </a:prstGeom>
            <a:effectLst/>
          </p:spPr>
        </p:pic>
        <p:pic>
          <p:nvPicPr>
            <p:cNvPr id="10532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6299705" y="3399877"/>
              <a:ext cx="108755" cy="266874"/>
            </a:xfrm>
            <a:prstGeom prst="rect">
              <a:avLst/>
            </a:prstGeom>
            <a:effectLst/>
          </p:spPr>
        </p:pic>
        <p:pic>
          <p:nvPicPr>
            <p:cNvPr id="1053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280207" y="32743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36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6402017" y="3378760"/>
              <a:ext cx="220368" cy="241860"/>
            </a:xfrm>
            <a:prstGeom prst="rect">
              <a:avLst/>
            </a:prstGeom>
            <a:effectLst/>
          </p:spPr>
        </p:pic>
        <p:pic>
          <p:nvPicPr>
            <p:cNvPr id="10538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606641" y="3348721"/>
              <a:ext cx="187815" cy="290163"/>
            </a:xfrm>
            <a:prstGeom prst="rect">
              <a:avLst/>
            </a:prstGeom>
            <a:effectLst/>
          </p:spPr>
        </p:pic>
        <p:pic>
          <p:nvPicPr>
            <p:cNvPr id="10540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6783362" y="3260361"/>
              <a:ext cx="104104" cy="373836"/>
            </a:xfrm>
            <a:prstGeom prst="rect">
              <a:avLst/>
            </a:prstGeom>
            <a:effectLst/>
          </p:spPr>
        </p:pic>
        <p:pic>
          <p:nvPicPr>
            <p:cNvPr id="10542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6760109" y="3400772"/>
              <a:ext cx="299162" cy="228046"/>
            </a:xfrm>
            <a:prstGeom prst="rect">
              <a:avLst/>
            </a:prstGeom>
            <a:effectLst/>
          </p:spPr>
        </p:pic>
        <p:pic>
          <p:nvPicPr>
            <p:cNvPr id="1054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921983" y="33161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46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7114133" y="3259534"/>
              <a:ext cx="131426" cy="556034"/>
            </a:xfrm>
            <a:prstGeom prst="rect">
              <a:avLst/>
            </a:prstGeom>
            <a:effectLst/>
          </p:spPr>
        </p:pic>
        <p:pic>
          <p:nvPicPr>
            <p:cNvPr id="10548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7094949" y="3459441"/>
              <a:ext cx="318030" cy="216611"/>
            </a:xfrm>
            <a:prstGeom prst="rect">
              <a:avLst/>
            </a:prstGeom>
            <a:effectLst/>
          </p:spPr>
        </p:pic>
        <p:pic>
          <p:nvPicPr>
            <p:cNvPr id="10550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289376" y="33626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52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7452213" y="3378168"/>
              <a:ext cx="225846" cy="279246"/>
            </a:xfrm>
            <a:prstGeom prst="rect">
              <a:avLst/>
            </a:prstGeom>
            <a:effectLst/>
          </p:spPr>
        </p:pic>
        <p:pic>
          <p:nvPicPr>
            <p:cNvPr id="10554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587908" y="3444445"/>
              <a:ext cx="255444" cy="215628"/>
            </a:xfrm>
            <a:prstGeom prst="rect">
              <a:avLst/>
            </a:prstGeom>
            <a:effectLst/>
          </p:spPr>
        </p:pic>
        <p:pic>
          <p:nvPicPr>
            <p:cNvPr id="10556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7815784" y="3227807"/>
              <a:ext cx="113406" cy="173863"/>
            </a:xfrm>
            <a:prstGeom prst="rect">
              <a:avLst/>
            </a:prstGeom>
            <a:effectLst/>
          </p:spPr>
        </p:pic>
        <p:pic>
          <p:nvPicPr>
            <p:cNvPr id="10558" name="Linea Linea" descr="Linea Line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7890193" y="3218506"/>
              <a:ext cx="122707" cy="164561"/>
            </a:xfrm>
            <a:prstGeom prst="rect">
              <a:avLst/>
            </a:prstGeom>
            <a:effectLst/>
          </p:spPr>
        </p:pic>
        <p:pic>
          <p:nvPicPr>
            <p:cNvPr id="10560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258833" y="3134412"/>
              <a:ext cx="270635" cy="341666"/>
            </a:xfrm>
            <a:prstGeom prst="rect">
              <a:avLst/>
            </a:prstGeom>
            <a:effectLst/>
          </p:spPr>
        </p:pic>
        <p:pic>
          <p:nvPicPr>
            <p:cNvPr id="10562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275294" y="35626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64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283757" y="4125015"/>
              <a:ext cx="199638" cy="495289"/>
            </a:xfrm>
            <a:prstGeom prst="rect">
              <a:avLst/>
            </a:prstGeom>
            <a:effectLst/>
          </p:spPr>
        </p:pic>
        <p:pic>
          <p:nvPicPr>
            <p:cNvPr id="10566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493897" y="4128464"/>
              <a:ext cx="249929" cy="273074"/>
            </a:xfrm>
            <a:prstGeom prst="rect">
              <a:avLst/>
            </a:prstGeom>
            <a:effectLst/>
          </p:spPr>
        </p:pic>
        <p:pic>
          <p:nvPicPr>
            <p:cNvPr id="10568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2737463" y="4145619"/>
              <a:ext cx="234240" cy="279171"/>
            </a:xfrm>
            <a:prstGeom prst="rect">
              <a:avLst/>
            </a:prstGeom>
            <a:effectLst/>
          </p:spPr>
        </p:pic>
        <p:pic>
          <p:nvPicPr>
            <p:cNvPr id="1057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2969911" y="3985847"/>
              <a:ext cx="85502" cy="383137"/>
            </a:xfrm>
            <a:prstGeom prst="rect">
              <a:avLst/>
            </a:prstGeom>
            <a:effectLst/>
          </p:spPr>
        </p:pic>
        <p:pic>
          <p:nvPicPr>
            <p:cNvPr id="10572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253594" y="4161018"/>
              <a:ext cx="205659" cy="229965"/>
            </a:xfrm>
            <a:prstGeom prst="rect">
              <a:avLst/>
            </a:prstGeom>
            <a:effectLst/>
          </p:spPr>
        </p:pic>
        <p:pic>
          <p:nvPicPr>
            <p:cNvPr id="10574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3434966" y="3957943"/>
              <a:ext cx="169212" cy="136658"/>
            </a:xfrm>
            <a:prstGeom prst="rect">
              <a:avLst/>
            </a:prstGeom>
            <a:effectLst/>
          </p:spPr>
        </p:pic>
        <p:pic>
          <p:nvPicPr>
            <p:cNvPr id="10576" name="Linea Linea" descr="Linea Line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974561" y="4264880"/>
              <a:ext cx="99454" cy="150610"/>
            </a:xfrm>
            <a:prstGeom prst="rect">
              <a:avLst/>
            </a:prstGeom>
            <a:effectLst/>
          </p:spPr>
        </p:pic>
        <p:pic>
          <p:nvPicPr>
            <p:cNvPr id="10578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3969384" y="4116062"/>
              <a:ext cx="109150" cy="252922"/>
            </a:xfrm>
            <a:prstGeom prst="rect">
              <a:avLst/>
            </a:prstGeom>
            <a:effectLst/>
          </p:spPr>
        </p:pic>
        <p:pic>
          <p:nvPicPr>
            <p:cNvPr id="10580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894475" y="39951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82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4103749" y="3962594"/>
              <a:ext cx="160807" cy="384827"/>
            </a:xfrm>
            <a:prstGeom prst="rect">
              <a:avLst/>
            </a:prstGeom>
            <a:effectLst/>
          </p:spPr>
        </p:pic>
        <p:pic>
          <p:nvPicPr>
            <p:cNvPr id="10584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4495291" y="4078858"/>
              <a:ext cx="116506" cy="460228"/>
            </a:xfrm>
            <a:prstGeom prst="rect">
              <a:avLst/>
            </a:prstGeom>
            <a:effectLst/>
          </p:spPr>
        </p:pic>
        <p:pic>
          <p:nvPicPr>
            <p:cNvPr id="10586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472039" y="4119356"/>
              <a:ext cx="293447" cy="240284"/>
            </a:xfrm>
            <a:prstGeom prst="rect">
              <a:avLst/>
            </a:prstGeom>
            <a:effectLst/>
          </p:spPr>
        </p:pic>
        <p:pic>
          <p:nvPicPr>
            <p:cNvPr id="10588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746421" y="4092804"/>
              <a:ext cx="264354" cy="277730"/>
            </a:xfrm>
            <a:prstGeom prst="rect">
              <a:avLst/>
            </a:prstGeom>
            <a:effectLst/>
          </p:spPr>
        </p:pic>
        <p:pic>
          <p:nvPicPr>
            <p:cNvPr id="10590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5006852" y="4125363"/>
              <a:ext cx="220368" cy="255311"/>
            </a:xfrm>
            <a:prstGeom prst="rect">
              <a:avLst/>
            </a:prstGeom>
            <a:effectLst/>
          </p:spPr>
        </p:pic>
        <p:pic>
          <p:nvPicPr>
            <p:cNvPr id="10592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5193239" y="4068182"/>
              <a:ext cx="196750" cy="295386"/>
            </a:xfrm>
            <a:prstGeom prst="rect">
              <a:avLst/>
            </a:prstGeom>
            <a:effectLst/>
          </p:spPr>
        </p:pic>
        <p:pic>
          <p:nvPicPr>
            <p:cNvPr id="10594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5341691" y="4137485"/>
              <a:ext cx="216489" cy="225298"/>
            </a:xfrm>
            <a:prstGeom prst="rect">
              <a:avLst/>
            </a:prstGeom>
            <a:effectLst/>
          </p:spPr>
        </p:pic>
        <p:pic>
          <p:nvPicPr>
            <p:cNvPr id="10596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5578870" y="4097460"/>
              <a:ext cx="206416" cy="239798"/>
            </a:xfrm>
            <a:prstGeom prst="rect">
              <a:avLst/>
            </a:prstGeom>
            <a:effectLst/>
          </p:spPr>
        </p:pic>
        <p:pic>
          <p:nvPicPr>
            <p:cNvPr id="10598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5740810" y="4057636"/>
              <a:ext cx="207245" cy="305147"/>
            </a:xfrm>
            <a:prstGeom prst="rect">
              <a:avLst/>
            </a:prstGeom>
            <a:effectLst/>
          </p:spPr>
        </p:pic>
        <p:pic>
          <p:nvPicPr>
            <p:cNvPr id="10600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5937873" y="4141574"/>
              <a:ext cx="200849" cy="235152"/>
            </a:xfrm>
            <a:prstGeom prst="rect">
              <a:avLst/>
            </a:prstGeom>
            <a:effectLst/>
          </p:spPr>
        </p:pic>
        <p:pic>
          <p:nvPicPr>
            <p:cNvPr id="10602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6406667" y="4056851"/>
              <a:ext cx="234320" cy="263873"/>
            </a:xfrm>
            <a:prstGeom prst="rect">
              <a:avLst/>
            </a:prstGeom>
            <a:effectLst/>
          </p:spPr>
        </p:pic>
        <p:pic>
          <p:nvPicPr>
            <p:cNvPr id="10604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6620593" y="4064118"/>
              <a:ext cx="221148" cy="300215"/>
            </a:xfrm>
            <a:prstGeom prst="rect">
              <a:avLst/>
            </a:prstGeom>
            <a:effectLst/>
          </p:spPr>
        </p:pic>
        <p:pic>
          <p:nvPicPr>
            <p:cNvPr id="10606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6825217" y="4083508"/>
              <a:ext cx="206416" cy="268424"/>
            </a:xfrm>
            <a:prstGeom prst="rect">
              <a:avLst/>
            </a:prstGeom>
            <a:effectLst/>
          </p:spPr>
        </p:pic>
        <p:pic>
          <p:nvPicPr>
            <p:cNvPr id="10608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7025191" y="4028971"/>
              <a:ext cx="152134" cy="293507"/>
            </a:xfrm>
            <a:prstGeom prst="rect">
              <a:avLst/>
            </a:prstGeom>
            <a:effectLst/>
          </p:spPr>
        </p:pic>
        <p:pic>
          <p:nvPicPr>
            <p:cNvPr id="10610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7160057" y="4094071"/>
              <a:ext cx="221918" cy="205983"/>
            </a:xfrm>
            <a:prstGeom prst="rect">
              <a:avLst/>
            </a:prstGeom>
            <a:effectLst/>
          </p:spPr>
        </p:pic>
        <p:pic>
          <p:nvPicPr>
            <p:cNvPr id="10612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7671617" y="4074207"/>
              <a:ext cx="169213" cy="221918"/>
            </a:xfrm>
            <a:prstGeom prst="rect">
              <a:avLst/>
            </a:prstGeom>
            <a:effectLst/>
          </p:spPr>
        </p:pic>
        <p:pic>
          <p:nvPicPr>
            <p:cNvPr id="1061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619565" y="39393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616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7785490" y="3911438"/>
              <a:ext cx="218109" cy="387120"/>
            </a:xfrm>
            <a:prstGeom prst="rect">
              <a:avLst/>
            </a:prstGeom>
            <a:effectLst/>
          </p:spPr>
        </p:pic>
        <p:pic>
          <p:nvPicPr>
            <p:cNvPr id="10618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8220382" y="4041653"/>
              <a:ext cx="122707" cy="294777"/>
            </a:xfrm>
            <a:prstGeom prst="rect">
              <a:avLst/>
            </a:prstGeom>
            <a:effectLst/>
          </p:spPr>
        </p:pic>
        <p:pic>
          <p:nvPicPr>
            <p:cNvPr id="10620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8215732" y="4055605"/>
              <a:ext cx="266873" cy="136658"/>
            </a:xfrm>
            <a:prstGeom prst="rect">
              <a:avLst/>
            </a:prstGeom>
            <a:effectLst/>
          </p:spPr>
        </p:pic>
        <p:pic>
          <p:nvPicPr>
            <p:cNvPr id="10622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8445728" y="4064906"/>
              <a:ext cx="83383" cy="252922"/>
            </a:xfrm>
            <a:prstGeom prst="rect">
              <a:avLst/>
            </a:prstGeom>
            <a:effectLst/>
          </p:spPr>
        </p:pic>
        <p:pic>
          <p:nvPicPr>
            <p:cNvPr id="10624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447364" y="39811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626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8578475" y="4031755"/>
              <a:ext cx="197115" cy="293495"/>
            </a:xfrm>
            <a:prstGeom prst="rect">
              <a:avLst/>
            </a:prstGeom>
            <a:effectLst/>
          </p:spPr>
        </p:pic>
        <p:pic>
          <p:nvPicPr>
            <p:cNvPr id="10628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8799147" y="4055411"/>
              <a:ext cx="297331" cy="273862"/>
            </a:xfrm>
            <a:prstGeom prst="rect">
              <a:avLst/>
            </a:prstGeom>
            <a:effectLst/>
          </p:spPr>
        </p:pic>
        <p:pic>
          <p:nvPicPr>
            <p:cNvPr id="10630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9070537" y="3943992"/>
              <a:ext cx="174759" cy="374713"/>
            </a:xfrm>
            <a:prstGeom prst="rect">
              <a:avLst/>
            </a:prstGeom>
            <a:effectLst/>
          </p:spPr>
        </p:pic>
        <p:pic>
          <p:nvPicPr>
            <p:cNvPr id="10632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9201993" y="3962594"/>
              <a:ext cx="136313" cy="349337"/>
            </a:xfrm>
            <a:prstGeom prst="rect">
              <a:avLst/>
            </a:prstGeom>
            <a:effectLst/>
          </p:spPr>
        </p:pic>
        <p:pic>
          <p:nvPicPr>
            <p:cNvPr id="10634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9187697" y="4023051"/>
              <a:ext cx="215717" cy="94803"/>
            </a:xfrm>
            <a:prstGeom prst="rect">
              <a:avLst/>
            </a:prstGeom>
            <a:effectLst/>
          </p:spPr>
        </p:pic>
        <p:pic>
          <p:nvPicPr>
            <p:cNvPr id="10636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9320061" y="4057187"/>
              <a:ext cx="287978" cy="256027"/>
            </a:xfrm>
            <a:prstGeom prst="rect">
              <a:avLst/>
            </a:prstGeom>
            <a:effectLst/>
          </p:spPr>
        </p:pic>
        <p:pic>
          <p:nvPicPr>
            <p:cNvPr id="10638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9587645" y="3957943"/>
              <a:ext cx="108754" cy="374666"/>
            </a:xfrm>
            <a:prstGeom prst="rect">
              <a:avLst/>
            </a:prstGeom>
            <a:effectLst/>
          </p:spPr>
        </p:pic>
        <p:pic>
          <p:nvPicPr>
            <p:cNvPr id="10640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9541139" y="4013750"/>
              <a:ext cx="262223" cy="104104"/>
            </a:xfrm>
            <a:prstGeom prst="rect">
              <a:avLst/>
            </a:prstGeom>
            <a:effectLst/>
          </p:spPr>
        </p:pic>
        <p:pic>
          <p:nvPicPr>
            <p:cNvPr id="10642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9739562" y="4067168"/>
              <a:ext cx="216394" cy="238477"/>
            </a:xfrm>
            <a:prstGeom prst="rect">
              <a:avLst/>
            </a:prstGeom>
            <a:effectLst/>
          </p:spPr>
        </p:pic>
        <p:pic>
          <p:nvPicPr>
            <p:cNvPr id="10644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10001543" y="3795441"/>
              <a:ext cx="224581" cy="317763"/>
            </a:xfrm>
            <a:prstGeom prst="rect">
              <a:avLst/>
            </a:prstGeom>
            <a:effectLst/>
          </p:spPr>
        </p:pic>
        <p:pic>
          <p:nvPicPr>
            <p:cNvPr id="10646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0070406" y="4139315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sp>
        <p:nvSpPr>
          <p:cNvPr id="10651" name="Rettangolo"/>
          <p:cNvSpPr/>
          <p:nvPr/>
        </p:nvSpPr>
        <p:spPr>
          <a:xfrm>
            <a:off x="1144138" y="1331202"/>
            <a:ext cx="11076526" cy="6081528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0652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11083" name="Disegno"/>
          <p:cNvGrpSpPr/>
          <p:nvPr/>
        </p:nvGrpSpPr>
        <p:grpSpPr>
          <a:xfrm>
            <a:off x="1321281" y="1806676"/>
            <a:ext cx="10722241" cy="5130580"/>
            <a:chOff x="-72478" y="-70925"/>
            <a:chExt cx="10722239" cy="5130579"/>
          </a:xfrm>
        </p:grpSpPr>
        <p:pic>
          <p:nvPicPr>
            <p:cNvPr id="1065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2479" y="140603"/>
              <a:ext cx="96345" cy="642552"/>
            </a:xfrm>
            <a:prstGeom prst="rect">
              <a:avLst/>
            </a:prstGeom>
            <a:effectLst/>
          </p:spPr>
        </p:pic>
        <p:pic>
          <p:nvPicPr>
            <p:cNvPr id="1065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8378" y="91650"/>
              <a:ext cx="366270" cy="677858"/>
            </a:xfrm>
            <a:prstGeom prst="rect">
              <a:avLst/>
            </a:prstGeom>
            <a:effectLst/>
          </p:spPr>
        </p:pic>
        <p:pic>
          <p:nvPicPr>
            <p:cNvPr id="1065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1174" y="358955"/>
              <a:ext cx="89451" cy="396906"/>
            </a:xfrm>
            <a:prstGeom prst="rect">
              <a:avLst/>
            </a:prstGeom>
            <a:effectLst/>
          </p:spPr>
        </p:pic>
        <p:pic>
          <p:nvPicPr>
            <p:cNvPr id="1065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3310" y="23613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66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73416" y="373582"/>
              <a:ext cx="210307" cy="392802"/>
            </a:xfrm>
            <a:prstGeom prst="rect">
              <a:avLst/>
            </a:prstGeom>
            <a:effectLst/>
          </p:spPr>
        </p:pic>
        <p:pic>
          <p:nvPicPr>
            <p:cNvPr id="1066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22062" y="338485"/>
              <a:ext cx="238487" cy="399180"/>
            </a:xfrm>
            <a:prstGeom prst="rect">
              <a:avLst/>
            </a:prstGeom>
            <a:effectLst/>
          </p:spPr>
        </p:pic>
        <p:pic>
          <p:nvPicPr>
            <p:cNvPr id="1066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63776" y="99662"/>
              <a:ext cx="111592" cy="608435"/>
            </a:xfrm>
            <a:prstGeom prst="rect">
              <a:avLst/>
            </a:prstGeom>
            <a:effectLst/>
          </p:spPr>
        </p:pic>
        <p:pic>
          <p:nvPicPr>
            <p:cNvPr id="1066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93124" y="324784"/>
              <a:ext cx="245408" cy="403783"/>
            </a:xfrm>
            <a:prstGeom prst="rect">
              <a:avLst/>
            </a:prstGeom>
            <a:effectLst/>
          </p:spPr>
        </p:pic>
        <p:pic>
          <p:nvPicPr>
            <p:cNvPr id="1066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64096" y="60460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67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57476" y="64554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67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80345" y="352132"/>
              <a:ext cx="139481" cy="375422"/>
            </a:xfrm>
            <a:prstGeom prst="rect">
              <a:avLst/>
            </a:prstGeom>
            <a:effectLst/>
          </p:spPr>
        </p:pic>
        <p:pic>
          <p:nvPicPr>
            <p:cNvPr id="10675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66252" y="181544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67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863333" y="335857"/>
              <a:ext cx="112460" cy="447298"/>
            </a:xfrm>
            <a:prstGeom prst="rect">
              <a:avLst/>
            </a:prstGeom>
            <a:effectLst/>
          </p:spPr>
        </p:pic>
        <p:pic>
          <p:nvPicPr>
            <p:cNvPr id="1067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17721" y="334824"/>
              <a:ext cx="251451" cy="434684"/>
            </a:xfrm>
            <a:prstGeom prst="rect">
              <a:avLst/>
            </a:prstGeom>
            <a:effectLst/>
          </p:spPr>
        </p:pic>
        <p:pic>
          <p:nvPicPr>
            <p:cNvPr id="1068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171532" y="343164"/>
              <a:ext cx="293753" cy="368149"/>
            </a:xfrm>
            <a:prstGeom prst="rect">
              <a:avLst/>
            </a:prstGeom>
            <a:effectLst/>
          </p:spPr>
        </p:pic>
        <p:pic>
          <p:nvPicPr>
            <p:cNvPr id="1068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73688" y="72368"/>
              <a:ext cx="184977" cy="693021"/>
            </a:xfrm>
            <a:prstGeom prst="rect">
              <a:avLst/>
            </a:prstGeom>
            <a:effectLst/>
          </p:spPr>
        </p:pic>
        <p:pic>
          <p:nvPicPr>
            <p:cNvPr id="1068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57741" y="79191"/>
              <a:ext cx="152002" cy="690317"/>
            </a:xfrm>
            <a:prstGeom prst="rect">
              <a:avLst/>
            </a:prstGeom>
            <a:effectLst/>
          </p:spPr>
        </p:pic>
        <p:pic>
          <p:nvPicPr>
            <p:cNvPr id="1068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54404" y="4133"/>
              <a:ext cx="76201" cy="267259"/>
            </a:xfrm>
            <a:prstGeom prst="rect">
              <a:avLst/>
            </a:prstGeom>
            <a:effectLst/>
          </p:spPr>
        </p:pic>
        <p:pic>
          <p:nvPicPr>
            <p:cNvPr id="1068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38776" y="308916"/>
              <a:ext cx="87942" cy="385533"/>
            </a:xfrm>
            <a:prstGeom prst="rect">
              <a:avLst/>
            </a:prstGeom>
            <a:effectLst/>
          </p:spPr>
        </p:pic>
        <p:pic>
          <p:nvPicPr>
            <p:cNvPr id="1069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09403" y="14060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69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65336" y="323622"/>
              <a:ext cx="106417" cy="370827"/>
            </a:xfrm>
            <a:prstGeom prst="rect">
              <a:avLst/>
            </a:prstGeom>
            <a:effectLst/>
          </p:spPr>
        </p:pic>
        <p:pic>
          <p:nvPicPr>
            <p:cNvPr id="106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07638" y="330515"/>
              <a:ext cx="233322" cy="377582"/>
            </a:xfrm>
            <a:prstGeom prst="rect">
              <a:avLst/>
            </a:prstGeom>
            <a:effectLst/>
          </p:spPr>
        </p:pic>
        <p:pic>
          <p:nvPicPr>
            <p:cNvPr id="1069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591664" y="312961"/>
              <a:ext cx="253847" cy="360219"/>
            </a:xfrm>
            <a:prstGeom prst="rect">
              <a:avLst/>
            </a:prstGeom>
            <a:effectLst/>
          </p:spPr>
        </p:pic>
        <p:pic>
          <p:nvPicPr>
            <p:cNvPr id="1069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838552" y="340656"/>
              <a:ext cx="336936" cy="327068"/>
            </a:xfrm>
            <a:prstGeom prst="rect">
              <a:avLst/>
            </a:prstGeom>
            <a:effectLst/>
          </p:spPr>
        </p:pic>
        <p:pic>
          <p:nvPicPr>
            <p:cNvPr id="107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088819" y="304298"/>
              <a:ext cx="316569" cy="567563"/>
            </a:xfrm>
            <a:prstGeom prst="rect">
              <a:avLst/>
            </a:prstGeom>
            <a:effectLst/>
          </p:spPr>
        </p:pic>
        <p:pic>
          <p:nvPicPr>
            <p:cNvPr id="107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461874" y="248563"/>
              <a:ext cx="82243" cy="355836"/>
            </a:xfrm>
            <a:prstGeom prst="rect">
              <a:avLst/>
            </a:prstGeom>
            <a:effectLst/>
          </p:spPr>
        </p:pic>
        <p:pic>
          <p:nvPicPr>
            <p:cNvPr id="107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75533" y="258877"/>
              <a:ext cx="249370" cy="387808"/>
            </a:xfrm>
            <a:prstGeom prst="rect">
              <a:avLst/>
            </a:prstGeom>
            <a:effectLst/>
          </p:spPr>
        </p:pic>
        <p:pic>
          <p:nvPicPr>
            <p:cNvPr id="1070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25456" y="262194"/>
              <a:ext cx="296068" cy="343550"/>
            </a:xfrm>
            <a:prstGeom prst="rect">
              <a:avLst/>
            </a:prstGeom>
            <a:effectLst/>
          </p:spPr>
        </p:pic>
        <p:pic>
          <p:nvPicPr>
            <p:cNvPr id="1070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072228" y="226829"/>
              <a:ext cx="462205" cy="346832"/>
            </a:xfrm>
            <a:prstGeom prst="rect">
              <a:avLst/>
            </a:prstGeom>
            <a:effectLst/>
          </p:spPr>
        </p:pic>
        <p:pic>
          <p:nvPicPr>
            <p:cNvPr id="1071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90284" y="176075"/>
              <a:ext cx="313535" cy="367615"/>
            </a:xfrm>
            <a:prstGeom prst="rect">
              <a:avLst/>
            </a:prstGeom>
            <a:effectLst/>
          </p:spPr>
        </p:pic>
        <p:pic>
          <p:nvPicPr>
            <p:cNvPr id="1071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51234" y="195191"/>
              <a:ext cx="227073" cy="396906"/>
            </a:xfrm>
            <a:prstGeom prst="rect">
              <a:avLst/>
            </a:prstGeom>
            <a:effectLst/>
          </p:spPr>
        </p:pic>
        <p:pic>
          <p:nvPicPr>
            <p:cNvPr id="1071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286895" y="24603"/>
              <a:ext cx="112460" cy="562945"/>
            </a:xfrm>
            <a:prstGeom prst="rect">
              <a:avLst/>
            </a:prstGeom>
            <a:effectLst/>
          </p:spPr>
        </p:pic>
        <p:pic>
          <p:nvPicPr>
            <p:cNvPr id="1071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166032" y="126956"/>
              <a:ext cx="360228" cy="123965"/>
            </a:xfrm>
            <a:prstGeom prst="rect">
              <a:avLst/>
            </a:prstGeom>
            <a:effectLst/>
          </p:spPr>
        </p:pic>
        <p:pic>
          <p:nvPicPr>
            <p:cNvPr id="1071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11558" y="262022"/>
              <a:ext cx="312320" cy="324870"/>
            </a:xfrm>
            <a:prstGeom prst="rect">
              <a:avLst/>
            </a:prstGeom>
            <a:effectLst/>
          </p:spPr>
        </p:pic>
        <p:pic>
          <p:nvPicPr>
            <p:cNvPr id="1072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103223" y="-57238"/>
              <a:ext cx="214685" cy="710746"/>
            </a:xfrm>
            <a:prstGeom prst="rect">
              <a:avLst/>
            </a:prstGeom>
            <a:effectLst/>
          </p:spPr>
        </p:pic>
        <p:pic>
          <p:nvPicPr>
            <p:cNvPr id="1072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333349" y="231412"/>
              <a:ext cx="233482" cy="258621"/>
            </a:xfrm>
            <a:prstGeom prst="rect">
              <a:avLst/>
            </a:prstGeom>
            <a:effectLst/>
          </p:spPr>
        </p:pic>
        <p:pic>
          <p:nvPicPr>
            <p:cNvPr id="1072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42756" y="-2691"/>
              <a:ext cx="159178" cy="492435"/>
            </a:xfrm>
            <a:prstGeom prst="rect">
              <a:avLst/>
            </a:prstGeom>
            <a:effectLst/>
          </p:spPr>
        </p:pic>
        <p:pic>
          <p:nvPicPr>
            <p:cNvPr id="1072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584537" y="218978"/>
              <a:ext cx="222864" cy="255279"/>
            </a:xfrm>
            <a:prstGeom prst="rect">
              <a:avLst/>
            </a:prstGeom>
            <a:effectLst/>
          </p:spPr>
        </p:pic>
        <p:pic>
          <p:nvPicPr>
            <p:cNvPr id="1072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17818" y="4133"/>
              <a:ext cx="140661" cy="460684"/>
            </a:xfrm>
            <a:prstGeom prst="rect">
              <a:avLst/>
            </a:prstGeom>
            <a:effectLst/>
          </p:spPr>
        </p:pic>
        <p:pic>
          <p:nvPicPr>
            <p:cNvPr id="1073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907347" y="-2691"/>
              <a:ext cx="153865" cy="475220"/>
            </a:xfrm>
            <a:prstGeom prst="rect">
              <a:avLst/>
            </a:prstGeom>
            <a:effectLst/>
          </p:spPr>
        </p:pic>
        <p:pic>
          <p:nvPicPr>
            <p:cNvPr id="1073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002675" y="197629"/>
              <a:ext cx="294219" cy="300264"/>
            </a:xfrm>
            <a:prstGeom prst="rect">
              <a:avLst/>
            </a:prstGeom>
            <a:effectLst/>
          </p:spPr>
        </p:pic>
        <p:pic>
          <p:nvPicPr>
            <p:cNvPr id="1073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533304" y="-36808"/>
              <a:ext cx="168479" cy="724434"/>
            </a:xfrm>
            <a:prstGeom prst="rect">
              <a:avLst/>
            </a:prstGeom>
            <a:effectLst/>
          </p:spPr>
        </p:pic>
        <p:pic>
          <p:nvPicPr>
            <p:cNvPr id="1073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487486" y="249779"/>
              <a:ext cx="304943" cy="185377"/>
            </a:xfrm>
            <a:prstGeom prst="rect">
              <a:avLst/>
            </a:prstGeom>
            <a:effectLst/>
          </p:spPr>
        </p:pic>
        <p:pic>
          <p:nvPicPr>
            <p:cNvPr id="1073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757366" y="147427"/>
              <a:ext cx="95494" cy="362788"/>
            </a:xfrm>
            <a:prstGeom prst="rect">
              <a:avLst/>
            </a:prstGeom>
            <a:effectLst/>
          </p:spPr>
        </p:pic>
        <p:pic>
          <p:nvPicPr>
            <p:cNvPr id="1074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17415" y="58721"/>
              <a:ext cx="146344" cy="76201"/>
            </a:xfrm>
            <a:prstGeom prst="rect">
              <a:avLst/>
            </a:prstGeom>
            <a:effectLst/>
          </p:spPr>
        </p:pic>
        <p:pic>
          <p:nvPicPr>
            <p:cNvPr id="1074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65361" y="180407"/>
              <a:ext cx="221320" cy="316161"/>
            </a:xfrm>
            <a:prstGeom prst="rect">
              <a:avLst/>
            </a:prstGeom>
            <a:effectLst/>
          </p:spPr>
        </p:pic>
        <p:pic>
          <p:nvPicPr>
            <p:cNvPr id="1074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077652" y="181544"/>
              <a:ext cx="101536" cy="315024"/>
            </a:xfrm>
            <a:prstGeom prst="rect">
              <a:avLst/>
            </a:prstGeom>
            <a:effectLst/>
          </p:spPr>
        </p:pic>
        <p:pic>
          <p:nvPicPr>
            <p:cNvPr id="10747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031658" y="106485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074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93572" y="186648"/>
              <a:ext cx="227341" cy="312194"/>
            </a:xfrm>
            <a:prstGeom prst="rect">
              <a:avLst/>
            </a:prstGeom>
            <a:effectLst/>
          </p:spPr>
        </p:pic>
        <p:pic>
          <p:nvPicPr>
            <p:cNvPr id="1075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367725" y="183343"/>
              <a:ext cx="246568" cy="299544"/>
            </a:xfrm>
            <a:prstGeom prst="rect">
              <a:avLst/>
            </a:prstGeom>
            <a:effectLst/>
          </p:spPr>
        </p:pic>
        <p:pic>
          <p:nvPicPr>
            <p:cNvPr id="1075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586437" y="-70926"/>
              <a:ext cx="223045" cy="795797"/>
            </a:xfrm>
            <a:prstGeom prst="rect">
              <a:avLst/>
            </a:prstGeom>
            <a:effectLst/>
          </p:spPr>
        </p:pic>
        <p:pic>
          <p:nvPicPr>
            <p:cNvPr id="1075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00632" y="2008618"/>
              <a:ext cx="202586" cy="244278"/>
            </a:xfrm>
            <a:prstGeom prst="rect">
              <a:avLst/>
            </a:prstGeom>
            <a:effectLst/>
          </p:spPr>
        </p:pic>
        <p:pic>
          <p:nvPicPr>
            <p:cNvPr id="1075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613205" y="1849340"/>
              <a:ext cx="298172" cy="375840"/>
            </a:xfrm>
            <a:prstGeom prst="rect">
              <a:avLst/>
            </a:prstGeom>
            <a:effectLst/>
          </p:spPr>
        </p:pic>
        <p:pic>
          <p:nvPicPr>
            <p:cNvPr id="1075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945204" y="1865122"/>
              <a:ext cx="259158" cy="330848"/>
            </a:xfrm>
            <a:prstGeom prst="rect">
              <a:avLst/>
            </a:prstGeom>
            <a:effectLst/>
          </p:spPr>
        </p:pic>
        <p:pic>
          <p:nvPicPr>
            <p:cNvPr id="1076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136567" y="1855894"/>
              <a:ext cx="170107" cy="317255"/>
            </a:xfrm>
            <a:prstGeom prst="rect">
              <a:avLst/>
            </a:prstGeom>
            <a:effectLst/>
          </p:spPr>
        </p:pic>
        <p:pic>
          <p:nvPicPr>
            <p:cNvPr id="1076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295581" y="1702426"/>
              <a:ext cx="187814" cy="491651"/>
            </a:xfrm>
            <a:prstGeom prst="rect">
              <a:avLst/>
            </a:prstGeom>
            <a:effectLst/>
          </p:spPr>
        </p:pic>
        <p:pic>
          <p:nvPicPr>
            <p:cNvPr id="1076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514157" y="1707077"/>
              <a:ext cx="197115" cy="491790"/>
            </a:xfrm>
            <a:prstGeom prst="rect">
              <a:avLst/>
            </a:prstGeom>
            <a:effectLst/>
          </p:spPr>
        </p:pic>
        <p:pic>
          <p:nvPicPr>
            <p:cNvPr id="1076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487633" y="1853736"/>
              <a:ext cx="237591" cy="92311"/>
            </a:xfrm>
            <a:prstGeom prst="rect">
              <a:avLst/>
            </a:prstGeom>
            <a:effectLst/>
          </p:spPr>
        </p:pic>
        <p:pic>
          <p:nvPicPr>
            <p:cNvPr id="1076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756297" y="1851244"/>
              <a:ext cx="303766" cy="318925"/>
            </a:xfrm>
            <a:prstGeom prst="rect">
              <a:avLst/>
            </a:prstGeom>
            <a:effectLst/>
          </p:spPr>
        </p:pic>
        <p:pic>
          <p:nvPicPr>
            <p:cNvPr id="1077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062921" y="1853503"/>
              <a:ext cx="243621" cy="311948"/>
            </a:xfrm>
            <a:prstGeom prst="rect">
              <a:avLst/>
            </a:prstGeom>
            <a:effectLst/>
          </p:spPr>
        </p:pic>
        <p:pic>
          <p:nvPicPr>
            <p:cNvPr id="10773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24822" y="189309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77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278490" y="1824936"/>
              <a:ext cx="316387" cy="351379"/>
            </a:xfrm>
            <a:prstGeom prst="rect">
              <a:avLst/>
            </a:prstGeom>
            <a:effectLst/>
          </p:spPr>
        </p:pic>
        <p:pic>
          <p:nvPicPr>
            <p:cNvPr id="1077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593084" y="1660571"/>
              <a:ext cx="201766" cy="513359"/>
            </a:xfrm>
            <a:prstGeom prst="rect">
              <a:avLst/>
            </a:prstGeom>
            <a:effectLst/>
          </p:spPr>
        </p:pic>
        <p:pic>
          <p:nvPicPr>
            <p:cNvPr id="1077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779106" y="1832642"/>
              <a:ext cx="211067" cy="297877"/>
            </a:xfrm>
            <a:prstGeom prst="rect">
              <a:avLst/>
            </a:prstGeom>
            <a:effectLst/>
          </p:spPr>
        </p:pic>
        <p:pic>
          <p:nvPicPr>
            <p:cNvPr id="10781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750307" y="170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78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06271" y="2590061"/>
              <a:ext cx="302742" cy="286257"/>
            </a:xfrm>
            <a:prstGeom prst="rect">
              <a:avLst/>
            </a:prstGeom>
            <a:effectLst/>
          </p:spPr>
        </p:pic>
        <p:pic>
          <p:nvPicPr>
            <p:cNvPr id="1078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081849" y="2441035"/>
              <a:ext cx="127164" cy="426631"/>
            </a:xfrm>
            <a:prstGeom prst="rect">
              <a:avLst/>
            </a:prstGeom>
            <a:effectLst/>
          </p:spPr>
        </p:pic>
        <p:pic>
          <p:nvPicPr>
            <p:cNvPr id="1078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281629" y="2581380"/>
              <a:ext cx="85502" cy="298698"/>
            </a:xfrm>
            <a:prstGeom prst="rect">
              <a:avLst/>
            </a:prstGeom>
            <a:effectLst/>
          </p:spPr>
        </p:pic>
        <p:pic>
          <p:nvPicPr>
            <p:cNvPr id="10789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252830" y="24744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79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417741" y="2515827"/>
              <a:ext cx="216860" cy="330308"/>
            </a:xfrm>
            <a:prstGeom prst="rect">
              <a:avLst/>
            </a:prstGeom>
            <a:effectLst/>
          </p:spPr>
        </p:pic>
        <p:pic>
          <p:nvPicPr>
            <p:cNvPr id="1079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662190" y="2533617"/>
              <a:ext cx="438346" cy="310031"/>
            </a:xfrm>
            <a:prstGeom prst="rect">
              <a:avLst/>
            </a:prstGeom>
            <a:effectLst/>
          </p:spPr>
        </p:pic>
        <p:pic>
          <p:nvPicPr>
            <p:cNvPr id="1079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090825" y="2516655"/>
              <a:ext cx="262223" cy="298676"/>
            </a:xfrm>
            <a:prstGeom prst="rect">
              <a:avLst/>
            </a:prstGeom>
            <a:effectLst/>
          </p:spPr>
        </p:pic>
        <p:pic>
          <p:nvPicPr>
            <p:cNvPr id="1079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365207" y="2520095"/>
              <a:ext cx="276175" cy="274297"/>
            </a:xfrm>
            <a:prstGeom prst="rect">
              <a:avLst/>
            </a:prstGeom>
            <a:effectLst/>
          </p:spPr>
        </p:pic>
        <p:pic>
          <p:nvPicPr>
            <p:cNvPr id="1079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637553" y="2509368"/>
              <a:ext cx="236357" cy="295953"/>
            </a:xfrm>
            <a:prstGeom prst="rect">
              <a:avLst/>
            </a:prstGeom>
            <a:effectLst/>
          </p:spPr>
        </p:pic>
        <p:pic>
          <p:nvPicPr>
            <p:cNvPr id="1080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900021" y="2480921"/>
              <a:ext cx="187016" cy="304762"/>
            </a:xfrm>
            <a:prstGeom prst="rect">
              <a:avLst/>
            </a:prstGeom>
            <a:effectLst/>
          </p:spPr>
        </p:pic>
        <p:pic>
          <p:nvPicPr>
            <p:cNvPr id="1080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062790" y="2473180"/>
              <a:ext cx="183164" cy="323918"/>
            </a:xfrm>
            <a:prstGeom prst="rect">
              <a:avLst/>
            </a:prstGeom>
            <a:effectLst/>
          </p:spPr>
        </p:pic>
        <p:pic>
          <p:nvPicPr>
            <p:cNvPr id="1080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234860" y="2510795"/>
              <a:ext cx="132008" cy="295604"/>
            </a:xfrm>
            <a:prstGeom prst="rect">
              <a:avLst/>
            </a:prstGeom>
            <a:effectLst/>
          </p:spPr>
        </p:pic>
        <p:pic>
          <p:nvPicPr>
            <p:cNvPr id="10807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215363" y="23907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80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375927" y="2508371"/>
              <a:ext cx="263959" cy="273392"/>
            </a:xfrm>
            <a:prstGeom prst="rect">
              <a:avLst/>
            </a:prstGeom>
            <a:effectLst/>
          </p:spPr>
        </p:pic>
        <p:pic>
          <p:nvPicPr>
            <p:cNvPr id="1081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637266" y="2497670"/>
              <a:ext cx="266152" cy="280770"/>
            </a:xfrm>
            <a:prstGeom prst="rect">
              <a:avLst/>
            </a:prstGeom>
            <a:effectLst/>
          </p:spPr>
        </p:pic>
        <p:pic>
          <p:nvPicPr>
            <p:cNvPr id="1081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885938" y="2464224"/>
              <a:ext cx="294777" cy="309753"/>
            </a:xfrm>
            <a:prstGeom prst="rect">
              <a:avLst/>
            </a:prstGeom>
            <a:effectLst/>
          </p:spPr>
        </p:pic>
        <p:pic>
          <p:nvPicPr>
            <p:cNvPr id="1081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566171" y="2386919"/>
              <a:ext cx="252029" cy="303216"/>
            </a:xfrm>
            <a:prstGeom prst="rect">
              <a:avLst/>
            </a:prstGeom>
            <a:effectLst/>
          </p:spPr>
        </p:pic>
        <p:pic>
          <p:nvPicPr>
            <p:cNvPr id="1081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789694" y="2380761"/>
              <a:ext cx="251372" cy="310142"/>
            </a:xfrm>
            <a:prstGeom prst="rect">
              <a:avLst/>
            </a:prstGeom>
            <a:effectLst/>
          </p:spPr>
        </p:pic>
        <p:pic>
          <p:nvPicPr>
            <p:cNvPr id="1081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904408" y="2400009"/>
              <a:ext cx="161172" cy="284564"/>
            </a:xfrm>
            <a:prstGeom prst="rect">
              <a:avLst/>
            </a:prstGeom>
            <a:effectLst/>
          </p:spPr>
        </p:pic>
        <p:pic>
          <p:nvPicPr>
            <p:cNvPr id="1082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107177" y="2350329"/>
              <a:ext cx="222223" cy="324153"/>
            </a:xfrm>
            <a:prstGeom prst="rect">
              <a:avLst/>
            </a:prstGeom>
            <a:effectLst/>
          </p:spPr>
        </p:pic>
        <p:pic>
          <p:nvPicPr>
            <p:cNvPr id="1082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327608" y="2386057"/>
              <a:ext cx="155260" cy="252922"/>
            </a:xfrm>
            <a:prstGeom prst="rect">
              <a:avLst/>
            </a:prstGeom>
            <a:effectLst/>
          </p:spPr>
        </p:pic>
        <p:pic>
          <p:nvPicPr>
            <p:cNvPr id="10825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312761" y="22697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82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498701" y="2378187"/>
              <a:ext cx="346910" cy="267807"/>
            </a:xfrm>
            <a:prstGeom prst="rect">
              <a:avLst/>
            </a:prstGeom>
            <a:effectLst/>
          </p:spPr>
        </p:pic>
        <p:pic>
          <p:nvPicPr>
            <p:cNvPr id="1082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760109" y="2200035"/>
              <a:ext cx="257573" cy="506865"/>
            </a:xfrm>
            <a:prstGeom prst="rect">
              <a:avLst/>
            </a:prstGeom>
            <a:effectLst/>
          </p:spPr>
        </p:pic>
        <p:pic>
          <p:nvPicPr>
            <p:cNvPr id="1083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110655" y="2168864"/>
              <a:ext cx="237216" cy="522100"/>
            </a:xfrm>
            <a:prstGeom prst="rect">
              <a:avLst/>
            </a:prstGeom>
            <a:effectLst/>
          </p:spPr>
        </p:pic>
        <p:pic>
          <p:nvPicPr>
            <p:cNvPr id="1083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264885" y="2318519"/>
              <a:ext cx="264358" cy="279923"/>
            </a:xfrm>
            <a:prstGeom prst="rect">
              <a:avLst/>
            </a:prstGeom>
            <a:effectLst/>
          </p:spPr>
        </p:pic>
        <p:pic>
          <p:nvPicPr>
            <p:cNvPr id="1083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560004" y="2204686"/>
              <a:ext cx="195778" cy="522653"/>
            </a:xfrm>
            <a:prstGeom prst="rect">
              <a:avLst/>
            </a:prstGeom>
            <a:effectLst/>
          </p:spPr>
        </p:pic>
        <p:pic>
          <p:nvPicPr>
            <p:cNvPr id="1083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858329" y="3124387"/>
              <a:ext cx="248371" cy="345656"/>
            </a:xfrm>
            <a:prstGeom prst="rect">
              <a:avLst/>
            </a:prstGeom>
            <a:effectLst/>
          </p:spPr>
        </p:pic>
        <p:pic>
          <p:nvPicPr>
            <p:cNvPr id="1083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007247" y="3187237"/>
              <a:ext cx="159910" cy="268083"/>
            </a:xfrm>
            <a:prstGeom prst="rect">
              <a:avLst/>
            </a:prstGeom>
            <a:effectLst/>
          </p:spPr>
        </p:pic>
        <p:pic>
          <p:nvPicPr>
            <p:cNvPr id="1084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131022" y="3032484"/>
              <a:ext cx="245410" cy="400350"/>
            </a:xfrm>
            <a:prstGeom prst="rect">
              <a:avLst/>
            </a:prstGeom>
            <a:effectLst/>
          </p:spPr>
        </p:pic>
        <p:pic>
          <p:nvPicPr>
            <p:cNvPr id="1084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300231" y="3153398"/>
              <a:ext cx="127357" cy="299427"/>
            </a:xfrm>
            <a:prstGeom prst="rect">
              <a:avLst/>
            </a:prstGeom>
            <a:effectLst/>
          </p:spPr>
        </p:pic>
        <p:pic>
          <p:nvPicPr>
            <p:cNvPr id="10845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271432" y="30836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847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2438198" y="3178083"/>
              <a:ext cx="231219" cy="270969"/>
            </a:xfrm>
            <a:prstGeom prst="rect">
              <a:avLst/>
            </a:prstGeom>
            <a:effectLst/>
          </p:spPr>
        </p:pic>
        <p:pic>
          <p:nvPicPr>
            <p:cNvPr id="1084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678177" y="3136176"/>
              <a:ext cx="247020" cy="302698"/>
            </a:xfrm>
            <a:prstGeom prst="rect">
              <a:avLst/>
            </a:prstGeom>
            <a:effectLst/>
          </p:spPr>
        </p:pic>
        <p:pic>
          <p:nvPicPr>
            <p:cNvPr id="1085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950663" y="3123372"/>
              <a:ext cx="248227" cy="312645"/>
            </a:xfrm>
            <a:prstGeom prst="rect">
              <a:avLst/>
            </a:prstGeom>
            <a:effectLst/>
          </p:spPr>
        </p:pic>
        <p:pic>
          <p:nvPicPr>
            <p:cNvPr id="10853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248560" y="3148748"/>
              <a:ext cx="341666" cy="338799"/>
            </a:xfrm>
            <a:prstGeom prst="rect">
              <a:avLst/>
            </a:prstGeom>
            <a:effectLst/>
          </p:spPr>
        </p:pic>
        <p:pic>
          <p:nvPicPr>
            <p:cNvPr id="10855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3518675" y="3195253"/>
              <a:ext cx="108755" cy="271524"/>
            </a:xfrm>
            <a:prstGeom prst="rect">
              <a:avLst/>
            </a:prstGeom>
            <a:effectLst/>
          </p:spPr>
        </p:pic>
        <p:pic>
          <p:nvPicPr>
            <p:cNvPr id="10857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545683" y="30557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859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295449" y="3265011"/>
              <a:ext cx="192465" cy="80852"/>
            </a:xfrm>
            <a:prstGeom prst="rect">
              <a:avLst/>
            </a:prstGeom>
            <a:effectLst/>
          </p:spPr>
        </p:pic>
        <p:pic>
          <p:nvPicPr>
            <p:cNvPr id="1086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641469" y="3153460"/>
              <a:ext cx="247577" cy="325920"/>
            </a:xfrm>
            <a:prstGeom prst="rect">
              <a:avLst/>
            </a:prstGeom>
            <a:effectLst/>
          </p:spPr>
        </p:pic>
        <p:pic>
          <p:nvPicPr>
            <p:cNvPr id="1086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890720" y="3181301"/>
              <a:ext cx="217909" cy="252922"/>
            </a:xfrm>
            <a:prstGeom prst="rect">
              <a:avLst/>
            </a:prstGeom>
            <a:effectLst/>
          </p:spPr>
        </p:pic>
        <p:pic>
          <p:nvPicPr>
            <p:cNvPr id="1086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106130" y="3183796"/>
              <a:ext cx="274690" cy="252853"/>
            </a:xfrm>
            <a:prstGeom prst="rect">
              <a:avLst/>
            </a:prstGeom>
            <a:effectLst/>
          </p:spPr>
        </p:pic>
        <p:pic>
          <p:nvPicPr>
            <p:cNvPr id="1086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604811" y="2947224"/>
              <a:ext cx="380581" cy="451630"/>
            </a:xfrm>
            <a:prstGeom prst="rect">
              <a:avLst/>
            </a:prstGeom>
            <a:effectLst/>
          </p:spPr>
        </p:pic>
        <p:pic>
          <p:nvPicPr>
            <p:cNvPr id="1086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4925534" y="3140755"/>
              <a:ext cx="292385" cy="279517"/>
            </a:xfrm>
            <a:prstGeom prst="rect">
              <a:avLst/>
            </a:prstGeom>
            <a:effectLst/>
          </p:spPr>
        </p:pic>
        <p:pic>
          <p:nvPicPr>
            <p:cNvPr id="1087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347033" y="3070520"/>
              <a:ext cx="254657" cy="330179"/>
            </a:xfrm>
            <a:prstGeom prst="rect">
              <a:avLst/>
            </a:prstGeom>
            <a:effectLst/>
          </p:spPr>
        </p:pic>
        <p:pic>
          <p:nvPicPr>
            <p:cNvPr id="1087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573327" y="3110703"/>
              <a:ext cx="289597" cy="281120"/>
            </a:xfrm>
            <a:prstGeom prst="rect">
              <a:avLst/>
            </a:prstGeom>
            <a:effectLst/>
          </p:spPr>
        </p:pic>
        <p:pic>
          <p:nvPicPr>
            <p:cNvPr id="1087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797446" y="3092113"/>
              <a:ext cx="266279" cy="305734"/>
            </a:xfrm>
            <a:prstGeom prst="rect">
              <a:avLst/>
            </a:prstGeom>
            <a:effectLst/>
          </p:spPr>
        </p:pic>
        <p:pic>
          <p:nvPicPr>
            <p:cNvPr id="1087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020938" y="3092941"/>
              <a:ext cx="224753" cy="304270"/>
            </a:xfrm>
            <a:prstGeom prst="rect">
              <a:avLst/>
            </a:prstGeom>
            <a:effectLst/>
          </p:spPr>
        </p:pic>
        <p:pic>
          <p:nvPicPr>
            <p:cNvPr id="1087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191192" y="3101127"/>
              <a:ext cx="226569" cy="281532"/>
            </a:xfrm>
            <a:prstGeom prst="rect">
              <a:avLst/>
            </a:prstGeom>
            <a:effectLst/>
          </p:spPr>
        </p:pic>
        <p:pic>
          <p:nvPicPr>
            <p:cNvPr id="10881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425270" y="3195253"/>
              <a:ext cx="206416" cy="85502"/>
            </a:xfrm>
            <a:prstGeom prst="rect">
              <a:avLst/>
            </a:prstGeom>
            <a:effectLst/>
          </p:spPr>
        </p:pic>
        <p:pic>
          <p:nvPicPr>
            <p:cNvPr id="10883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616209" y="3073545"/>
              <a:ext cx="313113" cy="292157"/>
            </a:xfrm>
            <a:prstGeom prst="rect">
              <a:avLst/>
            </a:prstGeom>
            <a:effectLst/>
          </p:spPr>
        </p:pic>
        <p:pic>
          <p:nvPicPr>
            <p:cNvPr id="10885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857771" y="3065869"/>
              <a:ext cx="215682" cy="290845"/>
            </a:xfrm>
            <a:prstGeom prst="rect">
              <a:avLst/>
            </a:prstGeom>
            <a:effectLst/>
          </p:spPr>
        </p:pic>
        <p:pic>
          <p:nvPicPr>
            <p:cNvPr id="1088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34492" y="3106892"/>
              <a:ext cx="113406" cy="490101"/>
            </a:xfrm>
            <a:prstGeom prst="rect">
              <a:avLst/>
            </a:prstGeom>
            <a:effectLst/>
          </p:spPr>
        </p:pic>
        <p:pic>
          <p:nvPicPr>
            <p:cNvPr id="1088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039143" y="3112584"/>
              <a:ext cx="231842" cy="259661"/>
            </a:xfrm>
            <a:prstGeom prst="rect">
              <a:avLst/>
            </a:prstGeom>
            <a:effectLst/>
          </p:spPr>
        </p:pic>
        <p:pic>
          <p:nvPicPr>
            <p:cNvPr id="1089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238356" y="3085926"/>
              <a:ext cx="294656" cy="283190"/>
            </a:xfrm>
            <a:prstGeom prst="rect">
              <a:avLst/>
            </a:prstGeom>
            <a:effectLst/>
          </p:spPr>
        </p:pic>
        <p:pic>
          <p:nvPicPr>
            <p:cNvPr id="1089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7476294" y="3053280"/>
              <a:ext cx="220723" cy="308147"/>
            </a:xfrm>
            <a:prstGeom prst="rect">
              <a:avLst/>
            </a:prstGeom>
            <a:effectLst/>
          </p:spPr>
        </p:pic>
        <p:pic>
          <p:nvPicPr>
            <p:cNvPr id="1089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7685569" y="3088290"/>
              <a:ext cx="94803" cy="266874"/>
            </a:xfrm>
            <a:prstGeom prst="rect">
              <a:avLst/>
            </a:prstGeom>
            <a:effectLst/>
          </p:spPr>
        </p:pic>
        <p:pic>
          <p:nvPicPr>
            <p:cNvPr id="1089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764629" y="3066588"/>
              <a:ext cx="327330" cy="348546"/>
            </a:xfrm>
            <a:prstGeom prst="rect">
              <a:avLst/>
            </a:prstGeom>
            <a:effectLst/>
          </p:spPr>
        </p:pic>
        <p:pic>
          <p:nvPicPr>
            <p:cNvPr id="1089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855713" y="3153834"/>
              <a:ext cx="315306" cy="215282"/>
            </a:xfrm>
            <a:prstGeom prst="rect">
              <a:avLst/>
            </a:prstGeom>
            <a:effectLst/>
          </p:spPr>
        </p:pic>
        <p:pic>
          <p:nvPicPr>
            <p:cNvPr id="10901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066019" y="29627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03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661421" y="29301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0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181390" y="3088290"/>
              <a:ext cx="217228" cy="291871"/>
            </a:xfrm>
            <a:prstGeom prst="rect">
              <a:avLst/>
            </a:prstGeom>
            <a:effectLst/>
          </p:spPr>
        </p:pic>
        <p:pic>
          <p:nvPicPr>
            <p:cNvPr id="1090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397103" y="3088290"/>
              <a:ext cx="238970" cy="285476"/>
            </a:xfrm>
            <a:prstGeom prst="rect">
              <a:avLst/>
            </a:prstGeom>
            <a:effectLst/>
          </p:spPr>
        </p:pic>
        <p:pic>
          <p:nvPicPr>
            <p:cNvPr id="1090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615679" y="3065356"/>
              <a:ext cx="280826" cy="305469"/>
            </a:xfrm>
            <a:prstGeom prst="rect">
              <a:avLst/>
            </a:prstGeom>
            <a:effectLst/>
          </p:spPr>
        </p:pic>
        <p:pic>
          <p:nvPicPr>
            <p:cNvPr id="1091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9061336" y="2832510"/>
              <a:ext cx="304874" cy="471943"/>
            </a:xfrm>
            <a:prstGeom prst="rect">
              <a:avLst/>
            </a:prstGeom>
            <a:effectLst/>
          </p:spPr>
        </p:pic>
        <p:pic>
          <p:nvPicPr>
            <p:cNvPr id="1091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9322563" y="3060387"/>
              <a:ext cx="113405" cy="266874"/>
            </a:xfrm>
            <a:prstGeom prst="rect">
              <a:avLst/>
            </a:prstGeom>
            <a:effectLst/>
          </p:spPr>
        </p:pic>
        <p:pic>
          <p:nvPicPr>
            <p:cNvPr id="10915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344920" y="29441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1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9444417" y="3050370"/>
              <a:ext cx="223745" cy="514862"/>
            </a:xfrm>
            <a:prstGeom prst="rect">
              <a:avLst/>
            </a:prstGeom>
            <a:effectLst/>
          </p:spPr>
        </p:pic>
        <p:pic>
          <p:nvPicPr>
            <p:cNvPr id="1091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9672418" y="3037134"/>
              <a:ext cx="112341" cy="285476"/>
            </a:xfrm>
            <a:prstGeom prst="rect">
              <a:avLst/>
            </a:prstGeom>
            <a:effectLst/>
          </p:spPr>
        </p:pic>
        <p:pic>
          <p:nvPicPr>
            <p:cNvPr id="10921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619302" y="29069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2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801569" y="2888317"/>
              <a:ext cx="118056" cy="438944"/>
            </a:xfrm>
            <a:prstGeom prst="rect">
              <a:avLst/>
            </a:prstGeom>
            <a:effectLst/>
          </p:spPr>
        </p:pic>
        <p:pic>
          <p:nvPicPr>
            <p:cNvPr id="1092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9764366" y="2982066"/>
              <a:ext cx="285475" cy="103366"/>
            </a:xfrm>
            <a:prstGeom prst="rect">
              <a:avLst/>
            </a:prstGeom>
            <a:effectLst/>
          </p:spPr>
        </p:pic>
        <p:pic>
          <p:nvPicPr>
            <p:cNvPr id="1092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917831" y="3058439"/>
              <a:ext cx="313381" cy="250973"/>
            </a:xfrm>
            <a:prstGeom prst="rect">
              <a:avLst/>
            </a:prstGeom>
            <a:effectLst/>
          </p:spPr>
        </p:pic>
        <p:pic>
          <p:nvPicPr>
            <p:cNvPr id="1092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0196866" y="2874365"/>
              <a:ext cx="157222" cy="438251"/>
            </a:xfrm>
            <a:prstGeom prst="rect">
              <a:avLst/>
            </a:prstGeom>
            <a:effectLst/>
          </p:spPr>
        </p:pic>
        <p:pic>
          <p:nvPicPr>
            <p:cNvPr id="1093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0322499" y="3014657"/>
              <a:ext cx="327263" cy="305694"/>
            </a:xfrm>
            <a:prstGeom prst="rect">
              <a:avLst/>
            </a:prstGeom>
            <a:effectLst/>
          </p:spPr>
        </p:pic>
        <p:pic>
          <p:nvPicPr>
            <p:cNvPr id="1093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804005" y="3724733"/>
              <a:ext cx="300433" cy="359508"/>
            </a:xfrm>
            <a:prstGeom prst="rect">
              <a:avLst/>
            </a:prstGeom>
            <a:effectLst/>
          </p:spPr>
        </p:pic>
        <p:pic>
          <p:nvPicPr>
            <p:cNvPr id="10935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063053" y="3744018"/>
              <a:ext cx="131269" cy="557876"/>
            </a:xfrm>
            <a:prstGeom prst="rect">
              <a:avLst/>
            </a:prstGeom>
            <a:effectLst/>
          </p:spPr>
        </p:pic>
        <p:pic>
          <p:nvPicPr>
            <p:cNvPr id="10937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063053" y="3736423"/>
              <a:ext cx="235516" cy="294720"/>
            </a:xfrm>
            <a:prstGeom prst="rect">
              <a:avLst/>
            </a:prstGeom>
            <a:effectLst/>
          </p:spPr>
        </p:pic>
        <p:pic>
          <p:nvPicPr>
            <p:cNvPr id="10939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290930" y="3764883"/>
              <a:ext cx="225019" cy="283000"/>
            </a:xfrm>
            <a:prstGeom prst="rect">
              <a:avLst/>
            </a:prstGeom>
            <a:effectLst/>
          </p:spPr>
        </p:pic>
        <p:pic>
          <p:nvPicPr>
            <p:cNvPr id="10941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2476952" y="3767271"/>
              <a:ext cx="252922" cy="319579"/>
            </a:xfrm>
            <a:prstGeom prst="rect">
              <a:avLst/>
            </a:prstGeom>
            <a:effectLst/>
          </p:spPr>
        </p:pic>
        <p:pic>
          <p:nvPicPr>
            <p:cNvPr id="10943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676534" y="3731543"/>
              <a:ext cx="198335" cy="343875"/>
            </a:xfrm>
            <a:prstGeom prst="rect">
              <a:avLst/>
            </a:prstGeom>
            <a:effectLst/>
          </p:spPr>
        </p:pic>
        <p:pic>
          <p:nvPicPr>
            <p:cNvPr id="10945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2835045" y="3785808"/>
              <a:ext cx="236914" cy="263034"/>
            </a:xfrm>
            <a:prstGeom prst="rect">
              <a:avLst/>
            </a:prstGeom>
            <a:effectLst/>
          </p:spPr>
        </p:pic>
        <p:pic>
          <p:nvPicPr>
            <p:cNvPr id="10947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072223" y="3774428"/>
              <a:ext cx="243620" cy="313545"/>
            </a:xfrm>
            <a:prstGeom prst="rect">
              <a:avLst/>
            </a:prstGeom>
            <a:effectLst/>
          </p:spPr>
        </p:pic>
        <p:pic>
          <p:nvPicPr>
            <p:cNvPr id="10949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296656" y="3758909"/>
              <a:ext cx="270317" cy="335692"/>
            </a:xfrm>
            <a:prstGeom prst="rect">
              <a:avLst/>
            </a:prstGeom>
            <a:effectLst/>
          </p:spPr>
        </p:pic>
        <p:pic>
          <p:nvPicPr>
            <p:cNvPr id="10951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3570521" y="3638762"/>
              <a:ext cx="294088" cy="418635"/>
            </a:xfrm>
            <a:prstGeom prst="rect">
              <a:avLst/>
            </a:prstGeom>
            <a:effectLst/>
          </p:spPr>
        </p:pic>
        <p:pic>
          <p:nvPicPr>
            <p:cNvPr id="10953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3751203" y="3620417"/>
              <a:ext cx="85502" cy="120743"/>
            </a:xfrm>
            <a:prstGeom prst="rect">
              <a:avLst/>
            </a:prstGeom>
            <a:effectLst/>
          </p:spPr>
        </p:pic>
        <p:pic>
          <p:nvPicPr>
            <p:cNvPr id="10955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3872117" y="3757970"/>
              <a:ext cx="285476" cy="80851"/>
            </a:xfrm>
            <a:prstGeom prst="rect">
              <a:avLst/>
            </a:prstGeom>
            <a:effectLst/>
          </p:spPr>
        </p:pic>
        <p:pic>
          <p:nvPicPr>
            <p:cNvPr id="10957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3887806" y="3781223"/>
              <a:ext cx="153523" cy="264014"/>
            </a:xfrm>
            <a:prstGeom prst="rect">
              <a:avLst/>
            </a:prstGeom>
            <a:effectLst/>
          </p:spPr>
        </p:pic>
        <p:pic>
          <p:nvPicPr>
            <p:cNvPr id="10959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4072091" y="3771921"/>
              <a:ext cx="163302" cy="308729"/>
            </a:xfrm>
            <a:prstGeom prst="rect">
              <a:avLst/>
            </a:prstGeom>
            <a:effectLst/>
          </p:spPr>
        </p:pic>
        <p:pic>
          <p:nvPicPr>
            <p:cNvPr id="10961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3927924" y="3990497"/>
              <a:ext cx="433047" cy="94803"/>
            </a:xfrm>
            <a:prstGeom prst="rect">
              <a:avLst/>
            </a:prstGeom>
            <a:effectLst/>
          </p:spPr>
        </p:pic>
        <p:pic>
          <p:nvPicPr>
            <p:cNvPr id="10963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3951177" y="3869583"/>
              <a:ext cx="401739" cy="112342"/>
            </a:xfrm>
            <a:prstGeom prst="rect">
              <a:avLst/>
            </a:prstGeom>
            <a:effectLst/>
          </p:spPr>
        </p:pic>
        <p:pic>
          <p:nvPicPr>
            <p:cNvPr id="10965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4305482" y="3740697"/>
              <a:ext cx="261359" cy="307399"/>
            </a:xfrm>
            <a:prstGeom prst="rect">
              <a:avLst/>
            </a:prstGeom>
            <a:effectLst/>
          </p:spPr>
        </p:pic>
        <p:pic>
          <p:nvPicPr>
            <p:cNvPr id="10967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4602254" y="3739367"/>
              <a:ext cx="238970" cy="372603"/>
            </a:xfrm>
            <a:prstGeom prst="rect">
              <a:avLst/>
            </a:prstGeom>
            <a:effectLst/>
          </p:spPr>
        </p:pic>
        <p:pic>
          <p:nvPicPr>
            <p:cNvPr id="10969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644838" y="3814167"/>
              <a:ext cx="297634" cy="266483"/>
            </a:xfrm>
            <a:prstGeom prst="rect">
              <a:avLst/>
            </a:prstGeom>
            <a:effectLst/>
          </p:spPr>
        </p:pic>
        <p:pic>
          <p:nvPicPr>
            <p:cNvPr id="10971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852488" y="37068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73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4974298" y="3754962"/>
              <a:ext cx="244882" cy="305535"/>
            </a:xfrm>
            <a:prstGeom prst="rect">
              <a:avLst/>
            </a:prstGeom>
            <a:effectLst/>
          </p:spPr>
        </p:pic>
        <p:pic>
          <p:nvPicPr>
            <p:cNvPr id="10975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5224531" y="3725017"/>
              <a:ext cx="232724" cy="313969"/>
            </a:xfrm>
            <a:prstGeom prst="rect">
              <a:avLst/>
            </a:prstGeom>
            <a:effectLst/>
          </p:spPr>
        </p:pic>
        <p:pic>
          <p:nvPicPr>
            <p:cNvPr id="10977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5457955" y="3730442"/>
              <a:ext cx="262223" cy="301209"/>
            </a:xfrm>
            <a:prstGeom prst="rect">
              <a:avLst/>
            </a:prstGeom>
            <a:effectLst/>
          </p:spPr>
        </p:pic>
        <p:pic>
          <p:nvPicPr>
            <p:cNvPr id="10979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5938770" y="3597487"/>
              <a:ext cx="302270" cy="442843"/>
            </a:xfrm>
            <a:prstGeom prst="rect">
              <a:avLst/>
            </a:prstGeom>
            <a:effectLst/>
          </p:spPr>
        </p:pic>
        <p:pic>
          <p:nvPicPr>
            <p:cNvPr id="10981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6203182" y="3755124"/>
              <a:ext cx="261084" cy="292972"/>
            </a:xfrm>
            <a:prstGeom prst="rect">
              <a:avLst/>
            </a:prstGeom>
            <a:effectLst/>
          </p:spPr>
        </p:pic>
        <p:pic>
          <p:nvPicPr>
            <p:cNvPr id="10983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6668649" y="3735385"/>
              <a:ext cx="255440" cy="321109"/>
            </a:xfrm>
            <a:prstGeom prst="rect">
              <a:avLst/>
            </a:prstGeom>
            <a:effectLst/>
          </p:spPr>
        </p:pic>
        <p:pic>
          <p:nvPicPr>
            <p:cNvPr id="10985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815021" y="36882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87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6987986" y="3723357"/>
              <a:ext cx="215638" cy="325632"/>
            </a:xfrm>
            <a:prstGeom prst="rect">
              <a:avLst/>
            </a:prstGeom>
            <a:effectLst/>
          </p:spPr>
        </p:pic>
        <p:pic>
          <p:nvPicPr>
            <p:cNvPr id="10989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7181118" y="3782868"/>
              <a:ext cx="87694" cy="446798"/>
            </a:xfrm>
            <a:prstGeom prst="rect">
              <a:avLst/>
            </a:prstGeom>
            <a:effectLst/>
          </p:spPr>
        </p:pic>
        <p:pic>
          <p:nvPicPr>
            <p:cNvPr id="10991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197261" y="3773530"/>
              <a:ext cx="207293" cy="269334"/>
            </a:xfrm>
            <a:prstGeom prst="rect">
              <a:avLst/>
            </a:prstGeom>
            <a:effectLst/>
          </p:spPr>
        </p:pic>
        <p:pic>
          <p:nvPicPr>
            <p:cNvPr id="10993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7413828" y="3777059"/>
              <a:ext cx="249264" cy="249393"/>
            </a:xfrm>
            <a:prstGeom prst="rect">
              <a:avLst/>
            </a:prstGeom>
            <a:effectLst/>
          </p:spPr>
        </p:pic>
        <p:pic>
          <p:nvPicPr>
            <p:cNvPr id="10995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7666967" y="3726966"/>
              <a:ext cx="178513" cy="309570"/>
            </a:xfrm>
            <a:prstGeom prst="rect">
              <a:avLst/>
            </a:prstGeom>
            <a:effectLst/>
          </p:spPr>
        </p:pic>
        <p:pic>
          <p:nvPicPr>
            <p:cNvPr id="10997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7839037" y="3641706"/>
              <a:ext cx="136658" cy="400189"/>
            </a:xfrm>
            <a:prstGeom prst="rect">
              <a:avLst/>
            </a:prstGeom>
            <a:effectLst/>
          </p:spPr>
        </p:pic>
        <p:pic>
          <p:nvPicPr>
            <p:cNvPr id="10999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7764629" y="3691339"/>
              <a:ext cx="271524" cy="114928"/>
            </a:xfrm>
            <a:prstGeom prst="rect">
              <a:avLst/>
            </a:prstGeom>
            <a:effectLst/>
          </p:spPr>
        </p:pic>
        <p:pic>
          <p:nvPicPr>
            <p:cNvPr id="11001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7978554" y="3731144"/>
              <a:ext cx="294776" cy="297460"/>
            </a:xfrm>
            <a:prstGeom prst="rect">
              <a:avLst/>
            </a:prstGeom>
            <a:effectLst/>
          </p:spPr>
        </p:pic>
        <p:pic>
          <p:nvPicPr>
            <p:cNvPr id="11003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8525538" y="3660109"/>
              <a:ext cx="234550" cy="323995"/>
            </a:xfrm>
            <a:prstGeom prst="rect">
              <a:avLst/>
            </a:prstGeom>
            <a:effectLst/>
          </p:spPr>
        </p:pic>
        <p:pic>
          <p:nvPicPr>
            <p:cNvPr id="11005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8728090" y="3599851"/>
              <a:ext cx="117258" cy="381884"/>
            </a:xfrm>
            <a:prstGeom prst="rect">
              <a:avLst/>
            </a:prstGeom>
            <a:effectLst/>
          </p:spPr>
        </p:pic>
        <p:pic>
          <p:nvPicPr>
            <p:cNvPr id="11007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8671486" y="3669609"/>
              <a:ext cx="299427" cy="99454"/>
            </a:xfrm>
            <a:prstGeom prst="rect">
              <a:avLst/>
            </a:prstGeom>
            <a:effectLst/>
          </p:spPr>
        </p:pic>
        <p:pic>
          <p:nvPicPr>
            <p:cNvPr id="11009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8908298" y="3703265"/>
              <a:ext cx="285841" cy="293172"/>
            </a:xfrm>
            <a:prstGeom prst="rect">
              <a:avLst/>
            </a:prstGeom>
            <a:effectLst/>
          </p:spPr>
        </p:pic>
        <p:pic>
          <p:nvPicPr>
            <p:cNvPr id="11011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9150492" y="3706205"/>
              <a:ext cx="270796" cy="270836"/>
            </a:xfrm>
            <a:prstGeom prst="rect">
              <a:avLst/>
            </a:prstGeom>
            <a:effectLst/>
          </p:spPr>
        </p:pic>
        <p:pic>
          <p:nvPicPr>
            <p:cNvPr id="11013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9362635" y="3598301"/>
              <a:ext cx="287259" cy="385041"/>
            </a:xfrm>
            <a:prstGeom prst="rect">
              <a:avLst/>
            </a:prstGeom>
            <a:effectLst/>
          </p:spPr>
        </p:pic>
        <p:pic>
          <p:nvPicPr>
            <p:cNvPr id="11015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9613433" y="3693323"/>
              <a:ext cx="287591" cy="282887"/>
            </a:xfrm>
            <a:prstGeom prst="rect">
              <a:avLst/>
            </a:prstGeom>
            <a:effectLst/>
          </p:spPr>
        </p:pic>
        <p:pic>
          <p:nvPicPr>
            <p:cNvPr id="11017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9852726" y="3688901"/>
              <a:ext cx="280825" cy="291827"/>
            </a:xfrm>
            <a:prstGeom prst="rect">
              <a:avLst/>
            </a:prstGeom>
            <a:effectLst/>
          </p:spPr>
        </p:pic>
        <p:pic>
          <p:nvPicPr>
            <p:cNvPr id="11019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10055218" y="3701764"/>
              <a:ext cx="278307" cy="282384"/>
            </a:xfrm>
            <a:prstGeom prst="rect">
              <a:avLst/>
            </a:prstGeom>
            <a:effectLst/>
          </p:spPr>
        </p:pic>
        <p:pic>
          <p:nvPicPr>
            <p:cNvPr id="11021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10196866" y="3561033"/>
              <a:ext cx="166523" cy="453779"/>
            </a:xfrm>
            <a:prstGeom prst="rect">
              <a:avLst/>
            </a:prstGeom>
            <a:effectLst/>
          </p:spPr>
        </p:pic>
        <p:pic>
          <p:nvPicPr>
            <p:cNvPr id="11023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1918058" y="4420896"/>
              <a:ext cx="277003" cy="379240"/>
            </a:xfrm>
            <a:prstGeom prst="rect">
              <a:avLst/>
            </a:prstGeom>
            <a:effectLst/>
          </p:spPr>
        </p:pic>
        <p:pic>
          <p:nvPicPr>
            <p:cNvPr id="11025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2073905" y="4353971"/>
              <a:ext cx="111855" cy="400177"/>
            </a:xfrm>
            <a:prstGeom prst="rect">
              <a:avLst/>
            </a:prstGeom>
            <a:effectLst/>
          </p:spPr>
        </p:pic>
        <p:pic>
          <p:nvPicPr>
            <p:cNvPr id="11027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2202570" y="4460933"/>
              <a:ext cx="99454" cy="303348"/>
            </a:xfrm>
            <a:prstGeom prst="rect">
              <a:avLst/>
            </a:prstGeom>
            <a:effectLst/>
          </p:spPr>
        </p:pic>
        <p:pic>
          <p:nvPicPr>
            <p:cNvPr id="11029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2235124" y="4347761"/>
              <a:ext cx="99453" cy="146788"/>
            </a:xfrm>
            <a:prstGeom prst="rect">
              <a:avLst/>
            </a:prstGeom>
            <a:effectLst/>
          </p:spPr>
        </p:pic>
        <p:pic>
          <p:nvPicPr>
            <p:cNvPr id="11031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2360314" y="4413503"/>
              <a:ext cx="220398" cy="325033"/>
            </a:xfrm>
            <a:prstGeom prst="rect">
              <a:avLst/>
            </a:prstGeom>
            <a:effectLst/>
          </p:spPr>
        </p:pic>
        <p:pic>
          <p:nvPicPr>
            <p:cNvPr id="11033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1760990" y="4316036"/>
              <a:ext cx="187592" cy="531955"/>
            </a:xfrm>
            <a:prstGeom prst="rect">
              <a:avLst/>
            </a:prstGeom>
            <a:effectLst/>
          </p:spPr>
        </p:pic>
        <p:pic>
          <p:nvPicPr>
            <p:cNvPr id="11035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2616469" y="4311385"/>
              <a:ext cx="150609" cy="555208"/>
            </a:xfrm>
            <a:prstGeom prst="rect">
              <a:avLst/>
            </a:prstGeom>
            <a:effectLst/>
          </p:spPr>
        </p:pic>
        <p:pic>
          <p:nvPicPr>
            <p:cNvPr id="11037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2856314" y="4435215"/>
              <a:ext cx="268857" cy="303743"/>
            </a:xfrm>
            <a:prstGeom prst="rect">
              <a:avLst/>
            </a:prstGeom>
            <a:effectLst/>
          </p:spPr>
        </p:pic>
        <p:pic>
          <p:nvPicPr>
            <p:cNvPr id="11039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3101166" y="4455979"/>
              <a:ext cx="234107" cy="249103"/>
            </a:xfrm>
            <a:prstGeom prst="rect">
              <a:avLst/>
            </a:prstGeom>
            <a:effectLst/>
          </p:spPr>
        </p:pic>
        <p:pic>
          <p:nvPicPr>
            <p:cNvPr id="11041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215494" y="44788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043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3129579" y="4488106"/>
              <a:ext cx="293227" cy="571549"/>
            </a:xfrm>
            <a:prstGeom prst="rect">
              <a:avLst/>
            </a:prstGeom>
            <a:effectLst/>
          </p:spPr>
        </p:pic>
        <p:pic>
          <p:nvPicPr>
            <p:cNvPr id="11045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3372317" y="4450073"/>
              <a:ext cx="259764" cy="312860"/>
            </a:xfrm>
            <a:prstGeom prst="rect">
              <a:avLst/>
            </a:prstGeom>
            <a:effectLst/>
          </p:spPr>
        </p:pic>
        <p:pic>
          <p:nvPicPr>
            <p:cNvPr id="11047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3654476" y="4459095"/>
              <a:ext cx="225664" cy="285178"/>
            </a:xfrm>
            <a:prstGeom prst="rect">
              <a:avLst/>
            </a:prstGeom>
            <a:effectLst/>
          </p:spPr>
        </p:pic>
        <p:pic>
          <p:nvPicPr>
            <p:cNvPr id="11049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3755854" y="4478805"/>
              <a:ext cx="141308" cy="280825"/>
            </a:xfrm>
            <a:prstGeom prst="rect">
              <a:avLst/>
            </a:prstGeom>
            <a:effectLst/>
          </p:spPr>
        </p:pic>
        <p:pic>
          <p:nvPicPr>
            <p:cNvPr id="11051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3944380" y="4446243"/>
              <a:ext cx="264369" cy="597171"/>
            </a:xfrm>
            <a:prstGeom prst="rect">
              <a:avLst/>
            </a:prstGeom>
            <a:effectLst/>
          </p:spPr>
        </p:pic>
        <p:pic>
          <p:nvPicPr>
            <p:cNvPr id="11053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4169753" y="4293514"/>
              <a:ext cx="132007" cy="443692"/>
            </a:xfrm>
            <a:prstGeom prst="rect">
              <a:avLst/>
            </a:prstGeom>
            <a:effectLst/>
          </p:spPr>
        </p:pic>
        <p:pic>
          <p:nvPicPr>
            <p:cNvPr id="11055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4299968" y="4455552"/>
              <a:ext cx="118056" cy="290126"/>
            </a:xfrm>
            <a:prstGeom prst="rect">
              <a:avLst/>
            </a:prstGeom>
            <a:effectLst/>
          </p:spPr>
        </p:pic>
        <p:pic>
          <p:nvPicPr>
            <p:cNvPr id="11057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331626" y="4325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059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4465525" y="4405954"/>
              <a:ext cx="291989" cy="307170"/>
            </a:xfrm>
            <a:prstGeom prst="rect">
              <a:avLst/>
            </a:prstGeom>
            <a:effectLst/>
          </p:spPr>
        </p:pic>
        <p:pic>
          <p:nvPicPr>
            <p:cNvPr id="11061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4737120" y="4414391"/>
              <a:ext cx="248272" cy="284782"/>
            </a:xfrm>
            <a:prstGeom prst="rect">
              <a:avLst/>
            </a:prstGeom>
            <a:effectLst/>
          </p:spPr>
        </p:pic>
        <p:pic>
          <p:nvPicPr>
            <p:cNvPr id="11063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5039406" y="4419038"/>
              <a:ext cx="299427" cy="355659"/>
            </a:xfrm>
            <a:prstGeom prst="rect">
              <a:avLst/>
            </a:prstGeom>
            <a:effectLst/>
          </p:spPr>
        </p:pic>
        <p:pic>
          <p:nvPicPr>
            <p:cNvPr id="11065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5044056" y="4492757"/>
              <a:ext cx="271525" cy="104104"/>
            </a:xfrm>
            <a:prstGeom prst="rect">
              <a:avLst/>
            </a:prstGeom>
            <a:effectLst/>
          </p:spPr>
        </p:pic>
        <p:pic>
          <p:nvPicPr>
            <p:cNvPr id="11067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5289349" y="4415413"/>
              <a:ext cx="249458" cy="318380"/>
            </a:xfrm>
            <a:prstGeom prst="rect">
              <a:avLst/>
            </a:prstGeom>
            <a:effectLst/>
          </p:spPr>
        </p:pic>
        <p:pic>
          <p:nvPicPr>
            <p:cNvPr id="11069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5832782" y="4180341"/>
              <a:ext cx="310596" cy="752555"/>
            </a:xfrm>
            <a:prstGeom prst="rect">
              <a:avLst/>
            </a:prstGeom>
            <a:effectLst/>
          </p:spPr>
        </p:pic>
        <p:pic>
          <p:nvPicPr>
            <p:cNvPr id="11071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6297231" y="4357790"/>
              <a:ext cx="315853" cy="289500"/>
            </a:xfrm>
            <a:prstGeom prst="rect">
              <a:avLst/>
            </a:prstGeom>
            <a:effectLst/>
          </p:spPr>
        </p:pic>
        <p:pic>
          <p:nvPicPr>
            <p:cNvPr id="11073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6654887" y="4250928"/>
              <a:ext cx="209327" cy="416487"/>
            </a:xfrm>
            <a:prstGeom prst="rect">
              <a:avLst/>
            </a:prstGeom>
            <a:effectLst/>
          </p:spPr>
        </p:pic>
        <p:pic>
          <p:nvPicPr>
            <p:cNvPr id="11075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6597340" y="4369988"/>
              <a:ext cx="378487" cy="291981"/>
            </a:xfrm>
            <a:prstGeom prst="rect">
              <a:avLst/>
            </a:prstGeom>
            <a:effectLst/>
          </p:spPr>
        </p:pic>
        <p:pic>
          <p:nvPicPr>
            <p:cNvPr id="11077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889429" y="43113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079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7000671" y="4327348"/>
              <a:ext cx="337898" cy="318832"/>
            </a:xfrm>
            <a:prstGeom prst="rect">
              <a:avLst/>
            </a:prstGeom>
            <a:effectLst/>
          </p:spPr>
        </p:pic>
        <p:pic>
          <p:nvPicPr>
            <p:cNvPr id="11081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7216395" y="4328374"/>
              <a:ext cx="312847" cy="3056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5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1086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sp>
        <p:nvSpPr>
          <p:cNvPr id="11087" name="Rettangolo"/>
          <p:cNvSpPr/>
          <p:nvPr/>
        </p:nvSpPr>
        <p:spPr>
          <a:xfrm>
            <a:off x="1472464" y="1591512"/>
            <a:ext cx="10419204" cy="6297203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1434" name="Disegno"/>
          <p:cNvGrpSpPr/>
          <p:nvPr/>
        </p:nvGrpSpPr>
        <p:grpSpPr>
          <a:xfrm>
            <a:off x="1574711" y="1806676"/>
            <a:ext cx="9881961" cy="4572516"/>
            <a:chOff x="-72478" y="-70925"/>
            <a:chExt cx="9881959" cy="4572515"/>
          </a:xfrm>
        </p:grpSpPr>
        <p:pic>
          <p:nvPicPr>
            <p:cNvPr id="1108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2479" y="140603"/>
              <a:ext cx="96345" cy="642552"/>
            </a:xfrm>
            <a:prstGeom prst="rect">
              <a:avLst/>
            </a:prstGeom>
            <a:effectLst/>
          </p:spPr>
        </p:pic>
        <p:pic>
          <p:nvPicPr>
            <p:cNvPr id="1109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8378" y="91650"/>
              <a:ext cx="366270" cy="677858"/>
            </a:xfrm>
            <a:prstGeom prst="rect">
              <a:avLst/>
            </a:prstGeom>
            <a:effectLst/>
          </p:spPr>
        </p:pic>
        <p:pic>
          <p:nvPicPr>
            <p:cNvPr id="1109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1174" y="358955"/>
              <a:ext cx="89451" cy="396906"/>
            </a:xfrm>
            <a:prstGeom prst="rect">
              <a:avLst/>
            </a:prstGeom>
            <a:effectLst/>
          </p:spPr>
        </p:pic>
        <p:pic>
          <p:nvPicPr>
            <p:cNvPr id="11094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3310" y="23613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109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73416" y="373582"/>
              <a:ext cx="210307" cy="392802"/>
            </a:xfrm>
            <a:prstGeom prst="rect">
              <a:avLst/>
            </a:prstGeom>
            <a:effectLst/>
          </p:spPr>
        </p:pic>
        <p:pic>
          <p:nvPicPr>
            <p:cNvPr id="1109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22062" y="338485"/>
              <a:ext cx="238487" cy="399180"/>
            </a:xfrm>
            <a:prstGeom prst="rect">
              <a:avLst/>
            </a:prstGeom>
            <a:effectLst/>
          </p:spPr>
        </p:pic>
        <p:pic>
          <p:nvPicPr>
            <p:cNvPr id="1110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63776" y="99662"/>
              <a:ext cx="111592" cy="608435"/>
            </a:xfrm>
            <a:prstGeom prst="rect">
              <a:avLst/>
            </a:prstGeom>
            <a:effectLst/>
          </p:spPr>
        </p:pic>
        <p:pic>
          <p:nvPicPr>
            <p:cNvPr id="1110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93124" y="324784"/>
              <a:ext cx="245408" cy="403783"/>
            </a:xfrm>
            <a:prstGeom prst="rect">
              <a:avLst/>
            </a:prstGeom>
            <a:effectLst/>
          </p:spPr>
        </p:pic>
        <p:pic>
          <p:nvPicPr>
            <p:cNvPr id="11104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64096" y="604602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110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57476" y="64554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110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80345" y="352132"/>
              <a:ext cx="139481" cy="375422"/>
            </a:xfrm>
            <a:prstGeom prst="rect">
              <a:avLst/>
            </a:prstGeom>
            <a:effectLst/>
          </p:spPr>
        </p:pic>
        <p:pic>
          <p:nvPicPr>
            <p:cNvPr id="11110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66252" y="181544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111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863333" y="335857"/>
              <a:ext cx="112460" cy="447298"/>
            </a:xfrm>
            <a:prstGeom prst="rect">
              <a:avLst/>
            </a:prstGeom>
            <a:effectLst/>
          </p:spPr>
        </p:pic>
        <p:pic>
          <p:nvPicPr>
            <p:cNvPr id="1111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17721" y="334824"/>
              <a:ext cx="251451" cy="434684"/>
            </a:xfrm>
            <a:prstGeom prst="rect">
              <a:avLst/>
            </a:prstGeom>
            <a:effectLst/>
          </p:spPr>
        </p:pic>
        <p:pic>
          <p:nvPicPr>
            <p:cNvPr id="1111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171532" y="343164"/>
              <a:ext cx="293753" cy="368149"/>
            </a:xfrm>
            <a:prstGeom prst="rect">
              <a:avLst/>
            </a:prstGeom>
            <a:effectLst/>
          </p:spPr>
        </p:pic>
        <p:pic>
          <p:nvPicPr>
            <p:cNvPr id="1111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73688" y="72368"/>
              <a:ext cx="184977" cy="693021"/>
            </a:xfrm>
            <a:prstGeom prst="rect">
              <a:avLst/>
            </a:prstGeom>
            <a:effectLst/>
          </p:spPr>
        </p:pic>
        <p:pic>
          <p:nvPicPr>
            <p:cNvPr id="1112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57741" y="79191"/>
              <a:ext cx="152002" cy="690317"/>
            </a:xfrm>
            <a:prstGeom prst="rect">
              <a:avLst/>
            </a:prstGeom>
            <a:effectLst/>
          </p:spPr>
        </p:pic>
        <p:pic>
          <p:nvPicPr>
            <p:cNvPr id="1112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54404" y="4133"/>
              <a:ext cx="76201" cy="267259"/>
            </a:xfrm>
            <a:prstGeom prst="rect">
              <a:avLst/>
            </a:prstGeom>
            <a:effectLst/>
          </p:spPr>
        </p:pic>
        <p:pic>
          <p:nvPicPr>
            <p:cNvPr id="1112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38776" y="308916"/>
              <a:ext cx="87942" cy="385533"/>
            </a:xfrm>
            <a:prstGeom prst="rect">
              <a:avLst/>
            </a:prstGeom>
            <a:effectLst/>
          </p:spPr>
        </p:pic>
        <p:pic>
          <p:nvPicPr>
            <p:cNvPr id="1112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09403" y="140603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112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65336" y="323622"/>
              <a:ext cx="106417" cy="370827"/>
            </a:xfrm>
            <a:prstGeom prst="rect">
              <a:avLst/>
            </a:prstGeom>
            <a:effectLst/>
          </p:spPr>
        </p:pic>
        <p:pic>
          <p:nvPicPr>
            <p:cNvPr id="1113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07638" y="330515"/>
              <a:ext cx="233322" cy="377582"/>
            </a:xfrm>
            <a:prstGeom prst="rect">
              <a:avLst/>
            </a:prstGeom>
            <a:effectLst/>
          </p:spPr>
        </p:pic>
        <p:pic>
          <p:nvPicPr>
            <p:cNvPr id="1113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591664" y="312961"/>
              <a:ext cx="253847" cy="360219"/>
            </a:xfrm>
            <a:prstGeom prst="rect">
              <a:avLst/>
            </a:prstGeom>
            <a:effectLst/>
          </p:spPr>
        </p:pic>
        <p:pic>
          <p:nvPicPr>
            <p:cNvPr id="1113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838552" y="340656"/>
              <a:ext cx="336936" cy="327068"/>
            </a:xfrm>
            <a:prstGeom prst="rect">
              <a:avLst/>
            </a:prstGeom>
            <a:effectLst/>
          </p:spPr>
        </p:pic>
        <p:pic>
          <p:nvPicPr>
            <p:cNvPr id="1113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088819" y="304298"/>
              <a:ext cx="316569" cy="567563"/>
            </a:xfrm>
            <a:prstGeom prst="rect">
              <a:avLst/>
            </a:prstGeom>
            <a:effectLst/>
          </p:spPr>
        </p:pic>
        <p:pic>
          <p:nvPicPr>
            <p:cNvPr id="1113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461874" y="248563"/>
              <a:ext cx="82243" cy="355836"/>
            </a:xfrm>
            <a:prstGeom prst="rect">
              <a:avLst/>
            </a:prstGeom>
            <a:effectLst/>
          </p:spPr>
        </p:pic>
        <p:pic>
          <p:nvPicPr>
            <p:cNvPr id="1114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75533" y="258877"/>
              <a:ext cx="249370" cy="387808"/>
            </a:xfrm>
            <a:prstGeom prst="rect">
              <a:avLst/>
            </a:prstGeom>
            <a:effectLst/>
          </p:spPr>
        </p:pic>
        <p:pic>
          <p:nvPicPr>
            <p:cNvPr id="1114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25456" y="262194"/>
              <a:ext cx="296068" cy="343550"/>
            </a:xfrm>
            <a:prstGeom prst="rect">
              <a:avLst/>
            </a:prstGeom>
            <a:effectLst/>
          </p:spPr>
        </p:pic>
        <p:pic>
          <p:nvPicPr>
            <p:cNvPr id="1114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072228" y="226829"/>
              <a:ext cx="462205" cy="346832"/>
            </a:xfrm>
            <a:prstGeom prst="rect">
              <a:avLst/>
            </a:prstGeom>
            <a:effectLst/>
          </p:spPr>
        </p:pic>
        <p:pic>
          <p:nvPicPr>
            <p:cNvPr id="1114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90284" y="176075"/>
              <a:ext cx="313535" cy="367615"/>
            </a:xfrm>
            <a:prstGeom prst="rect">
              <a:avLst/>
            </a:prstGeom>
            <a:effectLst/>
          </p:spPr>
        </p:pic>
        <p:pic>
          <p:nvPicPr>
            <p:cNvPr id="1114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51234" y="195191"/>
              <a:ext cx="227073" cy="396906"/>
            </a:xfrm>
            <a:prstGeom prst="rect">
              <a:avLst/>
            </a:prstGeom>
            <a:effectLst/>
          </p:spPr>
        </p:pic>
        <p:pic>
          <p:nvPicPr>
            <p:cNvPr id="1115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286895" y="24603"/>
              <a:ext cx="112460" cy="562945"/>
            </a:xfrm>
            <a:prstGeom prst="rect">
              <a:avLst/>
            </a:prstGeom>
            <a:effectLst/>
          </p:spPr>
        </p:pic>
        <p:pic>
          <p:nvPicPr>
            <p:cNvPr id="1115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166032" y="126956"/>
              <a:ext cx="360228" cy="123965"/>
            </a:xfrm>
            <a:prstGeom prst="rect">
              <a:avLst/>
            </a:prstGeom>
            <a:effectLst/>
          </p:spPr>
        </p:pic>
        <p:pic>
          <p:nvPicPr>
            <p:cNvPr id="1115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11558" y="262022"/>
              <a:ext cx="312320" cy="324870"/>
            </a:xfrm>
            <a:prstGeom prst="rect">
              <a:avLst/>
            </a:prstGeom>
            <a:effectLst/>
          </p:spPr>
        </p:pic>
        <p:pic>
          <p:nvPicPr>
            <p:cNvPr id="1115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103223" y="-57238"/>
              <a:ext cx="214685" cy="710746"/>
            </a:xfrm>
            <a:prstGeom prst="rect">
              <a:avLst/>
            </a:prstGeom>
            <a:effectLst/>
          </p:spPr>
        </p:pic>
        <p:pic>
          <p:nvPicPr>
            <p:cNvPr id="1115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333349" y="231412"/>
              <a:ext cx="233482" cy="258621"/>
            </a:xfrm>
            <a:prstGeom prst="rect">
              <a:avLst/>
            </a:prstGeom>
            <a:effectLst/>
          </p:spPr>
        </p:pic>
        <p:pic>
          <p:nvPicPr>
            <p:cNvPr id="1116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42756" y="-2691"/>
              <a:ext cx="159178" cy="492435"/>
            </a:xfrm>
            <a:prstGeom prst="rect">
              <a:avLst/>
            </a:prstGeom>
            <a:effectLst/>
          </p:spPr>
        </p:pic>
        <p:pic>
          <p:nvPicPr>
            <p:cNvPr id="1116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584537" y="218978"/>
              <a:ext cx="222864" cy="255279"/>
            </a:xfrm>
            <a:prstGeom prst="rect">
              <a:avLst/>
            </a:prstGeom>
            <a:effectLst/>
          </p:spPr>
        </p:pic>
        <p:pic>
          <p:nvPicPr>
            <p:cNvPr id="1116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17818" y="4133"/>
              <a:ext cx="140661" cy="460684"/>
            </a:xfrm>
            <a:prstGeom prst="rect">
              <a:avLst/>
            </a:prstGeom>
            <a:effectLst/>
          </p:spPr>
        </p:pic>
        <p:pic>
          <p:nvPicPr>
            <p:cNvPr id="1116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907347" y="-2691"/>
              <a:ext cx="153865" cy="475220"/>
            </a:xfrm>
            <a:prstGeom prst="rect">
              <a:avLst/>
            </a:prstGeom>
            <a:effectLst/>
          </p:spPr>
        </p:pic>
        <p:pic>
          <p:nvPicPr>
            <p:cNvPr id="1116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002675" y="197629"/>
              <a:ext cx="294219" cy="300264"/>
            </a:xfrm>
            <a:prstGeom prst="rect">
              <a:avLst/>
            </a:prstGeom>
            <a:effectLst/>
          </p:spPr>
        </p:pic>
        <p:pic>
          <p:nvPicPr>
            <p:cNvPr id="1117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533304" y="-36808"/>
              <a:ext cx="168479" cy="724434"/>
            </a:xfrm>
            <a:prstGeom prst="rect">
              <a:avLst/>
            </a:prstGeom>
            <a:effectLst/>
          </p:spPr>
        </p:pic>
        <p:pic>
          <p:nvPicPr>
            <p:cNvPr id="1117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487486" y="249779"/>
              <a:ext cx="304943" cy="185377"/>
            </a:xfrm>
            <a:prstGeom prst="rect">
              <a:avLst/>
            </a:prstGeom>
            <a:effectLst/>
          </p:spPr>
        </p:pic>
        <p:pic>
          <p:nvPicPr>
            <p:cNvPr id="1117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757366" y="147427"/>
              <a:ext cx="95494" cy="362788"/>
            </a:xfrm>
            <a:prstGeom prst="rect">
              <a:avLst/>
            </a:prstGeom>
            <a:effectLst/>
          </p:spPr>
        </p:pic>
        <p:pic>
          <p:nvPicPr>
            <p:cNvPr id="1117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17415" y="58721"/>
              <a:ext cx="146344" cy="76201"/>
            </a:xfrm>
            <a:prstGeom prst="rect">
              <a:avLst/>
            </a:prstGeom>
            <a:effectLst/>
          </p:spPr>
        </p:pic>
        <p:pic>
          <p:nvPicPr>
            <p:cNvPr id="1117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65361" y="180407"/>
              <a:ext cx="221320" cy="316161"/>
            </a:xfrm>
            <a:prstGeom prst="rect">
              <a:avLst/>
            </a:prstGeom>
            <a:effectLst/>
          </p:spPr>
        </p:pic>
        <p:pic>
          <p:nvPicPr>
            <p:cNvPr id="1118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077652" y="181544"/>
              <a:ext cx="101536" cy="315024"/>
            </a:xfrm>
            <a:prstGeom prst="rect">
              <a:avLst/>
            </a:prstGeom>
            <a:effectLst/>
          </p:spPr>
        </p:pic>
        <p:pic>
          <p:nvPicPr>
            <p:cNvPr id="1118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031658" y="106485"/>
              <a:ext cx="146343" cy="76201"/>
            </a:xfrm>
            <a:prstGeom prst="rect">
              <a:avLst/>
            </a:prstGeom>
            <a:effectLst/>
          </p:spPr>
        </p:pic>
        <p:pic>
          <p:nvPicPr>
            <p:cNvPr id="1118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93572" y="186648"/>
              <a:ext cx="227341" cy="312194"/>
            </a:xfrm>
            <a:prstGeom prst="rect">
              <a:avLst/>
            </a:prstGeom>
            <a:effectLst/>
          </p:spPr>
        </p:pic>
        <p:pic>
          <p:nvPicPr>
            <p:cNvPr id="1118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367725" y="183343"/>
              <a:ext cx="246568" cy="299544"/>
            </a:xfrm>
            <a:prstGeom prst="rect">
              <a:avLst/>
            </a:prstGeom>
            <a:effectLst/>
          </p:spPr>
        </p:pic>
        <p:pic>
          <p:nvPicPr>
            <p:cNvPr id="1118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586437" y="-70926"/>
              <a:ext cx="223045" cy="795797"/>
            </a:xfrm>
            <a:prstGeom prst="rect">
              <a:avLst/>
            </a:prstGeom>
            <a:effectLst/>
          </p:spPr>
        </p:pic>
        <p:pic>
          <p:nvPicPr>
            <p:cNvPr id="1119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00632" y="2008618"/>
              <a:ext cx="202586" cy="244278"/>
            </a:xfrm>
            <a:prstGeom prst="rect">
              <a:avLst/>
            </a:prstGeom>
            <a:effectLst/>
          </p:spPr>
        </p:pic>
        <p:pic>
          <p:nvPicPr>
            <p:cNvPr id="1119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714246" y="2084842"/>
              <a:ext cx="78768" cy="76747"/>
            </a:xfrm>
            <a:prstGeom prst="rect">
              <a:avLst/>
            </a:prstGeom>
            <a:effectLst/>
          </p:spPr>
        </p:pic>
        <p:pic>
          <p:nvPicPr>
            <p:cNvPr id="1119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595995" y="2660252"/>
              <a:ext cx="110758" cy="532143"/>
            </a:xfrm>
            <a:prstGeom prst="rect">
              <a:avLst/>
            </a:prstGeom>
            <a:effectLst/>
          </p:spPr>
        </p:pic>
        <p:pic>
          <p:nvPicPr>
            <p:cNvPr id="1119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597998" y="2682604"/>
              <a:ext cx="252867" cy="267962"/>
            </a:xfrm>
            <a:prstGeom prst="rect">
              <a:avLst/>
            </a:prstGeom>
            <a:effectLst/>
          </p:spPr>
        </p:pic>
        <p:pic>
          <p:nvPicPr>
            <p:cNvPr id="1119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886332" y="2665090"/>
              <a:ext cx="113406" cy="299428"/>
            </a:xfrm>
            <a:prstGeom prst="rect">
              <a:avLst/>
            </a:prstGeom>
            <a:effectLst/>
          </p:spPr>
        </p:pic>
        <p:pic>
          <p:nvPicPr>
            <p:cNvPr id="1120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871485" y="25581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0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046602" y="2643583"/>
              <a:ext cx="254681" cy="522558"/>
            </a:xfrm>
            <a:prstGeom prst="rect">
              <a:avLst/>
            </a:prstGeom>
            <a:effectLst/>
          </p:spPr>
        </p:pic>
        <p:pic>
          <p:nvPicPr>
            <p:cNvPr id="1120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331890" y="2665090"/>
              <a:ext cx="95698" cy="276175"/>
            </a:xfrm>
            <a:prstGeom prst="rect">
              <a:avLst/>
            </a:prstGeom>
            <a:effectLst/>
          </p:spPr>
        </p:pic>
        <p:pic>
          <p:nvPicPr>
            <p:cNvPr id="1120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32785" y="2665577"/>
              <a:ext cx="206417" cy="154773"/>
            </a:xfrm>
            <a:prstGeom prst="rect">
              <a:avLst/>
            </a:prstGeom>
            <a:effectLst/>
          </p:spPr>
        </p:pic>
        <p:pic>
          <p:nvPicPr>
            <p:cNvPr id="1120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514157" y="2679042"/>
              <a:ext cx="118056" cy="276175"/>
            </a:xfrm>
            <a:prstGeom prst="rect">
              <a:avLst/>
            </a:prstGeom>
            <a:effectLst/>
          </p:spPr>
        </p:pic>
        <p:pic>
          <p:nvPicPr>
            <p:cNvPr id="1121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494659" y="25720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1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695528" y="2642369"/>
              <a:ext cx="271524" cy="319342"/>
            </a:xfrm>
            <a:prstGeom prst="rect">
              <a:avLst/>
            </a:prstGeom>
            <a:effectLst/>
          </p:spPr>
        </p:pic>
        <p:pic>
          <p:nvPicPr>
            <p:cNvPr id="1121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18781" y="2700499"/>
              <a:ext cx="336632" cy="250067"/>
            </a:xfrm>
            <a:prstGeom prst="rect">
              <a:avLst/>
            </a:prstGeom>
            <a:effectLst/>
          </p:spPr>
        </p:pic>
        <p:pic>
          <p:nvPicPr>
            <p:cNvPr id="1121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973665" y="25813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1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061672" y="2640460"/>
              <a:ext cx="319279" cy="274972"/>
            </a:xfrm>
            <a:prstGeom prst="rect">
              <a:avLst/>
            </a:prstGeom>
            <a:effectLst/>
          </p:spPr>
        </p:pic>
        <p:pic>
          <p:nvPicPr>
            <p:cNvPr id="1122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632884" y="2641706"/>
              <a:ext cx="250327" cy="274895"/>
            </a:xfrm>
            <a:prstGeom prst="rect">
              <a:avLst/>
            </a:prstGeom>
            <a:effectLst/>
          </p:spPr>
        </p:pic>
        <p:pic>
          <p:nvPicPr>
            <p:cNvPr id="1122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138457" y="2452441"/>
              <a:ext cx="154002" cy="643535"/>
            </a:xfrm>
            <a:prstGeom prst="rect">
              <a:avLst/>
            </a:prstGeom>
            <a:effectLst/>
          </p:spPr>
        </p:pic>
        <p:pic>
          <p:nvPicPr>
            <p:cNvPr id="1122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051903" y="2579911"/>
              <a:ext cx="476027" cy="299517"/>
            </a:xfrm>
            <a:prstGeom prst="rect">
              <a:avLst/>
            </a:prstGeom>
            <a:effectLst/>
          </p:spPr>
        </p:pic>
        <p:pic>
          <p:nvPicPr>
            <p:cNvPr id="1122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496525" y="2600345"/>
              <a:ext cx="242387" cy="308366"/>
            </a:xfrm>
            <a:prstGeom prst="rect">
              <a:avLst/>
            </a:prstGeom>
            <a:effectLst/>
          </p:spPr>
        </p:pic>
        <p:pic>
          <p:nvPicPr>
            <p:cNvPr id="1122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719790" y="2604115"/>
              <a:ext cx="310773" cy="443490"/>
            </a:xfrm>
            <a:prstGeom prst="rect">
              <a:avLst/>
            </a:prstGeom>
            <a:effectLst/>
          </p:spPr>
        </p:pic>
        <p:pic>
          <p:nvPicPr>
            <p:cNvPr id="1123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040854" y="2595332"/>
              <a:ext cx="130559" cy="276175"/>
            </a:xfrm>
            <a:prstGeom prst="rect">
              <a:avLst/>
            </a:prstGeom>
            <a:effectLst/>
          </p:spPr>
        </p:pic>
        <p:pic>
          <p:nvPicPr>
            <p:cNvPr id="1123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973403" y="24465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34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169621" y="2427912"/>
              <a:ext cx="192465" cy="448245"/>
            </a:xfrm>
            <a:prstGeom prst="rect">
              <a:avLst/>
            </a:prstGeom>
            <a:effectLst/>
          </p:spPr>
        </p:pic>
        <p:pic>
          <p:nvPicPr>
            <p:cNvPr id="11236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304487" y="2604633"/>
              <a:ext cx="141309" cy="257573"/>
            </a:xfrm>
            <a:prstGeom prst="rect">
              <a:avLst/>
            </a:prstGeom>
            <a:effectLst/>
          </p:spPr>
        </p:pic>
        <p:pic>
          <p:nvPicPr>
            <p:cNvPr id="1123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224532" y="24744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4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406799" y="2446515"/>
              <a:ext cx="211067" cy="394399"/>
            </a:xfrm>
            <a:prstGeom prst="rect">
              <a:avLst/>
            </a:prstGeom>
            <a:effectLst/>
          </p:spPr>
        </p:pic>
        <p:pic>
          <p:nvPicPr>
            <p:cNvPr id="1124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383546" y="2544176"/>
              <a:ext cx="318030" cy="113405"/>
            </a:xfrm>
            <a:prstGeom prst="rect">
              <a:avLst/>
            </a:prstGeom>
            <a:effectLst/>
          </p:spPr>
        </p:pic>
        <p:pic>
          <p:nvPicPr>
            <p:cNvPr id="1124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594953" y="2590339"/>
              <a:ext cx="329849" cy="262978"/>
            </a:xfrm>
            <a:prstGeom prst="rect">
              <a:avLst/>
            </a:prstGeom>
            <a:effectLst/>
          </p:spPr>
        </p:pic>
        <p:pic>
          <p:nvPicPr>
            <p:cNvPr id="1124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764892" y="2381407"/>
              <a:ext cx="206416" cy="164561"/>
            </a:xfrm>
            <a:prstGeom prst="rect">
              <a:avLst/>
            </a:prstGeom>
            <a:effectLst/>
          </p:spPr>
        </p:pic>
        <p:pic>
          <p:nvPicPr>
            <p:cNvPr id="1124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228250" y="2494302"/>
              <a:ext cx="369111" cy="327219"/>
            </a:xfrm>
            <a:prstGeom prst="rect">
              <a:avLst/>
            </a:prstGeom>
            <a:effectLst/>
          </p:spPr>
        </p:pic>
        <p:pic>
          <p:nvPicPr>
            <p:cNvPr id="1125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6527582" y="2552587"/>
              <a:ext cx="346685" cy="457513"/>
            </a:xfrm>
            <a:prstGeom prst="rect">
              <a:avLst/>
            </a:prstGeom>
            <a:effectLst/>
          </p:spPr>
        </p:pic>
        <p:pic>
          <p:nvPicPr>
            <p:cNvPr id="1125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843819" y="2544176"/>
              <a:ext cx="127358" cy="327331"/>
            </a:xfrm>
            <a:prstGeom prst="rect">
              <a:avLst/>
            </a:prstGeom>
            <a:effectLst/>
          </p:spPr>
        </p:pic>
        <p:pic>
          <p:nvPicPr>
            <p:cNvPr id="1125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871723" y="2554729"/>
              <a:ext cx="307178" cy="284224"/>
            </a:xfrm>
            <a:prstGeom prst="rect">
              <a:avLst/>
            </a:prstGeom>
            <a:effectLst/>
          </p:spPr>
        </p:pic>
        <p:pic>
          <p:nvPicPr>
            <p:cNvPr id="1125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197261" y="2548826"/>
              <a:ext cx="145959" cy="266874"/>
            </a:xfrm>
            <a:prstGeom prst="rect">
              <a:avLst/>
            </a:prstGeom>
            <a:effectLst/>
          </p:spPr>
        </p:pic>
        <p:pic>
          <p:nvPicPr>
            <p:cNvPr id="1125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163812" y="24372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60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369332" y="2374368"/>
              <a:ext cx="164561" cy="422730"/>
            </a:xfrm>
            <a:prstGeom prst="rect">
              <a:avLst/>
            </a:prstGeom>
            <a:effectLst/>
          </p:spPr>
        </p:pic>
        <p:pic>
          <p:nvPicPr>
            <p:cNvPr id="11262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290272" y="2498202"/>
              <a:ext cx="430055" cy="298540"/>
            </a:xfrm>
            <a:prstGeom prst="rect">
              <a:avLst/>
            </a:prstGeom>
            <a:effectLst/>
          </p:spPr>
        </p:pic>
        <p:pic>
          <p:nvPicPr>
            <p:cNvPr id="1126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563759" y="24139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26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704171" y="2497670"/>
              <a:ext cx="262223" cy="307477"/>
            </a:xfrm>
            <a:prstGeom prst="rect">
              <a:avLst/>
            </a:prstGeom>
            <a:effectLst/>
          </p:spPr>
        </p:pic>
        <p:pic>
          <p:nvPicPr>
            <p:cNvPr id="1126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946738" y="2518533"/>
              <a:ext cx="284738" cy="320420"/>
            </a:xfrm>
            <a:prstGeom prst="rect">
              <a:avLst/>
            </a:prstGeom>
            <a:effectLst/>
          </p:spPr>
        </p:pic>
        <p:pic>
          <p:nvPicPr>
            <p:cNvPr id="1127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681708" y="3269662"/>
              <a:ext cx="201766" cy="381891"/>
            </a:xfrm>
            <a:prstGeom prst="rect">
              <a:avLst/>
            </a:prstGeom>
            <a:effectLst/>
          </p:spPr>
        </p:pic>
        <p:pic>
          <p:nvPicPr>
            <p:cNvPr id="1127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873071" y="3144097"/>
              <a:ext cx="89462" cy="257573"/>
            </a:xfrm>
            <a:prstGeom prst="rect">
              <a:avLst/>
            </a:prstGeom>
            <a:effectLst/>
          </p:spPr>
        </p:pic>
        <p:pic>
          <p:nvPicPr>
            <p:cNvPr id="1127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950939" y="3380065"/>
              <a:ext cx="318531" cy="290612"/>
            </a:xfrm>
            <a:prstGeom prst="rect">
              <a:avLst/>
            </a:prstGeom>
            <a:effectLst/>
          </p:spPr>
        </p:pic>
        <p:pic>
          <p:nvPicPr>
            <p:cNvPr id="1127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241871" y="3381275"/>
              <a:ext cx="195018" cy="323764"/>
            </a:xfrm>
            <a:prstGeom prst="rect">
              <a:avLst/>
            </a:prstGeom>
            <a:effectLst/>
          </p:spPr>
        </p:pic>
        <p:pic>
          <p:nvPicPr>
            <p:cNvPr id="1127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411845" y="3409178"/>
              <a:ext cx="266873" cy="237796"/>
            </a:xfrm>
            <a:prstGeom prst="rect">
              <a:avLst/>
            </a:prstGeom>
            <a:effectLst/>
          </p:spPr>
        </p:pic>
        <p:pic>
          <p:nvPicPr>
            <p:cNvPr id="1128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596368" y="3394124"/>
              <a:ext cx="235950" cy="314482"/>
            </a:xfrm>
            <a:prstGeom prst="rect">
              <a:avLst/>
            </a:prstGeom>
            <a:effectLst/>
          </p:spPr>
        </p:pic>
        <p:pic>
          <p:nvPicPr>
            <p:cNvPr id="1128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816442" y="3399877"/>
              <a:ext cx="294777" cy="299428"/>
            </a:xfrm>
            <a:prstGeom prst="rect">
              <a:avLst/>
            </a:prstGeom>
            <a:effectLst/>
          </p:spPr>
        </p:pic>
        <p:pic>
          <p:nvPicPr>
            <p:cNvPr id="1128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021067" y="3401428"/>
              <a:ext cx="308728" cy="279678"/>
            </a:xfrm>
            <a:prstGeom prst="rect">
              <a:avLst/>
            </a:prstGeom>
            <a:effectLst/>
          </p:spPr>
        </p:pic>
        <p:pic>
          <p:nvPicPr>
            <p:cNvPr id="1128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606140" y="3325469"/>
              <a:ext cx="235216" cy="308728"/>
            </a:xfrm>
            <a:prstGeom prst="rect">
              <a:avLst/>
            </a:prstGeom>
            <a:effectLst/>
          </p:spPr>
        </p:pic>
        <p:pic>
          <p:nvPicPr>
            <p:cNvPr id="1128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858236" y="3349590"/>
              <a:ext cx="297163" cy="284757"/>
            </a:xfrm>
            <a:prstGeom prst="rect">
              <a:avLst/>
            </a:prstGeom>
            <a:effectLst/>
          </p:spPr>
        </p:pic>
        <p:pic>
          <p:nvPicPr>
            <p:cNvPr id="1129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182809" y="3346488"/>
              <a:ext cx="251093" cy="301661"/>
            </a:xfrm>
            <a:prstGeom prst="rect">
              <a:avLst/>
            </a:prstGeom>
            <a:effectLst/>
          </p:spPr>
        </p:pic>
        <p:pic>
          <p:nvPicPr>
            <p:cNvPr id="1129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32877" y="3154785"/>
              <a:ext cx="275767" cy="433735"/>
            </a:xfrm>
            <a:prstGeom prst="rect">
              <a:avLst/>
            </a:prstGeom>
            <a:effectLst/>
          </p:spPr>
        </p:pic>
        <p:pic>
          <p:nvPicPr>
            <p:cNvPr id="1129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027170" y="3327077"/>
              <a:ext cx="251206" cy="269916"/>
            </a:xfrm>
            <a:prstGeom prst="rect">
              <a:avLst/>
            </a:prstGeom>
            <a:effectLst/>
          </p:spPr>
        </p:pic>
        <p:pic>
          <p:nvPicPr>
            <p:cNvPr id="1129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532364" y="3320818"/>
              <a:ext cx="122707" cy="378487"/>
            </a:xfrm>
            <a:prstGeom prst="rect">
              <a:avLst/>
            </a:prstGeom>
            <a:effectLst/>
          </p:spPr>
        </p:pic>
        <p:pic>
          <p:nvPicPr>
            <p:cNvPr id="1129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527713" y="3315101"/>
              <a:ext cx="248594" cy="257089"/>
            </a:xfrm>
            <a:prstGeom prst="rect">
              <a:avLst/>
            </a:prstGeom>
            <a:effectLst/>
          </p:spPr>
        </p:pic>
        <p:pic>
          <p:nvPicPr>
            <p:cNvPr id="1130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802096" y="3316167"/>
              <a:ext cx="113405" cy="262223"/>
            </a:xfrm>
            <a:prstGeom prst="rect">
              <a:avLst/>
            </a:prstGeom>
            <a:effectLst/>
          </p:spPr>
        </p:pic>
        <p:pic>
          <p:nvPicPr>
            <p:cNvPr id="1130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768647" y="32045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0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933537" y="3316167"/>
              <a:ext cx="298202" cy="262415"/>
            </a:xfrm>
            <a:prstGeom prst="rect">
              <a:avLst/>
            </a:prstGeom>
            <a:effectLst/>
          </p:spPr>
        </p:pic>
        <p:pic>
          <p:nvPicPr>
            <p:cNvPr id="1130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006720" y="3195253"/>
              <a:ext cx="248272" cy="99188"/>
            </a:xfrm>
            <a:prstGeom prst="rect">
              <a:avLst/>
            </a:prstGeom>
            <a:effectLst/>
          </p:spPr>
        </p:pic>
        <p:pic>
          <p:nvPicPr>
            <p:cNvPr id="1130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522932" y="3227807"/>
              <a:ext cx="273181" cy="328881"/>
            </a:xfrm>
            <a:prstGeom prst="rect">
              <a:avLst/>
            </a:prstGeom>
            <a:effectLst/>
          </p:spPr>
        </p:pic>
        <p:pic>
          <p:nvPicPr>
            <p:cNvPr id="11310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761044" y="3278756"/>
              <a:ext cx="340348" cy="312892"/>
            </a:xfrm>
            <a:prstGeom prst="rect">
              <a:avLst/>
            </a:prstGeom>
            <a:effectLst/>
          </p:spPr>
        </p:pic>
        <p:pic>
          <p:nvPicPr>
            <p:cNvPr id="1131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058132" y="3144097"/>
              <a:ext cx="178126" cy="438950"/>
            </a:xfrm>
            <a:prstGeom prst="rect">
              <a:avLst/>
            </a:prstGeom>
            <a:effectLst/>
          </p:spPr>
        </p:pic>
        <p:pic>
          <p:nvPicPr>
            <p:cNvPr id="11314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217108" y="3292150"/>
              <a:ext cx="263368" cy="285305"/>
            </a:xfrm>
            <a:prstGeom prst="rect">
              <a:avLst/>
            </a:prstGeom>
            <a:effectLst/>
          </p:spPr>
        </p:pic>
        <p:pic>
          <p:nvPicPr>
            <p:cNvPr id="11316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493106" y="3292915"/>
              <a:ext cx="208207" cy="300236"/>
            </a:xfrm>
            <a:prstGeom prst="rect">
              <a:avLst/>
            </a:prstGeom>
            <a:effectLst/>
          </p:spPr>
        </p:pic>
        <p:pic>
          <p:nvPicPr>
            <p:cNvPr id="11318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687829" y="3306057"/>
              <a:ext cx="343673" cy="289590"/>
            </a:xfrm>
            <a:prstGeom prst="rect">
              <a:avLst/>
            </a:prstGeom>
            <a:effectLst/>
          </p:spPr>
        </p:pic>
        <p:pic>
          <p:nvPicPr>
            <p:cNvPr id="11320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715321" y="3982201"/>
              <a:ext cx="463343" cy="334381"/>
            </a:xfrm>
            <a:prstGeom prst="rect">
              <a:avLst/>
            </a:prstGeom>
            <a:effectLst/>
          </p:spPr>
        </p:pic>
        <p:pic>
          <p:nvPicPr>
            <p:cNvPr id="11322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211871" y="4027702"/>
              <a:ext cx="99454" cy="266873"/>
            </a:xfrm>
            <a:prstGeom prst="rect">
              <a:avLst/>
            </a:prstGeom>
            <a:effectLst/>
          </p:spPr>
        </p:pic>
        <p:pic>
          <p:nvPicPr>
            <p:cNvPr id="11324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230473" y="4036116"/>
              <a:ext cx="248272" cy="267951"/>
            </a:xfrm>
            <a:prstGeom prst="rect">
              <a:avLst/>
            </a:prstGeom>
            <a:effectLst/>
          </p:spPr>
        </p:pic>
        <p:pic>
          <p:nvPicPr>
            <p:cNvPr id="1132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393242" y="4021361"/>
              <a:ext cx="243621" cy="291816"/>
            </a:xfrm>
            <a:prstGeom prst="rect">
              <a:avLst/>
            </a:prstGeom>
            <a:effectLst/>
          </p:spPr>
        </p:pic>
        <p:pic>
          <p:nvPicPr>
            <p:cNvPr id="1132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229577" y="41718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3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655223" y="4023014"/>
              <a:ext cx="125337" cy="478577"/>
            </a:xfrm>
            <a:prstGeom prst="rect">
              <a:avLst/>
            </a:prstGeom>
            <a:effectLst/>
          </p:spPr>
        </p:pic>
        <p:pic>
          <p:nvPicPr>
            <p:cNvPr id="1133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661013" y="4034275"/>
              <a:ext cx="232459" cy="262829"/>
            </a:xfrm>
            <a:prstGeom prst="rect">
              <a:avLst/>
            </a:prstGeom>
            <a:effectLst/>
          </p:spPr>
        </p:pic>
        <p:pic>
          <p:nvPicPr>
            <p:cNvPr id="11334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933018" y="4023051"/>
              <a:ext cx="145647" cy="268639"/>
            </a:xfrm>
            <a:prstGeom prst="rect">
              <a:avLst/>
            </a:prstGeom>
            <a:effectLst/>
          </p:spPr>
        </p:pic>
        <p:pic>
          <p:nvPicPr>
            <p:cNvPr id="1133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903907" y="39393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3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067572" y="3915260"/>
              <a:ext cx="243621" cy="361236"/>
            </a:xfrm>
            <a:prstGeom prst="rect">
              <a:avLst/>
            </a:prstGeom>
            <a:effectLst/>
          </p:spPr>
        </p:pic>
        <p:pic>
          <p:nvPicPr>
            <p:cNvPr id="1134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030368" y="3995148"/>
              <a:ext cx="285475" cy="113405"/>
            </a:xfrm>
            <a:prstGeom prst="rect">
              <a:avLst/>
            </a:prstGeom>
            <a:effectLst/>
          </p:spPr>
        </p:pic>
        <p:pic>
          <p:nvPicPr>
            <p:cNvPr id="1134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304750" y="4032352"/>
              <a:ext cx="169212" cy="245218"/>
            </a:xfrm>
            <a:prstGeom prst="rect">
              <a:avLst/>
            </a:prstGeom>
            <a:effectLst/>
          </p:spPr>
        </p:pic>
        <p:pic>
          <p:nvPicPr>
            <p:cNvPr id="1134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252699" y="39439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4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615442" y="3793624"/>
              <a:ext cx="195892" cy="613374"/>
            </a:xfrm>
            <a:prstGeom prst="rect">
              <a:avLst/>
            </a:prstGeom>
            <a:effectLst/>
          </p:spPr>
        </p:pic>
        <p:pic>
          <p:nvPicPr>
            <p:cNvPr id="1134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3930917" y="3892910"/>
              <a:ext cx="236859" cy="347958"/>
            </a:xfrm>
            <a:prstGeom prst="rect">
              <a:avLst/>
            </a:prstGeom>
            <a:effectLst/>
          </p:spPr>
        </p:pic>
        <p:pic>
          <p:nvPicPr>
            <p:cNvPr id="11350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4197656" y="3855631"/>
              <a:ext cx="104104" cy="345933"/>
            </a:xfrm>
            <a:prstGeom prst="rect">
              <a:avLst/>
            </a:prstGeom>
            <a:effectLst/>
          </p:spPr>
        </p:pic>
        <p:pic>
          <p:nvPicPr>
            <p:cNvPr id="1135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174403" y="3930904"/>
              <a:ext cx="248272" cy="98590"/>
            </a:xfrm>
            <a:prstGeom prst="rect">
              <a:avLst/>
            </a:prstGeom>
            <a:effectLst/>
          </p:spPr>
        </p:pic>
        <p:pic>
          <p:nvPicPr>
            <p:cNvPr id="1135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334654" y="3951625"/>
              <a:ext cx="526001" cy="305565"/>
            </a:xfrm>
            <a:prstGeom prst="rect">
              <a:avLst/>
            </a:prstGeom>
            <a:effectLst/>
          </p:spPr>
        </p:pic>
        <p:pic>
          <p:nvPicPr>
            <p:cNvPr id="1135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4755722" y="3823077"/>
              <a:ext cx="159911" cy="411041"/>
            </a:xfrm>
            <a:prstGeom prst="rect">
              <a:avLst/>
            </a:prstGeom>
            <a:effectLst/>
          </p:spPr>
        </p:pic>
        <p:pic>
          <p:nvPicPr>
            <p:cNvPr id="1135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899889" y="3981196"/>
              <a:ext cx="145959" cy="271524"/>
            </a:xfrm>
            <a:prstGeom prst="rect">
              <a:avLst/>
            </a:prstGeom>
            <a:effectLst/>
          </p:spPr>
        </p:pic>
        <p:pic>
          <p:nvPicPr>
            <p:cNvPr id="1136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922246" y="38323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62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5048707" y="3957024"/>
              <a:ext cx="277725" cy="304500"/>
            </a:xfrm>
            <a:prstGeom prst="rect">
              <a:avLst/>
            </a:prstGeom>
            <a:effectLst/>
          </p:spPr>
        </p:pic>
        <p:pic>
          <p:nvPicPr>
            <p:cNvPr id="11364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732145" y="3883535"/>
              <a:ext cx="231412" cy="350978"/>
            </a:xfrm>
            <a:prstGeom prst="rect">
              <a:avLst/>
            </a:prstGeom>
            <a:effectLst/>
          </p:spPr>
        </p:pic>
        <p:pic>
          <p:nvPicPr>
            <p:cNvPr id="11366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5792795" y="3995148"/>
              <a:ext cx="797037" cy="108755"/>
            </a:xfrm>
            <a:prstGeom prst="rect">
              <a:avLst/>
            </a:prstGeom>
            <a:effectLst/>
          </p:spPr>
        </p:pic>
        <p:pic>
          <p:nvPicPr>
            <p:cNvPr id="11368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6369463" y="3892836"/>
              <a:ext cx="236110" cy="443594"/>
            </a:xfrm>
            <a:prstGeom prst="rect">
              <a:avLst/>
            </a:prstGeom>
            <a:effectLst/>
          </p:spPr>
        </p:pic>
        <p:pic>
          <p:nvPicPr>
            <p:cNvPr id="11370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6822686" y="3763866"/>
              <a:ext cx="106636" cy="214472"/>
            </a:xfrm>
            <a:prstGeom prst="rect">
              <a:avLst/>
            </a:prstGeom>
            <a:effectLst/>
          </p:spPr>
        </p:pic>
        <p:pic>
          <p:nvPicPr>
            <p:cNvPr id="11372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6913578" y="3750375"/>
              <a:ext cx="118055" cy="251215"/>
            </a:xfrm>
            <a:prstGeom prst="rect">
              <a:avLst/>
            </a:prstGeom>
            <a:effectLst/>
          </p:spPr>
        </p:pic>
        <p:pic>
          <p:nvPicPr>
            <p:cNvPr id="11374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7141454" y="3892836"/>
              <a:ext cx="132008" cy="466847"/>
            </a:xfrm>
            <a:prstGeom prst="rect">
              <a:avLst/>
            </a:prstGeom>
            <a:effectLst/>
          </p:spPr>
        </p:pic>
        <p:pic>
          <p:nvPicPr>
            <p:cNvPr id="11376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094949" y="3978096"/>
              <a:ext cx="284203" cy="229124"/>
            </a:xfrm>
            <a:prstGeom prst="rect">
              <a:avLst/>
            </a:prstGeom>
            <a:effectLst/>
          </p:spPr>
        </p:pic>
        <p:pic>
          <p:nvPicPr>
            <p:cNvPr id="11378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391694" y="3953293"/>
              <a:ext cx="300318" cy="288868"/>
            </a:xfrm>
            <a:prstGeom prst="rect">
              <a:avLst/>
            </a:prstGeom>
            <a:effectLst/>
          </p:spPr>
        </p:pic>
        <p:pic>
          <p:nvPicPr>
            <p:cNvPr id="11380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7611853" y="3973212"/>
              <a:ext cx="208407" cy="288134"/>
            </a:xfrm>
            <a:prstGeom prst="rect">
              <a:avLst/>
            </a:prstGeom>
            <a:effectLst/>
          </p:spPr>
        </p:pic>
        <p:pic>
          <p:nvPicPr>
            <p:cNvPr id="11382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7820435" y="3985481"/>
              <a:ext cx="370843" cy="323046"/>
            </a:xfrm>
            <a:prstGeom prst="rect">
              <a:avLst/>
            </a:prstGeom>
            <a:effectLst/>
          </p:spPr>
        </p:pic>
        <p:pic>
          <p:nvPicPr>
            <p:cNvPr id="11384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8183178" y="3999798"/>
              <a:ext cx="136658" cy="472327"/>
            </a:xfrm>
            <a:prstGeom prst="rect">
              <a:avLst/>
            </a:prstGeom>
            <a:effectLst/>
          </p:spPr>
        </p:pic>
        <p:pic>
          <p:nvPicPr>
            <p:cNvPr id="11386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8187828" y="3986538"/>
              <a:ext cx="287976" cy="281384"/>
            </a:xfrm>
            <a:prstGeom prst="rect">
              <a:avLst/>
            </a:prstGeom>
            <a:effectLst/>
          </p:spPr>
        </p:pic>
        <p:pic>
          <p:nvPicPr>
            <p:cNvPr id="11388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8499416" y="3781223"/>
              <a:ext cx="238970" cy="479469"/>
            </a:xfrm>
            <a:prstGeom prst="rect">
              <a:avLst/>
            </a:prstGeom>
            <a:effectLst/>
          </p:spPr>
        </p:pic>
        <p:pic>
          <p:nvPicPr>
            <p:cNvPr id="11390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8443609" y="3909246"/>
              <a:ext cx="294777" cy="129549"/>
            </a:xfrm>
            <a:prstGeom prst="rect">
              <a:avLst/>
            </a:prstGeom>
            <a:effectLst/>
          </p:spPr>
        </p:pic>
        <p:pic>
          <p:nvPicPr>
            <p:cNvPr id="11392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8704040" y="3979646"/>
              <a:ext cx="141308" cy="287026"/>
            </a:xfrm>
            <a:prstGeom prst="rect">
              <a:avLst/>
            </a:prstGeom>
            <a:effectLst/>
          </p:spPr>
        </p:pic>
        <p:pic>
          <p:nvPicPr>
            <p:cNvPr id="1139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726397" y="38509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396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8885799" y="3967623"/>
              <a:ext cx="219980" cy="308350"/>
            </a:xfrm>
            <a:prstGeom prst="rect">
              <a:avLst/>
            </a:prstGeom>
            <a:effectLst/>
          </p:spPr>
        </p:pic>
        <p:pic>
          <p:nvPicPr>
            <p:cNvPr id="11398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9015627" y="3956586"/>
              <a:ext cx="342084" cy="527972"/>
            </a:xfrm>
            <a:prstGeom prst="rect">
              <a:avLst/>
            </a:prstGeom>
            <a:effectLst/>
          </p:spPr>
        </p:pic>
        <p:pic>
          <p:nvPicPr>
            <p:cNvPr id="11400" name="Linea Linea" descr="Linea Line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9350466" y="3785873"/>
              <a:ext cx="85502" cy="173863"/>
            </a:xfrm>
            <a:prstGeom prst="rect">
              <a:avLst/>
            </a:prstGeom>
            <a:effectLst/>
          </p:spPr>
        </p:pic>
        <p:pic>
          <p:nvPicPr>
            <p:cNvPr id="11402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9424875" y="3762620"/>
              <a:ext cx="122706" cy="229669"/>
            </a:xfrm>
            <a:prstGeom prst="rect">
              <a:avLst/>
            </a:prstGeom>
            <a:effectLst/>
          </p:spPr>
        </p:pic>
        <p:pic>
          <p:nvPicPr>
            <p:cNvPr id="11404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605519" y="1694036"/>
              <a:ext cx="347713" cy="534308"/>
            </a:xfrm>
            <a:prstGeom prst="rect">
              <a:avLst/>
            </a:prstGeom>
            <a:effectLst/>
          </p:spPr>
        </p:pic>
        <p:pic>
          <p:nvPicPr>
            <p:cNvPr id="11406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966502" y="1893099"/>
              <a:ext cx="144849" cy="318029"/>
            </a:xfrm>
            <a:prstGeom prst="rect">
              <a:avLst/>
            </a:prstGeom>
            <a:effectLst/>
          </p:spPr>
        </p:pic>
        <p:pic>
          <p:nvPicPr>
            <p:cNvPr id="11408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973797" y="17861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410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2164786" y="1857211"/>
              <a:ext cx="262802" cy="335513"/>
            </a:xfrm>
            <a:prstGeom prst="rect">
              <a:avLst/>
            </a:prstGeom>
            <a:effectLst/>
          </p:spPr>
        </p:pic>
        <p:pic>
          <p:nvPicPr>
            <p:cNvPr id="11412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342086" y="1725496"/>
              <a:ext cx="159911" cy="448428"/>
            </a:xfrm>
            <a:prstGeom prst="rect">
              <a:avLst/>
            </a:prstGeom>
            <a:effectLst/>
          </p:spPr>
        </p:pic>
        <p:pic>
          <p:nvPicPr>
            <p:cNvPr id="11414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503012" y="1864790"/>
              <a:ext cx="361728" cy="342481"/>
            </a:xfrm>
            <a:prstGeom prst="rect">
              <a:avLst/>
            </a:prstGeom>
            <a:effectLst/>
          </p:spPr>
        </p:pic>
        <p:pic>
          <p:nvPicPr>
            <p:cNvPr id="11416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891541" y="1697776"/>
              <a:ext cx="238280" cy="473889"/>
            </a:xfrm>
            <a:prstGeom prst="rect">
              <a:avLst/>
            </a:prstGeom>
            <a:effectLst/>
          </p:spPr>
        </p:pic>
        <p:pic>
          <p:nvPicPr>
            <p:cNvPr id="11418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2848996" y="1837292"/>
              <a:ext cx="248272" cy="85502"/>
            </a:xfrm>
            <a:prstGeom prst="rect">
              <a:avLst/>
            </a:prstGeom>
            <a:effectLst/>
          </p:spPr>
        </p:pic>
        <p:pic>
          <p:nvPicPr>
            <p:cNvPr id="11420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3118728" y="1725679"/>
              <a:ext cx="243621" cy="416580"/>
            </a:xfrm>
            <a:prstGeom prst="rect">
              <a:avLst/>
            </a:prstGeom>
            <a:effectLst/>
          </p:spPr>
        </p:pic>
        <p:pic>
          <p:nvPicPr>
            <p:cNvPr id="11422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3065915" y="1823341"/>
              <a:ext cx="291784" cy="108754"/>
            </a:xfrm>
            <a:prstGeom prst="rect">
              <a:avLst/>
            </a:prstGeom>
            <a:effectLst/>
          </p:spPr>
        </p:pic>
        <p:pic>
          <p:nvPicPr>
            <p:cNvPr id="11424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347264" y="1840153"/>
              <a:ext cx="229011" cy="314501"/>
            </a:xfrm>
            <a:prstGeom prst="rect">
              <a:avLst/>
            </a:prstGeom>
            <a:effectLst/>
          </p:spPr>
        </p:pic>
        <p:pic>
          <p:nvPicPr>
            <p:cNvPr id="11426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378263" y="17163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428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3521541" y="1834192"/>
              <a:ext cx="287261" cy="312638"/>
            </a:xfrm>
            <a:prstGeom prst="rect">
              <a:avLst/>
            </a:prstGeom>
            <a:effectLst/>
          </p:spPr>
        </p:pic>
        <p:pic>
          <p:nvPicPr>
            <p:cNvPr id="11430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802359" y="1851244"/>
              <a:ext cx="197116" cy="284412"/>
            </a:xfrm>
            <a:prstGeom prst="rect">
              <a:avLst/>
            </a:prstGeom>
            <a:effectLst/>
          </p:spPr>
        </p:pic>
        <p:pic>
          <p:nvPicPr>
            <p:cNvPr id="11432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787512" y="1665222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36" name="Tabella 1"/>
          <p:cNvGraphicFramePr/>
          <p:nvPr/>
        </p:nvGraphicFramePr>
        <p:xfrm>
          <a:off x="1723356" y="1527940"/>
          <a:ext cx="9753601" cy="6413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435225"/>
                <a:gridCol w="2435225"/>
                <a:gridCol w="2435225"/>
                <a:gridCol w="2435225"/>
              </a:tblGrid>
              <a:tr h="1066800"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999999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defTabSz="800100">
                        <a:tabLst>
                          <a:tab pos="914400" algn="l"/>
                        </a:tabLst>
                        <a:defRPr sz="3000">
                          <a:effectLst>
                            <a:outerShdw sx="100000" sy="100000" kx="0" ky="0" algn="b" rotWithShape="0" blurRad="25400" dist="25400" dir="2700000">
                              <a:srgbClr val="000000">
                                <a:alpha val="79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</a:tabLst>
                        <a:defRPr sz="3000"/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grpSp>
        <p:nvGrpSpPr>
          <p:cNvPr id="12011" name="Disegno"/>
          <p:cNvGrpSpPr/>
          <p:nvPr/>
        </p:nvGrpSpPr>
        <p:grpSpPr>
          <a:xfrm>
            <a:off x="1430222" y="1191792"/>
            <a:ext cx="11253977" cy="7689509"/>
            <a:chOff x="-479194" y="-824009"/>
            <a:chExt cx="11253976" cy="7689507"/>
          </a:xfrm>
        </p:grpSpPr>
        <p:pic>
          <p:nvPicPr>
            <p:cNvPr id="1143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5852" y="-86520"/>
              <a:ext cx="336369" cy="124621"/>
            </a:xfrm>
            <a:prstGeom prst="rect">
              <a:avLst/>
            </a:prstGeom>
            <a:effectLst/>
          </p:spPr>
        </p:pic>
        <p:pic>
          <p:nvPicPr>
            <p:cNvPr id="1143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8109" y="-47784"/>
              <a:ext cx="105253" cy="386086"/>
            </a:xfrm>
            <a:prstGeom prst="rect">
              <a:avLst/>
            </a:prstGeom>
            <a:effectLst/>
          </p:spPr>
        </p:pic>
        <p:pic>
          <p:nvPicPr>
            <p:cNvPr id="1144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1191" y="-61699"/>
              <a:ext cx="330707" cy="415728"/>
            </a:xfrm>
            <a:prstGeom prst="rect">
              <a:avLst/>
            </a:prstGeom>
            <a:effectLst/>
          </p:spPr>
        </p:pic>
        <p:pic>
          <p:nvPicPr>
            <p:cNvPr id="1144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99656" y="-76319"/>
              <a:ext cx="267055" cy="429147"/>
            </a:xfrm>
            <a:prstGeom prst="rect">
              <a:avLst/>
            </a:prstGeom>
            <a:effectLst/>
          </p:spPr>
        </p:pic>
        <p:pic>
          <p:nvPicPr>
            <p:cNvPr id="1144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54867" y="-76512"/>
              <a:ext cx="292677" cy="423857"/>
            </a:xfrm>
            <a:prstGeom prst="rect">
              <a:avLst/>
            </a:prstGeom>
            <a:effectLst/>
          </p:spPr>
        </p:pic>
        <p:pic>
          <p:nvPicPr>
            <p:cNvPr id="1144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66568" y="116842"/>
              <a:ext cx="174655" cy="85608"/>
            </a:xfrm>
            <a:prstGeom prst="rect">
              <a:avLst/>
            </a:prstGeom>
            <a:effectLst/>
          </p:spPr>
        </p:pic>
        <p:pic>
          <p:nvPicPr>
            <p:cNvPr id="1144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20518" y="-105166"/>
              <a:ext cx="346028" cy="476666"/>
            </a:xfrm>
            <a:prstGeom prst="rect">
              <a:avLst/>
            </a:prstGeom>
            <a:effectLst/>
          </p:spPr>
        </p:pic>
        <p:pic>
          <p:nvPicPr>
            <p:cNvPr id="1145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377189" y="-109064"/>
              <a:ext cx="262061" cy="375191"/>
            </a:xfrm>
            <a:prstGeom prst="rect">
              <a:avLst/>
            </a:prstGeom>
            <a:effectLst/>
          </p:spPr>
        </p:pic>
        <p:pic>
          <p:nvPicPr>
            <p:cNvPr id="1145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35956" y="-172009"/>
              <a:ext cx="85608" cy="402862"/>
            </a:xfrm>
            <a:prstGeom prst="rect">
              <a:avLst/>
            </a:prstGeom>
            <a:effectLst/>
          </p:spPr>
        </p:pic>
        <p:pic>
          <p:nvPicPr>
            <p:cNvPr id="1145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45363" y="-11464"/>
              <a:ext cx="228565" cy="290948"/>
            </a:xfrm>
            <a:prstGeom prst="rect">
              <a:avLst/>
            </a:prstGeom>
            <a:effectLst/>
          </p:spPr>
        </p:pic>
        <p:pic>
          <p:nvPicPr>
            <p:cNvPr id="1145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89075" y="-5998"/>
              <a:ext cx="205320" cy="279021"/>
            </a:xfrm>
            <a:prstGeom prst="rect">
              <a:avLst/>
            </a:prstGeom>
            <a:effectLst/>
          </p:spPr>
        </p:pic>
        <p:pic>
          <p:nvPicPr>
            <p:cNvPr id="1145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18194" y="2301"/>
              <a:ext cx="129462" cy="255354"/>
            </a:xfrm>
            <a:prstGeom prst="rect">
              <a:avLst/>
            </a:prstGeom>
            <a:effectLst/>
          </p:spPr>
        </p:pic>
        <p:pic>
          <p:nvPicPr>
            <p:cNvPr id="1146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34401" y="-147800"/>
              <a:ext cx="124620" cy="425685"/>
            </a:xfrm>
            <a:prstGeom prst="rect">
              <a:avLst/>
            </a:prstGeom>
            <a:effectLst/>
          </p:spPr>
        </p:pic>
        <p:pic>
          <p:nvPicPr>
            <p:cNvPr id="1146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066613" y="-86859"/>
              <a:ext cx="289247" cy="92732"/>
            </a:xfrm>
            <a:prstGeom prst="rect">
              <a:avLst/>
            </a:prstGeom>
            <a:effectLst/>
          </p:spPr>
        </p:pic>
        <p:pic>
          <p:nvPicPr>
            <p:cNvPr id="1146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08219" y="-145076"/>
              <a:ext cx="281736" cy="376789"/>
            </a:xfrm>
            <a:prstGeom prst="rect">
              <a:avLst/>
            </a:prstGeom>
            <a:effectLst/>
          </p:spPr>
        </p:pic>
        <p:pic>
          <p:nvPicPr>
            <p:cNvPr id="1146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10336" y="41807"/>
              <a:ext cx="190783" cy="254583"/>
            </a:xfrm>
            <a:prstGeom prst="rect">
              <a:avLst/>
            </a:prstGeom>
            <a:effectLst/>
          </p:spPr>
        </p:pic>
        <p:pic>
          <p:nvPicPr>
            <p:cNvPr id="1146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720681" y="-131926"/>
              <a:ext cx="85482" cy="411410"/>
            </a:xfrm>
            <a:prstGeom prst="rect">
              <a:avLst/>
            </a:prstGeom>
            <a:effectLst/>
          </p:spPr>
        </p:pic>
        <p:pic>
          <p:nvPicPr>
            <p:cNvPr id="1147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691226" y="-125204"/>
              <a:ext cx="232279" cy="260599"/>
            </a:xfrm>
            <a:prstGeom prst="rect">
              <a:avLst/>
            </a:prstGeom>
            <a:effectLst/>
          </p:spPr>
        </p:pic>
        <p:pic>
          <p:nvPicPr>
            <p:cNvPr id="1147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918798" y="-152642"/>
              <a:ext cx="255354" cy="124621"/>
            </a:xfrm>
            <a:prstGeom prst="rect">
              <a:avLst/>
            </a:prstGeom>
            <a:effectLst/>
          </p:spPr>
        </p:pic>
        <p:pic>
          <p:nvPicPr>
            <p:cNvPr id="1147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989123" y="-118748"/>
              <a:ext cx="102715" cy="396178"/>
            </a:xfrm>
            <a:prstGeom prst="rect">
              <a:avLst/>
            </a:prstGeom>
            <a:effectLst/>
          </p:spPr>
        </p:pic>
        <p:pic>
          <p:nvPicPr>
            <p:cNvPr id="1147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75378" y="-142958"/>
              <a:ext cx="198976" cy="105253"/>
            </a:xfrm>
            <a:prstGeom prst="rect">
              <a:avLst/>
            </a:prstGeom>
            <a:effectLst/>
          </p:spPr>
        </p:pic>
        <p:pic>
          <p:nvPicPr>
            <p:cNvPr id="1147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269635" y="-138116"/>
              <a:ext cx="254628" cy="410226"/>
            </a:xfrm>
            <a:prstGeom prst="rect">
              <a:avLst/>
            </a:prstGeom>
            <a:effectLst/>
          </p:spPr>
        </p:pic>
        <p:pic>
          <p:nvPicPr>
            <p:cNvPr id="1148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93796" y="-274709"/>
              <a:ext cx="89113" cy="433745"/>
            </a:xfrm>
            <a:prstGeom prst="rect">
              <a:avLst/>
            </a:prstGeom>
            <a:effectLst/>
          </p:spPr>
        </p:pic>
        <p:pic>
          <p:nvPicPr>
            <p:cNvPr id="1148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977656" y="-206174"/>
              <a:ext cx="255488" cy="410346"/>
            </a:xfrm>
            <a:prstGeom prst="rect">
              <a:avLst/>
            </a:prstGeom>
            <a:effectLst/>
          </p:spPr>
        </p:pic>
        <p:pic>
          <p:nvPicPr>
            <p:cNvPr id="1148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231052" y="-100767"/>
              <a:ext cx="229529" cy="301319"/>
            </a:xfrm>
            <a:prstGeom prst="rect">
              <a:avLst/>
            </a:prstGeom>
            <a:effectLst/>
          </p:spPr>
        </p:pic>
        <p:pic>
          <p:nvPicPr>
            <p:cNvPr id="1148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400591" y="-64129"/>
              <a:ext cx="248827" cy="287879"/>
            </a:xfrm>
            <a:prstGeom prst="rect">
              <a:avLst/>
            </a:prstGeom>
            <a:effectLst/>
          </p:spPr>
        </p:pic>
        <p:pic>
          <p:nvPicPr>
            <p:cNvPr id="1148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626479" y="-81792"/>
              <a:ext cx="95568" cy="402227"/>
            </a:xfrm>
            <a:prstGeom prst="rect">
              <a:avLst/>
            </a:prstGeom>
            <a:effectLst/>
          </p:spPr>
        </p:pic>
        <p:pic>
          <p:nvPicPr>
            <p:cNvPr id="1149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602268" y="-86426"/>
              <a:ext cx="233720" cy="270704"/>
            </a:xfrm>
            <a:prstGeom prst="rect">
              <a:avLst/>
            </a:prstGeom>
            <a:effectLst/>
          </p:spPr>
        </p:pic>
        <p:pic>
          <p:nvPicPr>
            <p:cNvPr id="1149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887944" y="-127191"/>
              <a:ext cx="203884" cy="284930"/>
            </a:xfrm>
            <a:prstGeom prst="rect">
              <a:avLst/>
            </a:prstGeom>
            <a:effectLst/>
          </p:spPr>
        </p:pic>
        <p:pic>
          <p:nvPicPr>
            <p:cNvPr id="1149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052570" y="-95242"/>
              <a:ext cx="260589" cy="278933"/>
            </a:xfrm>
            <a:prstGeom prst="rect">
              <a:avLst/>
            </a:prstGeom>
            <a:effectLst/>
          </p:spPr>
        </p:pic>
        <p:pic>
          <p:nvPicPr>
            <p:cNvPr id="1149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274746" y="-73857"/>
              <a:ext cx="226857" cy="254432"/>
            </a:xfrm>
            <a:prstGeom prst="rect">
              <a:avLst/>
            </a:prstGeom>
            <a:effectLst/>
          </p:spPr>
        </p:pic>
        <p:pic>
          <p:nvPicPr>
            <p:cNvPr id="1149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91292" y="-207683"/>
              <a:ext cx="116834" cy="390929"/>
            </a:xfrm>
            <a:prstGeom prst="rect">
              <a:avLst/>
            </a:prstGeom>
            <a:effectLst/>
          </p:spPr>
        </p:pic>
        <p:pic>
          <p:nvPicPr>
            <p:cNvPr id="1150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487271" y="-172175"/>
              <a:ext cx="281488" cy="248898"/>
            </a:xfrm>
            <a:prstGeom prst="rect">
              <a:avLst/>
            </a:prstGeom>
            <a:effectLst/>
          </p:spPr>
        </p:pic>
        <p:pic>
          <p:nvPicPr>
            <p:cNvPr id="1150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527082" y="-47898"/>
              <a:ext cx="235986" cy="216618"/>
            </a:xfrm>
            <a:prstGeom prst="rect">
              <a:avLst/>
            </a:prstGeom>
            <a:effectLst/>
          </p:spPr>
        </p:pic>
        <p:pic>
          <p:nvPicPr>
            <p:cNvPr id="1150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245512" y="-411180"/>
              <a:ext cx="296347" cy="514792"/>
            </a:xfrm>
            <a:prstGeom prst="rect">
              <a:avLst/>
            </a:prstGeom>
            <a:effectLst/>
          </p:spPr>
        </p:pic>
        <p:pic>
          <p:nvPicPr>
            <p:cNvPr id="1150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339766" y="-156571"/>
              <a:ext cx="182007" cy="327971"/>
            </a:xfrm>
            <a:prstGeom prst="rect">
              <a:avLst/>
            </a:prstGeom>
            <a:effectLst/>
          </p:spPr>
        </p:pic>
        <p:pic>
          <p:nvPicPr>
            <p:cNvPr id="1150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544231" y="-193003"/>
              <a:ext cx="234883" cy="294458"/>
            </a:xfrm>
            <a:prstGeom prst="rect">
              <a:avLst/>
            </a:prstGeom>
            <a:effectLst/>
          </p:spPr>
        </p:pic>
        <p:pic>
          <p:nvPicPr>
            <p:cNvPr id="1151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1683" y="-185635"/>
              <a:ext cx="79429" cy="274721"/>
            </a:xfrm>
            <a:prstGeom prst="rect">
              <a:avLst/>
            </a:prstGeom>
            <a:effectLst/>
          </p:spPr>
        </p:pic>
        <p:pic>
          <p:nvPicPr>
            <p:cNvPr id="1151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799752" y="-186564"/>
              <a:ext cx="202092" cy="280530"/>
            </a:xfrm>
            <a:prstGeom prst="rect">
              <a:avLst/>
            </a:prstGeom>
            <a:effectLst/>
          </p:spPr>
        </p:pic>
        <p:pic>
          <p:nvPicPr>
            <p:cNvPr id="1151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949853" y="-157294"/>
              <a:ext cx="173040" cy="256064"/>
            </a:xfrm>
            <a:prstGeom prst="rect">
              <a:avLst/>
            </a:prstGeom>
            <a:effectLst/>
          </p:spPr>
        </p:pic>
        <p:pic>
          <p:nvPicPr>
            <p:cNvPr id="1151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124163" y="-195516"/>
              <a:ext cx="139147" cy="297692"/>
            </a:xfrm>
            <a:prstGeom prst="rect">
              <a:avLst/>
            </a:prstGeom>
            <a:effectLst/>
          </p:spPr>
        </p:pic>
        <p:pic>
          <p:nvPicPr>
            <p:cNvPr id="11519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110273" y="-2970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52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274264" y="-200161"/>
              <a:ext cx="90727" cy="284405"/>
            </a:xfrm>
            <a:prstGeom prst="rect">
              <a:avLst/>
            </a:prstGeom>
            <a:effectLst/>
          </p:spPr>
        </p:pic>
        <p:pic>
          <p:nvPicPr>
            <p:cNvPr id="1152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308158" y="-189758"/>
              <a:ext cx="216618" cy="317187"/>
            </a:xfrm>
            <a:prstGeom prst="rect">
              <a:avLst/>
            </a:prstGeom>
            <a:effectLst/>
          </p:spPr>
        </p:pic>
        <p:pic>
          <p:nvPicPr>
            <p:cNvPr id="1152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524433" y="-180793"/>
              <a:ext cx="97182" cy="290861"/>
            </a:xfrm>
            <a:prstGeom prst="rect">
              <a:avLst/>
            </a:prstGeom>
            <a:effectLst/>
          </p:spPr>
        </p:pic>
        <p:pic>
          <p:nvPicPr>
            <p:cNvPr id="11527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468579" y="-27279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52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852810" y="-338358"/>
              <a:ext cx="243364" cy="446043"/>
            </a:xfrm>
            <a:prstGeom prst="rect">
              <a:avLst/>
            </a:prstGeom>
            <a:effectLst/>
          </p:spPr>
        </p:pic>
        <p:pic>
          <p:nvPicPr>
            <p:cNvPr id="11531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9088349" y="-161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53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203921" y="-282474"/>
              <a:ext cx="211775" cy="95569"/>
            </a:xfrm>
            <a:prstGeom prst="rect">
              <a:avLst/>
            </a:prstGeom>
            <a:effectLst/>
          </p:spPr>
        </p:pic>
        <p:pic>
          <p:nvPicPr>
            <p:cNvPr id="1153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220224" y="-258264"/>
              <a:ext cx="240913" cy="371560"/>
            </a:xfrm>
            <a:prstGeom prst="rect">
              <a:avLst/>
            </a:prstGeom>
            <a:effectLst/>
          </p:spPr>
        </p:pic>
        <p:pic>
          <p:nvPicPr>
            <p:cNvPr id="11537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59963" y="1063546"/>
              <a:ext cx="76394" cy="76806"/>
            </a:xfrm>
            <a:prstGeom prst="rect">
              <a:avLst/>
            </a:prstGeom>
            <a:effectLst/>
          </p:spPr>
        </p:pic>
        <p:pic>
          <p:nvPicPr>
            <p:cNvPr id="1153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079269" y="3121567"/>
              <a:ext cx="85850" cy="79137"/>
            </a:xfrm>
            <a:prstGeom prst="rect">
              <a:avLst/>
            </a:prstGeom>
            <a:effectLst/>
          </p:spPr>
        </p:pic>
        <p:pic>
          <p:nvPicPr>
            <p:cNvPr id="1154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18415" y="703339"/>
              <a:ext cx="47784" cy="210699"/>
            </a:xfrm>
            <a:prstGeom prst="rect">
              <a:avLst/>
            </a:prstGeom>
            <a:effectLst/>
          </p:spPr>
        </p:pic>
        <p:pic>
          <p:nvPicPr>
            <p:cNvPr id="1154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868" y="688268"/>
              <a:ext cx="169760" cy="203949"/>
            </a:xfrm>
            <a:prstGeom prst="rect">
              <a:avLst/>
            </a:prstGeom>
            <a:effectLst/>
          </p:spPr>
        </p:pic>
        <p:pic>
          <p:nvPicPr>
            <p:cNvPr id="1154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98545" y="734362"/>
              <a:ext cx="142324" cy="195422"/>
            </a:xfrm>
            <a:prstGeom prst="rect">
              <a:avLst/>
            </a:prstGeom>
            <a:effectLst/>
          </p:spPr>
        </p:pic>
        <p:pic>
          <p:nvPicPr>
            <p:cNvPr id="11547" name="Linea Linea" descr="Linea Line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47892" y="808925"/>
              <a:ext cx="125257" cy="71994"/>
            </a:xfrm>
            <a:prstGeom prst="rect">
              <a:avLst/>
            </a:prstGeom>
            <a:effectLst/>
          </p:spPr>
        </p:pic>
        <p:pic>
          <p:nvPicPr>
            <p:cNvPr id="1154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49944" y="726611"/>
              <a:ext cx="192673" cy="57469"/>
            </a:xfrm>
            <a:prstGeom prst="rect">
              <a:avLst/>
            </a:prstGeom>
            <a:effectLst/>
          </p:spPr>
        </p:pic>
        <p:pic>
          <p:nvPicPr>
            <p:cNvPr id="1155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06744" y="770189"/>
              <a:ext cx="72928" cy="149466"/>
            </a:xfrm>
            <a:prstGeom prst="rect">
              <a:avLst/>
            </a:prstGeom>
            <a:effectLst/>
          </p:spPr>
        </p:pic>
        <p:pic>
          <p:nvPicPr>
            <p:cNvPr id="1155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6958" y="732961"/>
              <a:ext cx="165760" cy="168145"/>
            </a:xfrm>
            <a:prstGeom prst="rect">
              <a:avLst/>
            </a:prstGeom>
            <a:effectLst/>
          </p:spPr>
        </p:pic>
        <p:pic>
          <p:nvPicPr>
            <p:cNvPr id="1155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28726" y="792116"/>
              <a:ext cx="125256" cy="50068"/>
            </a:xfrm>
            <a:prstGeom prst="rect">
              <a:avLst/>
            </a:prstGeom>
            <a:effectLst/>
          </p:spPr>
        </p:pic>
        <p:pic>
          <p:nvPicPr>
            <p:cNvPr id="1155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71980" y="747235"/>
              <a:ext cx="180522" cy="172420"/>
            </a:xfrm>
            <a:prstGeom prst="rect">
              <a:avLst/>
            </a:prstGeom>
            <a:effectLst/>
          </p:spPr>
        </p:pic>
        <p:pic>
          <p:nvPicPr>
            <p:cNvPr id="1155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67663" y="754063"/>
              <a:ext cx="163992" cy="184960"/>
            </a:xfrm>
            <a:prstGeom prst="rect">
              <a:avLst/>
            </a:prstGeom>
            <a:effectLst/>
          </p:spPr>
        </p:pic>
        <p:pic>
          <p:nvPicPr>
            <p:cNvPr id="1156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16083" y="799241"/>
              <a:ext cx="134940" cy="76836"/>
            </a:xfrm>
            <a:prstGeom prst="rect">
              <a:avLst/>
            </a:prstGeom>
            <a:effectLst/>
          </p:spPr>
        </p:pic>
        <p:pic>
          <p:nvPicPr>
            <p:cNvPr id="1156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017764" y="705722"/>
              <a:ext cx="178518" cy="73516"/>
            </a:xfrm>
            <a:prstGeom prst="rect">
              <a:avLst/>
            </a:prstGeom>
            <a:effectLst/>
          </p:spPr>
        </p:pic>
        <p:pic>
          <p:nvPicPr>
            <p:cNvPr id="1156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074558" y="726611"/>
              <a:ext cx="92672" cy="214277"/>
            </a:xfrm>
            <a:prstGeom prst="rect">
              <a:avLst/>
            </a:prstGeom>
            <a:effectLst/>
          </p:spPr>
        </p:pic>
        <p:pic>
          <p:nvPicPr>
            <p:cNvPr id="1156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196916" y="760505"/>
              <a:ext cx="57469" cy="151191"/>
            </a:xfrm>
            <a:prstGeom prst="rect">
              <a:avLst/>
            </a:prstGeom>
            <a:effectLst/>
          </p:spPr>
        </p:pic>
        <p:pic>
          <p:nvPicPr>
            <p:cNvPr id="11569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206918" y="692718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1157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283265" y="742462"/>
              <a:ext cx="179324" cy="169727"/>
            </a:xfrm>
            <a:prstGeom prst="rect">
              <a:avLst/>
            </a:prstGeom>
            <a:effectLst/>
          </p:spPr>
        </p:pic>
        <p:pic>
          <p:nvPicPr>
            <p:cNvPr id="1157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430034" y="712808"/>
              <a:ext cx="268427" cy="217924"/>
            </a:xfrm>
            <a:prstGeom prst="rect">
              <a:avLst/>
            </a:prstGeom>
            <a:effectLst/>
          </p:spPr>
        </p:pic>
        <p:pic>
          <p:nvPicPr>
            <p:cNvPr id="1157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409101" y="784715"/>
              <a:ext cx="247167" cy="76283"/>
            </a:xfrm>
            <a:prstGeom prst="rect">
              <a:avLst/>
            </a:prstGeom>
            <a:effectLst/>
          </p:spPr>
        </p:pic>
        <p:pic>
          <p:nvPicPr>
            <p:cNvPr id="1157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96840" y="997761"/>
              <a:ext cx="160504" cy="221997"/>
            </a:xfrm>
            <a:prstGeom prst="rect">
              <a:avLst/>
            </a:prstGeom>
            <a:effectLst/>
          </p:spPr>
        </p:pic>
        <p:pic>
          <p:nvPicPr>
            <p:cNvPr id="1157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5360" y="1070352"/>
              <a:ext cx="103666" cy="130943"/>
            </a:xfrm>
            <a:prstGeom prst="rect">
              <a:avLst/>
            </a:prstGeom>
            <a:effectLst/>
          </p:spPr>
        </p:pic>
        <p:pic>
          <p:nvPicPr>
            <p:cNvPr id="11581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72823" y="988077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1158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15957" y="1259227"/>
              <a:ext cx="52350" cy="212617"/>
            </a:xfrm>
            <a:prstGeom prst="rect">
              <a:avLst/>
            </a:prstGeom>
            <a:effectLst/>
          </p:spPr>
        </p:pic>
        <p:pic>
          <p:nvPicPr>
            <p:cNvPr id="1158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98094" y="1269351"/>
              <a:ext cx="195130" cy="245376"/>
            </a:xfrm>
            <a:prstGeom prst="rect">
              <a:avLst/>
            </a:prstGeom>
            <a:effectLst/>
          </p:spPr>
        </p:pic>
        <p:pic>
          <p:nvPicPr>
            <p:cNvPr id="1158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85148" y="1311627"/>
              <a:ext cx="203659" cy="198747"/>
            </a:xfrm>
            <a:prstGeom prst="rect">
              <a:avLst/>
            </a:prstGeom>
            <a:effectLst/>
          </p:spPr>
        </p:pic>
        <p:pic>
          <p:nvPicPr>
            <p:cNvPr id="1158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19042" y="1375434"/>
              <a:ext cx="134940" cy="76836"/>
            </a:xfrm>
            <a:prstGeom prst="rect">
              <a:avLst/>
            </a:prstGeom>
            <a:effectLst/>
          </p:spPr>
        </p:pic>
        <p:pic>
          <p:nvPicPr>
            <p:cNvPr id="1159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24018" y="1272723"/>
              <a:ext cx="157893" cy="224739"/>
            </a:xfrm>
            <a:prstGeom prst="rect">
              <a:avLst/>
            </a:prstGeom>
            <a:effectLst/>
          </p:spPr>
        </p:pic>
        <p:pic>
          <p:nvPicPr>
            <p:cNvPr id="1159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96715" y="1293121"/>
              <a:ext cx="139782" cy="67152"/>
            </a:xfrm>
            <a:prstGeom prst="rect">
              <a:avLst/>
            </a:prstGeom>
            <a:effectLst/>
          </p:spPr>
        </p:pic>
        <p:pic>
          <p:nvPicPr>
            <p:cNvPr id="1159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94496" y="1317330"/>
              <a:ext cx="146843" cy="222690"/>
            </a:xfrm>
            <a:prstGeom prst="rect">
              <a:avLst/>
            </a:prstGeom>
            <a:effectLst/>
          </p:spPr>
        </p:pic>
        <p:pic>
          <p:nvPicPr>
            <p:cNvPr id="1159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911241" y="1370592"/>
              <a:ext cx="144624" cy="76836"/>
            </a:xfrm>
            <a:prstGeom prst="rect">
              <a:avLst/>
            </a:prstGeom>
            <a:effectLst/>
          </p:spPr>
        </p:pic>
        <p:pic>
          <p:nvPicPr>
            <p:cNvPr id="1159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5162" y="1863609"/>
              <a:ext cx="52627" cy="222183"/>
            </a:xfrm>
            <a:prstGeom prst="rect">
              <a:avLst/>
            </a:prstGeom>
            <a:effectLst/>
          </p:spPr>
        </p:pic>
        <p:pic>
          <p:nvPicPr>
            <p:cNvPr id="1160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4846" y="1859233"/>
              <a:ext cx="185982" cy="227334"/>
            </a:xfrm>
            <a:prstGeom prst="rect">
              <a:avLst/>
            </a:prstGeom>
            <a:effectLst/>
          </p:spPr>
        </p:pic>
        <p:pic>
          <p:nvPicPr>
            <p:cNvPr id="1160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38208" y="1882977"/>
              <a:ext cx="178518" cy="227800"/>
            </a:xfrm>
            <a:prstGeom prst="rect">
              <a:avLst/>
            </a:prstGeom>
            <a:effectLst/>
          </p:spPr>
        </p:pic>
        <p:pic>
          <p:nvPicPr>
            <p:cNvPr id="1160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62418" y="1995204"/>
              <a:ext cx="110731" cy="67153"/>
            </a:xfrm>
            <a:prstGeom prst="rect">
              <a:avLst/>
            </a:prstGeom>
            <a:effectLst/>
          </p:spPr>
        </p:pic>
        <p:pic>
          <p:nvPicPr>
            <p:cNvPr id="1160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24297" y="1868608"/>
              <a:ext cx="181266" cy="271259"/>
            </a:xfrm>
            <a:prstGeom prst="rect">
              <a:avLst/>
            </a:prstGeom>
            <a:effectLst/>
          </p:spPr>
        </p:pic>
        <p:pic>
          <p:nvPicPr>
            <p:cNvPr id="1160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31307" y="1899251"/>
              <a:ext cx="71095" cy="180122"/>
            </a:xfrm>
            <a:prstGeom prst="rect">
              <a:avLst/>
            </a:prstGeom>
            <a:effectLst/>
          </p:spPr>
        </p:pic>
        <p:pic>
          <p:nvPicPr>
            <p:cNvPr id="1161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89484" y="1902699"/>
              <a:ext cx="151521" cy="181663"/>
            </a:xfrm>
            <a:prstGeom prst="rect">
              <a:avLst/>
            </a:prstGeom>
            <a:effectLst/>
          </p:spPr>
        </p:pic>
        <p:pic>
          <p:nvPicPr>
            <p:cNvPr id="1161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34465" y="1849946"/>
              <a:ext cx="187506" cy="243077"/>
            </a:xfrm>
            <a:prstGeom prst="rect">
              <a:avLst/>
            </a:prstGeom>
            <a:effectLst/>
          </p:spPr>
        </p:pic>
        <p:pic>
          <p:nvPicPr>
            <p:cNvPr id="1161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988316" y="1885741"/>
              <a:ext cx="217649" cy="205668"/>
            </a:xfrm>
            <a:prstGeom prst="rect">
              <a:avLst/>
            </a:prstGeom>
            <a:effectLst/>
          </p:spPr>
        </p:pic>
        <p:pic>
          <p:nvPicPr>
            <p:cNvPr id="11617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032290" y="1980679"/>
              <a:ext cx="115572" cy="62310"/>
            </a:xfrm>
            <a:prstGeom prst="rect">
              <a:avLst/>
            </a:prstGeom>
            <a:effectLst/>
          </p:spPr>
        </p:pic>
        <p:pic>
          <p:nvPicPr>
            <p:cNvPr id="1161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192074" y="1875104"/>
              <a:ext cx="183360" cy="201779"/>
            </a:xfrm>
            <a:prstGeom prst="rect">
              <a:avLst/>
            </a:prstGeom>
            <a:effectLst/>
          </p:spPr>
        </p:pic>
        <p:pic>
          <p:nvPicPr>
            <p:cNvPr id="1162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400279" y="1888682"/>
              <a:ext cx="154308" cy="51908"/>
            </a:xfrm>
            <a:prstGeom prst="rect">
              <a:avLst/>
            </a:prstGeom>
            <a:effectLst/>
          </p:spPr>
        </p:pic>
        <p:pic>
          <p:nvPicPr>
            <p:cNvPr id="1162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384990" y="1908049"/>
              <a:ext cx="159913" cy="192193"/>
            </a:xfrm>
            <a:prstGeom prst="rect">
              <a:avLst/>
            </a:prstGeom>
            <a:effectLst/>
          </p:spPr>
        </p:pic>
        <p:pic>
          <p:nvPicPr>
            <p:cNvPr id="11625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376069" y="1980679"/>
              <a:ext cx="154308" cy="52626"/>
            </a:xfrm>
            <a:prstGeom prst="rect">
              <a:avLst/>
            </a:prstGeom>
            <a:effectLst/>
          </p:spPr>
        </p:pic>
        <p:pic>
          <p:nvPicPr>
            <p:cNvPr id="1162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534136" y="1864472"/>
              <a:ext cx="306126" cy="231779"/>
            </a:xfrm>
            <a:prstGeom prst="rect">
              <a:avLst/>
            </a:prstGeom>
            <a:effectLst/>
          </p:spPr>
        </p:pic>
        <p:pic>
          <p:nvPicPr>
            <p:cNvPr id="1162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705322" y="1893523"/>
              <a:ext cx="62311" cy="202728"/>
            </a:xfrm>
            <a:prstGeom prst="rect">
              <a:avLst/>
            </a:prstGeom>
            <a:effectLst/>
          </p:spPr>
        </p:pic>
        <p:pic>
          <p:nvPicPr>
            <p:cNvPr id="1163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802161" y="1901344"/>
              <a:ext cx="173880" cy="185425"/>
            </a:xfrm>
            <a:prstGeom prst="rect">
              <a:avLst/>
            </a:prstGeom>
            <a:effectLst/>
          </p:spPr>
        </p:pic>
        <p:pic>
          <p:nvPicPr>
            <p:cNvPr id="1163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84606" y="2210810"/>
              <a:ext cx="155052" cy="177096"/>
            </a:xfrm>
            <a:prstGeom prst="rect">
              <a:avLst/>
            </a:prstGeom>
            <a:effectLst/>
          </p:spPr>
        </p:pic>
        <p:pic>
          <p:nvPicPr>
            <p:cNvPr id="1163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36662" y="2394022"/>
              <a:ext cx="65538" cy="252598"/>
            </a:xfrm>
            <a:prstGeom prst="rect">
              <a:avLst/>
            </a:prstGeom>
            <a:effectLst/>
          </p:spPr>
        </p:pic>
        <p:pic>
          <p:nvPicPr>
            <p:cNvPr id="1163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328883" y="2387136"/>
              <a:ext cx="146903" cy="182522"/>
            </a:xfrm>
            <a:prstGeom prst="rect">
              <a:avLst/>
            </a:prstGeom>
            <a:effectLst/>
          </p:spPr>
        </p:pic>
        <p:pic>
          <p:nvPicPr>
            <p:cNvPr id="1163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15814" y="2416455"/>
              <a:ext cx="41329" cy="207569"/>
            </a:xfrm>
            <a:prstGeom prst="rect">
              <a:avLst/>
            </a:prstGeom>
            <a:effectLst/>
          </p:spPr>
        </p:pic>
        <p:pic>
          <p:nvPicPr>
            <p:cNvPr id="1164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15501" y="2432192"/>
              <a:ext cx="128797" cy="201516"/>
            </a:xfrm>
            <a:prstGeom prst="rect">
              <a:avLst/>
            </a:prstGeom>
            <a:effectLst/>
          </p:spPr>
        </p:pic>
        <p:pic>
          <p:nvPicPr>
            <p:cNvPr id="1164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87502" y="2443465"/>
              <a:ext cx="145978" cy="184900"/>
            </a:xfrm>
            <a:prstGeom prst="rect">
              <a:avLst/>
            </a:prstGeom>
            <a:effectLst/>
          </p:spPr>
        </p:pic>
        <p:pic>
          <p:nvPicPr>
            <p:cNvPr id="1164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62821" y="2474559"/>
              <a:ext cx="57469" cy="159149"/>
            </a:xfrm>
            <a:prstGeom prst="rect">
              <a:avLst/>
            </a:prstGeom>
            <a:effectLst/>
          </p:spPr>
        </p:pic>
        <p:pic>
          <p:nvPicPr>
            <p:cNvPr id="1164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57979" y="2458113"/>
              <a:ext cx="177900" cy="191045"/>
            </a:xfrm>
            <a:prstGeom prst="rect">
              <a:avLst/>
            </a:prstGeom>
            <a:effectLst/>
          </p:spPr>
        </p:pic>
        <p:pic>
          <p:nvPicPr>
            <p:cNvPr id="1164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15517" y="2455191"/>
              <a:ext cx="151713" cy="172957"/>
            </a:xfrm>
            <a:prstGeom prst="rect">
              <a:avLst/>
            </a:prstGeom>
            <a:effectLst/>
          </p:spPr>
        </p:pic>
        <p:pic>
          <p:nvPicPr>
            <p:cNvPr id="11651" name="Linea Linea" descr="Linea Line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138813" y="2421297"/>
              <a:ext cx="163992" cy="67153"/>
            </a:xfrm>
            <a:prstGeom prst="rect">
              <a:avLst/>
            </a:prstGeom>
            <a:effectLst/>
          </p:spPr>
        </p:pic>
        <p:pic>
          <p:nvPicPr>
            <p:cNvPr id="1165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154663" y="2440665"/>
              <a:ext cx="143300" cy="204993"/>
            </a:xfrm>
            <a:prstGeom prst="rect">
              <a:avLst/>
            </a:prstGeom>
            <a:effectLst/>
          </p:spPr>
        </p:pic>
        <p:pic>
          <p:nvPicPr>
            <p:cNvPr id="11655" name="Linea Linea" descr="Linea Line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163023" y="2513294"/>
              <a:ext cx="125256" cy="52627"/>
            </a:xfrm>
            <a:prstGeom prst="rect">
              <a:avLst/>
            </a:prstGeom>
            <a:effectLst/>
          </p:spPr>
        </p:pic>
        <p:pic>
          <p:nvPicPr>
            <p:cNvPr id="1165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327649" y="2450349"/>
              <a:ext cx="60105" cy="168438"/>
            </a:xfrm>
            <a:prstGeom prst="rect">
              <a:avLst/>
            </a:prstGeom>
            <a:effectLst/>
          </p:spPr>
        </p:pic>
        <p:pic>
          <p:nvPicPr>
            <p:cNvPr id="1165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322807" y="2436213"/>
              <a:ext cx="178518" cy="202376"/>
            </a:xfrm>
            <a:prstGeom prst="rect">
              <a:avLst/>
            </a:prstGeom>
            <a:effectLst/>
          </p:spPr>
        </p:pic>
        <p:pic>
          <p:nvPicPr>
            <p:cNvPr id="1166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533218" y="2445507"/>
              <a:ext cx="60104" cy="217253"/>
            </a:xfrm>
            <a:prstGeom prst="rect">
              <a:avLst/>
            </a:prstGeom>
            <a:effectLst/>
          </p:spPr>
        </p:pic>
        <p:pic>
          <p:nvPicPr>
            <p:cNvPr id="1166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24396" y="2841386"/>
              <a:ext cx="259324" cy="226714"/>
            </a:xfrm>
            <a:prstGeom prst="rect">
              <a:avLst/>
            </a:prstGeom>
            <a:effectLst/>
          </p:spPr>
        </p:pic>
        <p:pic>
          <p:nvPicPr>
            <p:cNvPr id="1166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42610" y="2863745"/>
              <a:ext cx="169274" cy="192076"/>
            </a:xfrm>
            <a:prstGeom prst="rect">
              <a:avLst/>
            </a:prstGeom>
            <a:effectLst/>
          </p:spPr>
        </p:pic>
        <p:pic>
          <p:nvPicPr>
            <p:cNvPr id="11667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452868" y="2853997"/>
              <a:ext cx="51013" cy="194823"/>
            </a:xfrm>
            <a:prstGeom prst="rect">
              <a:avLst/>
            </a:prstGeom>
            <a:effectLst/>
          </p:spPr>
        </p:pic>
        <p:pic>
          <p:nvPicPr>
            <p:cNvPr id="1166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436729" y="2857073"/>
              <a:ext cx="117332" cy="130099"/>
            </a:xfrm>
            <a:prstGeom prst="rect">
              <a:avLst/>
            </a:prstGeom>
            <a:effectLst/>
          </p:spPr>
        </p:pic>
        <p:pic>
          <p:nvPicPr>
            <p:cNvPr id="11671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36796" y="2895809"/>
              <a:ext cx="49399" cy="174539"/>
            </a:xfrm>
            <a:prstGeom prst="rect">
              <a:avLst/>
            </a:prstGeom>
            <a:effectLst/>
          </p:spPr>
        </p:pic>
        <p:pic>
          <p:nvPicPr>
            <p:cNvPr id="11673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35948" y="2826511"/>
              <a:ext cx="158956" cy="228656"/>
            </a:xfrm>
            <a:prstGeom prst="rect">
              <a:avLst/>
            </a:prstGeom>
            <a:effectLst/>
          </p:spPr>
        </p:pic>
        <p:pic>
          <p:nvPicPr>
            <p:cNvPr id="11675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93352" y="2871599"/>
              <a:ext cx="134941" cy="38101"/>
            </a:xfrm>
            <a:prstGeom prst="rect">
              <a:avLst/>
            </a:prstGeom>
            <a:effectLst/>
          </p:spPr>
        </p:pic>
        <p:pic>
          <p:nvPicPr>
            <p:cNvPr id="11677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00802" y="2866757"/>
              <a:ext cx="146859" cy="195326"/>
            </a:xfrm>
            <a:prstGeom prst="rect">
              <a:avLst/>
            </a:prstGeom>
            <a:effectLst/>
          </p:spPr>
        </p:pic>
        <p:pic>
          <p:nvPicPr>
            <p:cNvPr id="11679" name="Linea Linea" descr="Linea Line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03036" y="2934545"/>
              <a:ext cx="130099" cy="71994"/>
            </a:xfrm>
            <a:prstGeom prst="rect">
              <a:avLst/>
            </a:prstGeom>
            <a:effectLst/>
          </p:spPr>
        </p:pic>
        <p:pic>
          <p:nvPicPr>
            <p:cNvPr id="11681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72707" y="2861915"/>
              <a:ext cx="66951" cy="177221"/>
            </a:xfrm>
            <a:prstGeom prst="rect">
              <a:avLst/>
            </a:prstGeom>
            <a:effectLst/>
          </p:spPr>
        </p:pic>
        <p:pic>
          <p:nvPicPr>
            <p:cNvPr id="11683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77347" y="2866757"/>
              <a:ext cx="163161" cy="191743"/>
            </a:xfrm>
            <a:prstGeom prst="rect">
              <a:avLst/>
            </a:prstGeom>
            <a:effectLst/>
          </p:spPr>
        </p:pic>
        <p:pic>
          <p:nvPicPr>
            <p:cNvPr id="11685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064928" y="2849883"/>
              <a:ext cx="178192" cy="214760"/>
            </a:xfrm>
            <a:prstGeom prst="rect">
              <a:avLst/>
            </a:prstGeom>
            <a:effectLst/>
          </p:spPr>
        </p:pic>
        <p:pic>
          <p:nvPicPr>
            <p:cNvPr id="11687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246950" y="2879669"/>
              <a:ext cx="60697" cy="180340"/>
            </a:xfrm>
            <a:prstGeom prst="rect">
              <a:avLst/>
            </a:prstGeom>
            <a:effectLst/>
          </p:spPr>
        </p:pic>
        <p:pic>
          <p:nvPicPr>
            <p:cNvPr id="11689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216602" y="2828022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11691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327281" y="2844161"/>
              <a:ext cx="149467" cy="201244"/>
            </a:xfrm>
            <a:prstGeom prst="rect">
              <a:avLst/>
            </a:prstGeom>
            <a:effectLst/>
          </p:spPr>
        </p:pic>
        <p:pic>
          <p:nvPicPr>
            <p:cNvPr id="11693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464123" y="2879761"/>
              <a:ext cx="61412" cy="181654"/>
            </a:xfrm>
            <a:prstGeom prst="rect">
              <a:avLst/>
            </a:prstGeom>
            <a:effectLst/>
          </p:spPr>
        </p:pic>
        <p:pic>
          <p:nvPicPr>
            <p:cNvPr id="11695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476571" y="2861915"/>
              <a:ext cx="137047" cy="202634"/>
            </a:xfrm>
            <a:prstGeom prst="rect">
              <a:avLst/>
            </a:prstGeom>
            <a:effectLst/>
          </p:spPr>
        </p:pic>
        <p:pic>
          <p:nvPicPr>
            <p:cNvPr id="11697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637535" y="2832863"/>
              <a:ext cx="163991" cy="62311"/>
            </a:xfrm>
            <a:prstGeom prst="rect">
              <a:avLst/>
            </a:prstGeom>
            <a:effectLst/>
          </p:spPr>
        </p:pic>
        <p:pic>
          <p:nvPicPr>
            <p:cNvPr id="11699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647672" y="2866757"/>
              <a:ext cx="158696" cy="189029"/>
            </a:xfrm>
            <a:prstGeom prst="rect">
              <a:avLst/>
            </a:prstGeom>
            <a:effectLst/>
          </p:spPr>
        </p:pic>
        <p:pic>
          <p:nvPicPr>
            <p:cNvPr id="11701" name="Linea Linea" descr="Linea Line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642377" y="2929703"/>
              <a:ext cx="115572" cy="47785"/>
            </a:xfrm>
            <a:prstGeom prst="rect">
              <a:avLst/>
            </a:prstGeom>
            <a:effectLst/>
          </p:spPr>
        </p:pic>
        <p:pic>
          <p:nvPicPr>
            <p:cNvPr id="11703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06264" y="3147591"/>
              <a:ext cx="141397" cy="208376"/>
            </a:xfrm>
            <a:prstGeom prst="rect">
              <a:avLst/>
            </a:prstGeom>
            <a:effectLst/>
          </p:spPr>
        </p:pic>
        <p:pic>
          <p:nvPicPr>
            <p:cNvPr id="11705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807791" y="3227289"/>
              <a:ext cx="165761" cy="132844"/>
            </a:xfrm>
            <a:prstGeom prst="rect">
              <a:avLst/>
            </a:prstGeom>
            <a:effectLst/>
          </p:spPr>
        </p:pic>
        <p:pic>
          <p:nvPicPr>
            <p:cNvPr id="11707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964073" y="3128223"/>
              <a:ext cx="111160" cy="206848"/>
            </a:xfrm>
            <a:prstGeom prst="rect">
              <a:avLst/>
            </a:prstGeom>
            <a:effectLst/>
          </p:spPr>
        </p:pic>
        <p:pic>
          <p:nvPicPr>
            <p:cNvPr id="11709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485148" y="3423582"/>
              <a:ext cx="197886" cy="86521"/>
            </a:xfrm>
            <a:prstGeom prst="rect">
              <a:avLst/>
            </a:prstGeom>
            <a:effectLst/>
          </p:spPr>
        </p:pic>
        <p:pic>
          <p:nvPicPr>
            <p:cNvPr id="11711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558608" y="3452634"/>
              <a:ext cx="80848" cy="177598"/>
            </a:xfrm>
            <a:prstGeom prst="rect">
              <a:avLst/>
            </a:prstGeom>
            <a:effectLst/>
          </p:spPr>
        </p:pic>
        <p:pic>
          <p:nvPicPr>
            <p:cNvPr id="11713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69143" y="3438108"/>
              <a:ext cx="134940" cy="53057"/>
            </a:xfrm>
            <a:prstGeom prst="rect">
              <a:avLst/>
            </a:prstGeom>
            <a:effectLst/>
          </p:spPr>
        </p:pic>
        <p:pic>
          <p:nvPicPr>
            <p:cNvPr id="11715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74703" y="3457476"/>
              <a:ext cx="153590" cy="167220"/>
            </a:xfrm>
            <a:prstGeom prst="rect">
              <a:avLst/>
            </a:prstGeom>
            <a:effectLst/>
          </p:spPr>
        </p:pic>
        <p:pic>
          <p:nvPicPr>
            <p:cNvPr id="11717" name="Linea Linea" descr="Linea Line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688511" y="3505896"/>
              <a:ext cx="101046" cy="67153"/>
            </a:xfrm>
            <a:prstGeom prst="rect">
              <a:avLst/>
            </a:prstGeom>
            <a:effectLst/>
          </p:spPr>
        </p:pic>
        <p:pic>
          <p:nvPicPr>
            <p:cNvPr id="11719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823829" y="3448511"/>
              <a:ext cx="148438" cy="182036"/>
            </a:xfrm>
            <a:prstGeom prst="rect">
              <a:avLst/>
            </a:prstGeom>
            <a:effectLst/>
          </p:spPr>
        </p:pic>
        <p:pic>
          <p:nvPicPr>
            <p:cNvPr id="11721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974186" y="3457476"/>
              <a:ext cx="149466" cy="57469"/>
            </a:xfrm>
            <a:prstGeom prst="rect">
              <a:avLst/>
            </a:prstGeom>
            <a:effectLst/>
          </p:spPr>
        </p:pic>
        <p:pic>
          <p:nvPicPr>
            <p:cNvPr id="11723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1022176" y="3481686"/>
              <a:ext cx="72425" cy="144624"/>
            </a:xfrm>
            <a:prstGeom prst="rect">
              <a:avLst/>
            </a:prstGeom>
            <a:effectLst/>
          </p:spPr>
        </p:pic>
        <p:pic>
          <p:nvPicPr>
            <p:cNvPr id="11725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139533" y="3448511"/>
              <a:ext cx="142117" cy="167370"/>
            </a:xfrm>
            <a:prstGeom prst="rect">
              <a:avLst/>
            </a:prstGeom>
            <a:effectLst/>
          </p:spPr>
        </p:pic>
        <p:pic>
          <p:nvPicPr>
            <p:cNvPr id="11727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42670" y="3918509"/>
              <a:ext cx="152123" cy="251030"/>
            </a:xfrm>
            <a:prstGeom prst="rect">
              <a:avLst/>
            </a:prstGeom>
            <a:effectLst/>
          </p:spPr>
        </p:pic>
        <p:pic>
          <p:nvPicPr>
            <p:cNvPr id="11729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335249" y="3925697"/>
              <a:ext cx="183158" cy="205478"/>
            </a:xfrm>
            <a:prstGeom prst="rect">
              <a:avLst/>
            </a:prstGeom>
            <a:effectLst/>
          </p:spPr>
        </p:pic>
        <p:pic>
          <p:nvPicPr>
            <p:cNvPr id="11731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14200" y="3965882"/>
              <a:ext cx="47785" cy="198748"/>
            </a:xfrm>
            <a:prstGeom prst="rect">
              <a:avLst/>
            </a:prstGeom>
            <a:effectLst/>
          </p:spPr>
        </p:pic>
        <p:pic>
          <p:nvPicPr>
            <p:cNvPr id="11733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85466" y="3912620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11735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625565" y="3961040"/>
              <a:ext cx="134940" cy="47785"/>
            </a:xfrm>
            <a:prstGeom prst="rect">
              <a:avLst/>
            </a:prstGeom>
            <a:effectLst/>
          </p:spPr>
        </p:pic>
        <p:pic>
          <p:nvPicPr>
            <p:cNvPr id="1173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623701" y="3970724"/>
              <a:ext cx="146488" cy="219392"/>
            </a:xfrm>
            <a:prstGeom prst="rect">
              <a:avLst/>
            </a:prstGeom>
            <a:effectLst/>
          </p:spPr>
        </p:pic>
        <p:pic>
          <p:nvPicPr>
            <p:cNvPr id="11739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26913" y="4038512"/>
              <a:ext cx="123908" cy="52626"/>
            </a:xfrm>
            <a:prstGeom prst="rect">
              <a:avLst/>
            </a:prstGeom>
            <a:effectLst/>
          </p:spPr>
        </p:pic>
        <p:pic>
          <p:nvPicPr>
            <p:cNvPr id="11741" name="Linea Linea" descr="Linea Line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795034" y="3970724"/>
              <a:ext cx="47785" cy="149466"/>
            </a:xfrm>
            <a:prstGeom prst="rect">
              <a:avLst/>
            </a:prstGeom>
            <a:effectLst/>
          </p:spPr>
        </p:pic>
        <p:pic>
          <p:nvPicPr>
            <p:cNvPr id="1174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785350" y="3936622"/>
              <a:ext cx="168834" cy="219948"/>
            </a:xfrm>
            <a:prstGeom prst="rect">
              <a:avLst/>
            </a:prstGeom>
            <a:effectLst/>
          </p:spPr>
        </p:pic>
        <p:pic>
          <p:nvPicPr>
            <p:cNvPr id="1174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983870" y="3941243"/>
              <a:ext cx="149466" cy="226259"/>
            </a:xfrm>
            <a:prstGeom prst="rect">
              <a:avLst/>
            </a:prstGeom>
            <a:effectLst/>
          </p:spPr>
        </p:pic>
        <p:pic>
          <p:nvPicPr>
            <p:cNvPr id="1174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002376" y="4021345"/>
              <a:ext cx="145486" cy="45584"/>
            </a:xfrm>
            <a:prstGeom prst="rect">
              <a:avLst/>
            </a:prstGeom>
            <a:effectLst/>
          </p:spPr>
        </p:pic>
        <p:pic>
          <p:nvPicPr>
            <p:cNvPr id="11749" name="Linea Linea" descr="Linea Line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1182390" y="3956198"/>
              <a:ext cx="159151" cy="57469"/>
            </a:xfrm>
            <a:prstGeom prst="rect">
              <a:avLst/>
            </a:prstGeom>
            <a:effectLst/>
          </p:spPr>
        </p:pic>
        <p:pic>
          <p:nvPicPr>
            <p:cNvPr id="11751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1170487" y="3975566"/>
              <a:ext cx="190421" cy="190443"/>
            </a:xfrm>
            <a:prstGeom prst="rect">
              <a:avLst/>
            </a:prstGeom>
            <a:effectLst/>
          </p:spPr>
        </p:pic>
        <p:pic>
          <p:nvPicPr>
            <p:cNvPr id="11753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1182390" y="4053037"/>
              <a:ext cx="101047" cy="38101"/>
            </a:xfrm>
            <a:prstGeom prst="rect">
              <a:avLst/>
            </a:prstGeom>
            <a:effectLst/>
          </p:spPr>
        </p:pic>
        <p:pic>
          <p:nvPicPr>
            <p:cNvPr id="11755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11106" y="4256399"/>
              <a:ext cx="243078" cy="235725"/>
            </a:xfrm>
            <a:prstGeom prst="rect">
              <a:avLst/>
            </a:prstGeom>
            <a:effectLst/>
          </p:spPr>
        </p:pic>
        <p:pic>
          <p:nvPicPr>
            <p:cNvPr id="11757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72823" y="4285451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11759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478024" y="4537233"/>
              <a:ext cx="50067" cy="237483"/>
            </a:xfrm>
            <a:prstGeom prst="rect">
              <a:avLst/>
            </a:prstGeom>
            <a:effectLst/>
          </p:spPr>
        </p:pic>
        <p:pic>
          <p:nvPicPr>
            <p:cNvPr id="11761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470622" y="4538133"/>
              <a:ext cx="186768" cy="266387"/>
            </a:xfrm>
            <a:prstGeom prst="rect">
              <a:avLst/>
            </a:prstGeom>
            <a:effectLst/>
          </p:spPr>
        </p:pic>
        <p:pic>
          <p:nvPicPr>
            <p:cNvPr id="11763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73985" y="4569194"/>
              <a:ext cx="139782" cy="199819"/>
            </a:xfrm>
            <a:prstGeom prst="rect">
              <a:avLst/>
            </a:prstGeom>
            <a:effectLst/>
          </p:spPr>
        </p:pic>
        <p:pic>
          <p:nvPicPr>
            <p:cNvPr id="11765" name="Linea Linea" descr="Linea Line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698194" y="4677650"/>
              <a:ext cx="86521" cy="52626"/>
            </a:xfrm>
            <a:prstGeom prst="rect">
              <a:avLst/>
            </a:prstGeom>
            <a:effectLst/>
          </p:spPr>
        </p:pic>
        <p:pic>
          <p:nvPicPr>
            <p:cNvPr id="11767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819885" y="4548242"/>
              <a:ext cx="129406" cy="233064"/>
            </a:xfrm>
            <a:prstGeom prst="rect">
              <a:avLst/>
            </a:prstGeom>
            <a:effectLst/>
          </p:spPr>
        </p:pic>
        <p:pic>
          <p:nvPicPr>
            <p:cNvPr id="11769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983870" y="4537953"/>
              <a:ext cx="143010" cy="80959"/>
            </a:xfrm>
            <a:prstGeom prst="rect">
              <a:avLst/>
            </a:prstGeom>
            <a:effectLst/>
          </p:spPr>
        </p:pic>
        <p:pic>
          <p:nvPicPr>
            <p:cNvPr id="11771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1017764" y="4561443"/>
              <a:ext cx="144624" cy="197420"/>
            </a:xfrm>
            <a:prstGeom prst="rect">
              <a:avLst/>
            </a:prstGeom>
            <a:effectLst/>
          </p:spPr>
        </p:pic>
        <p:pic>
          <p:nvPicPr>
            <p:cNvPr id="11773" name="Linea Linea" descr="Linea Line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1012922" y="4663124"/>
              <a:ext cx="96204" cy="38101"/>
            </a:xfrm>
            <a:prstGeom prst="rect">
              <a:avLst/>
            </a:prstGeom>
            <a:effectLst/>
          </p:spPr>
        </p:pic>
        <p:pic>
          <p:nvPicPr>
            <p:cNvPr id="11775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132003" y="5200899"/>
              <a:ext cx="392795" cy="100412"/>
            </a:xfrm>
            <a:prstGeom prst="rect">
              <a:avLst/>
            </a:prstGeom>
            <a:effectLst/>
          </p:spPr>
        </p:pic>
        <p:pic>
          <p:nvPicPr>
            <p:cNvPr id="11777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280387" y="5225110"/>
              <a:ext cx="97286" cy="337986"/>
            </a:xfrm>
            <a:prstGeom prst="rect">
              <a:avLst/>
            </a:prstGeom>
            <a:effectLst/>
          </p:spPr>
        </p:pic>
        <p:pic>
          <p:nvPicPr>
            <p:cNvPr id="11779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433090" y="5274767"/>
              <a:ext cx="285374" cy="278524"/>
            </a:xfrm>
            <a:prstGeom prst="rect">
              <a:avLst/>
            </a:prstGeom>
            <a:effectLst/>
          </p:spPr>
        </p:pic>
        <p:pic>
          <p:nvPicPr>
            <p:cNvPr id="11781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650093" y="5191216"/>
              <a:ext cx="313457" cy="119779"/>
            </a:xfrm>
            <a:prstGeom prst="rect">
              <a:avLst/>
            </a:prstGeom>
            <a:effectLst/>
          </p:spPr>
        </p:pic>
        <p:pic>
          <p:nvPicPr>
            <p:cNvPr id="11783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771747" y="5239635"/>
              <a:ext cx="104647" cy="314299"/>
            </a:xfrm>
            <a:prstGeom prst="rect">
              <a:avLst/>
            </a:prstGeom>
            <a:effectLst/>
          </p:spPr>
        </p:pic>
        <p:pic>
          <p:nvPicPr>
            <p:cNvPr id="11785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892729" y="5193570"/>
              <a:ext cx="262885" cy="349838"/>
            </a:xfrm>
            <a:prstGeom prst="rect">
              <a:avLst/>
            </a:prstGeom>
            <a:effectLst/>
          </p:spPr>
        </p:pic>
        <p:pic>
          <p:nvPicPr>
            <p:cNvPr id="11787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945452" y="5351000"/>
              <a:ext cx="192408" cy="119779"/>
            </a:xfrm>
            <a:prstGeom prst="rect">
              <a:avLst/>
            </a:prstGeom>
            <a:effectLst/>
          </p:spPr>
        </p:pic>
        <p:pic>
          <p:nvPicPr>
            <p:cNvPr id="11789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1153656" y="5191216"/>
              <a:ext cx="245670" cy="339280"/>
            </a:xfrm>
            <a:prstGeom prst="rect">
              <a:avLst/>
            </a:prstGeom>
            <a:effectLst/>
          </p:spPr>
        </p:pic>
        <p:pic>
          <p:nvPicPr>
            <p:cNvPr id="11791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1354531" y="5177408"/>
              <a:ext cx="249020" cy="128744"/>
            </a:xfrm>
            <a:prstGeom prst="rect">
              <a:avLst/>
            </a:prstGeom>
            <a:effectLst/>
          </p:spPr>
        </p:pic>
        <p:pic>
          <p:nvPicPr>
            <p:cNvPr id="11793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1391466" y="5217957"/>
              <a:ext cx="269326" cy="324694"/>
            </a:xfrm>
            <a:prstGeom prst="rect">
              <a:avLst/>
            </a:prstGeom>
            <a:effectLst/>
          </p:spPr>
        </p:pic>
        <p:pic>
          <p:nvPicPr>
            <p:cNvPr id="11795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1424806" y="5321949"/>
              <a:ext cx="163357" cy="114936"/>
            </a:xfrm>
            <a:prstGeom prst="rect">
              <a:avLst/>
            </a:prstGeom>
            <a:effectLst/>
          </p:spPr>
        </p:pic>
        <p:pic>
          <p:nvPicPr>
            <p:cNvPr id="11797" name="Linea Linea" descr="Linea Line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5054120" y="1035518"/>
              <a:ext cx="78357" cy="77498"/>
            </a:xfrm>
            <a:prstGeom prst="rect">
              <a:avLst/>
            </a:prstGeom>
            <a:effectLst/>
          </p:spPr>
        </p:pic>
        <p:pic>
          <p:nvPicPr>
            <p:cNvPr id="11799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5116621" y="981793"/>
              <a:ext cx="98169" cy="304648"/>
            </a:xfrm>
            <a:prstGeom prst="rect">
              <a:avLst/>
            </a:prstGeom>
            <a:effectLst/>
          </p:spPr>
        </p:pic>
        <p:pic>
          <p:nvPicPr>
            <p:cNvPr id="11801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5275049" y="901240"/>
              <a:ext cx="259310" cy="83678"/>
            </a:xfrm>
            <a:prstGeom prst="rect">
              <a:avLst/>
            </a:prstGeom>
            <a:effectLst/>
          </p:spPr>
        </p:pic>
        <p:pic>
          <p:nvPicPr>
            <p:cNvPr id="11803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5303216" y="918297"/>
              <a:ext cx="293650" cy="367844"/>
            </a:xfrm>
            <a:prstGeom prst="rect">
              <a:avLst/>
            </a:prstGeom>
            <a:effectLst/>
          </p:spPr>
        </p:pic>
        <p:pic>
          <p:nvPicPr>
            <p:cNvPr id="11805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5644748" y="770507"/>
              <a:ext cx="247917" cy="588688"/>
            </a:xfrm>
            <a:prstGeom prst="rect">
              <a:avLst/>
            </a:prstGeom>
            <a:effectLst/>
          </p:spPr>
        </p:pic>
        <p:pic>
          <p:nvPicPr>
            <p:cNvPr id="11807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5877795" y="885852"/>
              <a:ext cx="276335" cy="398896"/>
            </a:xfrm>
            <a:prstGeom prst="rect">
              <a:avLst/>
            </a:prstGeom>
            <a:effectLst/>
          </p:spPr>
        </p:pic>
        <p:pic>
          <p:nvPicPr>
            <p:cNvPr id="11809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6163444" y="973006"/>
              <a:ext cx="296300" cy="306250"/>
            </a:xfrm>
            <a:prstGeom prst="rect">
              <a:avLst/>
            </a:prstGeom>
            <a:effectLst/>
          </p:spPr>
        </p:pic>
        <p:pic>
          <p:nvPicPr>
            <p:cNvPr id="11811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5324350" y="1920629"/>
              <a:ext cx="312136" cy="107517"/>
            </a:xfrm>
            <a:prstGeom prst="rect">
              <a:avLst/>
            </a:prstGeom>
            <a:effectLst/>
          </p:spPr>
        </p:pic>
        <p:pic>
          <p:nvPicPr>
            <p:cNvPr id="11813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5347070" y="1954923"/>
              <a:ext cx="272564" cy="370801"/>
            </a:xfrm>
            <a:prstGeom prst="rect">
              <a:avLst/>
            </a:prstGeom>
            <a:effectLst/>
          </p:spPr>
        </p:pic>
        <p:pic>
          <p:nvPicPr>
            <p:cNvPr id="11815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5702939" y="1875233"/>
              <a:ext cx="199410" cy="614758"/>
            </a:xfrm>
            <a:prstGeom prst="rect">
              <a:avLst/>
            </a:prstGeom>
            <a:effectLst/>
          </p:spPr>
        </p:pic>
        <p:pic>
          <p:nvPicPr>
            <p:cNvPr id="11817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6010466" y="1961629"/>
              <a:ext cx="95244" cy="382858"/>
            </a:xfrm>
            <a:prstGeom prst="rect">
              <a:avLst/>
            </a:prstGeom>
            <a:effectLst/>
          </p:spPr>
        </p:pic>
        <p:pic>
          <p:nvPicPr>
            <p:cNvPr id="11819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6156612" y="2015428"/>
              <a:ext cx="283150" cy="354685"/>
            </a:xfrm>
            <a:prstGeom prst="rect">
              <a:avLst/>
            </a:prstGeom>
            <a:effectLst/>
          </p:spPr>
        </p:pic>
        <p:pic>
          <p:nvPicPr>
            <p:cNvPr id="11821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6060175" y="2881601"/>
              <a:ext cx="205320" cy="623535"/>
            </a:xfrm>
            <a:prstGeom prst="rect">
              <a:avLst/>
            </a:prstGeom>
            <a:effectLst/>
          </p:spPr>
        </p:pic>
        <p:pic>
          <p:nvPicPr>
            <p:cNvPr id="11823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6310343" y="3032644"/>
              <a:ext cx="100411" cy="336725"/>
            </a:xfrm>
            <a:prstGeom prst="rect">
              <a:avLst/>
            </a:prstGeom>
            <a:effectLst/>
          </p:spPr>
        </p:pic>
        <p:pic>
          <p:nvPicPr>
            <p:cNvPr id="11825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6457216" y="3007105"/>
              <a:ext cx="284544" cy="362227"/>
            </a:xfrm>
            <a:prstGeom prst="rect">
              <a:avLst/>
            </a:prstGeom>
            <a:effectLst/>
          </p:spPr>
        </p:pic>
        <p:pic>
          <p:nvPicPr>
            <p:cNvPr id="11827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5099853" y="881872"/>
              <a:ext cx="105253" cy="192408"/>
            </a:xfrm>
            <a:prstGeom prst="rect">
              <a:avLst/>
            </a:prstGeom>
            <a:effectLst/>
          </p:spPr>
        </p:pic>
        <p:pic>
          <p:nvPicPr>
            <p:cNvPr id="11829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5259638" y="4048513"/>
              <a:ext cx="90727" cy="444228"/>
            </a:xfrm>
            <a:prstGeom prst="rect">
              <a:avLst/>
            </a:prstGeom>
            <a:effectLst/>
          </p:spPr>
        </p:pic>
        <p:pic>
          <p:nvPicPr>
            <p:cNvPr id="11831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5385760" y="4106187"/>
              <a:ext cx="274825" cy="388130"/>
            </a:xfrm>
            <a:prstGeom prst="rect">
              <a:avLst/>
            </a:prstGeom>
            <a:effectLst/>
          </p:spPr>
        </p:pic>
        <p:pic>
          <p:nvPicPr>
            <p:cNvPr id="11833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5782569" y="4048513"/>
              <a:ext cx="226302" cy="599133"/>
            </a:xfrm>
            <a:prstGeom prst="rect">
              <a:avLst/>
            </a:prstGeom>
            <a:effectLst/>
          </p:spPr>
        </p:pic>
        <p:pic>
          <p:nvPicPr>
            <p:cNvPr id="11835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6102139" y="4116224"/>
              <a:ext cx="105253" cy="391005"/>
            </a:xfrm>
            <a:prstGeom prst="rect">
              <a:avLst/>
            </a:prstGeom>
            <a:effectLst/>
          </p:spPr>
        </p:pic>
        <p:pic>
          <p:nvPicPr>
            <p:cNvPr id="11837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6274835" y="4103356"/>
              <a:ext cx="292061" cy="387744"/>
            </a:xfrm>
            <a:prstGeom prst="rect">
              <a:avLst/>
            </a:prstGeom>
            <a:effectLst/>
          </p:spPr>
        </p:pic>
        <p:pic>
          <p:nvPicPr>
            <p:cNvPr id="11839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2584245" y="945212"/>
              <a:ext cx="107884" cy="431758"/>
            </a:xfrm>
            <a:prstGeom prst="rect">
              <a:avLst/>
            </a:prstGeom>
            <a:effectLst/>
          </p:spPr>
        </p:pic>
        <p:pic>
          <p:nvPicPr>
            <p:cNvPr id="11841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2698242" y="976088"/>
              <a:ext cx="283095" cy="424248"/>
            </a:xfrm>
            <a:prstGeom prst="rect">
              <a:avLst/>
            </a:prstGeom>
            <a:effectLst/>
          </p:spPr>
        </p:pic>
        <p:pic>
          <p:nvPicPr>
            <p:cNvPr id="11843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2984553" y="12643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845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3173359" y="959343"/>
              <a:ext cx="247250" cy="419263"/>
            </a:xfrm>
            <a:prstGeom prst="rect">
              <a:avLst/>
            </a:prstGeom>
            <a:effectLst/>
          </p:spPr>
        </p:pic>
        <p:pic>
          <p:nvPicPr>
            <p:cNvPr id="11847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3444392" y="838294"/>
              <a:ext cx="274232" cy="686489"/>
            </a:xfrm>
            <a:prstGeom prst="rect">
              <a:avLst/>
            </a:prstGeom>
            <a:effectLst/>
          </p:spPr>
        </p:pic>
        <p:pic>
          <p:nvPicPr>
            <p:cNvPr id="11849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3664145" y="944798"/>
              <a:ext cx="296578" cy="429683"/>
            </a:xfrm>
            <a:prstGeom prst="rect">
              <a:avLst/>
            </a:prstGeom>
            <a:effectLst/>
          </p:spPr>
        </p:pic>
        <p:pic>
          <p:nvPicPr>
            <p:cNvPr id="11851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3923257" y="1088558"/>
              <a:ext cx="288887" cy="271207"/>
            </a:xfrm>
            <a:prstGeom prst="rect">
              <a:avLst/>
            </a:prstGeom>
            <a:effectLst/>
          </p:spPr>
        </p:pic>
        <p:pic>
          <p:nvPicPr>
            <p:cNvPr id="11853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2561198" y="2004248"/>
              <a:ext cx="243193" cy="452186"/>
            </a:xfrm>
            <a:prstGeom prst="rect">
              <a:avLst/>
            </a:prstGeom>
            <a:effectLst/>
          </p:spPr>
        </p:pic>
        <p:pic>
          <p:nvPicPr>
            <p:cNvPr id="11855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5285165" y="2986538"/>
              <a:ext cx="287490" cy="480923"/>
            </a:xfrm>
            <a:prstGeom prst="rect">
              <a:avLst/>
            </a:prstGeom>
            <a:effectLst/>
          </p:spPr>
        </p:pic>
        <p:pic>
          <p:nvPicPr>
            <p:cNvPr id="11857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5555633" y="33754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859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5681993" y="3001791"/>
              <a:ext cx="248300" cy="437124"/>
            </a:xfrm>
            <a:prstGeom prst="rect">
              <a:avLst/>
            </a:prstGeom>
            <a:effectLst/>
          </p:spPr>
        </p:pic>
        <p:pic>
          <p:nvPicPr>
            <p:cNvPr id="11861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2868346" y="23150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863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3005128" y="1967009"/>
              <a:ext cx="278145" cy="484573"/>
            </a:xfrm>
            <a:prstGeom prst="rect">
              <a:avLst/>
            </a:prstGeom>
            <a:effectLst/>
          </p:spPr>
        </p:pic>
        <p:pic>
          <p:nvPicPr>
            <p:cNvPr id="11865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3385799" y="1879315"/>
              <a:ext cx="187567" cy="633027"/>
            </a:xfrm>
            <a:prstGeom prst="rect">
              <a:avLst/>
            </a:prstGeom>
            <a:effectLst/>
          </p:spPr>
        </p:pic>
        <p:pic>
          <p:nvPicPr>
            <p:cNvPr id="11867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3657756" y="1971313"/>
              <a:ext cx="99604" cy="424821"/>
            </a:xfrm>
            <a:prstGeom prst="rect">
              <a:avLst/>
            </a:prstGeom>
            <a:effectLst/>
          </p:spPr>
        </p:pic>
        <p:pic>
          <p:nvPicPr>
            <p:cNvPr id="11869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3774771" y="1996627"/>
              <a:ext cx="291035" cy="388974"/>
            </a:xfrm>
            <a:prstGeom prst="rect">
              <a:avLst/>
            </a:prstGeom>
            <a:effectLst/>
          </p:spPr>
        </p:pic>
        <p:pic>
          <p:nvPicPr>
            <p:cNvPr id="11871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2712767" y="2998218"/>
              <a:ext cx="105253" cy="477880"/>
            </a:xfrm>
            <a:prstGeom prst="rect">
              <a:avLst/>
            </a:prstGeom>
            <a:effectLst/>
          </p:spPr>
        </p:pic>
        <p:pic>
          <p:nvPicPr>
            <p:cNvPr id="11873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2873855" y="3104331"/>
              <a:ext cx="279626" cy="343383"/>
            </a:xfrm>
            <a:prstGeom prst="rect">
              <a:avLst/>
            </a:prstGeom>
            <a:effectLst/>
          </p:spPr>
        </p:pic>
        <p:pic>
          <p:nvPicPr>
            <p:cNvPr id="11875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3253453" y="2870303"/>
              <a:ext cx="223073" cy="716194"/>
            </a:xfrm>
            <a:prstGeom prst="rect">
              <a:avLst/>
            </a:prstGeom>
            <a:effectLst/>
          </p:spPr>
        </p:pic>
        <p:pic>
          <p:nvPicPr>
            <p:cNvPr id="11877" name="Linea Forma" descr="Linea Form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3618214" y="3007492"/>
              <a:ext cx="90726" cy="463557"/>
            </a:xfrm>
            <a:prstGeom prst="rect">
              <a:avLst/>
            </a:prstGeom>
            <a:effectLst/>
          </p:spPr>
        </p:pic>
        <p:pic>
          <p:nvPicPr>
            <p:cNvPr id="11879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3759004" y="3039942"/>
              <a:ext cx="287462" cy="395903"/>
            </a:xfrm>
            <a:prstGeom prst="rect">
              <a:avLst/>
            </a:prstGeom>
            <a:effectLst/>
          </p:spPr>
        </p:pic>
        <p:pic>
          <p:nvPicPr>
            <p:cNvPr id="11881" name="Linea Forma" descr="Linea Form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2856528" y="4086328"/>
              <a:ext cx="314955" cy="497612"/>
            </a:xfrm>
            <a:prstGeom prst="rect">
              <a:avLst/>
            </a:prstGeom>
            <a:effectLst/>
          </p:spPr>
        </p:pic>
        <p:pic>
          <p:nvPicPr>
            <p:cNvPr id="11883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3124970" y="44697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885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3216331" y="4186441"/>
              <a:ext cx="293496" cy="393054"/>
            </a:xfrm>
            <a:prstGeom prst="rect">
              <a:avLst/>
            </a:prstGeom>
            <a:effectLst/>
          </p:spPr>
        </p:pic>
        <p:pic>
          <p:nvPicPr>
            <p:cNvPr id="11887" name="Linea Forma" descr="Linea Form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3623055" y="4048513"/>
              <a:ext cx="139147" cy="623342"/>
            </a:xfrm>
            <a:prstGeom prst="rect">
              <a:avLst/>
            </a:prstGeom>
            <a:effectLst/>
          </p:spPr>
        </p:pic>
        <p:pic>
          <p:nvPicPr>
            <p:cNvPr id="11889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3833466" y="4174404"/>
              <a:ext cx="98205" cy="385312"/>
            </a:xfrm>
            <a:prstGeom prst="rect">
              <a:avLst/>
            </a:prstGeom>
            <a:effectLst/>
          </p:spPr>
        </p:pic>
        <p:pic>
          <p:nvPicPr>
            <p:cNvPr id="11891" name="Linea Forma" descr="Linea Forma"/>
            <p:cNvPicPr>
              <a:picLocks noChangeAspect="0"/>
            </p:cNvPicPr>
            <p:nvPr/>
          </p:nvPicPr>
          <p:blipFill>
            <a:blip r:embed="rId220">
              <a:extLst/>
            </a:blip>
            <a:stretch>
              <a:fillRect/>
            </a:stretch>
          </p:blipFill>
          <p:spPr>
            <a:xfrm>
              <a:off x="3993254" y="4174820"/>
              <a:ext cx="268532" cy="348290"/>
            </a:xfrm>
            <a:prstGeom prst="rect">
              <a:avLst/>
            </a:prstGeom>
            <a:effectLst/>
          </p:spPr>
        </p:pic>
        <p:pic>
          <p:nvPicPr>
            <p:cNvPr id="11893" name="Linea Forma" descr="Linea Forma"/>
            <p:cNvPicPr>
              <a:picLocks noChangeAspect="0"/>
            </p:cNvPicPr>
            <p:nvPr/>
          </p:nvPicPr>
          <p:blipFill>
            <a:blip r:embed="rId221">
              <a:extLst/>
            </a:blip>
            <a:stretch>
              <a:fillRect/>
            </a:stretch>
          </p:blipFill>
          <p:spPr>
            <a:xfrm>
              <a:off x="7486952" y="910168"/>
              <a:ext cx="533741" cy="417508"/>
            </a:xfrm>
            <a:prstGeom prst="rect">
              <a:avLst/>
            </a:prstGeom>
            <a:effectLst/>
          </p:spPr>
        </p:pic>
        <p:pic>
          <p:nvPicPr>
            <p:cNvPr id="11895" name="Linea Forma" descr="Linea Forma"/>
            <p:cNvPicPr>
              <a:picLocks noChangeAspect="0"/>
            </p:cNvPicPr>
            <p:nvPr/>
          </p:nvPicPr>
          <p:blipFill>
            <a:blip r:embed="rId222">
              <a:extLst/>
            </a:blip>
            <a:stretch>
              <a:fillRect/>
            </a:stretch>
          </p:blipFill>
          <p:spPr>
            <a:xfrm>
              <a:off x="8167896" y="882242"/>
              <a:ext cx="179642" cy="575433"/>
            </a:xfrm>
            <a:prstGeom prst="rect">
              <a:avLst/>
            </a:prstGeom>
            <a:effectLst/>
          </p:spPr>
        </p:pic>
        <p:pic>
          <p:nvPicPr>
            <p:cNvPr id="11897" name="Linea Forma" descr="Linea Forma"/>
            <p:cNvPicPr>
              <a:picLocks noChangeAspect="0"/>
            </p:cNvPicPr>
            <p:nvPr/>
          </p:nvPicPr>
          <p:blipFill>
            <a:blip r:embed="rId223">
              <a:extLst/>
            </a:blip>
            <a:stretch>
              <a:fillRect/>
            </a:stretch>
          </p:blipFill>
          <p:spPr>
            <a:xfrm>
              <a:off x="8380851" y="930291"/>
              <a:ext cx="598737" cy="453157"/>
            </a:xfrm>
            <a:prstGeom prst="rect">
              <a:avLst/>
            </a:prstGeom>
            <a:effectLst/>
          </p:spPr>
        </p:pic>
        <p:pic>
          <p:nvPicPr>
            <p:cNvPr id="11899" name="Linea Forma" descr="Linea Forma"/>
            <p:cNvPicPr>
              <a:picLocks noChangeAspect="0"/>
            </p:cNvPicPr>
            <p:nvPr/>
          </p:nvPicPr>
          <p:blipFill>
            <a:blip r:embed="rId224">
              <a:extLst/>
            </a:blip>
            <a:stretch>
              <a:fillRect/>
            </a:stretch>
          </p:blipFill>
          <p:spPr>
            <a:xfrm>
              <a:off x="7610788" y="1962928"/>
              <a:ext cx="112137" cy="410860"/>
            </a:xfrm>
            <a:prstGeom prst="rect">
              <a:avLst/>
            </a:prstGeom>
            <a:effectLst/>
          </p:spPr>
        </p:pic>
        <p:pic>
          <p:nvPicPr>
            <p:cNvPr id="11901" name="Linea Forma" descr="Linea Forma"/>
            <p:cNvPicPr>
              <a:picLocks noChangeAspect="0"/>
            </p:cNvPicPr>
            <p:nvPr/>
          </p:nvPicPr>
          <p:blipFill>
            <a:blip r:embed="rId225">
              <a:extLst/>
            </a:blip>
            <a:stretch>
              <a:fillRect/>
            </a:stretch>
          </p:blipFill>
          <p:spPr>
            <a:xfrm>
              <a:off x="7770153" y="2011710"/>
              <a:ext cx="272209" cy="364858"/>
            </a:xfrm>
            <a:prstGeom prst="rect">
              <a:avLst/>
            </a:prstGeom>
            <a:effectLst/>
          </p:spPr>
        </p:pic>
        <p:pic>
          <p:nvPicPr>
            <p:cNvPr id="11903" name="Linea Forma" descr="Linea Form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8152910" y="1918051"/>
              <a:ext cx="151050" cy="604814"/>
            </a:xfrm>
            <a:prstGeom prst="rect">
              <a:avLst/>
            </a:prstGeom>
            <a:effectLst/>
          </p:spPr>
        </p:pic>
        <p:pic>
          <p:nvPicPr>
            <p:cNvPr id="11905" name="Linea Forma" descr="Linea Forma"/>
            <p:cNvPicPr>
              <a:picLocks noChangeAspect="0"/>
            </p:cNvPicPr>
            <p:nvPr/>
          </p:nvPicPr>
          <p:blipFill>
            <a:blip r:embed="rId227">
              <a:extLst/>
            </a:blip>
            <a:stretch>
              <a:fillRect/>
            </a:stretch>
          </p:blipFill>
          <p:spPr>
            <a:xfrm>
              <a:off x="8455608" y="1971113"/>
              <a:ext cx="104591" cy="421042"/>
            </a:xfrm>
            <a:prstGeom prst="rect">
              <a:avLst/>
            </a:prstGeom>
            <a:effectLst/>
          </p:spPr>
        </p:pic>
        <p:pic>
          <p:nvPicPr>
            <p:cNvPr id="11907" name="Linea Forma" descr="Linea Forma"/>
            <p:cNvPicPr>
              <a:picLocks noChangeAspect="0"/>
            </p:cNvPicPr>
            <p:nvPr/>
          </p:nvPicPr>
          <p:blipFill>
            <a:blip r:embed="rId228">
              <a:extLst/>
            </a:blip>
            <a:stretch>
              <a:fillRect/>
            </a:stretch>
          </p:blipFill>
          <p:spPr>
            <a:xfrm>
              <a:off x="8597216" y="1989873"/>
              <a:ext cx="277048" cy="378653"/>
            </a:xfrm>
            <a:prstGeom prst="rect">
              <a:avLst/>
            </a:prstGeom>
            <a:effectLst/>
          </p:spPr>
        </p:pic>
        <p:pic>
          <p:nvPicPr>
            <p:cNvPr id="11909" name="Linea Forma" descr="Linea Forma"/>
            <p:cNvPicPr>
              <a:picLocks noChangeAspect="0"/>
            </p:cNvPicPr>
            <p:nvPr/>
          </p:nvPicPr>
          <p:blipFill>
            <a:blip r:embed="rId229">
              <a:extLst/>
            </a:blip>
            <a:stretch>
              <a:fillRect/>
            </a:stretch>
          </p:blipFill>
          <p:spPr>
            <a:xfrm>
              <a:off x="7579705" y="3013219"/>
              <a:ext cx="127975" cy="444163"/>
            </a:xfrm>
            <a:prstGeom prst="rect">
              <a:avLst/>
            </a:prstGeom>
            <a:effectLst/>
          </p:spPr>
        </p:pic>
        <p:pic>
          <p:nvPicPr>
            <p:cNvPr id="11911" name="Linea Forma" descr="Linea Forma"/>
            <p:cNvPicPr>
              <a:picLocks noChangeAspect="0"/>
            </p:cNvPicPr>
            <p:nvPr/>
          </p:nvPicPr>
          <p:blipFill>
            <a:blip r:embed="rId230">
              <a:extLst/>
            </a:blip>
            <a:stretch>
              <a:fillRect/>
            </a:stretch>
          </p:blipFill>
          <p:spPr>
            <a:xfrm>
              <a:off x="7769162" y="3069184"/>
              <a:ext cx="300994" cy="415460"/>
            </a:xfrm>
            <a:prstGeom prst="rect">
              <a:avLst/>
            </a:prstGeom>
            <a:effectLst/>
          </p:spPr>
        </p:pic>
        <p:pic>
          <p:nvPicPr>
            <p:cNvPr id="11913" name="Linea Forma" descr="Linea Forma"/>
            <p:cNvPicPr>
              <a:picLocks noChangeAspect="0"/>
            </p:cNvPicPr>
            <p:nvPr/>
          </p:nvPicPr>
          <p:blipFill>
            <a:blip r:embed="rId231">
              <a:extLst/>
            </a:blip>
            <a:stretch>
              <a:fillRect/>
            </a:stretch>
          </p:blipFill>
          <p:spPr>
            <a:xfrm>
              <a:off x="8200321" y="2910653"/>
              <a:ext cx="152059" cy="656854"/>
            </a:xfrm>
            <a:prstGeom prst="rect">
              <a:avLst/>
            </a:prstGeom>
            <a:effectLst/>
          </p:spPr>
        </p:pic>
        <p:pic>
          <p:nvPicPr>
            <p:cNvPr id="11915" name="Linea Forma" descr="Linea Forma"/>
            <p:cNvPicPr>
              <a:picLocks noChangeAspect="0"/>
            </p:cNvPicPr>
            <p:nvPr/>
          </p:nvPicPr>
          <p:blipFill>
            <a:blip r:embed="rId232">
              <a:extLst/>
            </a:blip>
            <a:stretch>
              <a:fillRect/>
            </a:stretch>
          </p:blipFill>
          <p:spPr>
            <a:xfrm>
              <a:off x="8549913" y="3023315"/>
              <a:ext cx="141404" cy="438913"/>
            </a:xfrm>
            <a:prstGeom prst="rect">
              <a:avLst/>
            </a:prstGeom>
            <a:effectLst/>
          </p:spPr>
        </p:pic>
        <p:pic>
          <p:nvPicPr>
            <p:cNvPr id="11917" name="Linea Forma" descr="Linea Forma"/>
            <p:cNvPicPr>
              <a:picLocks noChangeAspect="0"/>
            </p:cNvPicPr>
            <p:nvPr/>
          </p:nvPicPr>
          <p:blipFill>
            <a:blip r:embed="rId233">
              <a:extLst/>
            </a:blip>
            <a:stretch>
              <a:fillRect/>
            </a:stretch>
          </p:blipFill>
          <p:spPr>
            <a:xfrm>
              <a:off x="8726858" y="3056166"/>
              <a:ext cx="259097" cy="374154"/>
            </a:xfrm>
            <a:prstGeom prst="rect">
              <a:avLst/>
            </a:prstGeom>
            <a:effectLst/>
          </p:spPr>
        </p:pic>
        <p:pic>
          <p:nvPicPr>
            <p:cNvPr id="11919" name="Linea Forma" descr="Linea Forma"/>
            <p:cNvPicPr>
              <a:picLocks noChangeAspect="0"/>
            </p:cNvPicPr>
            <p:nvPr/>
          </p:nvPicPr>
          <p:blipFill>
            <a:blip r:embed="rId234">
              <a:extLst/>
            </a:blip>
            <a:stretch>
              <a:fillRect/>
            </a:stretch>
          </p:blipFill>
          <p:spPr>
            <a:xfrm>
              <a:off x="7714512" y="4033987"/>
              <a:ext cx="104975" cy="476691"/>
            </a:xfrm>
            <a:prstGeom prst="rect">
              <a:avLst/>
            </a:prstGeom>
            <a:effectLst/>
          </p:spPr>
        </p:pic>
        <p:pic>
          <p:nvPicPr>
            <p:cNvPr id="11921" name="Linea Forma" descr="Linea Forma"/>
            <p:cNvPicPr>
              <a:picLocks noChangeAspect="0"/>
            </p:cNvPicPr>
            <p:nvPr/>
          </p:nvPicPr>
          <p:blipFill>
            <a:blip r:embed="rId235">
              <a:extLst/>
            </a:blip>
            <a:stretch>
              <a:fillRect/>
            </a:stretch>
          </p:blipFill>
          <p:spPr>
            <a:xfrm>
              <a:off x="7925673" y="4129897"/>
              <a:ext cx="276531" cy="356756"/>
            </a:xfrm>
            <a:prstGeom prst="rect">
              <a:avLst/>
            </a:prstGeom>
            <a:effectLst/>
          </p:spPr>
        </p:pic>
        <p:pic>
          <p:nvPicPr>
            <p:cNvPr id="11923" name="Linea Forma" descr="Linea Forma"/>
            <p:cNvPicPr>
              <a:picLocks noChangeAspect="0"/>
            </p:cNvPicPr>
            <p:nvPr/>
          </p:nvPicPr>
          <p:blipFill>
            <a:blip r:embed="rId236">
              <a:extLst/>
            </a:blip>
            <a:stretch>
              <a:fillRect/>
            </a:stretch>
          </p:blipFill>
          <p:spPr>
            <a:xfrm>
              <a:off x="8321371" y="3951674"/>
              <a:ext cx="190794" cy="700813"/>
            </a:xfrm>
            <a:prstGeom prst="rect">
              <a:avLst/>
            </a:prstGeom>
            <a:effectLst/>
          </p:spPr>
        </p:pic>
        <p:pic>
          <p:nvPicPr>
            <p:cNvPr id="11925" name="Linea Forma" descr="Linea Forma"/>
            <p:cNvPicPr>
              <a:picLocks noChangeAspect="0"/>
            </p:cNvPicPr>
            <p:nvPr/>
          </p:nvPicPr>
          <p:blipFill>
            <a:blip r:embed="rId237">
              <a:extLst/>
            </a:blip>
            <a:stretch>
              <a:fillRect/>
            </a:stretch>
          </p:blipFill>
          <p:spPr>
            <a:xfrm>
              <a:off x="8588961" y="4174404"/>
              <a:ext cx="102356" cy="380874"/>
            </a:xfrm>
            <a:prstGeom prst="rect">
              <a:avLst/>
            </a:prstGeom>
            <a:effectLst/>
          </p:spPr>
        </p:pic>
        <p:pic>
          <p:nvPicPr>
            <p:cNvPr id="11927" name="Linea Forma" descr="Linea Forma"/>
            <p:cNvPicPr>
              <a:picLocks noChangeAspect="0"/>
            </p:cNvPicPr>
            <p:nvPr/>
          </p:nvPicPr>
          <p:blipFill>
            <a:blip r:embed="rId238">
              <a:extLst/>
            </a:blip>
            <a:stretch>
              <a:fillRect/>
            </a:stretch>
          </p:blipFill>
          <p:spPr>
            <a:xfrm>
              <a:off x="8737702" y="4160597"/>
              <a:ext cx="297857" cy="356780"/>
            </a:xfrm>
            <a:prstGeom prst="rect">
              <a:avLst/>
            </a:prstGeom>
            <a:effectLst/>
          </p:spPr>
        </p:pic>
        <p:pic>
          <p:nvPicPr>
            <p:cNvPr id="11929" name="Linea Forma" descr="Linea Forma"/>
            <p:cNvPicPr>
              <a:picLocks noChangeAspect="0"/>
            </p:cNvPicPr>
            <p:nvPr/>
          </p:nvPicPr>
          <p:blipFill>
            <a:blip r:embed="rId239">
              <a:extLst/>
            </a:blip>
            <a:stretch>
              <a:fillRect/>
            </a:stretch>
          </p:blipFill>
          <p:spPr>
            <a:xfrm>
              <a:off x="7641882" y="5110516"/>
              <a:ext cx="352193" cy="113323"/>
            </a:xfrm>
            <a:prstGeom prst="rect">
              <a:avLst/>
            </a:prstGeom>
            <a:effectLst/>
          </p:spPr>
        </p:pic>
        <p:pic>
          <p:nvPicPr>
            <p:cNvPr id="11931" name="Linea Forma" descr="Linea Forma"/>
            <p:cNvPicPr>
              <a:picLocks noChangeAspect="0"/>
            </p:cNvPicPr>
            <p:nvPr/>
          </p:nvPicPr>
          <p:blipFill>
            <a:blip r:embed="rId240">
              <a:extLst/>
            </a:blip>
            <a:stretch>
              <a:fillRect/>
            </a:stretch>
          </p:blipFill>
          <p:spPr>
            <a:xfrm>
              <a:off x="7666092" y="5147600"/>
              <a:ext cx="346435" cy="452809"/>
            </a:xfrm>
            <a:prstGeom prst="rect">
              <a:avLst/>
            </a:prstGeom>
            <a:effectLst/>
          </p:spPr>
        </p:pic>
        <p:pic>
          <p:nvPicPr>
            <p:cNvPr id="11933" name="Linea Forma" descr="Linea Forma"/>
            <p:cNvPicPr>
              <a:picLocks noChangeAspect="0"/>
            </p:cNvPicPr>
            <p:nvPr/>
          </p:nvPicPr>
          <p:blipFill>
            <a:blip r:embed="rId241">
              <a:extLst/>
            </a:blip>
            <a:stretch>
              <a:fillRect/>
            </a:stretch>
          </p:blipFill>
          <p:spPr>
            <a:xfrm>
              <a:off x="8016937" y="5268649"/>
              <a:ext cx="278139" cy="373213"/>
            </a:xfrm>
            <a:prstGeom prst="rect">
              <a:avLst/>
            </a:prstGeom>
            <a:effectLst/>
          </p:spPr>
        </p:pic>
        <p:pic>
          <p:nvPicPr>
            <p:cNvPr id="11935" name="Linea Forma" descr="Linea Forma"/>
            <p:cNvPicPr>
              <a:picLocks noChangeAspect="0"/>
            </p:cNvPicPr>
            <p:nvPr/>
          </p:nvPicPr>
          <p:blipFill>
            <a:blip r:embed="rId242">
              <a:extLst/>
            </a:blip>
            <a:stretch>
              <a:fillRect/>
            </a:stretch>
          </p:blipFill>
          <p:spPr>
            <a:xfrm>
              <a:off x="8327795" y="5045957"/>
              <a:ext cx="189211" cy="672624"/>
            </a:xfrm>
            <a:prstGeom prst="rect">
              <a:avLst/>
            </a:prstGeom>
            <a:effectLst/>
          </p:spPr>
        </p:pic>
        <p:pic>
          <p:nvPicPr>
            <p:cNvPr id="11937" name="Linea Forma" descr="Linea Forma"/>
            <p:cNvPicPr>
              <a:picLocks noChangeAspect="0"/>
            </p:cNvPicPr>
            <p:nvPr/>
          </p:nvPicPr>
          <p:blipFill>
            <a:blip r:embed="rId243">
              <a:extLst/>
            </a:blip>
            <a:stretch>
              <a:fillRect/>
            </a:stretch>
          </p:blipFill>
          <p:spPr>
            <a:xfrm>
              <a:off x="8542487" y="5162164"/>
              <a:ext cx="269879" cy="110094"/>
            </a:xfrm>
            <a:prstGeom prst="rect">
              <a:avLst/>
            </a:prstGeom>
            <a:effectLst/>
          </p:spPr>
        </p:pic>
        <p:pic>
          <p:nvPicPr>
            <p:cNvPr id="11939" name="Linea Forma" descr="Linea Forma"/>
            <p:cNvPicPr>
              <a:picLocks noChangeAspect="0"/>
            </p:cNvPicPr>
            <p:nvPr/>
          </p:nvPicPr>
          <p:blipFill>
            <a:blip r:embed="rId244">
              <a:extLst/>
            </a:blip>
            <a:stretch>
              <a:fillRect/>
            </a:stretch>
          </p:blipFill>
          <p:spPr>
            <a:xfrm>
              <a:off x="8571538" y="5200899"/>
              <a:ext cx="269391" cy="472637"/>
            </a:xfrm>
            <a:prstGeom prst="rect">
              <a:avLst/>
            </a:prstGeom>
            <a:effectLst/>
          </p:spPr>
        </p:pic>
        <p:pic>
          <p:nvPicPr>
            <p:cNvPr id="11941" name="Linea Forma" descr="Linea Forma"/>
            <p:cNvPicPr>
              <a:picLocks noChangeAspect="0"/>
            </p:cNvPicPr>
            <p:nvPr/>
          </p:nvPicPr>
          <p:blipFill>
            <a:blip r:embed="rId245">
              <a:extLst/>
            </a:blip>
            <a:stretch>
              <a:fillRect/>
            </a:stretch>
          </p:blipFill>
          <p:spPr>
            <a:xfrm>
              <a:off x="8849847" y="5237403"/>
              <a:ext cx="278108" cy="354384"/>
            </a:xfrm>
            <a:prstGeom prst="rect">
              <a:avLst/>
            </a:prstGeom>
            <a:effectLst/>
          </p:spPr>
        </p:pic>
        <p:pic>
          <p:nvPicPr>
            <p:cNvPr id="11943" name="Linea Forma" descr="Linea Forma"/>
            <p:cNvPicPr>
              <a:picLocks noChangeAspect="0"/>
            </p:cNvPicPr>
            <p:nvPr/>
          </p:nvPicPr>
          <p:blipFill>
            <a:blip r:embed="rId246">
              <a:extLst/>
            </a:blip>
            <a:stretch>
              <a:fillRect/>
            </a:stretch>
          </p:blipFill>
          <p:spPr>
            <a:xfrm>
              <a:off x="4975260" y="5155605"/>
              <a:ext cx="347047" cy="438442"/>
            </a:xfrm>
            <a:prstGeom prst="rect">
              <a:avLst/>
            </a:prstGeom>
            <a:effectLst/>
          </p:spPr>
        </p:pic>
        <p:pic>
          <p:nvPicPr>
            <p:cNvPr id="11945" name="Linea Forma" descr="Linea Forma"/>
            <p:cNvPicPr>
              <a:picLocks noChangeAspect="0"/>
            </p:cNvPicPr>
            <p:nvPr/>
          </p:nvPicPr>
          <p:blipFill>
            <a:blip r:embed="rId247">
              <a:extLst/>
            </a:blip>
            <a:stretch>
              <a:fillRect/>
            </a:stretch>
          </p:blipFill>
          <p:spPr>
            <a:xfrm>
              <a:off x="5348389" y="5141027"/>
              <a:ext cx="281196" cy="424368"/>
            </a:xfrm>
            <a:prstGeom prst="rect">
              <a:avLst/>
            </a:prstGeom>
            <a:effectLst/>
          </p:spPr>
        </p:pic>
        <p:pic>
          <p:nvPicPr>
            <p:cNvPr id="11947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575001" y="54962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949" name="Linea Forma" descr="Linea Forma"/>
            <p:cNvPicPr>
              <a:picLocks noChangeAspect="0"/>
            </p:cNvPicPr>
            <p:nvPr/>
          </p:nvPicPr>
          <p:blipFill>
            <a:blip r:embed="rId248">
              <a:extLst/>
            </a:blip>
            <a:stretch>
              <a:fillRect/>
            </a:stretch>
          </p:blipFill>
          <p:spPr>
            <a:xfrm>
              <a:off x="5769345" y="5158902"/>
              <a:ext cx="244368" cy="451500"/>
            </a:xfrm>
            <a:prstGeom prst="rect">
              <a:avLst/>
            </a:prstGeom>
            <a:effectLst/>
          </p:spPr>
        </p:pic>
        <p:pic>
          <p:nvPicPr>
            <p:cNvPr id="11951" name="Linea Forma" descr="Linea Forma"/>
            <p:cNvPicPr>
              <a:picLocks noChangeAspect="0"/>
            </p:cNvPicPr>
            <p:nvPr/>
          </p:nvPicPr>
          <p:blipFill>
            <a:blip r:embed="rId249">
              <a:extLst/>
            </a:blip>
            <a:stretch>
              <a:fillRect/>
            </a:stretch>
          </p:blipFill>
          <p:spPr>
            <a:xfrm>
              <a:off x="6041803" y="5002184"/>
              <a:ext cx="204325" cy="723168"/>
            </a:xfrm>
            <a:prstGeom prst="rect">
              <a:avLst/>
            </a:prstGeom>
            <a:effectLst/>
          </p:spPr>
        </p:pic>
        <p:pic>
          <p:nvPicPr>
            <p:cNvPr id="11953" name="Linea Forma" descr="Linea Forma"/>
            <p:cNvPicPr>
              <a:picLocks noChangeAspect="0"/>
            </p:cNvPicPr>
            <p:nvPr/>
          </p:nvPicPr>
          <p:blipFill>
            <a:blip r:embed="rId250">
              <a:extLst/>
            </a:blip>
            <a:stretch>
              <a:fillRect/>
            </a:stretch>
          </p:blipFill>
          <p:spPr>
            <a:xfrm>
              <a:off x="6305501" y="5133437"/>
              <a:ext cx="250719" cy="104928"/>
            </a:xfrm>
            <a:prstGeom prst="rect">
              <a:avLst/>
            </a:prstGeom>
            <a:effectLst/>
          </p:spPr>
        </p:pic>
        <p:pic>
          <p:nvPicPr>
            <p:cNvPr id="11955" name="Linea Forma" descr="Linea Forma"/>
            <p:cNvPicPr>
              <a:picLocks noChangeAspect="0"/>
            </p:cNvPicPr>
            <p:nvPr/>
          </p:nvPicPr>
          <p:blipFill>
            <a:blip r:embed="rId251">
              <a:extLst/>
            </a:blip>
            <a:stretch>
              <a:fillRect/>
            </a:stretch>
          </p:blipFill>
          <p:spPr>
            <a:xfrm>
              <a:off x="6305495" y="5166032"/>
              <a:ext cx="268555" cy="421559"/>
            </a:xfrm>
            <a:prstGeom prst="rect">
              <a:avLst/>
            </a:prstGeom>
            <a:effectLst/>
          </p:spPr>
        </p:pic>
        <p:pic>
          <p:nvPicPr>
            <p:cNvPr id="11957" name="Linea Forma" descr="Linea Forma"/>
            <p:cNvPicPr>
              <a:picLocks noChangeAspect="0"/>
            </p:cNvPicPr>
            <p:nvPr/>
          </p:nvPicPr>
          <p:blipFill>
            <a:blip r:embed="rId252">
              <a:extLst/>
            </a:blip>
            <a:stretch>
              <a:fillRect/>
            </a:stretch>
          </p:blipFill>
          <p:spPr>
            <a:xfrm>
              <a:off x="6573093" y="5214980"/>
              <a:ext cx="258911" cy="361515"/>
            </a:xfrm>
            <a:prstGeom prst="rect">
              <a:avLst/>
            </a:prstGeom>
            <a:effectLst/>
          </p:spPr>
        </p:pic>
        <p:pic>
          <p:nvPicPr>
            <p:cNvPr id="11959" name="Linea Forma" descr="Linea Forma"/>
            <p:cNvPicPr>
              <a:picLocks noChangeAspect="0"/>
            </p:cNvPicPr>
            <p:nvPr/>
          </p:nvPicPr>
          <p:blipFill>
            <a:blip r:embed="rId253">
              <a:extLst/>
            </a:blip>
            <a:stretch>
              <a:fillRect/>
            </a:stretch>
          </p:blipFill>
          <p:spPr>
            <a:xfrm>
              <a:off x="2606244" y="5168680"/>
              <a:ext cx="330663" cy="500521"/>
            </a:xfrm>
            <a:prstGeom prst="rect">
              <a:avLst/>
            </a:prstGeom>
            <a:effectLst/>
          </p:spPr>
        </p:pic>
        <p:pic>
          <p:nvPicPr>
            <p:cNvPr id="11961" name="Linea Forma" descr="Linea Forma"/>
            <p:cNvPicPr>
              <a:picLocks noChangeAspect="0"/>
            </p:cNvPicPr>
            <p:nvPr/>
          </p:nvPicPr>
          <p:blipFill>
            <a:blip r:embed="rId254">
              <a:extLst/>
            </a:blip>
            <a:stretch>
              <a:fillRect/>
            </a:stretch>
          </p:blipFill>
          <p:spPr>
            <a:xfrm>
              <a:off x="2939297" y="5164830"/>
              <a:ext cx="239786" cy="486590"/>
            </a:xfrm>
            <a:prstGeom prst="rect">
              <a:avLst/>
            </a:prstGeom>
            <a:effectLst/>
          </p:spPr>
        </p:pic>
        <p:pic>
          <p:nvPicPr>
            <p:cNvPr id="11963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158863" y="55543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965" name="Linea Forma" descr="Linea Forma"/>
            <p:cNvPicPr>
              <a:picLocks noChangeAspect="0"/>
            </p:cNvPicPr>
            <p:nvPr/>
          </p:nvPicPr>
          <p:blipFill>
            <a:blip r:embed="rId255">
              <a:extLst/>
            </a:blip>
            <a:stretch>
              <a:fillRect/>
            </a:stretch>
          </p:blipFill>
          <p:spPr>
            <a:xfrm>
              <a:off x="3281233" y="5161569"/>
              <a:ext cx="248686" cy="500254"/>
            </a:xfrm>
            <a:prstGeom prst="rect">
              <a:avLst/>
            </a:prstGeom>
            <a:effectLst/>
          </p:spPr>
        </p:pic>
        <p:pic>
          <p:nvPicPr>
            <p:cNvPr id="11967" name="Linea Forma" descr="Linea Forma"/>
            <p:cNvPicPr>
              <a:picLocks noChangeAspect="0"/>
            </p:cNvPicPr>
            <p:nvPr/>
          </p:nvPicPr>
          <p:blipFill>
            <a:blip r:embed="rId256">
              <a:extLst/>
            </a:blip>
            <a:stretch>
              <a:fillRect/>
            </a:stretch>
          </p:blipFill>
          <p:spPr>
            <a:xfrm>
              <a:off x="3560905" y="4975396"/>
              <a:ext cx="244875" cy="839083"/>
            </a:xfrm>
            <a:prstGeom prst="rect">
              <a:avLst/>
            </a:prstGeom>
            <a:effectLst/>
          </p:spPr>
        </p:pic>
        <p:pic>
          <p:nvPicPr>
            <p:cNvPr id="11969" name="Linea Forma" descr="Linea Forma"/>
            <p:cNvPicPr>
              <a:picLocks noChangeAspect="0"/>
            </p:cNvPicPr>
            <p:nvPr/>
          </p:nvPicPr>
          <p:blipFill>
            <a:blip r:embed="rId257">
              <a:extLst/>
            </a:blip>
            <a:stretch>
              <a:fillRect/>
            </a:stretch>
          </p:blipFill>
          <p:spPr>
            <a:xfrm>
              <a:off x="3782840" y="5152905"/>
              <a:ext cx="242553" cy="109669"/>
            </a:xfrm>
            <a:prstGeom prst="rect">
              <a:avLst/>
            </a:prstGeom>
            <a:effectLst/>
          </p:spPr>
        </p:pic>
        <p:pic>
          <p:nvPicPr>
            <p:cNvPr id="11971" name="Linea Forma" descr="Linea Forma"/>
            <p:cNvPicPr>
              <a:picLocks noChangeAspect="0"/>
            </p:cNvPicPr>
            <p:nvPr/>
          </p:nvPicPr>
          <p:blipFill>
            <a:blip r:embed="rId258">
              <a:extLst/>
            </a:blip>
            <a:stretch>
              <a:fillRect/>
            </a:stretch>
          </p:blipFill>
          <p:spPr>
            <a:xfrm>
              <a:off x="3793010" y="5157322"/>
              <a:ext cx="265385" cy="457113"/>
            </a:xfrm>
            <a:prstGeom prst="rect">
              <a:avLst/>
            </a:prstGeom>
            <a:effectLst/>
          </p:spPr>
        </p:pic>
        <p:pic>
          <p:nvPicPr>
            <p:cNvPr id="11973" name="Linea Forma" descr="Linea Forma"/>
            <p:cNvPicPr>
              <a:picLocks noChangeAspect="0"/>
            </p:cNvPicPr>
            <p:nvPr/>
          </p:nvPicPr>
          <p:blipFill>
            <a:blip r:embed="rId259">
              <a:extLst/>
            </a:blip>
            <a:stretch>
              <a:fillRect/>
            </a:stretch>
          </p:blipFill>
          <p:spPr>
            <a:xfrm>
              <a:off x="4064507" y="5198393"/>
              <a:ext cx="266804" cy="394369"/>
            </a:xfrm>
            <a:prstGeom prst="rect">
              <a:avLst/>
            </a:prstGeom>
            <a:effectLst/>
          </p:spPr>
        </p:pic>
        <p:pic>
          <p:nvPicPr>
            <p:cNvPr id="11975" name="Linea Forma" descr="Linea Forma"/>
            <p:cNvPicPr>
              <a:picLocks noChangeAspect="0"/>
            </p:cNvPicPr>
            <p:nvPr/>
          </p:nvPicPr>
          <p:blipFill>
            <a:blip r:embed="rId260">
              <a:extLst/>
            </a:blip>
            <a:stretch>
              <a:fillRect/>
            </a:stretch>
          </p:blipFill>
          <p:spPr>
            <a:xfrm>
              <a:off x="8032153" y="116354"/>
              <a:ext cx="99478" cy="393989"/>
            </a:xfrm>
            <a:prstGeom prst="rect">
              <a:avLst/>
            </a:prstGeom>
            <a:effectLst/>
          </p:spPr>
        </p:pic>
        <p:pic>
          <p:nvPicPr>
            <p:cNvPr id="11977" name="Linea Forma" descr="Linea Forma"/>
            <p:cNvPicPr>
              <a:picLocks noChangeAspect="0"/>
            </p:cNvPicPr>
            <p:nvPr/>
          </p:nvPicPr>
          <p:blipFill>
            <a:blip r:embed="rId261">
              <a:extLst/>
            </a:blip>
            <a:stretch>
              <a:fillRect/>
            </a:stretch>
          </p:blipFill>
          <p:spPr>
            <a:xfrm>
              <a:off x="8051167" y="160823"/>
              <a:ext cx="183948" cy="259024"/>
            </a:xfrm>
            <a:prstGeom prst="rect">
              <a:avLst/>
            </a:prstGeom>
            <a:effectLst/>
          </p:spPr>
        </p:pic>
        <p:pic>
          <p:nvPicPr>
            <p:cNvPr id="11979" name="Linea Forma" descr="Linea Forma"/>
            <p:cNvPicPr>
              <a:picLocks noChangeAspect="0"/>
            </p:cNvPicPr>
            <p:nvPr/>
          </p:nvPicPr>
          <p:blipFill>
            <a:blip r:embed="rId262">
              <a:extLst/>
            </a:blip>
            <a:stretch>
              <a:fillRect/>
            </a:stretch>
          </p:blipFill>
          <p:spPr>
            <a:xfrm>
              <a:off x="8248996" y="238819"/>
              <a:ext cx="189958" cy="237297"/>
            </a:xfrm>
            <a:prstGeom prst="rect">
              <a:avLst/>
            </a:prstGeom>
            <a:effectLst/>
          </p:spPr>
        </p:pic>
        <p:pic>
          <p:nvPicPr>
            <p:cNvPr id="11981" name="Linea Forma" descr="Linea Forma"/>
            <p:cNvPicPr>
              <a:picLocks noChangeAspect="0"/>
            </p:cNvPicPr>
            <p:nvPr/>
          </p:nvPicPr>
          <p:blipFill>
            <a:blip r:embed="rId263">
              <a:extLst/>
            </a:blip>
            <a:stretch>
              <a:fillRect/>
            </a:stretch>
          </p:blipFill>
          <p:spPr>
            <a:xfrm>
              <a:off x="8400698" y="243469"/>
              <a:ext cx="236082" cy="263496"/>
            </a:xfrm>
            <a:prstGeom prst="rect">
              <a:avLst/>
            </a:prstGeom>
            <a:effectLst/>
          </p:spPr>
        </p:pic>
        <p:pic>
          <p:nvPicPr>
            <p:cNvPr id="11983" name="Linea Forma" descr="Linea Forma"/>
            <p:cNvPicPr>
              <a:picLocks noChangeAspect="0"/>
            </p:cNvPicPr>
            <p:nvPr/>
          </p:nvPicPr>
          <p:blipFill>
            <a:blip r:embed="rId264">
              <a:extLst/>
            </a:blip>
            <a:stretch>
              <a:fillRect/>
            </a:stretch>
          </p:blipFill>
          <p:spPr>
            <a:xfrm>
              <a:off x="7224207" y="4780062"/>
              <a:ext cx="2089523" cy="1166735"/>
            </a:xfrm>
            <a:prstGeom prst="rect">
              <a:avLst/>
            </a:prstGeom>
            <a:effectLst/>
          </p:spPr>
        </p:pic>
        <p:pic>
          <p:nvPicPr>
            <p:cNvPr id="11985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1069438" y="3138259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1987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925271" y="3305679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1989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83522" y="5877433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1991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-125753" y="5603051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1993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-479195" y="5542594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1995" name="Linea Linea" descr="Linea Linea"/>
            <p:cNvPicPr>
              <a:picLocks noChangeAspect="0"/>
            </p:cNvPicPr>
            <p:nvPr/>
          </p:nvPicPr>
          <p:blipFill>
            <a:blip r:embed="rId266">
              <a:extLst/>
            </a:blip>
            <a:stretch>
              <a:fillRect/>
            </a:stretch>
          </p:blipFill>
          <p:spPr>
            <a:xfrm>
              <a:off x="-38644" y="4514822"/>
              <a:ext cx="62605" cy="67255"/>
            </a:xfrm>
            <a:prstGeom prst="rect">
              <a:avLst/>
            </a:prstGeom>
            <a:effectLst/>
          </p:spPr>
        </p:pic>
        <p:pic>
          <p:nvPicPr>
            <p:cNvPr id="11997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1362423" y="3886998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1999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6859374" y="-38067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2001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9742716" y="-433364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2003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10723981" y="-824010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2005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10333335" y="-800757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2007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8766100" y="-163632"/>
              <a:ext cx="50801" cy="25401"/>
            </a:xfrm>
            <a:prstGeom prst="rect">
              <a:avLst/>
            </a:prstGeom>
            <a:effectLst/>
          </p:spPr>
        </p:pic>
        <p:pic>
          <p:nvPicPr>
            <p:cNvPr id="12009" name="Linea Linea" descr="Linea Line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3008718" y="6840097"/>
              <a:ext cx="50801" cy="25401"/>
            </a:xfrm>
            <a:prstGeom prst="rect">
              <a:avLst/>
            </a:prstGeom>
            <a:effectLst/>
          </p:spPr>
        </p:pic>
      </p:grpSp>
      <p:pic>
        <p:nvPicPr>
          <p:cNvPr id="12012" name="lcosfilogo-filtered.jpeg" descr="lcosfilogo-filtered.jpeg"/>
          <p:cNvPicPr>
            <a:picLocks noChangeAspect="1"/>
          </p:cNvPicPr>
          <p:nvPr/>
        </p:nvPicPr>
        <p:blipFill>
          <a:blip r:embed="rId267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2013" name="IMG_4269.jpeg" descr="IMG_4269.jpeg"/>
          <p:cNvPicPr>
            <a:picLocks noChangeAspect="1"/>
          </p:cNvPicPr>
          <p:nvPr/>
        </p:nvPicPr>
        <p:blipFill>
          <a:blip r:embed="rId268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5" name="Rettangolo"/>
          <p:cNvSpPr/>
          <p:nvPr/>
        </p:nvSpPr>
        <p:spPr>
          <a:xfrm>
            <a:off x="1472464" y="1591512"/>
            <a:ext cx="10419204" cy="6297203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2510" name="Disegno"/>
          <p:cNvGrpSpPr/>
          <p:nvPr/>
        </p:nvGrpSpPr>
        <p:grpSpPr>
          <a:xfrm>
            <a:off x="1564909" y="1736637"/>
            <a:ext cx="9704016" cy="6006953"/>
            <a:chOff x="-1252632" y="-112324"/>
            <a:chExt cx="9704014" cy="6006952"/>
          </a:xfrm>
        </p:grpSpPr>
        <p:pic>
          <p:nvPicPr>
            <p:cNvPr id="1201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52633" y="65534"/>
              <a:ext cx="418328" cy="357391"/>
            </a:xfrm>
            <a:prstGeom prst="rect">
              <a:avLst/>
            </a:prstGeom>
            <a:effectLst/>
          </p:spPr>
        </p:pic>
        <p:pic>
          <p:nvPicPr>
            <p:cNvPr id="1201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04703" y="174561"/>
              <a:ext cx="334120" cy="238760"/>
            </a:xfrm>
            <a:prstGeom prst="rect">
              <a:avLst/>
            </a:prstGeom>
            <a:effectLst/>
          </p:spPr>
        </p:pic>
        <p:pic>
          <p:nvPicPr>
            <p:cNvPr id="1202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433311" y="183564"/>
              <a:ext cx="231071" cy="227762"/>
            </a:xfrm>
            <a:prstGeom prst="rect">
              <a:avLst/>
            </a:prstGeom>
            <a:effectLst/>
          </p:spPr>
        </p:pic>
        <p:pic>
          <p:nvPicPr>
            <p:cNvPr id="1202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32574" y="175435"/>
              <a:ext cx="224850" cy="237455"/>
            </a:xfrm>
            <a:prstGeom prst="rect">
              <a:avLst/>
            </a:prstGeom>
            <a:effectLst/>
          </p:spPr>
        </p:pic>
        <p:pic>
          <p:nvPicPr>
            <p:cNvPr id="120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19812" y="189228"/>
              <a:ext cx="206922" cy="221250"/>
            </a:xfrm>
            <a:prstGeom prst="rect">
              <a:avLst/>
            </a:prstGeom>
            <a:effectLst/>
          </p:spPr>
        </p:pic>
        <p:pic>
          <p:nvPicPr>
            <p:cNvPr id="120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91201" y="13819"/>
              <a:ext cx="177620" cy="349578"/>
            </a:xfrm>
            <a:prstGeom prst="rect">
              <a:avLst/>
            </a:prstGeom>
            <a:effectLst/>
          </p:spPr>
        </p:pic>
        <p:pic>
          <p:nvPicPr>
            <p:cNvPr id="1202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67376" y="160812"/>
              <a:ext cx="227192" cy="224290"/>
            </a:xfrm>
            <a:prstGeom prst="rect">
              <a:avLst/>
            </a:prstGeom>
            <a:effectLst/>
          </p:spPr>
        </p:pic>
        <p:pic>
          <p:nvPicPr>
            <p:cNvPr id="1203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05944" y="112496"/>
              <a:ext cx="430470" cy="242256"/>
            </a:xfrm>
            <a:prstGeom prst="rect">
              <a:avLst/>
            </a:prstGeom>
            <a:effectLst/>
          </p:spPr>
        </p:pic>
        <p:pic>
          <p:nvPicPr>
            <p:cNvPr id="1203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42214" y="113421"/>
              <a:ext cx="205838" cy="237493"/>
            </a:xfrm>
            <a:prstGeom prst="rect">
              <a:avLst/>
            </a:prstGeom>
            <a:effectLst/>
          </p:spPr>
        </p:pic>
        <p:pic>
          <p:nvPicPr>
            <p:cNvPr id="1203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30336" y="124088"/>
              <a:ext cx="116480" cy="228093"/>
            </a:xfrm>
            <a:prstGeom prst="rect">
              <a:avLst/>
            </a:prstGeom>
            <a:effectLst/>
          </p:spPr>
        </p:pic>
        <p:pic>
          <p:nvPicPr>
            <p:cNvPr id="1203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63806" y="-8858"/>
              <a:ext cx="129492" cy="64747"/>
            </a:xfrm>
            <a:prstGeom prst="rect">
              <a:avLst/>
            </a:prstGeom>
            <a:effectLst/>
          </p:spPr>
        </p:pic>
        <p:pic>
          <p:nvPicPr>
            <p:cNvPr id="1203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15180" y="150852"/>
              <a:ext cx="279663" cy="206236"/>
            </a:xfrm>
            <a:prstGeom prst="rect">
              <a:avLst/>
            </a:prstGeom>
            <a:effectLst/>
          </p:spPr>
        </p:pic>
        <p:pic>
          <p:nvPicPr>
            <p:cNvPr id="1204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77126" y="135456"/>
              <a:ext cx="309306" cy="226969"/>
            </a:xfrm>
            <a:prstGeom prst="rect">
              <a:avLst/>
            </a:prstGeom>
            <a:effectLst/>
          </p:spPr>
        </p:pic>
        <p:pic>
          <p:nvPicPr>
            <p:cNvPr id="1204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007266" y="118647"/>
              <a:ext cx="212320" cy="244218"/>
            </a:xfrm>
            <a:prstGeom prst="rect">
              <a:avLst/>
            </a:prstGeom>
            <a:effectLst/>
          </p:spPr>
        </p:pic>
        <p:pic>
          <p:nvPicPr>
            <p:cNvPr id="1204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62330" y="259216"/>
              <a:ext cx="129492" cy="64747"/>
            </a:xfrm>
            <a:prstGeom prst="rect">
              <a:avLst/>
            </a:prstGeom>
            <a:effectLst/>
          </p:spPr>
        </p:pic>
        <p:pic>
          <p:nvPicPr>
            <p:cNvPr id="120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570706" y="116557"/>
              <a:ext cx="69254" cy="226218"/>
            </a:xfrm>
            <a:prstGeom prst="rect">
              <a:avLst/>
            </a:prstGeom>
            <a:effectLst/>
          </p:spPr>
        </p:pic>
        <p:pic>
          <p:nvPicPr>
            <p:cNvPr id="1204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552443" y="38173"/>
              <a:ext cx="129492" cy="64746"/>
            </a:xfrm>
            <a:prstGeom prst="rect">
              <a:avLst/>
            </a:prstGeom>
            <a:effectLst/>
          </p:spPr>
        </p:pic>
        <p:pic>
          <p:nvPicPr>
            <p:cNvPr id="1205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41252" y="110286"/>
              <a:ext cx="215245" cy="251301"/>
            </a:xfrm>
            <a:prstGeom prst="rect">
              <a:avLst/>
            </a:prstGeom>
            <a:effectLst/>
          </p:spPr>
        </p:pic>
        <p:pic>
          <p:nvPicPr>
            <p:cNvPr id="1205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210322" y="87489"/>
              <a:ext cx="318712" cy="238041"/>
            </a:xfrm>
            <a:prstGeom prst="rect">
              <a:avLst/>
            </a:prstGeom>
            <a:effectLst/>
          </p:spPr>
        </p:pic>
        <p:pic>
          <p:nvPicPr>
            <p:cNvPr id="1205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45315" y="86601"/>
              <a:ext cx="256496" cy="256174"/>
            </a:xfrm>
            <a:prstGeom prst="rect">
              <a:avLst/>
            </a:prstGeom>
            <a:effectLst/>
          </p:spPr>
        </p:pic>
        <p:pic>
          <p:nvPicPr>
            <p:cNvPr id="1205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832693" y="19360"/>
              <a:ext cx="124319" cy="336825"/>
            </a:xfrm>
            <a:prstGeom prst="rect">
              <a:avLst/>
            </a:prstGeom>
            <a:effectLst/>
          </p:spPr>
        </p:pic>
        <p:pic>
          <p:nvPicPr>
            <p:cNvPr id="1205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02908" y="89906"/>
              <a:ext cx="262274" cy="74153"/>
            </a:xfrm>
            <a:prstGeom prst="rect">
              <a:avLst/>
            </a:prstGeom>
            <a:effectLst/>
          </p:spPr>
        </p:pic>
        <p:pic>
          <p:nvPicPr>
            <p:cNvPr id="1206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992382" y="117225"/>
              <a:ext cx="223298" cy="216383"/>
            </a:xfrm>
            <a:prstGeom prst="rect">
              <a:avLst/>
            </a:prstGeom>
            <a:effectLst/>
          </p:spPr>
        </p:pic>
        <p:pic>
          <p:nvPicPr>
            <p:cNvPr id="1206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188558" y="120084"/>
              <a:ext cx="304602" cy="212905"/>
            </a:xfrm>
            <a:prstGeom prst="rect">
              <a:avLst/>
            </a:prstGeom>
            <a:effectLst/>
          </p:spPr>
        </p:pic>
        <p:pic>
          <p:nvPicPr>
            <p:cNvPr id="1206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514289" y="94085"/>
              <a:ext cx="289273" cy="255809"/>
            </a:xfrm>
            <a:prstGeom prst="rect">
              <a:avLst/>
            </a:prstGeom>
            <a:effectLst/>
          </p:spPr>
        </p:pic>
        <p:pic>
          <p:nvPicPr>
            <p:cNvPr id="1206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785846" y="19360"/>
              <a:ext cx="107074" cy="323415"/>
            </a:xfrm>
            <a:prstGeom prst="rect">
              <a:avLst/>
            </a:prstGeom>
            <a:effectLst/>
          </p:spPr>
        </p:pic>
        <p:pic>
          <p:nvPicPr>
            <p:cNvPr id="1206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29409" y="118124"/>
              <a:ext cx="318712" cy="224651"/>
            </a:xfrm>
            <a:prstGeom prst="rect">
              <a:avLst/>
            </a:prstGeom>
            <a:effectLst/>
          </p:spPr>
        </p:pic>
        <p:pic>
          <p:nvPicPr>
            <p:cNvPr id="1207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988625" y="42876"/>
              <a:ext cx="129493" cy="64746"/>
            </a:xfrm>
            <a:prstGeom prst="rect">
              <a:avLst/>
            </a:prstGeom>
            <a:effectLst/>
          </p:spPr>
        </p:pic>
        <p:pic>
          <p:nvPicPr>
            <p:cNvPr id="1207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79182" y="79110"/>
              <a:ext cx="237012" cy="246801"/>
            </a:xfrm>
            <a:prstGeom prst="rect">
              <a:avLst/>
            </a:prstGeom>
            <a:effectLst/>
          </p:spPr>
        </p:pic>
        <p:pic>
          <p:nvPicPr>
            <p:cNvPr id="120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240272" y="102239"/>
              <a:ext cx="202905" cy="242346"/>
            </a:xfrm>
            <a:prstGeom prst="rect">
              <a:avLst/>
            </a:prstGeom>
            <a:effectLst/>
          </p:spPr>
        </p:pic>
        <p:pic>
          <p:nvPicPr>
            <p:cNvPr id="1207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702039" y="67611"/>
              <a:ext cx="225553" cy="275164"/>
            </a:xfrm>
            <a:prstGeom prst="rect">
              <a:avLst/>
            </a:prstGeom>
            <a:effectLst/>
          </p:spPr>
        </p:pic>
        <p:pic>
          <p:nvPicPr>
            <p:cNvPr id="1207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193823" y="48452"/>
              <a:ext cx="195323" cy="260528"/>
            </a:xfrm>
            <a:prstGeom prst="rect">
              <a:avLst/>
            </a:prstGeom>
            <a:effectLst/>
          </p:spPr>
        </p:pic>
        <p:pic>
          <p:nvPicPr>
            <p:cNvPr id="1208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426674" y="60671"/>
              <a:ext cx="220485" cy="230959"/>
            </a:xfrm>
            <a:prstGeom prst="rect">
              <a:avLst/>
            </a:prstGeom>
            <a:effectLst/>
          </p:spPr>
        </p:pic>
        <p:pic>
          <p:nvPicPr>
            <p:cNvPr id="1208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615334" y="52282"/>
              <a:ext cx="191030" cy="240246"/>
            </a:xfrm>
            <a:prstGeom prst="rect">
              <a:avLst/>
            </a:prstGeom>
            <a:effectLst/>
          </p:spPr>
        </p:pic>
        <p:pic>
          <p:nvPicPr>
            <p:cNvPr id="1208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833960" y="50471"/>
              <a:ext cx="222564" cy="256828"/>
            </a:xfrm>
            <a:prstGeom prst="rect">
              <a:avLst/>
            </a:prstGeom>
            <a:effectLst/>
          </p:spPr>
        </p:pic>
        <p:pic>
          <p:nvPicPr>
            <p:cNvPr id="1208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057421" y="-112325"/>
              <a:ext cx="144699" cy="375148"/>
            </a:xfrm>
            <a:prstGeom prst="rect">
              <a:avLst/>
            </a:prstGeom>
            <a:effectLst/>
          </p:spPr>
        </p:pic>
        <p:pic>
          <p:nvPicPr>
            <p:cNvPr id="1208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202321" y="30972"/>
              <a:ext cx="249062" cy="288288"/>
            </a:xfrm>
            <a:prstGeom prst="rect">
              <a:avLst/>
            </a:prstGeom>
            <a:effectLst/>
          </p:spPr>
        </p:pic>
        <p:pic>
          <p:nvPicPr>
            <p:cNvPr id="1209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081486" y="207482"/>
              <a:ext cx="129492" cy="64747"/>
            </a:xfrm>
            <a:prstGeom prst="rect">
              <a:avLst/>
            </a:prstGeom>
            <a:effectLst/>
          </p:spPr>
        </p:pic>
        <p:pic>
          <p:nvPicPr>
            <p:cNvPr id="1209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929340" y="723007"/>
              <a:ext cx="78660" cy="386556"/>
            </a:xfrm>
            <a:prstGeom prst="rect">
              <a:avLst/>
            </a:prstGeom>
            <a:effectLst/>
          </p:spPr>
        </p:pic>
        <p:pic>
          <p:nvPicPr>
            <p:cNvPr id="1209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089244" y="701115"/>
              <a:ext cx="78587" cy="392581"/>
            </a:xfrm>
            <a:prstGeom prst="rect">
              <a:avLst/>
            </a:prstGeom>
            <a:effectLst/>
          </p:spPr>
        </p:pic>
        <p:pic>
          <p:nvPicPr>
            <p:cNvPr id="1209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062377" y="691897"/>
              <a:ext cx="297477" cy="405783"/>
            </a:xfrm>
            <a:prstGeom prst="rect">
              <a:avLst/>
            </a:prstGeom>
            <a:effectLst/>
          </p:spPr>
        </p:pic>
        <p:pic>
          <p:nvPicPr>
            <p:cNvPr id="1209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343209" y="652705"/>
              <a:ext cx="269538" cy="446866"/>
            </a:xfrm>
            <a:prstGeom prst="rect">
              <a:avLst/>
            </a:prstGeom>
            <a:effectLst/>
          </p:spPr>
        </p:pic>
        <p:pic>
          <p:nvPicPr>
            <p:cNvPr id="1210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559550" y="691061"/>
              <a:ext cx="408069" cy="409106"/>
            </a:xfrm>
            <a:prstGeom prst="rect">
              <a:avLst/>
            </a:prstGeom>
            <a:effectLst/>
          </p:spPr>
        </p:pic>
        <p:pic>
          <p:nvPicPr>
            <p:cNvPr id="1210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658314" y="922347"/>
              <a:ext cx="309305" cy="92965"/>
            </a:xfrm>
            <a:prstGeom prst="rect">
              <a:avLst/>
            </a:prstGeom>
            <a:effectLst/>
          </p:spPr>
        </p:pic>
        <p:pic>
          <p:nvPicPr>
            <p:cNvPr id="1210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957092" y="715224"/>
              <a:ext cx="270763" cy="386552"/>
            </a:xfrm>
            <a:prstGeom prst="rect">
              <a:avLst/>
            </a:prstGeom>
            <a:effectLst/>
          </p:spPr>
        </p:pic>
        <p:pic>
          <p:nvPicPr>
            <p:cNvPr id="1210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156866" y="709170"/>
              <a:ext cx="299173" cy="386094"/>
            </a:xfrm>
            <a:prstGeom prst="rect">
              <a:avLst/>
            </a:prstGeom>
            <a:effectLst/>
          </p:spPr>
        </p:pic>
        <p:pic>
          <p:nvPicPr>
            <p:cNvPr id="1210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462536" y="701303"/>
              <a:ext cx="72586" cy="412773"/>
            </a:xfrm>
            <a:prstGeom prst="rect">
              <a:avLst/>
            </a:prstGeom>
            <a:effectLst/>
          </p:spPr>
        </p:pic>
        <p:pic>
          <p:nvPicPr>
            <p:cNvPr id="12110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342556" y="790661"/>
              <a:ext cx="129492" cy="64747"/>
            </a:xfrm>
            <a:prstGeom prst="rect">
              <a:avLst/>
            </a:prstGeom>
            <a:effectLst/>
          </p:spPr>
        </p:pic>
        <p:pic>
          <p:nvPicPr>
            <p:cNvPr id="1211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17213" y="698275"/>
              <a:ext cx="549422" cy="385078"/>
            </a:xfrm>
            <a:prstGeom prst="rect">
              <a:avLst/>
            </a:prstGeom>
            <a:effectLst/>
          </p:spPr>
        </p:pic>
        <p:pic>
          <p:nvPicPr>
            <p:cNvPr id="1211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853804" y="729591"/>
              <a:ext cx="324251" cy="358077"/>
            </a:xfrm>
            <a:prstGeom prst="rect">
              <a:avLst/>
            </a:prstGeom>
            <a:effectLst/>
          </p:spPr>
        </p:pic>
        <p:pic>
          <p:nvPicPr>
            <p:cNvPr id="1211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100647" y="671517"/>
              <a:ext cx="293749" cy="441821"/>
            </a:xfrm>
            <a:prstGeom prst="rect">
              <a:avLst/>
            </a:prstGeom>
            <a:effectLst/>
          </p:spPr>
        </p:pic>
        <p:pic>
          <p:nvPicPr>
            <p:cNvPr id="1211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36345" y="1746961"/>
              <a:ext cx="209228" cy="307587"/>
            </a:xfrm>
            <a:prstGeom prst="rect">
              <a:avLst/>
            </a:prstGeom>
            <a:effectLst/>
          </p:spPr>
        </p:pic>
        <p:pic>
          <p:nvPicPr>
            <p:cNvPr id="1212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92776" y="1723324"/>
              <a:ext cx="169691" cy="150540"/>
            </a:xfrm>
            <a:prstGeom prst="rect">
              <a:avLst/>
            </a:prstGeom>
            <a:effectLst/>
          </p:spPr>
        </p:pic>
        <p:pic>
          <p:nvPicPr>
            <p:cNvPr id="1212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11912" y="1762337"/>
              <a:ext cx="77049" cy="146569"/>
            </a:xfrm>
            <a:prstGeom prst="rect">
              <a:avLst/>
            </a:prstGeom>
            <a:effectLst/>
          </p:spPr>
        </p:pic>
        <p:pic>
          <p:nvPicPr>
            <p:cNvPr id="1212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79126" y="1844160"/>
              <a:ext cx="70057" cy="346433"/>
            </a:xfrm>
            <a:prstGeom prst="rect">
              <a:avLst/>
            </a:prstGeom>
            <a:effectLst/>
          </p:spPr>
        </p:pic>
        <p:pic>
          <p:nvPicPr>
            <p:cNvPr id="1212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63194" y="1848184"/>
              <a:ext cx="185294" cy="208682"/>
            </a:xfrm>
            <a:prstGeom prst="rect">
              <a:avLst/>
            </a:prstGeom>
            <a:effectLst/>
          </p:spPr>
        </p:pic>
        <p:pic>
          <p:nvPicPr>
            <p:cNvPr id="1212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54377" y="1836112"/>
              <a:ext cx="156356" cy="239124"/>
            </a:xfrm>
            <a:prstGeom prst="rect">
              <a:avLst/>
            </a:prstGeom>
            <a:effectLst/>
          </p:spPr>
        </p:pic>
        <p:pic>
          <p:nvPicPr>
            <p:cNvPr id="1213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193782" y="1860256"/>
              <a:ext cx="100593" cy="217662"/>
            </a:xfrm>
            <a:prstGeom prst="rect">
              <a:avLst/>
            </a:prstGeom>
            <a:effectLst/>
          </p:spPr>
        </p:pic>
        <p:pic>
          <p:nvPicPr>
            <p:cNvPr id="12132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186280" y="1807943"/>
              <a:ext cx="119580" cy="64746"/>
            </a:xfrm>
            <a:prstGeom prst="rect">
              <a:avLst/>
            </a:prstGeom>
            <a:effectLst/>
          </p:spPr>
        </p:pic>
        <p:pic>
          <p:nvPicPr>
            <p:cNvPr id="1213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310356" y="1844160"/>
              <a:ext cx="260265" cy="239124"/>
            </a:xfrm>
            <a:prstGeom prst="rect">
              <a:avLst/>
            </a:prstGeom>
            <a:effectLst/>
          </p:spPr>
        </p:pic>
        <p:pic>
          <p:nvPicPr>
            <p:cNvPr id="1213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548574" y="1863239"/>
              <a:ext cx="251641" cy="228534"/>
            </a:xfrm>
            <a:prstGeom prst="rect">
              <a:avLst/>
            </a:prstGeom>
            <a:effectLst/>
          </p:spPr>
        </p:pic>
        <p:pic>
          <p:nvPicPr>
            <p:cNvPr id="1213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759366" y="1832684"/>
              <a:ext cx="192203" cy="280819"/>
            </a:xfrm>
            <a:prstGeom prst="rect">
              <a:avLst/>
            </a:prstGeom>
            <a:effectLst/>
          </p:spPr>
        </p:pic>
        <p:pic>
          <p:nvPicPr>
            <p:cNvPr id="1214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950550" y="1868304"/>
              <a:ext cx="84661" cy="229735"/>
            </a:xfrm>
            <a:prstGeom prst="rect">
              <a:avLst/>
            </a:prstGeom>
            <a:effectLst/>
          </p:spPr>
        </p:pic>
        <p:pic>
          <p:nvPicPr>
            <p:cNvPr id="1214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930921" y="1771956"/>
              <a:ext cx="92342" cy="112806"/>
            </a:xfrm>
            <a:prstGeom prst="rect">
              <a:avLst/>
            </a:prstGeom>
            <a:effectLst/>
          </p:spPr>
        </p:pic>
        <p:pic>
          <p:nvPicPr>
            <p:cNvPr id="1214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040705" y="1875387"/>
              <a:ext cx="225520" cy="250190"/>
            </a:xfrm>
            <a:prstGeom prst="rect">
              <a:avLst/>
            </a:prstGeom>
            <a:effectLst/>
          </p:spPr>
        </p:pic>
        <p:pic>
          <p:nvPicPr>
            <p:cNvPr id="1214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635458" y="1629722"/>
              <a:ext cx="216975" cy="350778"/>
            </a:xfrm>
            <a:prstGeom prst="rect">
              <a:avLst/>
            </a:prstGeom>
            <a:effectLst/>
          </p:spPr>
        </p:pic>
        <p:pic>
          <p:nvPicPr>
            <p:cNvPr id="1214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866638" y="1646979"/>
              <a:ext cx="177623" cy="354482"/>
            </a:xfrm>
            <a:prstGeom prst="rect">
              <a:avLst/>
            </a:prstGeom>
            <a:effectLst/>
          </p:spPr>
        </p:pic>
        <p:pic>
          <p:nvPicPr>
            <p:cNvPr id="1215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850706" y="1771726"/>
              <a:ext cx="251947" cy="80843"/>
            </a:xfrm>
            <a:prstGeom prst="rect">
              <a:avLst/>
            </a:prstGeom>
            <a:effectLst/>
          </p:spPr>
        </p:pic>
        <p:pic>
          <p:nvPicPr>
            <p:cNvPr id="1215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133498" y="1652281"/>
              <a:ext cx="151287" cy="144710"/>
            </a:xfrm>
            <a:prstGeom prst="rect">
              <a:avLst/>
            </a:prstGeom>
            <a:effectLst/>
          </p:spPr>
        </p:pic>
        <p:pic>
          <p:nvPicPr>
            <p:cNvPr id="1215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128386" y="1592600"/>
              <a:ext cx="201297" cy="452048"/>
            </a:xfrm>
            <a:prstGeom prst="rect">
              <a:avLst/>
            </a:prstGeom>
            <a:effectLst/>
          </p:spPr>
        </p:pic>
        <p:pic>
          <p:nvPicPr>
            <p:cNvPr id="1215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292052" y="1819298"/>
              <a:ext cx="153138" cy="159080"/>
            </a:xfrm>
            <a:prstGeom prst="rect">
              <a:avLst/>
            </a:prstGeom>
            <a:effectLst/>
          </p:spPr>
        </p:pic>
        <p:pic>
          <p:nvPicPr>
            <p:cNvPr id="1215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850602" y="1537613"/>
              <a:ext cx="84496" cy="390294"/>
            </a:xfrm>
            <a:prstGeom prst="rect">
              <a:avLst/>
            </a:prstGeom>
            <a:effectLst/>
          </p:spPr>
        </p:pic>
        <p:pic>
          <p:nvPicPr>
            <p:cNvPr id="1216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003605" y="1687220"/>
              <a:ext cx="78864" cy="241807"/>
            </a:xfrm>
            <a:prstGeom prst="rect">
              <a:avLst/>
            </a:prstGeom>
            <a:effectLst/>
          </p:spPr>
        </p:pic>
        <p:pic>
          <p:nvPicPr>
            <p:cNvPr id="1216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973909" y="1583935"/>
              <a:ext cx="72712" cy="103646"/>
            </a:xfrm>
            <a:prstGeom prst="rect">
              <a:avLst/>
            </a:prstGeom>
            <a:effectLst/>
          </p:spPr>
        </p:pic>
        <p:pic>
          <p:nvPicPr>
            <p:cNvPr id="1216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101364" y="1667099"/>
              <a:ext cx="160339" cy="250026"/>
            </a:xfrm>
            <a:prstGeom prst="rect">
              <a:avLst/>
            </a:prstGeom>
            <a:effectLst/>
          </p:spPr>
        </p:pic>
        <p:pic>
          <p:nvPicPr>
            <p:cNvPr id="1216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268484" y="1705164"/>
              <a:ext cx="244147" cy="219988"/>
            </a:xfrm>
            <a:prstGeom prst="rect">
              <a:avLst/>
            </a:prstGeom>
            <a:effectLst/>
          </p:spPr>
        </p:pic>
        <p:pic>
          <p:nvPicPr>
            <p:cNvPr id="1216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479717" y="1574545"/>
              <a:ext cx="168336" cy="323360"/>
            </a:xfrm>
            <a:prstGeom prst="rect">
              <a:avLst/>
            </a:prstGeom>
            <a:effectLst/>
          </p:spPr>
        </p:pic>
        <p:pic>
          <p:nvPicPr>
            <p:cNvPr id="1217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562064" y="1562473"/>
              <a:ext cx="301484" cy="373261"/>
            </a:xfrm>
            <a:prstGeom prst="rect">
              <a:avLst/>
            </a:prstGeom>
            <a:effectLst/>
          </p:spPr>
        </p:pic>
        <p:pic>
          <p:nvPicPr>
            <p:cNvPr id="1217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021435" y="1559081"/>
              <a:ext cx="212639" cy="369443"/>
            </a:xfrm>
            <a:prstGeom prst="rect">
              <a:avLst/>
            </a:prstGeom>
            <a:effectLst/>
          </p:spPr>
        </p:pic>
        <p:pic>
          <p:nvPicPr>
            <p:cNvPr id="1217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182974" y="1702191"/>
              <a:ext cx="237779" cy="242932"/>
            </a:xfrm>
            <a:prstGeom prst="rect">
              <a:avLst/>
            </a:prstGeom>
            <a:effectLst/>
          </p:spPr>
        </p:pic>
        <p:pic>
          <p:nvPicPr>
            <p:cNvPr id="1217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423717" y="1672320"/>
              <a:ext cx="149552" cy="244365"/>
            </a:xfrm>
            <a:prstGeom prst="rect">
              <a:avLst/>
            </a:prstGeom>
            <a:effectLst/>
          </p:spPr>
        </p:pic>
        <p:pic>
          <p:nvPicPr>
            <p:cNvPr id="1217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555156" y="1685209"/>
              <a:ext cx="251947" cy="226528"/>
            </a:xfrm>
            <a:prstGeom prst="rect">
              <a:avLst/>
            </a:prstGeom>
            <a:effectLst/>
          </p:spPr>
        </p:pic>
        <p:pic>
          <p:nvPicPr>
            <p:cNvPr id="1218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53371" y="2218401"/>
              <a:ext cx="232032" cy="88891"/>
            </a:xfrm>
            <a:prstGeom prst="rect">
              <a:avLst/>
            </a:prstGeom>
            <a:effectLst/>
          </p:spPr>
        </p:pic>
        <p:pic>
          <p:nvPicPr>
            <p:cNvPr id="1218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82580" y="2246569"/>
              <a:ext cx="255145" cy="328474"/>
            </a:xfrm>
            <a:prstGeom prst="rect">
              <a:avLst/>
            </a:prstGeom>
            <a:effectLst/>
          </p:spPr>
        </p:pic>
        <p:pic>
          <p:nvPicPr>
            <p:cNvPr id="1218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92015" y="2197136"/>
              <a:ext cx="172623" cy="190638"/>
            </a:xfrm>
            <a:prstGeom prst="rect">
              <a:avLst/>
            </a:prstGeom>
            <a:effectLst/>
          </p:spPr>
        </p:pic>
        <p:pic>
          <p:nvPicPr>
            <p:cNvPr id="1218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30904" y="2342433"/>
              <a:ext cx="104577" cy="431824"/>
            </a:xfrm>
            <a:prstGeom prst="rect">
              <a:avLst/>
            </a:prstGeom>
            <a:effectLst/>
          </p:spPr>
        </p:pic>
        <p:pic>
          <p:nvPicPr>
            <p:cNvPr id="1218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910989" y="2353380"/>
              <a:ext cx="221919" cy="242838"/>
            </a:xfrm>
            <a:prstGeom prst="rect">
              <a:avLst/>
            </a:prstGeom>
            <a:effectLst/>
          </p:spPr>
        </p:pic>
        <p:pic>
          <p:nvPicPr>
            <p:cNvPr id="1219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148840" y="2355220"/>
              <a:ext cx="141552" cy="202282"/>
            </a:xfrm>
            <a:prstGeom prst="rect">
              <a:avLst/>
            </a:prstGeom>
            <a:effectLst/>
          </p:spPr>
        </p:pic>
        <p:pic>
          <p:nvPicPr>
            <p:cNvPr id="1219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293623" y="2373999"/>
              <a:ext cx="76429" cy="194859"/>
            </a:xfrm>
            <a:prstGeom prst="rect">
              <a:avLst/>
            </a:prstGeom>
            <a:effectLst/>
          </p:spPr>
        </p:pic>
        <p:pic>
          <p:nvPicPr>
            <p:cNvPr id="12194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269923" y="2302907"/>
              <a:ext cx="119579" cy="64746"/>
            </a:xfrm>
            <a:prstGeom prst="rect">
              <a:avLst/>
            </a:prstGeom>
            <a:effectLst/>
          </p:spPr>
        </p:pic>
        <p:pic>
          <p:nvPicPr>
            <p:cNvPr id="12196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380982" y="2335099"/>
              <a:ext cx="287794" cy="227052"/>
            </a:xfrm>
            <a:prstGeom prst="rect">
              <a:avLst/>
            </a:prstGeom>
            <a:effectLst/>
          </p:spPr>
        </p:pic>
        <p:pic>
          <p:nvPicPr>
            <p:cNvPr id="12198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630583" y="2369776"/>
              <a:ext cx="225394" cy="211154"/>
            </a:xfrm>
            <a:prstGeom prst="rect">
              <a:avLst/>
            </a:prstGeom>
            <a:effectLst/>
          </p:spPr>
        </p:pic>
        <p:pic>
          <p:nvPicPr>
            <p:cNvPr id="12200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831060" y="2351196"/>
              <a:ext cx="176270" cy="211456"/>
            </a:xfrm>
            <a:prstGeom prst="rect">
              <a:avLst/>
            </a:prstGeom>
            <a:effectLst/>
          </p:spPr>
        </p:pic>
        <p:pic>
          <p:nvPicPr>
            <p:cNvPr id="12202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975483" y="2359474"/>
              <a:ext cx="95575" cy="229504"/>
            </a:xfrm>
            <a:prstGeom prst="rect">
              <a:avLst/>
            </a:prstGeom>
            <a:effectLst/>
          </p:spPr>
        </p:pic>
        <p:pic>
          <p:nvPicPr>
            <p:cNvPr id="12204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994827" y="2258641"/>
              <a:ext cx="119580" cy="64747"/>
            </a:xfrm>
            <a:prstGeom prst="rect">
              <a:avLst/>
            </a:prstGeom>
            <a:effectLst/>
          </p:spPr>
        </p:pic>
        <p:pic>
          <p:nvPicPr>
            <p:cNvPr id="1220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2088044" y="2373036"/>
              <a:ext cx="229960" cy="215942"/>
            </a:xfrm>
            <a:prstGeom prst="rect">
              <a:avLst/>
            </a:prstGeom>
            <a:effectLst/>
          </p:spPr>
        </p:pic>
        <p:pic>
          <p:nvPicPr>
            <p:cNvPr id="1220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650847" y="2209589"/>
              <a:ext cx="206613" cy="325735"/>
            </a:xfrm>
            <a:prstGeom prst="rect">
              <a:avLst/>
            </a:prstGeom>
            <a:effectLst/>
          </p:spPr>
        </p:pic>
        <p:pic>
          <p:nvPicPr>
            <p:cNvPr id="1221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883164" y="2215341"/>
              <a:ext cx="211523" cy="350586"/>
            </a:xfrm>
            <a:prstGeom prst="rect">
              <a:avLst/>
            </a:prstGeom>
            <a:effectLst/>
          </p:spPr>
        </p:pic>
        <p:pic>
          <p:nvPicPr>
            <p:cNvPr id="1221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147568" y="2200963"/>
              <a:ext cx="143613" cy="141204"/>
            </a:xfrm>
            <a:prstGeom prst="rect">
              <a:avLst/>
            </a:prstGeom>
            <a:effectLst/>
          </p:spPr>
        </p:pic>
        <p:pic>
          <p:nvPicPr>
            <p:cNvPr id="1221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3189260" y="2114371"/>
              <a:ext cx="160338" cy="454487"/>
            </a:xfrm>
            <a:prstGeom prst="rect">
              <a:avLst/>
            </a:prstGeom>
            <a:effectLst/>
          </p:spPr>
        </p:pic>
        <p:pic>
          <p:nvPicPr>
            <p:cNvPr id="1221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326484" y="2345972"/>
              <a:ext cx="149845" cy="162512"/>
            </a:xfrm>
            <a:prstGeom prst="rect">
              <a:avLst/>
            </a:prstGeom>
            <a:effectLst/>
          </p:spPr>
        </p:pic>
        <p:pic>
          <p:nvPicPr>
            <p:cNvPr id="1221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824642" y="2089630"/>
              <a:ext cx="74609" cy="390698"/>
            </a:xfrm>
            <a:prstGeom prst="rect">
              <a:avLst/>
            </a:prstGeom>
            <a:effectLst/>
          </p:spPr>
        </p:pic>
        <p:pic>
          <p:nvPicPr>
            <p:cNvPr id="1222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934079" y="2231208"/>
              <a:ext cx="92628" cy="249120"/>
            </a:xfrm>
            <a:prstGeom prst="rect">
              <a:avLst/>
            </a:prstGeom>
            <a:effectLst/>
          </p:spPr>
        </p:pic>
        <p:pic>
          <p:nvPicPr>
            <p:cNvPr id="12222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918611" y="2166087"/>
              <a:ext cx="119580" cy="64747"/>
            </a:xfrm>
            <a:prstGeom prst="rect">
              <a:avLst/>
            </a:prstGeom>
            <a:effectLst/>
          </p:spPr>
        </p:pic>
        <p:pic>
          <p:nvPicPr>
            <p:cNvPr id="1222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093398" y="2190540"/>
              <a:ext cx="172288" cy="272350"/>
            </a:xfrm>
            <a:prstGeom prst="rect">
              <a:avLst/>
            </a:prstGeom>
            <a:effectLst/>
          </p:spPr>
        </p:pic>
        <p:pic>
          <p:nvPicPr>
            <p:cNvPr id="1222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238283" y="2226161"/>
              <a:ext cx="182739" cy="216063"/>
            </a:xfrm>
            <a:prstGeom prst="rect">
              <a:avLst/>
            </a:prstGeom>
            <a:effectLst/>
          </p:spPr>
        </p:pic>
        <p:pic>
          <p:nvPicPr>
            <p:cNvPr id="1222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4416612" y="2101702"/>
              <a:ext cx="179662" cy="328244"/>
            </a:xfrm>
            <a:prstGeom prst="rect">
              <a:avLst/>
            </a:prstGeom>
            <a:effectLst/>
          </p:spPr>
        </p:pic>
        <p:pic>
          <p:nvPicPr>
            <p:cNvPr id="12230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509933" y="2101702"/>
              <a:ext cx="259057" cy="351687"/>
            </a:xfrm>
            <a:prstGeom prst="rect">
              <a:avLst/>
            </a:prstGeom>
            <a:effectLst/>
          </p:spPr>
        </p:pic>
        <p:pic>
          <p:nvPicPr>
            <p:cNvPr id="1223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965673" y="2068794"/>
              <a:ext cx="286307" cy="374399"/>
            </a:xfrm>
            <a:prstGeom prst="rect">
              <a:avLst/>
            </a:prstGeom>
            <a:effectLst/>
          </p:spPr>
        </p:pic>
        <p:pic>
          <p:nvPicPr>
            <p:cNvPr id="12234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238774" y="2216673"/>
              <a:ext cx="225792" cy="239510"/>
            </a:xfrm>
            <a:prstGeom prst="rect">
              <a:avLst/>
            </a:prstGeom>
            <a:effectLst/>
          </p:spPr>
        </p:pic>
        <p:pic>
          <p:nvPicPr>
            <p:cNvPr id="12236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455581" y="2179387"/>
              <a:ext cx="156355" cy="240173"/>
            </a:xfrm>
            <a:prstGeom prst="rect">
              <a:avLst/>
            </a:prstGeom>
            <a:effectLst/>
          </p:spPr>
        </p:pic>
        <p:pic>
          <p:nvPicPr>
            <p:cNvPr id="12238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622866" y="2196743"/>
              <a:ext cx="204152" cy="214085"/>
            </a:xfrm>
            <a:prstGeom prst="rect">
              <a:avLst/>
            </a:prstGeom>
            <a:effectLst/>
          </p:spPr>
        </p:pic>
        <p:pic>
          <p:nvPicPr>
            <p:cNvPr id="12240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425065" y="3075505"/>
              <a:ext cx="222920" cy="376676"/>
            </a:xfrm>
            <a:prstGeom prst="rect">
              <a:avLst/>
            </a:prstGeom>
            <a:effectLst/>
          </p:spPr>
        </p:pic>
        <p:pic>
          <p:nvPicPr>
            <p:cNvPr id="12242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29525" y="3013637"/>
              <a:ext cx="166977" cy="203100"/>
            </a:xfrm>
            <a:prstGeom prst="rect">
              <a:avLst/>
            </a:prstGeom>
            <a:effectLst/>
          </p:spPr>
        </p:pic>
        <p:pic>
          <p:nvPicPr>
            <p:cNvPr id="12244" name="Linea Linea" descr="Linea Line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64044" y="3111750"/>
              <a:ext cx="140424" cy="72795"/>
            </a:xfrm>
            <a:prstGeom prst="rect">
              <a:avLst/>
            </a:prstGeom>
            <a:effectLst/>
          </p:spPr>
        </p:pic>
        <p:pic>
          <p:nvPicPr>
            <p:cNvPr id="1224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62768" y="3033825"/>
              <a:ext cx="140424" cy="227178"/>
            </a:xfrm>
            <a:prstGeom prst="rect">
              <a:avLst/>
            </a:prstGeom>
            <a:effectLst/>
          </p:spPr>
        </p:pic>
        <p:pic>
          <p:nvPicPr>
            <p:cNvPr id="1224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082258" y="3041999"/>
              <a:ext cx="172287" cy="222582"/>
            </a:xfrm>
            <a:prstGeom prst="rect">
              <a:avLst/>
            </a:prstGeom>
            <a:effectLst/>
          </p:spPr>
        </p:pic>
        <p:pic>
          <p:nvPicPr>
            <p:cNvPr id="12250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263949" y="3043132"/>
              <a:ext cx="276282" cy="216399"/>
            </a:xfrm>
            <a:prstGeom prst="rect">
              <a:avLst/>
            </a:prstGeom>
            <a:effectLst/>
          </p:spPr>
        </p:pic>
        <p:pic>
          <p:nvPicPr>
            <p:cNvPr id="12252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528353" y="3055413"/>
              <a:ext cx="200168" cy="201565"/>
            </a:xfrm>
            <a:prstGeom prst="rect">
              <a:avLst/>
            </a:prstGeom>
            <a:effectLst/>
          </p:spPr>
        </p:pic>
        <p:pic>
          <p:nvPicPr>
            <p:cNvPr id="12254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745540" y="2943932"/>
              <a:ext cx="126369" cy="309022"/>
            </a:xfrm>
            <a:prstGeom prst="rect">
              <a:avLst/>
            </a:prstGeom>
            <a:effectLst/>
          </p:spPr>
        </p:pic>
        <p:pic>
          <p:nvPicPr>
            <p:cNvPr id="12256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1714883" y="3048954"/>
              <a:ext cx="153043" cy="177608"/>
            </a:xfrm>
            <a:prstGeom prst="rect">
              <a:avLst/>
            </a:prstGeom>
            <a:effectLst/>
          </p:spPr>
        </p:pic>
        <p:pic>
          <p:nvPicPr>
            <p:cNvPr id="12258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864860" y="3023733"/>
              <a:ext cx="190266" cy="241293"/>
            </a:xfrm>
            <a:prstGeom prst="rect">
              <a:avLst/>
            </a:prstGeom>
            <a:effectLst/>
          </p:spPr>
        </p:pic>
        <p:pic>
          <p:nvPicPr>
            <p:cNvPr id="12260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2030210" y="3027244"/>
              <a:ext cx="160338" cy="209780"/>
            </a:xfrm>
            <a:prstGeom prst="rect">
              <a:avLst/>
            </a:prstGeom>
            <a:effectLst/>
          </p:spPr>
        </p:pic>
        <p:pic>
          <p:nvPicPr>
            <p:cNvPr id="12262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176813" y="3035292"/>
              <a:ext cx="73480" cy="225711"/>
            </a:xfrm>
            <a:prstGeom prst="rect">
              <a:avLst/>
            </a:prstGeom>
            <a:effectLst/>
          </p:spPr>
        </p:pic>
        <p:pic>
          <p:nvPicPr>
            <p:cNvPr id="12264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180028" y="2935768"/>
              <a:ext cx="86197" cy="95861"/>
            </a:xfrm>
            <a:prstGeom prst="rect">
              <a:avLst/>
            </a:prstGeom>
            <a:effectLst/>
          </p:spPr>
        </p:pic>
        <p:pic>
          <p:nvPicPr>
            <p:cNvPr id="12266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237957" y="3041294"/>
              <a:ext cx="235383" cy="195334"/>
            </a:xfrm>
            <a:prstGeom prst="rect">
              <a:avLst/>
            </a:prstGeom>
            <a:effectLst/>
          </p:spPr>
        </p:pic>
        <p:pic>
          <p:nvPicPr>
            <p:cNvPr id="12268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245561" y="3274055"/>
              <a:ext cx="236015" cy="79501"/>
            </a:xfrm>
            <a:prstGeom prst="rect">
              <a:avLst/>
            </a:prstGeom>
            <a:effectLst/>
          </p:spPr>
        </p:pic>
        <p:pic>
          <p:nvPicPr>
            <p:cNvPr id="12270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343258" y="3288810"/>
              <a:ext cx="72485" cy="274000"/>
            </a:xfrm>
            <a:prstGeom prst="rect">
              <a:avLst/>
            </a:prstGeom>
            <a:effectLst/>
          </p:spPr>
        </p:pic>
        <p:pic>
          <p:nvPicPr>
            <p:cNvPr id="12272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228301" y="3490015"/>
              <a:ext cx="309037" cy="92915"/>
            </a:xfrm>
            <a:prstGeom prst="rect">
              <a:avLst/>
            </a:prstGeom>
            <a:effectLst/>
          </p:spPr>
        </p:pic>
        <p:pic>
          <p:nvPicPr>
            <p:cNvPr id="12274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578719" y="3364552"/>
              <a:ext cx="234531" cy="388486"/>
            </a:xfrm>
            <a:prstGeom prst="rect">
              <a:avLst/>
            </a:prstGeom>
            <a:effectLst/>
          </p:spPr>
        </p:pic>
        <p:pic>
          <p:nvPicPr>
            <p:cNvPr id="12276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791230" y="3353196"/>
              <a:ext cx="164322" cy="206306"/>
            </a:xfrm>
            <a:prstGeom prst="rect">
              <a:avLst/>
            </a:prstGeom>
            <a:effectLst/>
          </p:spPr>
        </p:pic>
        <p:pic>
          <p:nvPicPr>
            <p:cNvPr id="12278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900706" y="3365093"/>
              <a:ext cx="182301" cy="185352"/>
            </a:xfrm>
            <a:prstGeom prst="rect">
              <a:avLst/>
            </a:prstGeom>
            <a:effectLst/>
          </p:spPr>
        </p:pic>
        <p:pic>
          <p:nvPicPr>
            <p:cNvPr id="12280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2042159" y="3360596"/>
              <a:ext cx="164321" cy="170021"/>
            </a:xfrm>
            <a:prstGeom prst="rect">
              <a:avLst/>
            </a:prstGeom>
            <a:effectLst/>
          </p:spPr>
        </p:pic>
        <p:pic>
          <p:nvPicPr>
            <p:cNvPr id="12282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2144952" y="3220400"/>
              <a:ext cx="89409" cy="326313"/>
            </a:xfrm>
            <a:prstGeom prst="rect">
              <a:avLst/>
            </a:prstGeom>
            <a:effectLst/>
          </p:spPr>
        </p:pic>
        <p:pic>
          <p:nvPicPr>
            <p:cNvPr id="12284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237889" y="3384374"/>
              <a:ext cx="175653" cy="179777"/>
            </a:xfrm>
            <a:prstGeom prst="rect">
              <a:avLst/>
            </a:prstGeom>
            <a:effectLst/>
          </p:spPr>
        </p:pic>
        <p:pic>
          <p:nvPicPr>
            <p:cNvPr id="12286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902485" y="2951121"/>
              <a:ext cx="266638" cy="334031"/>
            </a:xfrm>
            <a:prstGeom prst="rect">
              <a:avLst/>
            </a:prstGeom>
            <a:effectLst/>
          </p:spPr>
        </p:pic>
        <p:pic>
          <p:nvPicPr>
            <p:cNvPr id="12288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3157396" y="2964718"/>
              <a:ext cx="193802" cy="309315"/>
            </a:xfrm>
            <a:prstGeom prst="rect">
              <a:avLst/>
            </a:prstGeom>
            <a:effectLst/>
          </p:spPr>
        </p:pic>
        <p:pic>
          <p:nvPicPr>
            <p:cNvPr id="12290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360528" y="2987517"/>
              <a:ext cx="149207" cy="127600"/>
            </a:xfrm>
            <a:prstGeom prst="rect">
              <a:avLst/>
            </a:prstGeom>
            <a:effectLst/>
          </p:spPr>
        </p:pic>
        <p:pic>
          <p:nvPicPr>
            <p:cNvPr id="12292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368789" y="2898473"/>
              <a:ext cx="183942" cy="577356"/>
            </a:xfrm>
            <a:prstGeom prst="rect">
              <a:avLst/>
            </a:prstGeom>
            <a:effectLst/>
          </p:spPr>
        </p:pic>
        <p:pic>
          <p:nvPicPr>
            <p:cNvPr id="12294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494438" y="3196256"/>
              <a:ext cx="159844" cy="158769"/>
            </a:xfrm>
            <a:prstGeom prst="rect">
              <a:avLst/>
            </a:prstGeom>
            <a:effectLst/>
          </p:spPr>
        </p:pic>
        <p:pic>
          <p:nvPicPr>
            <p:cNvPr id="12296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4013739" y="2846160"/>
              <a:ext cx="84661" cy="396271"/>
            </a:xfrm>
            <a:prstGeom prst="rect">
              <a:avLst/>
            </a:prstGeom>
            <a:effectLst/>
          </p:spPr>
        </p:pic>
        <p:pic>
          <p:nvPicPr>
            <p:cNvPr id="12298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4129245" y="2982263"/>
              <a:ext cx="96611" cy="246547"/>
            </a:xfrm>
            <a:prstGeom prst="rect">
              <a:avLst/>
            </a:prstGeom>
            <a:effectLst/>
          </p:spPr>
        </p:pic>
        <p:pic>
          <p:nvPicPr>
            <p:cNvPr id="12300" name="Forma Forma" descr="Form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4143138" y="2895049"/>
              <a:ext cx="74752" cy="72195"/>
            </a:xfrm>
            <a:prstGeom prst="rect">
              <a:avLst/>
            </a:prstGeom>
            <a:effectLst/>
          </p:spPr>
        </p:pic>
        <p:pic>
          <p:nvPicPr>
            <p:cNvPr id="12302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4260687" y="2954810"/>
              <a:ext cx="184233" cy="264118"/>
            </a:xfrm>
            <a:prstGeom prst="rect">
              <a:avLst/>
            </a:prstGeom>
            <a:effectLst/>
          </p:spPr>
        </p:pic>
        <p:pic>
          <p:nvPicPr>
            <p:cNvPr id="12304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4447885" y="3005269"/>
              <a:ext cx="160338" cy="211468"/>
            </a:xfrm>
            <a:prstGeom prst="rect">
              <a:avLst/>
            </a:prstGeom>
            <a:effectLst/>
          </p:spPr>
        </p:pic>
        <p:pic>
          <p:nvPicPr>
            <p:cNvPr id="12306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4611187" y="2870304"/>
              <a:ext cx="176270" cy="317621"/>
            </a:xfrm>
            <a:prstGeom prst="rect">
              <a:avLst/>
            </a:prstGeom>
            <a:effectLst/>
          </p:spPr>
        </p:pic>
        <p:pic>
          <p:nvPicPr>
            <p:cNvPr id="12308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4720663" y="2854208"/>
              <a:ext cx="275987" cy="372092"/>
            </a:xfrm>
            <a:prstGeom prst="rect">
              <a:avLst/>
            </a:prstGeom>
            <a:effectLst/>
          </p:spPr>
        </p:pic>
        <p:pic>
          <p:nvPicPr>
            <p:cNvPr id="12310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5171521" y="2984840"/>
              <a:ext cx="253215" cy="235922"/>
            </a:xfrm>
            <a:prstGeom prst="rect">
              <a:avLst/>
            </a:prstGeom>
            <a:effectLst/>
          </p:spPr>
        </p:pic>
        <p:pic>
          <p:nvPicPr>
            <p:cNvPr id="12312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5411768" y="3013768"/>
              <a:ext cx="184714" cy="178348"/>
            </a:xfrm>
            <a:prstGeom prst="rect">
              <a:avLst/>
            </a:prstGeom>
            <a:effectLst/>
          </p:spPr>
        </p:pic>
        <p:pic>
          <p:nvPicPr>
            <p:cNvPr id="12314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5487445" y="2834087"/>
              <a:ext cx="116526" cy="376472"/>
            </a:xfrm>
            <a:prstGeom prst="rect">
              <a:avLst/>
            </a:prstGeom>
            <a:effectLst/>
          </p:spPr>
        </p:pic>
        <p:pic>
          <p:nvPicPr>
            <p:cNvPr id="12316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630833" y="3014728"/>
              <a:ext cx="196185" cy="206750"/>
            </a:xfrm>
            <a:prstGeom prst="rect">
              <a:avLst/>
            </a:prstGeom>
            <a:effectLst/>
          </p:spPr>
        </p:pic>
        <p:pic>
          <p:nvPicPr>
            <p:cNvPr id="12318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902140" y="3051388"/>
              <a:ext cx="119580" cy="64747"/>
            </a:xfrm>
            <a:prstGeom prst="rect">
              <a:avLst/>
            </a:prstGeom>
            <a:effectLst/>
          </p:spPr>
        </p:pic>
        <p:pic>
          <p:nvPicPr>
            <p:cNvPr id="12320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5795364" y="3006869"/>
              <a:ext cx="194957" cy="451408"/>
            </a:xfrm>
            <a:prstGeom prst="rect">
              <a:avLst/>
            </a:prstGeom>
            <a:effectLst/>
          </p:spPr>
        </p:pic>
        <p:pic>
          <p:nvPicPr>
            <p:cNvPr id="12322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6005234" y="3007123"/>
              <a:ext cx="243981" cy="185470"/>
            </a:xfrm>
            <a:prstGeom prst="rect">
              <a:avLst/>
            </a:prstGeom>
            <a:effectLst/>
          </p:spPr>
        </p:pic>
        <p:pic>
          <p:nvPicPr>
            <p:cNvPr id="12324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233127" y="3003045"/>
              <a:ext cx="255067" cy="211714"/>
            </a:xfrm>
            <a:prstGeom prst="rect">
              <a:avLst/>
            </a:prstGeom>
            <a:effectLst/>
          </p:spPr>
        </p:pic>
        <p:pic>
          <p:nvPicPr>
            <p:cNvPr id="12326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6427886" y="2870131"/>
              <a:ext cx="199713" cy="355041"/>
            </a:xfrm>
            <a:prstGeom prst="rect">
              <a:avLst/>
            </a:prstGeom>
            <a:effectLst/>
          </p:spPr>
        </p:pic>
        <p:pic>
          <p:nvPicPr>
            <p:cNvPr id="12328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399550" y="2966882"/>
              <a:ext cx="263896" cy="64747"/>
            </a:xfrm>
            <a:prstGeom prst="rect">
              <a:avLst/>
            </a:prstGeom>
            <a:effectLst/>
          </p:spPr>
        </p:pic>
        <p:pic>
          <p:nvPicPr>
            <p:cNvPr id="12330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6548233" y="3006224"/>
              <a:ext cx="188922" cy="193125"/>
            </a:xfrm>
            <a:prstGeom prst="rect">
              <a:avLst/>
            </a:prstGeom>
            <a:effectLst/>
          </p:spPr>
        </p:pic>
        <p:pic>
          <p:nvPicPr>
            <p:cNvPr id="12332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66222" y="3961065"/>
              <a:ext cx="242654" cy="345990"/>
            </a:xfrm>
            <a:prstGeom prst="rect">
              <a:avLst/>
            </a:prstGeom>
            <a:effectLst/>
          </p:spPr>
        </p:pic>
        <p:pic>
          <p:nvPicPr>
            <p:cNvPr id="12334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665704" y="3932490"/>
              <a:ext cx="186560" cy="197717"/>
            </a:xfrm>
            <a:prstGeom prst="rect">
              <a:avLst/>
            </a:prstGeom>
            <a:effectLst/>
          </p:spPr>
        </p:pic>
        <p:pic>
          <p:nvPicPr>
            <p:cNvPr id="12336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1114122" y="4044994"/>
              <a:ext cx="143432" cy="263849"/>
            </a:xfrm>
            <a:prstGeom prst="rect">
              <a:avLst/>
            </a:prstGeom>
            <a:effectLst/>
          </p:spPr>
        </p:pic>
        <p:pic>
          <p:nvPicPr>
            <p:cNvPr id="12338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1245561" y="4062143"/>
              <a:ext cx="204151" cy="219786"/>
            </a:xfrm>
            <a:prstGeom prst="rect">
              <a:avLst/>
            </a:prstGeom>
            <a:effectLst/>
          </p:spPr>
        </p:pic>
        <p:pic>
          <p:nvPicPr>
            <p:cNvPr id="12340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1469687" y="4039204"/>
              <a:ext cx="259450" cy="236407"/>
            </a:xfrm>
            <a:prstGeom prst="rect">
              <a:avLst/>
            </a:prstGeom>
            <a:effectLst/>
          </p:spPr>
        </p:pic>
        <p:pic>
          <p:nvPicPr>
            <p:cNvPr id="12342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1739451" y="4047897"/>
              <a:ext cx="224067" cy="230119"/>
            </a:xfrm>
            <a:prstGeom prst="rect">
              <a:avLst/>
            </a:prstGeom>
            <a:effectLst/>
          </p:spPr>
        </p:pic>
        <p:pic>
          <p:nvPicPr>
            <p:cNvPr id="12344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942584" y="4096992"/>
              <a:ext cx="165846" cy="194751"/>
            </a:xfrm>
            <a:prstGeom prst="rect">
              <a:avLst/>
            </a:prstGeom>
            <a:effectLst/>
          </p:spPr>
        </p:pic>
        <p:pic>
          <p:nvPicPr>
            <p:cNvPr id="12346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2050125" y="3960834"/>
              <a:ext cx="104576" cy="309941"/>
            </a:xfrm>
            <a:prstGeom prst="rect">
              <a:avLst/>
            </a:prstGeom>
            <a:effectLst/>
          </p:spPr>
        </p:pic>
        <p:pic>
          <p:nvPicPr>
            <p:cNvPr id="12348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2130781" y="4053695"/>
              <a:ext cx="215104" cy="249548"/>
            </a:xfrm>
            <a:prstGeom prst="rect">
              <a:avLst/>
            </a:prstGeom>
            <a:effectLst/>
          </p:spPr>
        </p:pic>
        <p:pic>
          <p:nvPicPr>
            <p:cNvPr id="12350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2320968" y="4065460"/>
              <a:ext cx="172287" cy="184869"/>
            </a:xfrm>
            <a:prstGeom prst="rect">
              <a:avLst/>
            </a:prstGeom>
            <a:effectLst/>
          </p:spPr>
        </p:pic>
        <p:pic>
          <p:nvPicPr>
            <p:cNvPr id="12352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2468339" y="4077532"/>
              <a:ext cx="76695" cy="213639"/>
            </a:xfrm>
            <a:prstGeom prst="rect">
              <a:avLst/>
            </a:prstGeom>
            <a:effectLst/>
          </p:spPr>
        </p:pic>
        <p:pic>
          <p:nvPicPr>
            <p:cNvPr id="12354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432956" y="3997051"/>
              <a:ext cx="119580" cy="64747"/>
            </a:xfrm>
            <a:prstGeom prst="rect">
              <a:avLst/>
            </a:prstGeom>
            <a:effectLst/>
          </p:spPr>
        </p:pic>
        <p:pic>
          <p:nvPicPr>
            <p:cNvPr id="12356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2578026" y="4080561"/>
              <a:ext cx="273698" cy="214634"/>
            </a:xfrm>
            <a:prstGeom prst="rect">
              <a:avLst/>
            </a:prstGeom>
            <a:effectLst/>
          </p:spPr>
        </p:pic>
        <p:pic>
          <p:nvPicPr>
            <p:cNvPr id="12358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1201748" y="4331349"/>
              <a:ext cx="289328" cy="80545"/>
            </a:xfrm>
            <a:prstGeom prst="rect">
              <a:avLst/>
            </a:prstGeom>
            <a:effectLst/>
          </p:spPr>
        </p:pic>
        <p:pic>
          <p:nvPicPr>
            <p:cNvPr id="12360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1289020" y="4375316"/>
              <a:ext cx="77049" cy="225710"/>
            </a:xfrm>
            <a:prstGeom prst="rect">
              <a:avLst/>
            </a:prstGeom>
            <a:effectLst/>
          </p:spPr>
        </p:pic>
        <p:pic>
          <p:nvPicPr>
            <p:cNvPr id="12362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1369033" y="4363243"/>
              <a:ext cx="84662" cy="249855"/>
            </a:xfrm>
            <a:prstGeom prst="rect">
              <a:avLst/>
            </a:prstGeom>
            <a:effectLst/>
          </p:spPr>
        </p:pic>
        <p:pic>
          <p:nvPicPr>
            <p:cNvPr id="12364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1241578" y="4568115"/>
              <a:ext cx="251947" cy="77176"/>
            </a:xfrm>
            <a:prstGeom prst="rect">
              <a:avLst/>
            </a:prstGeom>
            <a:effectLst/>
          </p:spPr>
        </p:pic>
        <p:pic>
          <p:nvPicPr>
            <p:cNvPr id="12366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1651679" y="4427500"/>
              <a:ext cx="188366" cy="394274"/>
            </a:xfrm>
            <a:prstGeom prst="rect">
              <a:avLst/>
            </a:prstGeom>
            <a:effectLst/>
          </p:spPr>
        </p:pic>
        <p:pic>
          <p:nvPicPr>
            <p:cNvPr id="12368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1846992" y="4419581"/>
              <a:ext cx="152373" cy="198190"/>
            </a:xfrm>
            <a:prstGeom prst="rect">
              <a:avLst/>
            </a:prstGeom>
            <a:effectLst/>
          </p:spPr>
        </p:pic>
        <p:pic>
          <p:nvPicPr>
            <p:cNvPr id="12370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1962499" y="4442320"/>
              <a:ext cx="345602" cy="190910"/>
            </a:xfrm>
            <a:prstGeom prst="rect">
              <a:avLst/>
            </a:prstGeom>
            <a:effectLst/>
          </p:spPr>
        </p:pic>
        <p:pic>
          <p:nvPicPr>
            <p:cNvPr id="12372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2205461" y="4298858"/>
              <a:ext cx="120509" cy="278024"/>
            </a:xfrm>
            <a:prstGeom prst="rect">
              <a:avLst/>
            </a:prstGeom>
            <a:effectLst/>
          </p:spPr>
        </p:pic>
        <p:pic>
          <p:nvPicPr>
            <p:cNvPr id="12374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2322438" y="4437781"/>
              <a:ext cx="157861" cy="190280"/>
            </a:xfrm>
            <a:prstGeom prst="rect">
              <a:avLst/>
            </a:prstGeom>
            <a:effectLst/>
          </p:spPr>
        </p:pic>
        <p:pic>
          <p:nvPicPr>
            <p:cNvPr id="12376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3169345" y="3900473"/>
              <a:ext cx="191135" cy="80843"/>
            </a:xfrm>
            <a:prstGeom prst="rect">
              <a:avLst/>
            </a:prstGeom>
            <a:effectLst/>
          </p:spPr>
        </p:pic>
        <p:pic>
          <p:nvPicPr>
            <p:cNvPr id="12378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3149764" y="3896448"/>
              <a:ext cx="233332" cy="327709"/>
            </a:xfrm>
            <a:prstGeom prst="rect">
              <a:avLst/>
            </a:prstGeom>
            <a:effectLst/>
          </p:spPr>
        </p:pic>
        <p:pic>
          <p:nvPicPr>
            <p:cNvPr id="12380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3360528" y="3912545"/>
              <a:ext cx="176271" cy="92915"/>
            </a:xfrm>
            <a:prstGeom prst="rect">
              <a:avLst/>
            </a:prstGeom>
            <a:effectLst/>
          </p:spPr>
        </p:pic>
        <p:pic>
          <p:nvPicPr>
            <p:cNvPr id="12382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3373339" y="3924617"/>
              <a:ext cx="176022" cy="317926"/>
            </a:xfrm>
            <a:prstGeom prst="rect">
              <a:avLst/>
            </a:prstGeom>
            <a:effectLst/>
          </p:spPr>
        </p:pic>
        <p:pic>
          <p:nvPicPr>
            <p:cNvPr id="12384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3577085" y="3907663"/>
              <a:ext cx="172883" cy="122675"/>
            </a:xfrm>
            <a:prstGeom prst="rect">
              <a:avLst/>
            </a:prstGeom>
            <a:effectLst/>
          </p:spPr>
        </p:pic>
        <p:pic>
          <p:nvPicPr>
            <p:cNvPr id="12386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3627389" y="3779750"/>
              <a:ext cx="192202" cy="503373"/>
            </a:xfrm>
            <a:prstGeom prst="rect">
              <a:avLst/>
            </a:prstGeom>
            <a:effectLst/>
          </p:spPr>
        </p:pic>
        <p:pic>
          <p:nvPicPr>
            <p:cNvPr id="12388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3766440" y="4089605"/>
              <a:ext cx="119464" cy="144630"/>
            </a:xfrm>
            <a:prstGeom prst="rect">
              <a:avLst/>
            </a:prstGeom>
            <a:effectLst/>
          </p:spPr>
        </p:pic>
        <p:pic>
          <p:nvPicPr>
            <p:cNvPr id="12390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372942" y="3916569"/>
              <a:ext cx="119579" cy="64747"/>
            </a:xfrm>
            <a:prstGeom prst="rect">
              <a:avLst/>
            </a:prstGeom>
            <a:effectLst/>
          </p:spPr>
        </p:pic>
        <p:pic>
          <p:nvPicPr>
            <p:cNvPr id="12392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4320429" y="3783774"/>
              <a:ext cx="84662" cy="410819"/>
            </a:xfrm>
            <a:prstGeom prst="rect">
              <a:avLst/>
            </a:prstGeom>
            <a:effectLst/>
          </p:spPr>
        </p:pic>
        <p:pic>
          <p:nvPicPr>
            <p:cNvPr id="12394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4420003" y="3964858"/>
              <a:ext cx="92628" cy="215187"/>
            </a:xfrm>
            <a:prstGeom prst="rect">
              <a:avLst/>
            </a:prstGeom>
            <a:effectLst/>
          </p:spPr>
        </p:pic>
        <p:pic>
          <p:nvPicPr>
            <p:cNvPr id="12396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4435936" y="3840419"/>
              <a:ext cx="80678" cy="108704"/>
            </a:xfrm>
            <a:prstGeom prst="rect">
              <a:avLst/>
            </a:prstGeom>
            <a:effectLst/>
          </p:spPr>
        </p:pic>
        <p:pic>
          <p:nvPicPr>
            <p:cNvPr id="12398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4564302" y="3946214"/>
              <a:ext cx="151462" cy="222700"/>
            </a:xfrm>
            <a:prstGeom prst="rect">
              <a:avLst/>
            </a:prstGeom>
            <a:effectLst/>
          </p:spPr>
        </p:pic>
        <p:pic>
          <p:nvPicPr>
            <p:cNvPr id="12400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4718728" y="3964221"/>
              <a:ext cx="216100" cy="222347"/>
            </a:xfrm>
            <a:prstGeom prst="rect">
              <a:avLst/>
            </a:prstGeom>
            <a:effectLst/>
          </p:spPr>
        </p:pic>
        <p:pic>
          <p:nvPicPr>
            <p:cNvPr id="12402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4878546" y="3826489"/>
              <a:ext cx="171789" cy="362738"/>
            </a:xfrm>
            <a:prstGeom prst="rect">
              <a:avLst/>
            </a:prstGeom>
            <a:effectLst/>
          </p:spPr>
        </p:pic>
        <p:pic>
          <p:nvPicPr>
            <p:cNvPr id="12404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4985589" y="3844135"/>
              <a:ext cx="279265" cy="357636"/>
            </a:xfrm>
            <a:prstGeom prst="rect">
              <a:avLst/>
            </a:prstGeom>
            <a:effectLst/>
          </p:spPr>
        </p:pic>
        <p:pic>
          <p:nvPicPr>
            <p:cNvPr id="12406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5475496" y="3819991"/>
              <a:ext cx="234688" cy="392893"/>
            </a:xfrm>
            <a:prstGeom prst="rect">
              <a:avLst/>
            </a:prstGeom>
            <a:effectLst/>
          </p:spPr>
        </p:pic>
        <p:pic>
          <p:nvPicPr>
            <p:cNvPr id="12408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5683690" y="3998328"/>
              <a:ext cx="226971" cy="244554"/>
            </a:xfrm>
            <a:prstGeom prst="rect">
              <a:avLst/>
            </a:prstGeom>
            <a:effectLst/>
          </p:spPr>
        </p:pic>
        <p:pic>
          <p:nvPicPr>
            <p:cNvPr id="12410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5905658" y="3984220"/>
              <a:ext cx="176271" cy="233176"/>
            </a:xfrm>
            <a:prstGeom prst="rect">
              <a:avLst/>
            </a:prstGeom>
            <a:effectLst/>
          </p:spPr>
        </p:pic>
        <p:pic>
          <p:nvPicPr>
            <p:cNvPr id="12412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6064978" y="3997799"/>
              <a:ext cx="208134" cy="209039"/>
            </a:xfrm>
            <a:prstGeom prst="rect">
              <a:avLst/>
            </a:prstGeom>
            <a:effectLst/>
          </p:spPr>
        </p:pic>
        <p:pic>
          <p:nvPicPr>
            <p:cNvPr id="12414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352209" y="4947857"/>
              <a:ext cx="189381" cy="272912"/>
            </a:xfrm>
            <a:prstGeom prst="rect">
              <a:avLst/>
            </a:prstGeom>
            <a:effectLst/>
          </p:spPr>
        </p:pic>
        <p:pic>
          <p:nvPicPr>
            <p:cNvPr id="12416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444980" y="5055387"/>
              <a:ext cx="100593" cy="271318"/>
            </a:xfrm>
            <a:prstGeom prst="rect">
              <a:avLst/>
            </a:prstGeom>
            <a:effectLst/>
          </p:spPr>
        </p:pic>
        <p:pic>
          <p:nvPicPr>
            <p:cNvPr id="12418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558322" y="4921044"/>
              <a:ext cx="182418" cy="206419"/>
            </a:xfrm>
            <a:prstGeom prst="rect">
              <a:avLst/>
            </a:prstGeom>
            <a:effectLst/>
          </p:spPr>
        </p:pic>
        <p:pic>
          <p:nvPicPr>
            <p:cNvPr id="12420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743704" y="4918569"/>
              <a:ext cx="108560" cy="475204"/>
            </a:xfrm>
            <a:prstGeom prst="rect">
              <a:avLst/>
            </a:prstGeom>
            <a:effectLst/>
          </p:spPr>
        </p:pic>
        <p:pic>
          <p:nvPicPr>
            <p:cNvPr id="12422" name="Linea Linea" descr="Linea Line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847262" y="5015146"/>
              <a:ext cx="184236" cy="64747"/>
            </a:xfrm>
            <a:prstGeom prst="rect">
              <a:avLst/>
            </a:prstGeom>
            <a:effectLst/>
          </p:spPr>
        </p:pic>
        <p:pic>
          <p:nvPicPr>
            <p:cNvPr id="12424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861661" y="5043315"/>
              <a:ext cx="176323" cy="299486"/>
            </a:xfrm>
            <a:prstGeom prst="rect">
              <a:avLst/>
            </a:prstGeom>
            <a:effectLst/>
          </p:spPr>
        </p:pic>
        <p:pic>
          <p:nvPicPr>
            <p:cNvPr id="12426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1010564" y="4934665"/>
              <a:ext cx="159052" cy="122970"/>
            </a:xfrm>
            <a:prstGeom prst="rect">
              <a:avLst/>
            </a:prstGeom>
            <a:effectLst/>
          </p:spPr>
        </p:pic>
        <p:pic>
          <p:nvPicPr>
            <p:cNvPr id="12428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903488" y="5023195"/>
              <a:ext cx="119579" cy="64747"/>
            </a:xfrm>
            <a:prstGeom prst="rect">
              <a:avLst/>
            </a:prstGeom>
            <a:effectLst/>
          </p:spPr>
        </p:pic>
        <p:pic>
          <p:nvPicPr>
            <p:cNvPr id="12430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1317255" y="5004081"/>
              <a:ext cx="128809" cy="264675"/>
            </a:xfrm>
            <a:prstGeom prst="rect">
              <a:avLst/>
            </a:prstGeom>
            <a:effectLst/>
          </p:spPr>
        </p:pic>
        <p:pic>
          <p:nvPicPr>
            <p:cNvPr id="12432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1462796" y="5057089"/>
              <a:ext cx="180573" cy="225424"/>
            </a:xfrm>
            <a:prstGeom prst="rect">
              <a:avLst/>
            </a:prstGeom>
            <a:effectLst/>
          </p:spPr>
        </p:pic>
        <p:pic>
          <p:nvPicPr>
            <p:cNvPr id="12434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1644895" y="5051052"/>
              <a:ext cx="301948" cy="220910"/>
            </a:xfrm>
            <a:prstGeom prst="rect">
              <a:avLst/>
            </a:prstGeom>
            <a:effectLst/>
          </p:spPr>
        </p:pic>
        <p:pic>
          <p:nvPicPr>
            <p:cNvPr id="12436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1938601" y="5075508"/>
              <a:ext cx="204151" cy="197542"/>
            </a:xfrm>
            <a:prstGeom prst="rect">
              <a:avLst/>
            </a:prstGeom>
            <a:effectLst/>
          </p:spPr>
        </p:pic>
        <p:pic>
          <p:nvPicPr>
            <p:cNvPr id="12438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2136755" y="4950761"/>
              <a:ext cx="221079" cy="297920"/>
            </a:xfrm>
            <a:prstGeom prst="rect">
              <a:avLst/>
            </a:prstGeom>
            <a:effectLst/>
          </p:spPr>
        </p:pic>
        <p:pic>
          <p:nvPicPr>
            <p:cNvPr id="12440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2314141" y="5045271"/>
              <a:ext cx="254791" cy="231804"/>
            </a:xfrm>
            <a:prstGeom prst="rect">
              <a:avLst/>
            </a:prstGeom>
            <a:effectLst/>
          </p:spPr>
        </p:pic>
        <p:pic>
          <p:nvPicPr>
            <p:cNvPr id="12442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2551981" y="5067460"/>
              <a:ext cx="144407" cy="197710"/>
            </a:xfrm>
            <a:prstGeom prst="rect">
              <a:avLst/>
            </a:prstGeom>
            <a:effectLst/>
          </p:spPr>
        </p:pic>
        <p:pic>
          <p:nvPicPr>
            <p:cNvPr id="12444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2683420" y="5083556"/>
              <a:ext cx="88645" cy="213639"/>
            </a:xfrm>
            <a:prstGeom prst="rect">
              <a:avLst/>
            </a:prstGeom>
            <a:effectLst/>
          </p:spPr>
        </p:pic>
        <p:pic>
          <p:nvPicPr>
            <p:cNvPr id="12446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671936" y="5015146"/>
              <a:ext cx="119579" cy="64747"/>
            </a:xfrm>
            <a:prstGeom prst="rect">
              <a:avLst/>
            </a:prstGeom>
            <a:effectLst/>
          </p:spPr>
        </p:pic>
        <p:pic>
          <p:nvPicPr>
            <p:cNvPr id="12448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2777212" y="5056878"/>
              <a:ext cx="245781" cy="207104"/>
            </a:xfrm>
            <a:prstGeom prst="rect">
              <a:avLst/>
            </a:prstGeom>
            <a:effectLst/>
          </p:spPr>
        </p:pic>
        <p:pic>
          <p:nvPicPr>
            <p:cNvPr id="12450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1343111" y="5353171"/>
              <a:ext cx="289818" cy="70961"/>
            </a:xfrm>
            <a:prstGeom prst="rect">
              <a:avLst/>
            </a:prstGeom>
            <a:effectLst/>
          </p:spPr>
        </p:pic>
        <p:pic>
          <p:nvPicPr>
            <p:cNvPr id="12452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1436744" y="5389388"/>
              <a:ext cx="80679" cy="245831"/>
            </a:xfrm>
            <a:prstGeom prst="rect">
              <a:avLst/>
            </a:prstGeom>
            <a:effectLst/>
          </p:spPr>
        </p:pic>
        <p:pic>
          <p:nvPicPr>
            <p:cNvPr id="12454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1540302" y="5372574"/>
              <a:ext cx="86826" cy="271410"/>
            </a:xfrm>
            <a:prstGeom prst="rect">
              <a:avLst/>
            </a:prstGeom>
            <a:effectLst/>
          </p:spPr>
        </p:pic>
        <p:pic>
          <p:nvPicPr>
            <p:cNvPr id="12456" name="Linea Linea" descr="Linea Line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1524370" y="5345123"/>
              <a:ext cx="144407" cy="68770"/>
            </a:xfrm>
            <a:prstGeom prst="rect">
              <a:avLst/>
            </a:prstGeom>
            <a:effectLst/>
          </p:spPr>
        </p:pic>
        <p:pic>
          <p:nvPicPr>
            <p:cNvPr id="12458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1376999" y="5582544"/>
              <a:ext cx="311692" cy="72795"/>
            </a:xfrm>
            <a:prstGeom prst="rect">
              <a:avLst/>
            </a:prstGeom>
            <a:effectLst/>
          </p:spPr>
        </p:pic>
        <p:pic>
          <p:nvPicPr>
            <p:cNvPr id="12460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1836122" y="5468904"/>
              <a:ext cx="238919" cy="425724"/>
            </a:xfrm>
            <a:prstGeom prst="rect">
              <a:avLst/>
            </a:prstGeom>
            <a:effectLst/>
          </p:spPr>
        </p:pic>
        <p:pic>
          <p:nvPicPr>
            <p:cNvPr id="12462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2063141" y="5465846"/>
              <a:ext cx="135373" cy="190581"/>
            </a:xfrm>
            <a:prstGeom prst="rect">
              <a:avLst/>
            </a:prstGeom>
            <a:effectLst/>
          </p:spPr>
        </p:pic>
        <p:pic>
          <p:nvPicPr>
            <p:cNvPr id="12464" name="Linea Forma" descr="Linea Form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2205108" y="5487853"/>
              <a:ext cx="349792" cy="189557"/>
            </a:xfrm>
            <a:prstGeom prst="rect">
              <a:avLst/>
            </a:prstGeom>
            <a:effectLst/>
          </p:spPr>
        </p:pic>
        <p:pic>
          <p:nvPicPr>
            <p:cNvPr id="12466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2488254" y="5349147"/>
              <a:ext cx="96610" cy="298144"/>
            </a:xfrm>
            <a:prstGeom prst="rect">
              <a:avLst/>
            </a:prstGeom>
            <a:effectLst/>
          </p:spPr>
        </p:pic>
        <p:pic>
          <p:nvPicPr>
            <p:cNvPr id="12468" name="Linea Forma" descr="Linea Form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2575879" y="5502063"/>
              <a:ext cx="161054" cy="194044"/>
            </a:xfrm>
            <a:prstGeom prst="rect">
              <a:avLst/>
            </a:prstGeom>
            <a:effectLst/>
          </p:spPr>
        </p:pic>
        <p:pic>
          <p:nvPicPr>
            <p:cNvPr id="12470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3400358" y="4862501"/>
              <a:ext cx="214773" cy="88621"/>
            </a:xfrm>
            <a:prstGeom prst="rect">
              <a:avLst/>
            </a:prstGeom>
            <a:effectLst/>
          </p:spPr>
        </p:pic>
        <p:pic>
          <p:nvPicPr>
            <p:cNvPr id="12472" name="Linea Forma" descr="Linea Form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3404691" y="4878328"/>
              <a:ext cx="246989" cy="313194"/>
            </a:xfrm>
            <a:prstGeom prst="rect">
              <a:avLst/>
            </a:prstGeom>
            <a:effectLst/>
          </p:spPr>
        </p:pic>
        <p:pic>
          <p:nvPicPr>
            <p:cNvPr id="12474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3630044" y="4869424"/>
              <a:ext cx="293105" cy="331192"/>
            </a:xfrm>
            <a:prstGeom prst="rect">
              <a:avLst/>
            </a:prstGeom>
            <a:effectLst/>
          </p:spPr>
        </p:pic>
        <p:pic>
          <p:nvPicPr>
            <p:cNvPr id="12476" name="Linea Forma" descr="Linea Forma"/>
            <p:cNvPicPr>
              <a:picLocks noChangeAspect="0"/>
            </p:cNvPicPr>
            <p:nvPr/>
          </p:nvPicPr>
          <p:blipFill>
            <a:blip r:embed="rId220">
              <a:extLst/>
            </a:blip>
            <a:stretch>
              <a:fillRect/>
            </a:stretch>
          </p:blipFill>
          <p:spPr>
            <a:xfrm>
              <a:off x="3890266" y="4870279"/>
              <a:ext cx="148006" cy="157053"/>
            </a:xfrm>
            <a:prstGeom prst="rect">
              <a:avLst/>
            </a:prstGeom>
            <a:effectLst/>
          </p:spPr>
        </p:pic>
        <p:pic>
          <p:nvPicPr>
            <p:cNvPr id="12478" name="Linea Forma" descr="Linea Forma"/>
            <p:cNvPicPr>
              <a:picLocks noChangeAspect="0"/>
            </p:cNvPicPr>
            <p:nvPr/>
          </p:nvPicPr>
          <p:blipFill>
            <a:blip r:embed="rId221">
              <a:extLst/>
            </a:blip>
            <a:stretch>
              <a:fillRect/>
            </a:stretch>
          </p:blipFill>
          <p:spPr>
            <a:xfrm>
              <a:off x="3922130" y="4765653"/>
              <a:ext cx="192202" cy="463132"/>
            </a:xfrm>
            <a:prstGeom prst="rect">
              <a:avLst/>
            </a:prstGeom>
            <a:effectLst/>
          </p:spPr>
        </p:pic>
        <p:pic>
          <p:nvPicPr>
            <p:cNvPr id="12480" name="Linea Forma" descr="Linea Forma"/>
            <p:cNvPicPr>
              <a:picLocks noChangeAspect="0"/>
            </p:cNvPicPr>
            <p:nvPr/>
          </p:nvPicPr>
          <p:blipFill>
            <a:blip r:embed="rId222">
              <a:extLst/>
            </a:blip>
            <a:stretch>
              <a:fillRect/>
            </a:stretch>
          </p:blipFill>
          <p:spPr>
            <a:xfrm>
              <a:off x="4037637" y="5021853"/>
              <a:ext cx="159608" cy="171006"/>
            </a:xfrm>
            <a:prstGeom prst="rect">
              <a:avLst/>
            </a:prstGeom>
            <a:effectLst/>
          </p:spPr>
        </p:pic>
        <p:pic>
          <p:nvPicPr>
            <p:cNvPr id="12482" name="Linea Forma" descr="Linea Forma"/>
            <p:cNvPicPr>
              <a:picLocks noChangeAspect="0"/>
            </p:cNvPicPr>
            <p:nvPr/>
          </p:nvPicPr>
          <p:blipFill>
            <a:blip r:embed="rId223">
              <a:extLst/>
            </a:blip>
            <a:stretch>
              <a:fillRect/>
            </a:stretch>
          </p:blipFill>
          <p:spPr>
            <a:xfrm>
              <a:off x="4515596" y="4737484"/>
              <a:ext cx="92627" cy="363871"/>
            </a:xfrm>
            <a:prstGeom prst="rect">
              <a:avLst/>
            </a:prstGeom>
            <a:effectLst/>
          </p:spPr>
        </p:pic>
        <p:pic>
          <p:nvPicPr>
            <p:cNvPr id="12484" name="Linea Forma" descr="Linea Forma"/>
            <p:cNvPicPr>
              <a:picLocks noChangeAspect="0"/>
            </p:cNvPicPr>
            <p:nvPr/>
          </p:nvPicPr>
          <p:blipFill>
            <a:blip r:embed="rId224">
              <a:extLst/>
            </a:blip>
            <a:stretch>
              <a:fillRect/>
            </a:stretch>
          </p:blipFill>
          <p:spPr>
            <a:xfrm>
              <a:off x="4623136" y="4894424"/>
              <a:ext cx="78735" cy="193518"/>
            </a:xfrm>
            <a:prstGeom prst="rect">
              <a:avLst/>
            </a:prstGeom>
            <a:effectLst/>
          </p:spPr>
        </p:pic>
        <p:pic>
          <p:nvPicPr>
            <p:cNvPr id="12486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623601" y="4773701"/>
              <a:ext cx="119579" cy="64747"/>
            </a:xfrm>
            <a:prstGeom prst="rect">
              <a:avLst/>
            </a:prstGeom>
            <a:effectLst/>
          </p:spPr>
        </p:pic>
        <p:pic>
          <p:nvPicPr>
            <p:cNvPr id="12488" name="Linea Forma" descr="Linea Forma"/>
            <p:cNvPicPr>
              <a:picLocks noChangeAspect="0"/>
            </p:cNvPicPr>
            <p:nvPr/>
          </p:nvPicPr>
          <p:blipFill>
            <a:blip r:embed="rId225">
              <a:extLst/>
            </a:blip>
            <a:stretch>
              <a:fillRect/>
            </a:stretch>
          </p:blipFill>
          <p:spPr>
            <a:xfrm>
              <a:off x="4750592" y="4886376"/>
              <a:ext cx="164321" cy="228638"/>
            </a:xfrm>
            <a:prstGeom prst="rect">
              <a:avLst/>
            </a:prstGeom>
            <a:effectLst/>
          </p:spPr>
        </p:pic>
        <p:pic>
          <p:nvPicPr>
            <p:cNvPr id="12490" name="Linea Forma" descr="Linea Form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4933076" y="4905059"/>
              <a:ext cx="204885" cy="195617"/>
            </a:xfrm>
            <a:prstGeom prst="rect">
              <a:avLst/>
            </a:prstGeom>
            <a:effectLst/>
          </p:spPr>
        </p:pic>
        <p:pic>
          <p:nvPicPr>
            <p:cNvPr id="12492" name="Linea Forma" descr="Linea Forma"/>
            <p:cNvPicPr>
              <a:picLocks noChangeAspect="0"/>
            </p:cNvPicPr>
            <p:nvPr/>
          </p:nvPicPr>
          <p:blipFill>
            <a:blip r:embed="rId227">
              <a:extLst/>
            </a:blip>
            <a:stretch>
              <a:fillRect/>
            </a:stretch>
          </p:blipFill>
          <p:spPr>
            <a:xfrm>
              <a:off x="5129567" y="4765653"/>
              <a:ext cx="167713" cy="343368"/>
            </a:xfrm>
            <a:prstGeom prst="rect">
              <a:avLst/>
            </a:prstGeom>
            <a:effectLst/>
          </p:spPr>
        </p:pic>
        <p:pic>
          <p:nvPicPr>
            <p:cNvPr id="12494" name="Linea Forma" descr="Linea Forma"/>
            <p:cNvPicPr>
              <a:picLocks noChangeAspect="0"/>
            </p:cNvPicPr>
            <p:nvPr/>
          </p:nvPicPr>
          <p:blipFill>
            <a:blip r:embed="rId228">
              <a:extLst/>
            </a:blip>
            <a:stretch>
              <a:fillRect/>
            </a:stretch>
          </p:blipFill>
          <p:spPr>
            <a:xfrm>
              <a:off x="5220218" y="4786852"/>
              <a:ext cx="298219" cy="355169"/>
            </a:xfrm>
            <a:prstGeom prst="rect">
              <a:avLst/>
            </a:prstGeom>
            <a:effectLst/>
          </p:spPr>
        </p:pic>
        <p:pic>
          <p:nvPicPr>
            <p:cNvPr id="12496" name="Linea Forma" descr="Linea Forma"/>
            <p:cNvPicPr>
              <a:picLocks noChangeAspect="0"/>
            </p:cNvPicPr>
            <p:nvPr/>
          </p:nvPicPr>
          <p:blipFill>
            <a:blip r:embed="rId229">
              <a:extLst/>
            </a:blip>
            <a:stretch>
              <a:fillRect/>
            </a:stretch>
          </p:blipFill>
          <p:spPr>
            <a:xfrm>
              <a:off x="5614900" y="4773701"/>
              <a:ext cx="234935" cy="350806"/>
            </a:xfrm>
            <a:prstGeom prst="rect">
              <a:avLst/>
            </a:prstGeom>
            <a:effectLst/>
          </p:spPr>
        </p:pic>
        <p:pic>
          <p:nvPicPr>
            <p:cNvPr id="12498" name="Linea Forma" descr="Linea Forma"/>
            <p:cNvPicPr>
              <a:picLocks noChangeAspect="0"/>
            </p:cNvPicPr>
            <p:nvPr/>
          </p:nvPicPr>
          <p:blipFill>
            <a:blip r:embed="rId230">
              <a:extLst/>
            </a:blip>
            <a:stretch>
              <a:fillRect/>
            </a:stretch>
          </p:blipFill>
          <p:spPr>
            <a:xfrm>
              <a:off x="5838258" y="4919314"/>
              <a:ext cx="231722" cy="206075"/>
            </a:xfrm>
            <a:prstGeom prst="rect">
              <a:avLst/>
            </a:prstGeom>
            <a:effectLst/>
          </p:spPr>
        </p:pic>
        <p:pic>
          <p:nvPicPr>
            <p:cNvPr id="12500" name="Linea Forma" descr="Linea Forma"/>
            <p:cNvPicPr>
              <a:picLocks noChangeAspect="0"/>
            </p:cNvPicPr>
            <p:nvPr/>
          </p:nvPicPr>
          <p:blipFill>
            <a:blip r:embed="rId231">
              <a:extLst/>
            </a:blip>
            <a:stretch>
              <a:fillRect/>
            </a:stretch>
          </p:blipFill>
          <p:spPr>
            <a:xfrm>
              <a:off x="6045063" y="4884848"/>
              <a:ext cx="141683" cy="221873"/>
            </a:xfrm>
            <a:prstGeom prst="rect">
              <a:avLst/>
            </a:prstGeom>
            <a:effectLst/>
          </p:spPr>
        </p:pic>
        <p:pic>
          <p:nvPicPr>
            <p:cNvPr id="12502" name="Linea Forma" descr="Linea Forma"/>
            <p:cNvPicPr>
              <a:picLocks noChangeAspect="0"/>
            </p:cNvPicPr>
            <p:nvPr/>
          </p:nvPicPr>
          <p:blipFill>
            <a:blip r:embed="rId232">
              <a:extLst/>
            </a:blip>
            <a:stretch>
              <a:fillRect/>
            </a:stretch>
          </p:blipFill>
          <p:spPr>
            <a:xfrm>
              <a:off x="6188451" y="4926268"/>
              <a:ext cx="216100" cy="204066"/>
            </a:xfrm>
            <a:prstGeom prst="rect">
              <a:avLst/>
            </a:prstGeom>
            <a:effectLst/>
          </p:spPr>
        </p:pic>
        <p:pic>
          <p:nvPicPr>
            <p:cNvPr id="12504" name="Linea Forma" descr="Linea Forma"/>
            <p:cNvPicPr>
              <a:picLocks noChangeAspect="0"/>
            </p:cNvPicPr>
            <p:nvPr/>
          </p:nvPicPr>
          <p:blipFill>
            <a:blip r:embed="rId233">
              <a:extLst/>
            </a:blip>
            <a:stretch>
              <a:fillRect/>
            </a:stretch>
          </p:blipFill>
          <p:spPr>
            <a:xfrm>
              <a:off x="117300" y="1584789"/>
              <a:ext cx="197358" cy="1062633"/>
            </a:xfrm>
            <a:prstGeom prst="rect">
              <a:avLst/>
            </a:prstGeom>
            <a:effectLst/>
          </p:spPr>
        </p:pic>
        <p:pic>
          <p:nvPicPr>
            <p:cNvPr id="12506" name="Linea Forma" descr="Linea Forma"/>
            <p:cNvPicPr>
              <a:picLocks noChangeAspect="0"/>
            </p:cNvPicPr>
            <p:nvPr/>
          </p:nvPicPr>
          <p:blipFill>
            <a:blip r:embed="rId234">
              <a:extLst/>
            </a:blip>
            <a:stretch>
              <a:fillRect/>
            </a:stretch>
          </p:blipFill>
          <p:spPr>
            <a:xfrm>
              <a:off x="169857" y="2909085"/>
              <a:ext cx="168477" cy="661866"/>
            </a:xfrm>
            <a:prstGeom prst="rect">
              <a:avLst/>
            </a:prstGeom>
            <a:effectLst/>
          </p:spPr>
        </p:pic>
        <p:pic>
          <p:nvPicPr>
            <p:cNvPr id="12508" name="Linea Forma" descr="Linea Forma"/>
            <p:cNvPicPr>
              <a:picLocks noChangeAspect="0"/>
            </p:cNvPicPr>
            <p:nvPr/>
          </p:nvPicPr>
          <p:blipFill>
            <a:blip r:embed="rId235">
              <a:extLst/>
            </a:blip>
            <a:stretch>
              <a:fillRect/>
            </a:stretch>
          </p:blipFill>
          <p:spPr>
            <a:xfrm>
              <a:off x="173712" y="3861574"/>
              <a:ext cx="221444" cy="1695053"/>
            </a:xfrm>
            <a:prstGeom prst="rect">
              <a:avLst/>
            </a:prstGeom>
            <a:effectLst/>
          </p:spPr>
        </p:pic>
      </p:grpSp>
      <p:pic>
        <p:nvPicPr>
          <p:cNvPr id="12511" name="lcosfilogo-filtered.jpeg" descr="lcosfilogo-filtered.jpeg"/>
          <p:cNvPicPr>
            <a:picLocks noChangeAspect="1"/>
          </p:cNvPicPr>
          <p:nvPr/>
        </p:nvPicPr>
        <p:blipFill>
          <a:blip r:embed="rId236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2512" name="IMG_4269.jpeg" descr="IMG_4269.jpeg"/>
          <p:cNvPicPr>
            <a:picLocks noChangeAspect="1"/>
          </p:cNvPicPr>
          <p:nvPr/>
        </p:nvPicPr>
        <p:blipFill>
          <a:blip r:embed="rId237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4" name="Rettangolo"/>
          <p:cNvSpPr/>
          <p:nvPr/>
        </p:nvSpPr>
        <p:spPr>
          <a:xfrm>
            <a:off x="1414375" y="6970792"/>
            <a:ext cx="7082590" cy="1793550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2515" name="Rettangolo"/>
          <p:cNvSpPr/>
          <p:nvPr/>
        </p:nvSpPr>
        <p:spPr>
          <a:xfrm>
            <a:off x="1434404" y="4699764"/>
            <a:ext cx="7082590" cy="2116932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2516" name="Rettangolo"/>
          <p:cNvSpPr/>
          <p:nvPr/>
        </p:nvSpPr>
        <p:spPr>
          <a:xfrm>
            <a:off x="1434404" y="1707182"/>
            <a:ext cx="7082590" cy="2852893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2657" name="Disegno"/>
          <p:cNvGrpSpPr/>
          <p:nvPr/>
        </p:nvGrpSpPr>
        <p:grpSpPr>
          <a:xfrm>
            <a:off x="1736946" y="2100486"/>
            <a:ext cx="6624153" cy="2264788"/>
            <a:chOff x="-41236" y="-241739"/>
            <a:chExt cx="6624151" cy="2264787"/>
          </a:xfrm>
        </p:grpSpPr>
        <p:pic>
          <p:nvPicPr>
            <p:cNvPr id="1251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1237" y="-30578"/>
              <a:ext cx="255231" cy="92252"/>
            </a:xfrm>
            <a:prstGeom prst="rect">
              <a:avLst/>
            </a:prstGeom>
            <a:effectLst/>
          </p:spPr>
        </p:pic>
        <p:pic>
          <p:nvPicPr>
            <p:cNvPr id="1251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0988" y="3479"/>
              <a:ext cx="78961" cy="365929"/>
            </a:xfrm>
            <a:prstGeom prst="rect">
              <a:avLst/>
            </a:prstGeom>
            <a:effectLst/>
          </p:spPr>
        </p:pic>
        <p:pic>
          <p:nvPicPr>
            <p:cNvPr id="1252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2447" y="280381"/>
              <a:ext cx="230754" cy="92310"/>
            </a:xfrm>
            <a:prstGeom prst="rect">
              <a:avLst/>
            </a:prstGeom>
            <a:effectLst/>
          </p:spPr>
        </p:pic>
        <p:pic>
          <p:nvPicPr>
            <p:cNvPr id="1252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4987" y="3479"/>
              <a:ext cx="187021" cy="352932"/>
            </a:xfrm>
            <a:prstGeom prst="rect">
              <a:avLst/>
            </a:prstGeom>
            <a:effectLst/>
          </p:spPr>
        </p:pic>
        <p:pic>
          <p:nvPicPr>
            <p:cNvPr id="1252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27797" y="51541"/>
              <a:ext cx="95933" cy="498963"/>
            </a:xfrm>
            <a:prstGeom prst="rect">
              <a:avLst/>
            </a:prstGeom>
            <a:effectLst/>
          </p:spPr>
        </p:pic>
        <p:pic>
          <p:nvPicPr>
            <p:cNvPr id="1252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13962" y="74912"/>
              <a:ext cx="217514" cy="257336"/>
            </a:xfrm>
            <a:prstGeom prst="rect">
              <a:avLst/>
            </a:prstGeom>
            <a:effectLst/>
          </p:spPr>
        </p:pic>
        <p:pic>
          <p:nvPicPr>
            <p:cNvPr id="1252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67172" y="76290"/>
              <a:ext cx="185540" cy="248208"/>
            </a:xfrm>
            <a:prstGeom prst="rect">
              <a:avLst/>
            </a:prstGeom>
            <a:effectLst/>
          </p:spPr>
        </p:pic>
        <p:pic>
          <p:nvPicPr>
            <p:cNvPr id="1253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6059" y="71167"/>
              <a:ext cx="189559" cy="240755"/>
            </a:xfrm>
            <a:prstGeom prst="rect">
              <a:avLst/>
            </a:prstGeom>
            <a:effectLst/>
          </p:spPr>
        </p:pic>
        <p:pic>
          <p:nvPicPr>
            <p:cNvPr id="1253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75471" y="-80621"/>
              <a:ext cx="207243" cy="392543"/>
            </a:xfrm>
            <a:prstGeom prst="rect">
              <a:avLst/>
            </a:prstGeom>
            <a:effectLst/>
          </p:spPr>
        </p:pic>
        <p:pic>
          <p:nvPicPr>
            <p:cNvPr id="1253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29070" y="-121485"/>
              <a:ext cx="83367" cy="458580"/>
            </a:xfrm>
            <a:prstGeom prst="rect">
              <a:avLst/>
            </a:prstGeom>
            <a:effectLst/>
          </p:spPr>
        </p:pic>
        <p:pic>
          <p:nvPicPr>
            <p:cNvPr id="1253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49011" y="79460"/>
              <a:ext cx="207751" cy="205101"/>
            </a:xfrm>
            <a:prstGeom prst="rect">
              <a:avLst/>
            </a:prstGeom>
            <a:effectLst/>
          </p:spPr>
        </p:pic>
        <p:pic>
          <p:nvPicPr>
            <p:cNvPr id="1253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93891" y="63370"/>
              <a:ext cx="313810" cy="216766"/>
            </a:xfrm>
            <a:prstGeom prst="rect">
              <a:avLst/>
            </a:prstGeom>
            <a:effectLst/>
          </p:spPr>
        </p:pic>
        <p:pic>
          <p:nvPicPr>
            <p:cNvPr id="1254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459761" y="58082"/>
              <a:ext cx="236688" cy="245947"/>
            </a:xfrm>
            <a:prstGeom prst="rect">
              <a:avLst/>
            </a:prstGeom>
            <a:effectLst/>
          </p:spPr>
        </p:pic>
        <p:pic>
          <p:nvPicPr>
            <p:cNvPr id="1254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264639" y="-241740"/>
              <a:ext cx="240303" cy="536762"/>
            </a:xfrm>
            <a:prstGeom prst="rect">
              <a:avLst/>
            </a:prstGeom>
            <a:effectLst/>
          </p:spPr>
        </p:pic>
        <p:pic>
          <p:nvPicPr>
            <p:cNvPr id="1254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85189" y="23944"/>
              <a:ext cx="210770" cy="224607"/>
            </a:xfrm>
            <a:prstGeom prst="rect">
              <a:avLst/>
            </a:prstGeom>
            <a:effectLst/>
          </p:spPr>
        </p:pic>
        <p:pic>
          <p:nvPicPr>
            <p:cNvPr id="1254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92552" y="-163149"/>
              <a:ext cx="176656" cy="383983"/>
            </a:xfrm>
            <a:prstGeom prst="rect">
              <a:avLst/>
            </a:prstGeom>
            <a:effectLst/>
          </p:spPr>
        </p:pic>
        <p:pic>
          <p:nvPicPr>
            <p:cNvPr id="1254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801203" y="-172731"/>
              <a:ext cx="201272" cy="385442"/>
            </a:xfrm>
            <a:prstGeom prst="rect">
              <a:avLst/>
            </a:prstGeom>
            <a:effectLst/>
          </p:spPr>
        </p:pic>
        <p:pic>
          <p:nvPicPr>
            <p:cNvPr id="1255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940147" y="18281"/>
              <a:ext cx="306654" cy="219433"/>
            </a:xfrm>
            <a:prstGeom prst="rect">
              <a:avLst/>
            </a:prstGeom>
            <a:effectLst/>
          </p:spPr>
        </p:pic>
        <p:pic>
          <p:nvPicPr>
            <p:cNvPr id="1255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4315" y="897055"/>
              <a:ext cx="236850" cy="640882"/>
            </a:xfrm>
            <a:prstGeom prst="rect">
              <a:avLst/>
            </a:prstGeom>
            <a:effectLst/>
          </p:spPr>
        </p:pic>
        <p:pic>
          <p:nvPicPr>
            <p:cNvPr id="1255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0453" y="930145"/>
              <a:ext cx="220380" cy="242198"/>
            </a:xfrm>
            <a:prstGeom prst="rect">
              <a:avLst/>
            </a:prstGeom>
            <a:effectLst/>
          </p:spPr>
        </p:pic>
        <p:pic>
          <p:nvPicPr>
            <p:cNvPr id="1255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77731" y="900844"/>
              <a:ext cx="194553" cy="239341"/>
            </a:xfrm>
            <a:prstGeom prst="rect">
              <a:avLst/>
            </a:prstGeom>
            <a:effectLst/>
          </p:spPr>
        </p:pic>
        <p:pic>
          <p:nvPicPr>
            <p:cNvPr id="1255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812123" y="773472"/>
              <a:ext cx="98534" cy="367673"/>
            </a:xfrm>
            <a:prstGeom prst="rect">
              <a:avLst/>
            </a:prstGeom>
            <a:effectLst/>
          </p:spPr>
        </p:pic>
        <p:pic>
          <p:nvPicPr>
            <p:cNvPr id="1256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73982" y="898710"/>
              <a:ext cx="296597" cy="233736"/>
            </a:xfrm>
            <a:prstGeom prst="rect">
              <a:avLst/>
            </a:prstGeom>
            <a:effectLst/>
          </p:spPr>
        </p:pic>
        <p:pic>
          <p:nvPicPr>
            <p:cNvPr id="1256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89605" y="757861"/>
              <a:ext cx="80974" cy="103421"/>
            </a:xfrm>
            <a:prstGeom prst="rect">
              <a:avLst/>
            </a:prstGeom>
            <a:effectLst/>
          </p:spPr>
        </p:pic>
        <p:pic>
          <p:nvPicPr>
            <p:cNvPr id="1256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114413" y="927274"/>
              <a:ext cx="211633" cy="192159"/>
            </a:xfrm>
            <a:prstGeom prst="rect">
              <a:avLst/>
            </a:prstGeom>
            <a:effectLst/>
          </p:spPr>
        </p:pic>
        <p:pic>
          <p:nvPicPr>
            <p:cNvPr id="1256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329265" y="888180"/>
              <a:ext cx="105580" cy="214466"/>
            </a:xfrm>
            <a:prstGeom prst="rect">
              <a:avLst/>
            </a:prstGeom>
            <a:effectLst/>
          </p:spPr>
        </p:pic>
        <p:pic>
          <p:nvPicPr>
            <p:cNvPr id="1256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378131" y="890168"/>
              <a:ext cx="154444" cy="219881"/>
            </a:xfrm>
            <a:prstGeom prst="rect">
              <a:avLst/>
            </a:prstGeom>
            <a:effectLst/>
          </p:spPr>
        </p:pic>
        <p:pic>
          <p:nvPicPr>
            <p:cNvPr id="1257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578033" y="905784"/>
              <a:ext cx="203308" cy="237416"/>
            </a:xfrm>
            <a:prstGeom prst="rect">
              <a:avLst/>
            </a:prstGeom>
            <a:effectLst/>
          </p:spPr>
        </p:pic>
        <p:pic>
          <p:nvPicPr>
            <p:cNvPr id="1257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253920" y="813274"/>
              <a:ext cx="389222" cy="251693"/>
            </a:xfrm>
            <a:prstGeom prst="rect">
              <a:avLst/>
            </a:prstGeom>
            <a:effectLst/>
          </p:spPr>
        </p:pic>
        <p:pic>
          <p:nvPicPr>
            <p:cNvPr id="1257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702181" y="799928"/>
              <a:ext cx="207497" cy="268985"/>
            </a:xfrm>
            <a:prstGeom prst="rect">
              <a:avLst/>
            </a:prstGeom>
            <a:effectLst/>
          </p:spPr>
        </p:pic>
        <p:pic>
          <p:nvPicPr>
            <p:cNvPr id="1257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977601" y="712920"/>
              <a:ext cx="171959" cy="331763"/>
            </a:xfrm>
            <a:prstGeom prst="rect">
              <a:avLst/>
            </a:prstGeom>
            <a:effectLst/>
          </p:spPr>
        </p:pic>
        <p:pic>
          <p:nvPicPr>
            <p:cNvPr id="1257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937367" y="786799"/>
              <a:ext cx="278827" cy="110021"/>
            </a:xfrm>
            <a:prstGeom prst="rect">
              <a:avLst/>
            </a:prstGeom>
            <a:effectLst/>
          </p:spPr>
        </p:pic>
        <p:pic>
          <p:nvPicPr>
            <p:cNvPr id="1258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136902" y="849174"/>
              <a:ext cx="171714" cy="203812"/>
            </a:xfrm>
            <a:prstGeom prst="rect">
              <a:avLst/>
            </a:prstGeom>
            <a:effectLst/>
          </p:spPr>
        </p:pic>
        <p:pic>
          <p:nvPicPr>
            <p:cNvPr id="1258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370104" y="669016"/>
              <a:ext cx="268106" cy="364855"/>
            </a:xfrm>
            <a:prstGeom prst="rect">
              <a:avLst/>
            </a:prstGeom>
            <a:effectLst/>
          </p:spPr>
        </p:pic>
        <p:pic>
          <p:nvPicPr>
            <p:cNvPr id="1258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662468" y="806932"/>
              <a:ext cx="186346" cy="212613"/>
            </a:xfrm>
            <a:prstGeom prst="rect">
              <a:avLst/>
            </a:prstGeom>
            <a:effectLst/>
          </p:spPr>
        </p:pic>
        <p:pic>
          <p:nvPicPr>
            <p:cNvPr id="1258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927992" y="631320"/>
              <a:ext cx="92253" cy="370634"/>
            </a:xfrm>
            <a:prstGeom prst="rect">
              <a:avLst/>
            </a:prstGeom>
            <a:effectLst/>
          </p:spPr>
        </p:pic>
        <p:pic>
          <p:nvPicPr>
            <p:cNvPr id="1258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052837" y="798975"/>
              <a:ext cx="163999" cy="205713"/>
            </a:xfrm>
            <a:prstGeom prst="rect">
              <a:avLst/>
            </a:prstGeom>
            <a:effectLst/>
          </p:spPr>
        </p:pic>
        <p:pic>
          <p:nvPicPr>
            <p:cNvPr id="1259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251862" y="758571"/>
              <a:ext cx="211741" cy="522551"/>
            </a:xfrm>
            <a:prstGeom prst="rect">
              <a:avLst/>
            </a:prstGeom>
            <a:effectLst/>
          </p:spPr>
        </p:pic>
        <p:pic>
          <p:nvPicPr>
            <p:cNvPr id="1259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505487" y="795684"/>
              <a:ext cx="70042" cy="212193"/>
            </a:xfrm>
            <a:prstGeom prst="rect">
              <a:avLst/>
            </a:prstGeom>
            <a:effectLst/>
          </p:spPr>
        </p:pic>
        <p:pic>
          <p:nvPicPr>
            <p:cNvPr id="1259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543987" y="665086"/>
              <a:ext cx="98175" cy="80697"/>
            </a:xfrm>
            <a:prstGeom prst="rect">
              <a:avLst/>
            </a:prstGeom>
            <a:effectLst/>
          </p:spPr>
        </p:pic>
        <p:pic>
          <p:nvPicPr>
            <p:cNvPr id="1259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23841" y="777915"/>
              <a:ext cx="253762" cy="226854"/>
            </a:xfrm>
            <a:prstGeom prst="rect">
              <a:avLst/>
            </a:prstGeom>
            <a:effectLst/>
          </p:spPr>
        </p:pic>
        <p:pic>
          <p:nvPicPr>
            <p:cNvPr id="1259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787335" y="780573"/>
              <a:ext cx="294612" cy="237555"/>
            </a:xfrm>
            <a:prstGeom prst="rect">
              <a:avLst/>
            </a:prstGeom>
            <a:effectLst/>
          </p:spPr>
        </p:pic>
        <p:pic>
          <p:nvPicPr>
            <p:cNvPr id="1260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8216" y="1653739"/>
              <a:ext cx="241639" cy="368826"/>
            </a:xfrm>
            <a:prstGeom prst="rect">
              <a:avLst/>
            </a:prstGeom>
            <a:effectLst/>
          </p:spPr>
        </p:pic>
        <p:pic>
          <p:nvPicPr>
            <p:cNvPr id="1260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81237" y="1780864"/>
              <a:ext cx="198520" cy="242184"/>
            </a:xfrm>
            <a:prstGeom prst="rect">
              <a:avLst/>
            </a:prstGeom>
            <a:effectLst/>
          </p:spPr>
        </p:pic>
        <p:pic>
          <p:nvPicPr>
            <p:cNvPr id="1260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91705" y="1639715"/>
              <a:ext cx="116878" cy="344802"/>
            </a:xfrm>
            <a:prstGeom prst="rect">
              <a:avLst/>
            </a:prstGeom>
            <a:effectLst/>
          </p:spPr>
        </p:pic>
        <p:pic>
          <p:nvPicPr>
            <p:cNvPr id="1260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98315" y="1644157"/>
              <a:ext cx="112440" cy="322060"/>
            </a:xfrm>
            <a:prstGeom prst="rect">
              <a:avLst/>
            </a:prstGeom>
            <a:effectLst/>
          </p:spPr>
        </p:pic>
        <p:pic>
          <p:nvPicPr>
            <p:cNvPr id="1260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42886" y="1541985"/>
              <a:ext cx="65599" cy="181097"/>
            </a:xfrm>
            <a:prstGeom prst="rect">
              <a:avLst/>
            </a:prstGeom>
            <a:effectLst/>
          </p:spPr>
        </p:pic>
        <p:pic>
          <p:nvPicPr>
            <p:cNvPr id="12611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62729" y="1639715"/>
              <a:ext cx="176656" cy="70041"/>
            </a:xfrm>
            <a:prstGeom prst="rect">
              <a:avLst/>
            </a:prstGeom>
            <a:effectLst/>
          </p:spPr>
        </p:pic>
        <p:pic>
          <p:nvPicPr>
            <p:cNvPr id="1261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085302" y="1661926"/>
              <a:ext cx="198506" cy="301039"/>
            </a:xfrm>
            <a:prstGeom prst="rect">
              <a:avLst/>
            </a:prstGeom>
            <a:effectLst/>
          </p:spPr>
        </p:pic>
        <p:pic>
          <p:nvPicPr>
            <p:cNvPr id="1261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307054" y="1609921"/>
              <a:ext cx="279684" cy="361929"/>
            </a:xfrm>
            <a:prstGeom prst="rect">
              <a:avLst/>
            </a:prstGeom>
            <a:effectLst/>
          </p:spPr>
        </p:pic>
        <p:pic>
          <p:nvPicPr>
            <p:cNvPr id="1261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333530" y="1781867"/>
              <a:ext cx="234583" cy="76397"/>
            </a:xfrm>
            <a:prstGeom prst="rect">
              <a:avLst/>
            </a:prstGeom>
            <a:effectLst/>
          </p:spPr>
        </p:pic>
        <p:pic>
          <p:nvPicPr>
            <p:cNvPr id="1261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191066" y="1706349"/>
              <a:ext cx="70040" cy="221078"/>
            </a:xfrm>
            <a:prstGeom prst="rect">
              <a:avLst/>
            </a:prstGeom>
            <a:effectLst/>
          </p:spPr>
        </p:pic>
        <p:pic>
          <p:nvPicPr>
            <p:cNvPr id="12621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173815" y="1608619"/>
              <a:ext cx="122312" cy="61156"/>
            </a:xfrm>
            <a:prstGeom prst="rect">
              <a:avLst/>
            </a:prstGeom>
            <a:effectLst/>
          </p:spPr>
        </p:pic>
        <p:pic>
          <p:nvPicPr>
            <p:cNvPr id="1262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306862" y="1684137"/>
              <a:ext cx="176358" cy="230754"/>
            </a:xfrm>
            <a:prstGeom prst="rect">
              <a:avLst/>
            </a:prstGeom>
            <a:effectLst/>
          </p:spPr>
        </p:pic>
        <p:pic>
          <p:nvPicPr>
            <p:cNvPr id="1262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754171" y="1695205"/>
              <a:ext cx="235468" cy="193285"/>
            </a:xfrm>
            <a:prstGeom prst="rect">
              <a:avLst/>
            </a:prstGeom>
            <a:effectLst/>
          </p:spPr>
        </p:pic>
        <p:pic>
          <p:nvPicPr>
            <p:cNvPr id="1262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972905" y="1533475"/>
              <a:ext cx="92252" cy="363646"/>
            </a:xfrm>
            <a:prstGeom prst="rect">
              <a:avLst/>
            </a:prstGeom>
            <a:effectLst/>
          </p:spPr>
        </p:pic>
        <p:pic>
          <p:nvPicPr>
            <p:cNvPr id="1262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102077" y="1670409"/>
              <a:ext cx="251828" cy="215654"/>
            </a:xfrm>
            <a:prstGeom prst="rect">
              <a:avLst/>
            </a:prstGeom>
            <a:effectLst/>
          </p:spPr>
        </p:pic>
        <p:pic>
          <p:nvPicPr>
            <p:cNvPr id="1263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32728" y="1628436"/>
              <a:ext cx="153290" cy="258640"/>
            </a:xfrm>
            <a:prstGeom prst="rect">
              <a:avLst/>
            </a:prstGeom>
            <a:effectLst/>
          </p:spPr>
        </p:pic>
        <p:pic>
          <p:nvPicPr>
            <p:cNvPr id="1263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483766" y="1615220"/>
              <a:ext cx="131121" cy="264365"/>
            </a:xfrm>
            <a:prstGeom prst="rect">
              <a:avLst/>
            </a:prstGeom>
            <a:effectLst/>
          </p:spPr>
        </p:pic>
        <p:pic>
          <p:nvPicPr>
            <p:cNvPr id="1263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614002" y="1648805"/>
              <a:ext cx="215225" cy="235396"/>
            </a:xfrm>
            <a:prstGeom prst="rect">
              <a:avLst/>
            </a:prstGeom>
            <a:effectLst/>
          </p:spPr>
        </p:pic>
        <p:pic>
          <p:nvPicPr>
            <p:cNvPr id="1263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047934" y="1614542"/>
              <a:ext cx="309923" cy="264205"/>
            </a:xfrm>
            <a:prstGeom prst="rect">
              <a:avLst/>
            </a:prstGeom>
            <a:effectLst/>
          </p:spPr>
        </p:pic>
        <p:pic>
          <p:nvPicPr>
            <p:cNvPr id="1263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69434" y="1641873"/>
              <a:ext cx="285958" cy="215287"/>
            </a:xfrm>
            <a:prstGeom prst="rect">
              <a:avLst/>
            </a:prstGeom>
            <a:effectLst/>
          </p:spPr>
        </p:pic>
        <p:pic>
          <p:nvPicPr>
            <p:cNvPr id="1264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110295" y="1599082"/>
              <a:ext cx="193935" cy="260585"/>
            </a:xfrm>
            <a:prstGeom prst="rect">
              <a:avLst/>
            </a:prstGeom>
            <a:effectLst/>
          </p:spPr>
        </p:pic>
        <p:pic>
          <p:nvPicPr>
            <p:cNvPr id="1264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335244" y="1592065"/>
              <a:ext cx="195372" cy="209737"/>
            </a:xfrm>
            <a:prstGeom prst="rect">
              <a:avLst/>
            </a:prstGeom>
            <a:effectLst/>
          </p:spPr>
        </p:pic>
        <p:pic>
          <p:nvPicPr>
            <p:cNvPr id="1264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496113" y="1584125"/>
              <a:ext cx="216636" cy="227549"/>
            </a:xfrm>
            <a:prstGeom prst="rect">
              <a:avLst/>
            </a:prstGeom>
            <a:effectLst/>
          </p:spPr>
        </p:pic>
        <p:pic>
          <p:nvPicPr>
            <p:cNvPr id="1264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719637" y="1598992"/>
              <a:ext cx="193698" cy="227414"/>
            </a:xfrm>
            <a:prstGeom prst="rect">
              <a:avLst/>
            </a:prstGeom>
            <a:effectLst/>
          </p:spPr>
        </p:pic>
        <p:pic>
          <p:nvPicPr>
            <p:cNvPr id="1264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984763" y="1444255"/>
              <a:ext cx="87810" cy="346679"/>
            </a:xfrm>
            <a:prstGeom prst="rect">
              <a:avLst/>
            </a:prstGeom>
            <a:effectLst/>
          </p:spPr>
        </p:pic>
        <p:pic>
          <p:nvPicPr>
            <p:cNvPr id="1265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6111886" y="1574550"/>
              <a:ext cx="271645" cy="261873"/>
            </a:xfrm>
            <a:prstGeom prst="rect">
              <a:avLst/>
            </a:prstGeom>
            <a:effectLst/>
          </p:spPr>
        </p:pic>
        <p:pic>
          <p:nvPicPr>
            <p:cNvPr id="1265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460603" y="1795194"/>
              <a:ext cx="122312" cy="61157"/>
            </a:xfrm>
            <a:prstGeom prst="rect">
              <a:avLst/>
            </a:prstGeom>
            <a:effectLst/>
          </p:spPr>
        </p:pic>
        <p:pic>
          <p:nvPicPr>
            <p:cNvPr id="12655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01252" y="1897366"/>
              <a:ext cx="122312" cy="61157"/>
            </a:xfrm>
            <a:prstGeom prst="rect">
              <a:avLst/>
            </a:prstGeom>
            <a:effectLst/>
          </p:spPr>
        </p:pic>
      </p:grpSp>
      <p:grpSp>
        <p:nvGrpSpPr>
          <p:cNvPr id="12878" name="Disegno"/>
          <p:cNvGrpSpPr/>
          <p:nvPr/>
        </p:nvGrpSpPr>
        <p:grpSpPr>
          <a:xfrm>
            <a:off x="1546591" y="5201924"/>
            <a:ext cx="6818159" cy="3233415"/>
            <a:chOff x="-120108" y="-154050"/>
            <a:chExt cx="6818157" cy="3233413"/>
          </a:xfrm>
        </p:grpSpPr>
        <p:pic>
          <p:nvPicPr>
            <p:cNvPr id="12658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63494" y="-34229"/>
              <a:ext cx="98293" cy="466270"/>
            </a:xfrm>
            <a:prstGeom prst="rect">
              <a:avLst/>
            </a:prstGeom>
            <a:effectLst/>
          </p:spPr>
        </p:pic>
        <p:pic>
          <p:nvPicPr>
            <p:cNvPr id="1266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20109" y="-32408"/>
              <a:ext cx="317716" cy="235772"/>
            </a:xfrm>
            <a:prstGeom prst="rect">
              <a:avLst/>
            </a:prstGeom>
            <a:effectLst/>
          </p:spPr>
        </p:pic>
        <p:pic>
          <p:nvPicPr>
            <p:cNvPr id="12662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16202" y="199486"/>
              <a:ext cx="265205" cy="256676"/>
            </a:xfrm>
            <a:prstGeom prst="rect">
              <a:avLst/>
            </a:prstGeom>
            <a:effectLst/>
          </p:spPr>
        </p:pic>
        <p:pic>
          <p:nvPicPr>
            <p:cNvPr id="12664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53549" y="343692"/>
              <a:ext cx="73431" cy="143048"/>
            </a:xfrm>
            <a:prstGeom prst="rect">
              <a:avLst/>
            </a:prstGeom>
            <a:effectLst/>
          </p:spPr>
        </p:pic>
        <p:pic>
          <p:nvPicPr>
            <p:cNvPr id="12666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61262" y="-8829"/>
              <a:ext cx="97692" cy="485624"/>
            </a:xfrm>
            <a:prstGeom prst="rect">
              <a:avLst/>
            </a:prstGeom>
            <a:effectLst/>
          </p:spPr>
        </p:pic>
        <p:pic>
          <p:nvPicPr>
            <p:cNvPr id="12668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93989" y="103233"/>
              <a:ext cx="327036" cy="105039"/>
            </a:xfrm>
            <a:prstGeom prst="rect">
              <a:avLst/>
            </a:prstGeom>
            <a:effectLst/>
          </p:spPr>
        </p:pic>
        <p:pic>
          <p:nvPicPr>
            <p:cNvPr id="12670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15845" y="184908"/>
              <a:ext cx="224524" cy="231419"/>
            </a:xfrm>
            <a:prstGeom prst="rect">
              <a:avLst/>
            </a:prstGeom>
            <a:effectLst/>
          </p:spPr>
        </p:pic>
        <p:pic>
          <p:nvPicPr>
            <p:cNvPr id="12672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76337" y="134841"/>
              <a:ext cx="212665" cy="282495"/>
            </a:xfrm>
            <a:prstGeom prst="rect">
              <a:avLst/>
            </a:prstGeom>
            <a:effectLst/>
          </p:spPr>
        </p:pic>
        <p:pic>
          <p:nvPicPr>
            <p:cNvPr id="12674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149833" y="142089"/>
              <a:ext cx="287254" cy="319153"/>
            </a:xfrm>
            <a:prstGeom prst="rect">
              <a:avLst/>
            </a:prstGeom>
            <a:effectLst/>
          </p:spPr>
        </p:pic>
        <p:pic>
          <p:nvPicPr>
            <p:cNvPr id="1267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199559" y="196781"/>
              <a:ext cx="366817" cy="205424"/>
            </a:xfrm>
            <a:prstGeom prst="rect">
              <a:avLst/>
            </a:prstGeom>
            <a:effectLst/>
          </p:spPr>
        </p:pic>
        <p:pic>
          <p:nvPicPr>
            <p:cNvPr id="12678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463689" y="85115"/>
              <a:ext cx="136916" cy="68458"/>
            </a:xfrm>
            <a:prstGeom prst="rect">
              <a:avLst/>
            </a:prstGeom>
            <a:effectLst/>
          </p:spPr>
        </p:pic>
        <p:pic>
          <p:nvPicPr>
            <p:cNvPr id="12680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633516" y="146123"/>
              <a:ext cx="261055" cy="256082"/>
            </a:xfrm>
            <a:prstGeom prst="rect">
              <a:avLst/>
            </a:prstGeom>
            <a:effectLst/>
          </p:spPr>
        </p:pic>
        <p:pic>
          <p:nvPicPr>
            <p:cNvPr id="1268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942770" y="-92992"/>
              <a:ext cx="235242" cy="482316"/>
            </a:xfrm>
            <a:prstGeom prst="rect">
              <a:avLst/>
            </a:prstGeom>
            <a:effectLst/>
          </p:spPr>
        </p:pic>
        <p:pic>
          <p:nvPicPr>
            <p:cNvPr id="1268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134417" y="117367"/>
              <a:ext cx="197747" cy="216279"/>
            </a:xfrm>
            <a:prstGeom prst="rect">
              <a:avLst/>
            </a:prstGeom>
            <a:effectLst/>
          </p:spPr>
        </p:pic>
        <p:pic>
          <p:nvPicPr>
            <p:cNvPr id="12686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239423" y="-39202"/>
              <a:ext cx="136915" cy="68458"/>
            </a:xfrm>
            <a:prstGeom prst="rect">
              <a:avLst/>
            </a:prstGeom>
            <a:effectLst/>
          </p:spPr>
        </p:pic>
        <p:pic>
          <p:nvPicPr>
            <p:cNvPr id="1268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398682" y="-39202"/>
              <a:ext cx="216924" cy="382123"/>
            </a:xfrm>
            <a:prstGeom prst="rect">
              <a:avLst/>
            </a:prstGeom>
            <a:effectLst/>
          </p:spPr>
        </p:pic>
        <p:pic>
          <p:nvPicPr>
            <p:cNvPr id="1269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383050" y="55279"/>
              <a:ext cx="287255" cy="83376"/>
            </a:xfrm>
            <a:prstGeom prst="rect">
              <a:avLst/>
            </a:prstGeom>
            <a:effectLst/>
          </p:spPr>
        </p:pic>
        <p:pic>
          <p:nvPicPr>
            <p:cNvPr id="1269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583246" y="104027"/>
              <a:ext cx="335691" cy="281296"/>
            </a:xfrm>
            <a:prstGeom prst="rect">
              <a:avLst/>
            </a:prstGeom>
            <a:effectLst/>
          </p:spPr>
        </p:pic>
        <p:pic>
          <p:nvPicPr>
            <p:cNvPr id="1269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765944" y="580"/>
              <a:ext cx="177857" cy="123157"/>
            </a:xfrm>
            <a:prstGeom prst="rect">
              <a:avLst/>
            </a:prstGeom>
            <a:effectLst/>
          </p:spPr>
        </p:pic>
        <p:pic>
          <p:nvPicPr>
            <p:cNvPr id="1269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521787" y="84228"/>
              <a:ext cx="93322" cy="482075"/>
            </a:xfrm>
            <a:prstGeom prst="rect">
              <a:avLst/>
            </a:prstGeom>
            <a:effectLst/>
          </p:spPr>
        </p:pic>
        <p:pic>
          <p:nvPicPr>
            <p:cNvPr id="1269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457143" y="111870"/>
              <a:ext cx="301761" cy="277018"/>
            </a:xfrm>
            <a:prstGeom prst="rect">
              <a:avLst/>
            </a:prstGeom>
            <a:effectLst/>
          </p:spPr>
        </p:pic>
        <p:pic>
          <p:nvPicPr>
            <p:cNvPr id="1270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705776" y="137112"/>
              <a:ext cx="267364" cy="233151"/>
            </a:xfrm>
            <a:prstGeom prst="rect">
              <a:avLst/>
            </a:prstGeom>
            <a:effectLst/>
          </p:spPr>
        </p:pic>
        <p:pic>
          <p:nvPicPr>
            <p:cNvPr id="1270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942118" y="134841"/>
              <a:ext cx="234900" cy="264049"/>
            </a:xfrm>
            <a:prstGeom prst="rect">
              <a:avLst/>
            </a:prstGeom>
            <a:effectLst/>
          </p:spPr>
        </p:pic>
        <p:pic>
          <p:nvPicPr>
            <p:cNvPr id="1270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468248" y="109978"/>
              <a:ext cx="270679" cy="272526"/>
            </a:xfrm>
            <a:prstGeom prst="rect">
              <a:avLst/>
            </a:prstGeom>
            <a:effectLst/>
          </p:spPr>
        </p:pic>
        <p:pic>
          <p:nvPicPr>
            <p:cNvPr id="1270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769922" y="100033"/>
              <a:ext cx="212666" cy="269021"/>
            </a:xfrm>
            <a:prstGeom prst="rect">
              <a:avLst/>
            </a:prstGeom>
            <a:effectLst/>
          </p:spPr>
        </p:pic>
        <p:pic>
          <p:nvPicPr>
            <p:cNvPr id="1270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036633" y="109548"/>
              <a:ext cx="323876" cy="249628"/>
            </a:xfrm>
            <a:prstGeom prst="rect">
              <a:avLst/>
            </a:prstGeom>
            <a:effectLst/>
          </p:spPr>
        </p:pic>
        <p:pic>
          <p:nvPicPr>
            <p:cNvPr id="1271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23413" y="625476"/>
              <a:ext cx="316790" cy="461423"/>
            </a:xfrm>
            <a:prstGeom prst="rect">
              <a:avLst/>
            </a:prstGeom>
            <a:effectLst/>
          </p:spPr>
        </p:pic>
        <p:pic>
          <p:nvPicPr>
            <p:cNvPr id="1271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19902" y="767342"/>
              <a:ext cx="147518" cy="294747"/>
            </a:xfrm>
            <a:prstGeom prst="rect">
              <a:avLst/>
            </a:prstGeom>
            <a:effectLst/>
          </p:spPr>
        </p:pic>
        <p:pic>
          <p:nvPicPr>
            <p:cNvPr id="12714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69706" y="666915"/>
              <a:ext cx="136915" cy="68458"/>
            </a:xfrm>
            <a:prstGeom prst="rect">
              <a:avLst/>
            </a:prstGeom>
            <a:effectLst/>
          </p:spPr>
        </p:pic>
        <p:pic>
          <p:nvPicPr>
            <p:cNvPr id="1271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76232" y="782242"/>
              <a:ext cx="202301" cy="278011"/>
            </a:xfrm>
            <a:prstGeom prst="rect">
              <a:avLst/>
            </a:prstGeom>
            <a:effectLst/>
          </p:spPr>
        </p:pic>
        <p:pic>
          <p:nvPicPr>
            <p:cNvPr id="1271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13200" y="637079"/>
              <a:ext cx="162525" cy="391677"/>
            </a:xfrm>
            <a:prstGeom prst="rect">
              <a:avLst/>
            </a:prstGeom>
            <a:effectLst/>
          </p:spPr>
        </p:pic>
        <p:pic>
          <p:nvPicPr>
            <p:cNvPr id="1272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78234" y="760708"/>
              <a:ext cx="236178" cy="278036"/>
            </a:xfrm>
            <a:prstGeom prst="rect">
              <a:avLst/>
            </a:prstGeom>
            <a:effectLst/>
          </p:spPr>
        </p:pic>
        <p:pic>
          <p:nvPicPr>
            <p:cNvPr id="1272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053073" y="627133"/>
              <a:ext cx="155272" cy="377488"/>
            </a:xfrm>
            <a:prstGeom prst="rect">
              <a:avLst/>
            </a:prstGeom>
            <a:effectLst/>
          </p:spPr>
        </p:pic>
        <p:pic>
          <p:nvPicPr>
            <p:cNvPr id="1272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186481" y="637079"/>
              <a:ext cx="185962" cy="372156"/>
            </a:xfrm>
            <a:prstGeom prst="rect">
              <a:avLst/>
            </a:prstGeom>
            <a:effectLst/>
          </p:spPr>
        </p:pic>
        <p:pic>
          <p:nvPicPr>
            <p:cNvPr id="1272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30489" y="743162"/>
              <a:ext cx="471243" cy="275652"/>
            </a:xfrm>
            <a:prstGeom prst="rect">
              <a:avLst/>
            </a:prstGeom>
            <a:effectLst/>
          </p:spPr>
        </p:pic>
        <p:pic>
          <p:nvPicPr>
            <p:cNvPr id="12728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404018" y="627134"/>
              <a:ext cx="136915" cy="68458"/>
            </a:xfrm>
            <a:prstGeom prst="rect">
              <a:avLst/>
            </a:prstGeom>
            <a:effectLst/>
          </p:spPr>
        </p:pic>
        <p:pic>
          <p:nvPicPr>
            <p:cNvPr id="1273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493418" y="716641"/>
              <a:ext cx="296727" cy="301229"/>
            </a:xfrm>
            <a:prstGeom prst="rect">
              <a:avLst/>
            </a:prstGeom>
            <a:effectLst/>
          </p:spPr>
        </p:pic>
        <p:pic>
          <p:nvPicPr>
            <p:cNvPr id="12732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683870" y="751023"/>
              <a:ext cx="330045" cy="297644"/>
            </a:xfrm>
            <a:prstGeom prst="rect">
              <a:avLst/>
            </a:prstGeom>
            <a:effectLst/>
          </p:spPr>
        </p:pic>
        <p:pic>
          <p:nvPicPr>
            <p:cNvPr id="12734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2444379" y="751450"/>
              <a:ext cx="101609" cy="546719"/>
            </a:xfrm>
            <a:prstGeom prst="rect">
              <a:avLst/>
            </a:prstGeom>
            <a:effectLst/>
          </p:spPr>
        </p:pic>
        <p:pic>
          <p:nvPicPr>
            <p:cNvPr id="1273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437749" y="788935"/>
              <a:ext cx="236106" cy="256968"/>
            </a:xfrm>
            <a:prstGeom prst="rect">
              <a:avLst/>
            </a:prstGeom>
            <a:effectLst/>
          </p:spPr>
        </p:pic>
        <p:pic>
          <p:nvPicPr>
            <p:cNvPr id="12738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691354" y="801176"/>
              <a:ext cx="73431" cy="262392"/>
            </a:xfrm>
            <a:prstGeom prst="rect">
              <a:avLst/>
            </a:prstGeom>
            <a:effectLst/>
          </p:spPr>
        </p:pic>
        <p:pic>
          <p:nvPicPr>
            <p:cNvPr id="12740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691934" y="651997"/>
              <a:ext cx="136915" cy="68458"/>
            </a:xfrm>
            <a:prstGeom prst="rect">
              <a:avLst/>
            </a:prstGeom>
            <a:effectLst/>
          </p:spPr>
        </p:pic>
        <p:pic>
          <p:nvPicPr>
            <p:cNvPr id="12742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818646" y="776313"/>
              <a:ext cx="274334" cy="286347"/>
            </a:xfrm>
            <a:prstGeom prst="rect">
              <a:avLst/>
            </a:prstGeom>
            <a:effectLst/>
          </p:spPr>
        </p:pic>
        <p:pic>
          <p:nvPicPr>
            <p:cNvPr id="12744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926825" y="612216"/>
              <a:ext cx="200964" cy="138930"/>
            </a:xfrm>
            <a:prstGeom prst="rect">
              <a:avLst/>
            </a:prstGeom>
            <a:effectLst/>
          </p:spPr>
        </p:pic>
        <p:pic>
          <p:nvPicPr>
            <p:cNvPr id="1274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665994" y="650339"/>
              <a:ext cx="287255" cy="75089"/>
            </a:xfrm>
            <a:prstGeom prst="rect">
              <a:avLst/>
            </a:prstGeom>
            <a:effectLst/>
          </p:spPr>
        </p:pic>
        <p:pic>
          <p:nvPicPr>
            <p:cNvPr id="1274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683605" y="666915"/>
              <a:ext cx="239808" cy="331651"/>
            </a:xfrm>
            <a:prstGeom prst="rect">
              <a:avLst/>
            </a:prstGeom>
            <a:effectLst/>
          </p:spPr>
        </p:pic>
        <p:pic>
          <p:nvPicPr>
            <p:cNvPr id="12750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665994" y="776313"/>
              <a:ext cx="302173" cy="98294"/>
            </a:xfrm>
            <a:prstGeom prst="rect">
              <a:avLst/>
            </a:prstGeom>
            <a:effectLst/>
          </p:spPr>
        </p:pic>
        <p:pic>
          <p:nvPicPr>
            <p:cNvPr id="12752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4020710" y="671887"/>
              <a:ext cx="81718" cy="312118"/>
            </a:xfrm>
            <a:prstGeom prst="rect">
              <a:avLst/>
            </a:prstGeom>
            <a:effectLst/>
          </p:spPr>
        </p:pic>
        <p:pic>
          <p:nvPicPr>
            <p:cNvPr id="12754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999162" y="644680"/>
              <a:ext cx="282282" cy="95665"/>
            </a:xfrm>
            <a:prstGeom prst="rect">
              <a:avLst/>
            </a:prstGeom>
            <a:effectLst/>
          </p:spPr>
        </p:pic>
        <p:pic>
          <p:nvPicPr>
            <p:cNvPr id="12756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979271" y="771340"/>
              <a:ext cx="307146" cy="83376"/>
            </a:xfrm>
            <a:prstGeom prst="rect">
              <a:avLst/>
            </a:prstGeom>
            <a:effectLst/>
          </p:spPr>
        </p:pic>
        <p:pic>
          <p:nvPicPr>
            <p:cNvPr id="12758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4277630" y="671887"/>
              <a:ext cx="88349" cy="303029"/>
            </a:xfrm>
            <a:prstGeom prst="rect">
              <a:avLst/>
            </a:prstGeom>
            <a:effectLst/>
          </p:spPr>
        </p:pic>
        <p:pic>
          <p:nvPicPr>
            <p:cNvPr id="12760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4282603" y="614844"/>
              <a:ext cx="288140" cy="110584"/>
            </a:xfrm>
            <a:prstGeom prst="rect">
              <a:avLst/>
            </a:prstGeom>
            <a:effectLst/>
          </p:spPr>
        </p:pic>
        <p:pic>
          <p:nvPicPr>
            <p:cNvPr id="12762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262712" y="730674"/>
              <a:ext cx="381735" cy="248359"/>
            </a:xfrm>
            <a:prstGeom prst="rect">
              <a:avLst/>
            </a:prstGeom>
            <a:effectLst/>
          </p:spPr>
        </p:pic>
        <p:pic>
          <p:nvPicPr>
            <p:cNvPr id="12764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4606405" y="602270"/>
              <a:ext cx="136915" cy="68458"/>
            </a:xfrm>
            <a:prstGeom prst="rect">
              <a:avLst/>
            </a:prstGeom>
            <a:effectLst/>
          </p:spPr>
        </p:pic>
        <p:pic>
          <p:nvPicPr>
            <p:cNvPr id="12766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712178" y="618691"/>
              <a:ext cx="504124" cy="377814"/>
            </a:xfrm>
            <a:prstGeom prst="rect">
              <a:avLst/>
            </a:prstGeom>
            <a:effectLst/>
          </p:spPr>
        </p:pic>
        <p:pic>
          <p:nvPicPr>
            <p:cNvPr id="12768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998665" y="781286"/>
              <a:ext cx="257418" cy="83376"/>
            </a:xfrm>
            <a:prstGeom prst="rect">
              <a:avLst/>
            </a:prstGeom>
            <a:effectLst/>
          </p:spPr>
        </p:pic>
        <p:pic>
          <p:nvPicPr>
            <p:cNvPr id="12770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272173" y="650670"/>
              <a:ext cx="212652" cy="315972"/>
            </a:xfrm>
            <a:prstGeom prst="rect">
              <a:avLst/>
            </a:prstGeom>
            <a:effectLst/>
          </p:spPr>
        </p:pic>
        <p:pic>
          <p:nvPicPr>
            <p:cNvPr id="12772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5510848" y="622161"/>
              <a:ext cx="242501" cy="88349"/>
            </a:xfrm>
            <a:prstGeom prst="rect">
              <a:avLst/>
            </a:prstGeom>
            <a:effectLst/>
          </p:spPr>
        </p:pic>
        <p:pic>
          <p:nvPicPr>
            <p:cNvPr id="12774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5521126" y="622161"/>
              <a:ext cx="247140" cy="338706"/>
            </a:xfrm>
            <a:prstGeom prst="rect">
              <a:avLst/>
            </a:prstGeom>
            <a:effectLst/>
          </p:spPr>
        </p:pic>
        <p:pic>
          <p:nvPicPr>
            <p:cNvPr id="12776" name="Linea Linea" descr="Linea Line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495930" y="761395"/>
              <a:ext cx="202719" cy="73431"/>
            </a:xfrm>
            <a:prstGeom prst="rect">
              <a:avLst/>
            </a:prstGeom>
            <a:effectLst/>
          </p:spPr>
        </p:pic>
        <p:pic>
          <p:nvPicPr>
            <p:cNvPr id="12778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6280658" y="-154051"/>
              <a:ext cx="417392" cy="770080"/>
            </a:xfrm>
            <a:prstGeom prst="rect">
              <a:avLst/>
            </a:prstGeom>
            <a:effectLst/>
          </p:spPr>
        </p:pic>
        <p:pic>
          <p:nvPicPr>
            <p:cNvPr id="12780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6317341" y="689088"/>
              <a:ext cx="136228" cy="129967"/>
            </a:xfrm>
            <a:prstGeom prst="rect">
              <a:avLst/>
            </a:prstGeom>
            <a:effectLst/>
          </p:spPr>
        </p:pic>
        <p:pic>
          <p:nvPicPr>
            <p:cNvPr id="12782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-83765" y="1884838"/>
              <a:ext cx="175832" cy="408543"/>
            </a:xfrm>
            <a:prstGeom prst="rect">
              <a:avLst/>
            </a:prstGeom>
            <a:effectLst/>
          </p:spPr>
        </p:pic>
        <p:pic>
          <p:nvPicPr>
            <p:cNvPr id="12784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5866" y="1874005"/>
              <a:ext cx="170298" cy="386166"/>
            </a:xfrm>
            <a:prstGeom prst="rect">
              <a:avLst/>
            </a:prstGeom>
            <a:effectLst/>
          </p:spPr>
        </p:pic>
        <p:pic>
          <p:nvPicPr>
            <p:cNvPr id="12786" name="Linea Linea" descr="Linea Line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-67160" y="2078803"/>
              <a:ext cx="275464" cy="81736"/>
            </a:xfrm>
            <a:prstGeom prst="rect">
              <a:avLst/>
            </a:prstGeom>
            <a:effectLst/>
          </p:spPr>
        </p:pic>
        <p:pic>
          <p:nvPicPr>
            <p:cNvPr id="12788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432026" y="1987172"/>
              <a:ext cx="279971" cy="299646"/>
            </a:xfrm>
            <a:prstGeom prst="rect">
              <a:avLst/>
            </a:prstGeom>
            <a:effectLst/>
          </p:spPr>
        </p:pic>
        <p:pic>
          <p:nvPicPr>
            <p:cNvPr id="12790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58253" y="1843515"/>
              <a:ext cx="208727" cy="438347"/>
            </a:xfrm>
            <a:prstGeom prst="rect">
              <a:avLst/>
            </a:prstGeom>
            <a:effectLst/>
          </p:spPr>
        </p:pic>
        <p:pic>
          <p:nvPicPr>
            <p:cNvPr id="12792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909538" y="1995777"/>
              <a:ext cx="84749" cy="280999"/>
            </a:xfrm>
            <a:prstGeom prst="rect">
              <a:avLst/>
            </a:prstGeom>
            <a:effectLst/>
          </p:spPr>
        </p:pic>
        <p:pic>
          <p:nvPicPr>
            <p:cNvPr id="12794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907661" y="19072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96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370493" y="1956648"/>
              <a:ext cx="282469" cy="315578"/>
            </a:xfrm>
            <a:prstGeom prst="rect">
              <a:avLst/>
            </a:prstGeom>
            <a:effectLst/>
          </p:spPr>
        </p:pic>
        <p:pic>
          <p:nvPicPr>
            <p:cNvPr id="12798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622887" y="1986190"/>
              <a:ext cx="113102" cy="323796"/>
            </a:xfrm>
            <a:prstGeom prst="rect">
              <a:avLst/>
            </a:prstGeom>
            <a:effectLst/>
          </p:spPr>
        </p:pic>
        <p:pic>
          <p:nvPicPr>
            <p:cNvPr id="12800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599547" y="19182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02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986358" y="1967115"/>
              <a:ext cx="231183" cy="294040"/>
            </a:xfrm>
            <a:prstGeom prst="rect">
              <a:avLst/>
            </a:prstGeom>
            <a:effectLst/>
          </p:spPr>
        </p:pic>
        <p:pic>
          <p:nvPicPr>
            <p:cNvPr id="12804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210662" y="1946385"/>
              <a:ext cx="95441" cy="324856"/>
            </a:xfrm>
            <a:prstGeom prst="rect">
              <a:avLst/>
            </a:prstGeom>
            <a:effectLst/>
          </p:spPr>
        </p:pic>
        <p:pic>
          <p:nvPicPr>
            <p:cNvPr id="12806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2218832" y="1836128"/>
              <a:ext cx="87271" cy="125148"/>
            </a:xfrm>
            <a:prstGeom prst="rect">
              <a:avLst/>
            </a:prstGeom>
            <a:effectLst/>
          </p:spPr>
        </p:pic>
        <p:pic>
          <p:nvPicPr>
            <p:cNvPr id="12808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2344258" y="1937228"/>
              <a:ext cx="244178" cy="358997"/>
            </a:xfrm>
            <a:prstGeom prst="rect">
              <a:avLst/>
            </a:prstGeom>
            <a:effectLst/>
          </p:spPr>
        </p:pic>
        <p:pic>
          <p:nvPicPr>
            <p:cNvPr id="12810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549421" y="1985978"/>
              <a:ext cx="219803" cy="275915"/>
            </a:xfrm>
            <a:prstGeom prst="rect">
              <a:avLst/>
            </a:prstGeom>
            <a:effectLst/>
          </p:spPr>
        </p:pic>
        <p:pic>
          <p:nvPicPr>
            <p:cNvPr id="12812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808083" y="1788993"/>
              <a:ext cx="156695" cy="458284"/>
            </a:xfrm>
            <a:prstGeom prst="rect">
              <a:avLst/>
            </a:prstGeom>
            <a:effectLst/>
          </p:spPr>
        </p:pic>
        <p:pic>
          <p:nvPicPr>
            <p:cNvPr id="12814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974567" y="1976327"/>
              <a:ext cx="212865" cy="543021"/>
            </a:xfrm>
            <a:prstGeom prst="rect">
              <a:avLst/>
            </a:prstGeom>
            <a:effectLst/>
          </p:spPr>
        </p:pic>
        <p:pic>
          <p:nvPicPr>
            <p:cNvPr id="12816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3226682" y="1973636"/>
              <a:ext cx="108947" cy="312669"/>
            </a:xfrm>
            <a:prstGeom prst="rect">
              <a:avLst/>
            </a:prstGeom>
            <a:effectLst/>
          </p:spPr>
        </p:pic>
        <p:pic>
          <p:nvPicPr>
            <p:cNvPr id="12818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254538" y="18463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2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3377757" y="2003143"/>
              <a:ext cx="256767" cy="290238"/>
            </a:xfrm>
            <a:prstGeom prst="rect">
              <a:avLst/>
            </a:prstGeom>
            <a:effectLst/>
          </p:spPr>
        </p:pic>
        <p:pic>
          <p:nvPicPr>
            <p:cNvPr id="12822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669024" y="1994792"/>
              <a:ext cx="341886" cy="289540"/>
            </a:xfrm>
            <a:prstGeom prst="rect">
              <a:avLst/>
            </a:prstGeom>
            <a:effectLst/>
          </p:spPr>
        </p:pic>
        <p:pic>
          <p:nvPicPr>
            <p:cNvPr id="12824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017735" y="1994612"/>
              <a:ext cx="241430" cy="267036"/>
            </a:xfrm>
            <a:prstGeom prst="rect">
              <a:avLst/>
            </a:prstGeom>
            <a:effectLst/>
          </p:spPr>
        </p:pic>
        <p:pic>
          <p:nvPicPr>
            <p:cNvPr id="12826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3801867" y="2119886"/>
              <a:ext cx="100548" cy="201171"/>
            </a:xfrm>
            <a:prstGeom prst="rect">
              <a:avLst/>
            </a:prstGeom>
            <a:effectLst/>
          </p:spPr>
        </p:pic>
        <p:pic>
          <p:nvPicPr>
            <p:cNvPr id="12828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4643200" y="1984780"/>
              <a:ext cx="297605" cy="297765"/>
            </a:xfrm>
            <a:prstGeom prst="rect">
              <a:avLst/>
            </a:prstGeom>
            <a:effectLst/>
          </p:spPr>
        </p:pic>
        <p:pic>
          <p:nvPicPr>
            <p:cNvPr id="12830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4986375" y="1955619"/>
              <a:ext cx="247789" cy="282568"/>
            </a:xfrm>
            <a:prstGeom prst="rect">
              <a:avLst/>
            </a:prstGeom>
            <a:effectLst/>
          </p:spPr>
        </p:pic>
        <p:pic>
          <p:nvPicPr>
            <p:cNvPr id="12832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5219967" y="1851864"/>
              <a:ext cx="202391" cy="370001"/>
            </a:xfrm>
            <a:prstGeom prst="rect">
              <a:avLst/>
            </a:prstGeom>
            <a:effectLst/>
          </p:spPr>
        </p:pic>
        <p:pic>
          <p:nvPicPr>
            <p:cNvPr id="12834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5331034" y="1840795"/>
              <a:ext cx="141139" cy="391701"/>
            </a:xfrm>
            <a:prstGeom prst="rect">
              <a:avLst/>
            </a:prstGeom>
            <a:effectLst/>
          </p:spPr>
        </p:pic>
        <p:pic>
          <p:nvPicPr>
            <p:cNvPr id="12836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5451323" y="1936138"/>
              <a:ext cx="325280" cy="334281"/>
            </a:xfrm>
            <a:prstGeom prst="rect">
              <a:avLst/>
            </a:prstGeom>
            <a:effectLst/>
          </p:spPr>
        </p:pic>
        <p:pic>
          <p:nvPicPr>
            <p:cNvPr id="12838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24438" y="2417312"/>
              <a:ext cx="366524" cy="458239"/>
            </a:xfrm>
            <a:prstGeom prst="rect">
              <a:avLst/>
            </a:prstGeom>
            <a:effectLst/>
          </p:spPr>
        </p:pic>
        <p:pic>
          <p:nvPicPr>
            <p:cNvPr id="12840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418174" y="2574767"/>
              <a:ext cx="282753" cy="315964"/>
            </a:xfrm>
            <a:prstGeom prst="rect">
              <a:avLst/>
            </a:prstGeom>
            <a:effectLst/>
          </p:spPr>
        </p:pic>
        <p:pic>
          <p:nvPicPr>
            <p:cNvPr id="12842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464209" y="2672903"/>
              <a:ext cx="292069" cy="218268"/>
            </a:xfrm>
            <a:prstGeom prst="rect">
              <a:avLst/>
            </a:prstGeom>
            <a:effectLst/>
          </p:spPr>
        </p:pic>
        <p:pic>
          <p:nvPicPr>
            <p:cNvPr id="12844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691793" y="25216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46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781761" y="2589793"/>
              <a:ext cx="271359" cy="241109"/>
            </a:xfrm>
            <a:prstGeom prst="rect">
              <a:avLst/>
            </a:prstGeom>
            <a:effectLst/>
          </p:spPr>
        </p:pic>
        <p:pic>
          <p:nvPicPr>
            <p:cNvPr id="12848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037370" y="2565872"/>
              <a:ext cx="189391" cy="258877"/>
            </a:xfrm>
            <a:prstGeom prst="rect">
              <a:avLst/>
            </a:prstGeom>
            <a:effectLst/>
          </p:spPr>
        </p:pic>
        <p:pic>
          <p:nvPicPr>
            <p:cNvPr id="12850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1241643" y="2588031"/>
              <a:ext cx="106889" cy="260991"/>
            </a:xfrm>
            <a:prstGeom prst="rect">
              <a:avLst/>
            </a:prstGeom>
            <a:effectLst/>
          </p:spPr>
        </p:pic>
        <p:pic>
          <p:nvPicPr>
            <p:cNvPr id="12852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239767" y="241644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54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1057946" y="2659987"/>
              <a:ext cx="96858" cy="236718"/>
            </a:xfrm>
            <a:prstGeom prst="rect">
              <a:avLst/>
            </a:prstGeom>
            <a:effectLst/>
          </p:spPr>
        </p:pic>
        <p:pic>
          <p:nvPicPr>
            <p:cNvPr id="12856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1693948" y="2440921"/>
              <a:ext cx="363076" cy="459802"/>
            </a:xfrm>
            <a:prstGeom prst="rect">
              <a:avLst/>
            </a:prstGeom>
            <a:effectLst/>
          </p:spPr>
        </p:pic>
        <p:pic>
          <p:nvPicPr>
            <p:cNvPr id="12858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003609" y="24994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60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2445713" y="2427061"/>
              <a:ext cx="181425" cy="652303"/>
            </a:xfrm>
            <a:prstGeom prst="rect">
              <a:avLst/>
            </a:prstGeom>
            <a:effectLst/>
          </p:spPr>
        </p:pic>
        <p:pic>
          <p:nvPicPr>
            <p:cNvPr id="12862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2362744" y="2647030"/>
              <a:ext cx="369560" cy="222985"/>
            </a:xfrm>
            <a:prstGeom prst="rect">
              <a:avLst/>
            </a:prstGeom>
            <a:effectLst/>
          </p:spPr>
        </p:pic>
        <p:pic>
          <p:nvPicPr>
            <p:cNvPr id="12864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645679" y="25603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66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2835442" y="2570977"/>
              <a:ext cx="220357" cy="318866"/>
            </a:xfrm>
            <a:prstGeom prst="rect">
              <a:avLst/>
            </a:prstGeom>
            <a:effectLst/>
          </p:spPr>
        </p:pic>
        <p:pic>
          <p:nvPicPr>
            <p:cNvPr id="12868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3043876" y="2648917"/>
              <a:ext cx="86955" cy="246306"/>
            </a:xfrm>
            <a:prstGeom prst="rect">
              <a:avLst/>
            </a:prstGeom>
            <a:effectLst/>
          </p:spPr>
        </p:pic>
        <p:pic>
          <p:nvPicPr>
            <p:cNvPr id="12870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010995" y="2576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72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3240701" y="2616784"/>
              <a:ext cx="487919" cy="270306"/>
            </a:xfrm>
            <a:prstGeom prst="rect">
              <a:avLst/>
            </a:prstGeom>
            <a:effectLst/>
          </p:spPr>
        </p:pic>
        <p:pic>
          <p:nvPicPr>
            <p:cNvPr id="12874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3923639" y="2416177"/>
              <a:ext cx="269467" cy="391967"/>
            </a:xfrm>
            <a:prstGeom prst="rect">
              <a:avLst/>
            </a:prstGeom>
            <a:effectLst/>
          </p:spPr>
        </p:pic>
        <p:pic>
          <p:nvPicPr>
            <p:cNvPr id="12876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963030" y="2842645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12879" name="lcosfilogo-filtered.jpeg" descr="lcosfilogo-filtered.jpeg"/>
          <p:cNvPicPr>
            <a:picLocks noChangeAspect="1"/>
          </p:cNvPicPr>
          <p:nvPr/>
        </p:nvPicPr>
        <p:blipFill>
          <a:blip r:embed="rId168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2880" name="IMG_4269.jpeg" descr="IMG_4269.jpeg"/>
          <p:cNvPicPr>
            <a:picLocks noChangeAspect="1"/>
          </p:cNvPicPr>
          <p:nvPr/>
        </p:nvPicPr>
        <p:blipFill>
          <a:blip r:embed="rId169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2" name="Rettangolo"/>
          <p:cNvSpPr/>
          <p:nvPr/>
        </p:nvSpPr>
        <p:spPr>
          <a:xfrm>
            <a:off x="1899459" y="2759868"/>
            <a:ext cx="8077808" cy="4135271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3089" name="Disegno"/>
          <p:cNvGrpSpPr/>
          <p:nvPr/>
        </p:nvGrpSpPr>
        <p:grpSpPr>
          <a:xfrm>
            <a:off x="2302833" y="3060071"/>
            <a:ext cx="7382579" cy="3633458"/>
            <a:chOff x="-290061" y="-115139"/>
            <a:chExt cx="7382578" cy="3633457"/>
          </a:xfrm>
        </p:grpSpPr>
        <p:pic>
          <p:nvPicPr>
            <p:cNvPr id="1288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42920" y="-109934"/>
              <a:ext cx="385775" cy="587906"/>
            </a:xfrm>
            <a:prstGeom prst="rect">
              <a:avLst/>
            </a:prstGeom>
            <a:effectLst/>
          </p:spPr>
        </p:pic>
        <p:pic>
          <p:nvPicPr>
            <p:cNvPr id="1288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3133" y="78011"/>
              <a:ext cx="365486" cy="386014"/>
            </a:xfrm>
            <a:prstGeom prst="rect">
              <a:avLst/>
            </a:prstGeom>
            <a:effectLst/>
          </p:spPr>
        </p:pic>
        <p:pic>
          <p:nvPicPr>
            <p:cNvPr id="1288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83125" y="84449"/>
              <a:ext cx="115631" cy="415812"/>
            </a:xfrm>
            <a:prstGeom prst="rect">
              <a:avLst/>
            </a:prstGeom>
            <a:effectLst/>
          </p:spPr>
        </p:pic>
        <p:pic>
          <p:nvPicPr>
            <p:cNvPr id="1288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84366" y="148833"/>
              <a:ext cx="281787" cy="198088"/>
            </a:xfrm>
            <a:prstGeom prst="rect">
              <a:avLst/>
            </a:prstGeom>
            <a:effectLst/>
          </p:spPr>
        </p:pic>
        <p:pic>
          <p:nvPicPr>
            <p:cNvPr id="1289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35462" y="116641"/>
              <a:ext cx="304607" cy="360194"/>
            </a:xfrm>
            <a:prstGeom prst="rect">
              <a:avLst/>
            </a:prstGeom>
            <a:effectLst/>
          </p:spPr>
        </p:pic>
        <p:pic>
          <p:nvPicPr>
            <p:cNvPr id="1289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10642" y="135956"/>
              <a:ext cx="347819" cy="328525"/>
            </a:xfrm>
            <a:prstGeom prst="rect">
              <a:avLst/>
            </a:prstGeom>
            <a:effectLst/>
          </p:spPr>
        </p:pic>
        <p:pic>
          <p:nvPicPr>
            <p:cNvPr id="1289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47583" y="114495"/>
              <a:ext cx="313502" cy="399823"/>
            </a:xfrm>
            <a:prstGeom prst="rect">
              <a:avLst/>
            </a:prstGeom>
            <a:effectLst/>
          </p:spPr>
        </p:pic>
        <p:pic>
          <p:nvPicPr>
            <p:cNvPr id="1289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17007" y="101433"/>
              <a:ext cx="345214" cy="375738"/>
            </a:xfrm>
            <a:prstGeom prst="rect">
              <a:avLst/>
            </a:prstGeom>
            <a:effectLst/>
          </p:spPr>
        </p:pic>
        <p:pic>
          <p:nvPicPr>
            <p:cNvPr id="1289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422825" y="57460"/>
              <a:ext cx="364973" cy="375113"/>
            </a:xfrm>
            <a:prstGeom prst="rect">
              <a:avLst/>
            </a:prstGeom>
            <a:effectLst/>
          </p:spPr>
        </p:pic>
        <p:pic>
          <p:nvPicPr>
            <p:cNvPr id="1290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13946" y="81897"/>
              <a:ext cx="386669" cy="334023"/>
            </a:xfrm>
            <a:prstGeom prst="rect">
              <a:avLst/>
            </a:prstGeom>
            <a:effectLst/>
          </p:spPr>
        </p:pic>
        <p:pic>
          <p:nvPicPr>
            <p:cNvPr id="1290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04779" y="42509"/>
              <a:ext cx="481376" cy="368795"/>
            </a:xfrm>
            <a:prstGeom prst="rect">
              <a:avLst/>
            </a:prstGeom>
            <a:effectLst/>
          </p:spPr>
        </p:pic>
        <p:pic>
          <p:nvPicPr>
            <p:cNvPr id="1290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620216" y="58696"/>
              <a:ext cx="126898" cy="350816"/>
            </a:xfrm>
            <a:prstGeom prst="rect">
              <a:avLst/>
            </a:prstGeom>
            <a:effectLst/>
          </p:spPr>
        </p:pic>
        <p:pic>
          <p:nvPicPr>
            <p:cNvPr id="1290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26286" y="65134"/>
              <a:ext cx="407620" cy="318692"/>
            </a:xfrm>
            <a:prstGeom prst="rect">
              <a:avLst/>
            </a:prstGeom>
            <a:effectLst/>
          </p:spPr>
        </p:pic>
        <p:pic>
          <p:nvPicPr>
            <p:cNvPr id="1290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83409" y="52258"/>
              <a:ext cx="114390" cy="347317"/>
            </a:xfrm>
            <a:prstGeom prst="rect">
              <a:avLst/>
            </a:prstGeom>
            <a:effectLst/>
          </p:spPr>
        </p:pic>
        <p:pic>
          <p:nvPicPr>
            <p:cNvPr id="12911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03475" y="-44318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291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78750" y="25134"/>
              <a:ext cx="301380" cy="392609"/>
            </a:xfrm>
            <a:prstGeom prst="rect">
              <a:avLst/>
            </a:prstGeom>
            <a:effectLst/>
          </p:spPr>
        </p:pic>
        <p:pic>
          <p:nvPicPr>
            <p:cNvPr id="1291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540533" y="37071"/>
              <a:ext cx="286495" cy="344336"/>
            </a:xfrm>
            <a:prstGeom prst="rect">
              <a:avLst/>
            </a:prstGeom>
            <a:effectLst/>
          </p:spPr>
        </p:pic>
        <p:pic>
          <p:nvPicPr>
            <p:cNvPr id="1291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95057" y="45819"/>
              <a:ext cx="117400" cy="363693"/>
            </a:xfrm>
            <a:prstGeom prst="rect">
              <a:avLst/>
            </a:prstGeom>
            <a:effectLst/>
          </p:spPr>
        </p:pic>
        <p:pic>
          <p:nvPicPr>
            <p:cNvPr id="12919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824572" y="-76510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292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10495" y="32504"/>
              <a:ext cx="338796" cy="372362"/>
            </a:xfrm>
            <a:prstGeom prst="rect">
              <a:avLst/>
            </a:prstGeom>
            <a:effectLst/>
          </p:spPr>
        </p:pic>
        <p:pic>
          <p:nvPicPr>
            <p:cNvPr id="1292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00260" y="26504"/>
              <a:ext cx="101512" cy="333294"/>
            </a:xfrm>
            <a:prstGeom prst="rect">
              <a:avLst/>
            </a:prstGeom>
            <a:effectLst/>
          </p:spPr>
        </p:pic>
        <p:pic>
          <p:nvPicPr>
            <p:cNvPr id="1292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287382" y="33010"/>
              <a:ext cx="288226" cy="371856"/>
            </a:xfrm>
            <a:prstGeom prst="rect">
              <a:avLst/>
            </a:prstGeom>
            <a:effectLst/>
          </p:spPr>
        </p:pic>
        <p:pic>
          <p:nvPicPr>
            <p:cNvPr id="1292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628616" y="58696"/>
              <a:ext cx="95074" cy="320417"/>
            </a:xfrm>
            <a:prstGeom prst="rect">
              <a:avLst/>
            </a:prstGeom>
            <a:effectLst/>
          </p:spPr>
        </p:pic>
        <p:pic>
          <p:nvPicPr>
            <p:cNvPr id="12929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16490" y="-115140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293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037751" y="-106979"/>
              <a:ext cx="587309" cy="535988"/>
            </a:xfrm>
            <a:prstGeom prst="rect">
              <a:avLst/>
            </a:prstGeom>
            <a:effectLst/>
          </p:spPr>
        </p:pic>
        <p:pic>
          <p:nvPicPr>
            <p:cNvPr id="1293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74493" y="951355"/>
              <a:ext cx="276571" cy="655909"/>
            </a:xfrm>
            <a:prstGeom prst="rect">
              <a:avLst/>
            </a:prstGeom>
            <a:effectLst/>
          </p:spPr>
        </p:pic>
        <p:pic>
          <p:nvPicPr>
            <p:cNvPr id="1293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69537" y="921400"/>
              <a:ext cx="274734" cy="390098"/>
            </a:xfrm>
            <a:prstGeom prst="rect">
              <a:avLst/>
            </a:prstGeom>
            <a:effectLst/>
          </p:spPr>
        </p:pic>
        <p:pic>
          <p:nvPicPr>
            <p:cNvPr id="1293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2174" y="945487"/>
              <a:ext cx="371924" cy="322701"/>
            </a:xfrm>
            <a:prstGeom prst="rect">
              <a:avLst/>
            </a:prstGeom>
            <a:effectLst/>
          </p:spPr>
        </p:pic>
        <p:pic>
          <p:nvPicPr>
            <p:cNvPr id="1293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06284" y="953628"/>
              <a:ext cx="107520" cy="543041"/>
            </a:xfrm>
            <a:prstGeom prst="rect">
              <a:avLst/>
            </a:prstGeom>
            <a:effectLst/>
          </p:spPr>
        </p:pic>
        <p:pic>
          <p:nvPicPr>
            <p:cNvPr id="1294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93407" y="981527"/>
              <a:ext cx="284972" cy="264618"/>
            </a:xfrm>
            <a:prstGeom prst="rect">
              <a:avLst/>
            </a:prstGeom>
            <a:effectLst/>
          </p:spPr>
        </p:pic>
        <p:pic>
          <p:nvPicPr>
            <p:cNvPr id="1294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83133" y="960066"/>
              <a:ext cx="133705" cy="525943"/>
            </a:xfrm>
            <a:prstGeom prst="rect">
              <a:avLst/>
            </a:prstGeom>
            <a:effectLst/>
          </p:spPr>
        </p:pic>
        <p:pic>
          <p:nvPicPr>
            <p:cNvPr id="1294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71216" y="961981"/>
              <a:ext cx="289549" cy="287915"/>
            </a:xfrm>
            <a:prstGeom prst="rect">
              <a:avLst/>
            </a:prstGeom>
            <a:effectLst/>
          </p:spPr>
        </p:pic>
        <p:pic>
          <p:nvPicPr>
            <p:cNvPr id="1294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386249" y="940751"/>
              <a:ext cx="158946" cy="304607"/>
            </a:xfrm>
            <a:prstGeom prst="rect">
              <a:avLst/>
            </a:prstGeom>
            <a:effectLst/>
          </p:spPr>
        </p:pic>
        <p:pic>
          <p:nvPicPr>
            <p:cNvPr id="12949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367172" y="844176"/>
              <a:ext cx="177272" cy="88636"/>
            </a:xfrm>
            <a:prstGeom prst="rect">
              <a:avLst/>
            </a:prstGeom>
            <a:effectLst/>
          </p:spPr>
        </p:pic>
        <p:pic>
          <p:nvPicPr>
            <p:cNvPr id="1295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880405" y="715409"/>
              <a:ext cx="373009" cy="511969"/>
            </a:xfrm>
            <a:prstGeom prst="rect">
              <a:avLst/>
            </a:prstGeom>
            <a:effectLst/>
          </p:spPr>
        </p:pic>
        <p:pic>
          <p:nvPicPr>
            <p:cNvPr id="1295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242038" y="895683"/>
              <a:ext cx="217403" cy="311822"/>
            </a:xfrm>
            <a:prstGeom prst="rect">
              <a:avLst/>
            </a:prstGeom>
            <a:effectLst/>
          </p:spPr>
        </p:pic>
        <p:pic>
          <p:nvPicPr>
            <p:cNvPr id="12955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268543" y="721847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295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834799" y="651025"/>
              <a:ext cx="313547" cy="550096"/>
            </a:xfrm>
            <a:prstGeom prst="rect">
              <a:avLst/>
            </a:prstGeom>
            <a:effectLst/>
          </p:spPr>
        </p:pic>
        <p:pic>
          <p:nvPicPr>
            <p:cNvPr id="1295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041940" y="816056"/>
              <a:ext cx="434762" cy="364630"/>
            </a:xfrm>
            <a:prstGeom prst="rect">
              <a:avLst/>
            </a:prstGeom>
            <a:effectLst/>
          </p:spPr>
        </p:pic>
        <p:pic>
          <p:nvPicPr>
            <p:cNvPr id="1296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413820" y="771207"/>
              <a:ext cx="290891" cy="391632"/>
            </a:xfrm>
            <a:prstGeom prst="rect">
              <a:avLst/>
            </a:prstGeom>
            <a:effectLst/>
          </p:spPr>
        </p:pic>
        <p:pic>
          <p:nvPicPr>
            <p:cNvPr id="1296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641207" y="821989"/>
              <a:ext cx="324681" cy="351979"/>
            </a:xfrm>
            <a:prstGeom prst="rect">
              <a:avLst/>
            </a:prstGeom>
            <a:effectLst/>
          </p:spPr>
        </p:pic>
        <p:pic>
          <p:nvPicPr>
            <p:cNvPr id="1296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61081" y="807692"/>
              <a:ext cx="301152" cy="359047"/>
            </a:xfrm>
            <a:prstGeom prst="rect">
              <a:avLst/>
            </a:prstGeom>
            <a:effectLst/>
          </p:spPr>
        </p:pic>
        <p:pic>
          <p:nvPicPr>
            <p:cNvPr id="1296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46127" y="814130"/>
              <a:ext cx="348953" cy="374479"/>
            </a:xfrm>
            <a:prstGeom prst="rect">
              <a:avLst/>
            </a:prstGeom>
            <a:effectLst/>
          </p:spPr>
        </p:pic>
        <p:pic>
          <p:nvPicPr>
            <p:cNvPr id="12969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049914" y="786230"/>
              <a:ext cx="177272" cy="88636"/>
            </a:xfrm>
            <a:prstGeom prst="rect">
              <a:avLst/>
            </a:prstGeom>
            <a:effectLst/>
          </p:spPr>
        </p:pic>
        <p:pic>
          <p:nvPicPr>
            <p:cNvPr id="1297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059894" y="779792"/>
              <a:ext cx="116536" cy="642607"/>
            </a:xfrm>
            <a:prstGeom prst="rect">
              <a:avLst/>
            </a:prstGeom>
            <a:effectLst/>
          </p:spPr>
        </p:pic>
        <p:pic>
          <p:nvPicPr>
            <p:cNvPr id="1297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055602" y="832260"/>
              <a:ext cx="314819" cy="309530"/>
            </a:xfrm>
            <a:prstGeom prst="rect">
              <a:avLst/>
            </a:prstGeom>
            <a:effectLst/>
          </p:spPr>
        </p:pic>
        <p:pic>
          <p:nvPicPr>
            <p:cNvPr id="1297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336040" y="821553"/>
              <a:ext cx="361896" cy="321601"/>
            </a:xfrm>
            <a:prstGeom prst="rect">
              <a:avLst/>
            </a:prstGeom>
            <a:effectLst/>
          </p:spPr>
        </p:pic>
        <p:pic>
          <p:nvPicPr>
            <p:cNvPr id="1297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635054" y="786230"/>
              <a:ext cx="294664" cy="370007"/>
            </a:xfrm>
            <a:prstGeom prst="rect">
              <a:avLst/>
            </a:prstGeom>
            <a:effectLst/>
          </p:spPr>
        </p:pic>
        <p:pic>
          <p:nvPicPr>
            <p:cNvPr id="1297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202585" y="760477"/>
              <a:ext cx="345216" cy="395531"/>
            </a:xfrm>
            <a:prstGeom prst="rect">
              <a:avLst/>
            </a:prstGeom>
            <a:effectLst/>
          </p:spPr>
        </p:pic>
        <p:pic>
          <p:nvPicPr>
            <p:cNvPr id="1298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555740" y="752320"/>
              <a:ext cx="275348" cy="380081"/>
            </a:xfrm>
            <a:prstGeom prst="rect">
              <a:avLst/>
            </a:prstGeom>
            <a:effectLst/>
          </p:spPr>
        </p:pic>
        <p:pic>
          <p:nvPicPr>
            <p:cNvPr id="1298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1981" y="1956864"/>
              <a:ext cx="368956" cy="403697"/>
            </a:xfrm>
            <a:prstGeom prst="rect">
              <a:avLst/>
            </a:prstGeom>
            <a:effectLst/>
          </p:spPr>
        </p:pic>
        <p:pic>
          <p:nvPicPr>
            <p:cNvPr id="1298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19473" y="1932307"/>
              <a:ext cx="342388" cy="446140"/>
            </a:xfrm>
            <a:prstGeom prst="rect">
              <a:avLst/>
            </a:prstGeom>
            <a:effectLst/>
          </p:spPr>
        </p:pic>
        <p:pic>
          <p:nvPicPr>
            <p:cNvPr id="1298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64229" y="1964450"/>
              <a:ext cx="101513" cy="333294"/>
            </a:xfrm>
            <a:prstGeom prst="rect">
              <a:avLst/>
            </a:prstGeom>
            <a:effectLst/>
          </p:spPr>
        </p:pic>
        <p:pic>
          <p:nvPicPr>
            <p:cNvPr id="1298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57791" y="1938697"/>
              <a:ext cx="326855" cy="408161"/>
            </a:xfrm>
            <a:prstGeom prst="rect">
              <a:avLst/>
            </a:prstGeom>
            <a:effectLst/>
          </p:spPr>
        </p:pic>
        <p:pic>
          <p:nvPicPr>
            <p:cNvPr id="1299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249960" y="1945135"/>
              <a:ext cx="108522" cy="397678"/>
            </a:xfrm>
            <a:prstGeom prst="rect">
              <a:avLst/>
            </a:prstGeom>
            <a:effectLst/>
          </p:spPr>
        </p:pic>
        <p:pic>
          <p:nvPicPr>
            <p:cNvPr id="1299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417928" y="1964450"/>
              <a:ext cx="322850" cy="101513"/>
            </a:xfrm>
            <a:prstGeom prst="rect">
              <a:avLst/>
            </a:prstGeom>
            <a:effectLst/>
          </p:spPr>
        </p:pic>
        <p:pic>
          <p:nvPicPr>
            <p:cNvPr id="1299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84035" y="1983765"/>
              <a:ext cx="131982" cy="359324"/>
            </a:xfrm>
            <a:prstGeom prst="rect">
              <a:avLst/>
            </a:prstGeom>
            <a:effectLst/>
          </p:spPr>
        </p:pic>
        <p:pic>
          <p:nvPicPr>
            <p:cNvPr id="1299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735322" y="1935303"/>
              <a:ext cx="333414" cy="389913"/>
            </a:xfrm>
            <a:prstGeom prst="rect">
              <a:avLst/>
            </a:prstGeom>
            <a:effectLst/>
          </p:spPr>
        </p:pic>
        <p:pic>
          <p:nvPicPr>
            <p:cNvPr id="1299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093956" y="1919382"/>
              <a:ext cx="107951" cy="454611"/>
            </a:xfrm>
            <a:prstGeom prst="rect">
              <a:avLst/>
            </a:prstGeom>
            <a:effectLst/>
          </p:spPr>
        </p:pic>
        <p:pic>
          <p:nvPicPr>
            <p:cNvPr id="1300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089253" y="1924276"/>
              <a:ext cx="286490" cy="385390"/>
            </a:xfrm>
            <a:prstGeom prst="rect">
              <a:avLst/>
            </a:prstGeom>
            <a:effectLst/>
          </p:spPr>
        </p:pic>
        <p:pic>
          <p:nvPicPr>
            <p:cNvPr id="1300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67116" y="1926831"/>
              <a:ext cx="344660" cy="377628"/>
            </a:xfrm>
            <a:prstGeom prst="rect">
              <a:avLst/>
            </a:prstGeom>
            <a:effectLst/>
          </p:spPr>
        </p:pic>
        <p:pic>
          <p:nvPicPr>
            <p:cNvPr id="13005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396559" y="2118971"/>
              <a:ext cx="313979" cy="107951"/>
            </a:xfrm>
            <a:prstGeom prst="rect">
              <a:avLst/>
            </a:prstGeom>
            <a:effectLst/>
          </p:spPr>
        </p:pic>
        <p:pic>
          <p:nvPicPr>
            <p:cNvPr id="1300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744231" y="1880752"/>
              <a:ext cx="286987" cy="544749"/>
            </a:xfrm>
            <a:prstGeom prst="rect">
              <a:avLst/>
            </a:prstGeom>
            <a:effectLst/>
          </p:spPr>
        </p:pic>
        <p:pic>
          <p:nvPicPr>
            <p:cNvPr id="1300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064400" y="1876294"/>
              <a:ext cx="298998" cy="582409"/>
            </a:xfrm>
            <a:prstGeom prst="rect">
              <a:avLst/>
            </a:prstGeom>
            <a:effectLst/>
          </p:spPr>
        </p:pic>
        <p:pic>
          <p:nvPicPr>
            <p:cNvPr id="1301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398358" y="1930493"/>
              <a:ext cx="155605" cy="397651"/>
            </a:xfrm>
            <a:prstGeom prst="rect">
              <a:avLst/>
            </a:prstGeom>
            <a:effectLst/>
          </p:spPr>
        </p:pic>
        <p:pic>
          <p:nvPicPr>
            <p:cNvPr id="1301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536149" y="1917066"/>
              <a:ext cx="363504" cy="386513"/>
            </a:xfrm>
            <a:prstGeom prst="rect">
              <a:avLst/>
            </a:prstGeom>
            <a:effectLst/>
          </p:spPr>
        </p:pic>
        <p:pic>
          <p:nvPicPr>
            <p:cNvPr id="1301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35596" y="1793705"/>
              <a:ext cx="676393" cy="439925"/>
            </a:xfrm>
            <a:prstGeom prst="rect">
              <a:avLst/>
            </a:prstGeom>
            <a:effectLst/>
          </p:spPr>
        </p:pic>
        <p:pic>
          <p:nvPicPr>
            <p:cNvPr id="1301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255191" y="1732669"/>
              <a:ext cx="700280" cy="455078"/>
            </a:xfrm>
            <a:prstGeom prst="rect">
              <a:avLst/>
            </a:prstGeom>
            <a:effectLst/>
          </p:spPr>
        </p:pic>
        <p:pic>
          <p:nvPicPr>
            <p:cNvPr id="1301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686561" y="1777738"/>
              <a:ext cx="107951" cy="371924"/>
            </a:xfrm>
            <a:prstGeom prst="rect">
              <a:avLst/>
            </a:prstGeom>
            <a:effectLst/>
          </p:spPr>
        </p:pic>
        <p:pic>
          <p:nvPicPr>
            <p:cNvPr id="1302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879712" y="1848560"/>
              <a:ext cx="101513" cy="318692"/>
            </a:xfrm>
            <a:prstGeom prst="rect">
              <a:avLst/>
            </a:prstGeom>
            <a:effectLst/>
          </p:spPr>
        </p:pic>
        <p:pic>
          <p:nvPicPr>
            <p:cNvPr id="13023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861148" y="1681162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302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072863" y="1771299"/>
              <a:ext cx="101513" cy="346171"/>
            </a:xfrm>
            <a:prstGeom prst="rect">
              <a:avLst/>
            </a:prstGeom>
            <a:effectLst/>
          </p:spPr>
        </p:pic>
        <p:pic>
          <p:nvPicPr>
            <p:cNvPr id="1302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092178" y="1667139"/>
              <a:ext cx="339732" cy="452258"/>
            </a:xfrm>
            <a:prstGeom prst="rect">
              <a:avLst/>
            </a:prstGeom>
            <a:effectLst/>
          </p:spPr>
        </p:pic>
        <p:pic>
          <p:nvPicPr>
            <p:cNvPr id="1302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6409233" y="1736760"/>
              <a:ext cx="324739" cy="398176"/>
            </a:xfrm>
            <a:prstGeom prst="rect">
              <a:avLst/>
            </a:prstGeom>
            <a:effectLst/>
          </p:spPr>
        </p:pic>
        <p:pic>
          <p:nvPicPr>
            <p:cNvPr id="1303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744857" y="1773714"/>
              <a:ext cx="347661" cy="403847"/>
            </a:xfrm>
            <a:prstGeom prst="rect">
              <a:avLst/>
            </a:prstGeom>
            <a:effectLst/>
          </p:spPr>
        </p:pic>
        <p:pic>
          <p:nvPicPr>
            <p:cNvPr id="1303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290062" y="2794999"/>
              <a:ext cx="315804" cy="552874"/>
            </a:xfrm>
            <a:prstGeom prst="rect">
              <a:avLst/>
            </a:prstGeom>
            <a:effectLst/>
          </p:spPr>
        </p:pic>
        <p:pic>
          <p:nvPicPr>
            <p:cNvPr id="1303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15097" y="3008766"/>
              <a:ext cx="317688" cy="334994"/>
            </a:xfrm>
            <a:prstGeom prst="rect">
              <a:avLst/>
            </a:prstGeom>
            <a:effectLst/>
          </p:spPr>
        </p:pic>
        <p:pic>
          <p:nvPicPr>
            <p:cNvPr id="1303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95508" y="2787416"/>
              <a:ext cx="251741" cy="518799"/>
            </a:xfrm>
            <a:prstGeom prst="rect">
              <a:avLst/>
            </a:prstGeom>
            <a:effectLst/>
          </p:spPr>
        </p:pic>
        <p:pic>
          <p:nvPicPr>
            <p:cNvPr id="1303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78464" y="2776695"/>
              <a:ext cx="165360" cy="505630"/>
            </a:xfrm>
            <a:prstGeom prst="rect">
              <a:avLst/>
            </a:prstGeom>
            <a:effectLst/>
          </p:spPr>
        </p:pic>
        <p:pic>
          <p:nvPicPr>
            <p:cNvPr id="1304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74503" y="2963572"/>
              <a:ext cx="391239" cy="351941"/>
            </a:xfrm>
            <a:prstGeom prst="rect">
              <a:avLst/>
            </a:prstGeom>
            <a:effectLst/>
          </p:spPr>
        </p:pic>
        <p:pic>
          <p:nvPicPr>
            <p:cNvPr id="1304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438716" y="2885672"/>
              <a:ext cx="334682" cy="383459"/>
            </a:xfrm>
            <a:prstGeom prst="rect">
              <a:avLst/>
            </a:prstGeom>
            <a:effectLst/>
          </p:spPr>
        </p:pic>
        <p:pic>
          <p:nvPicPr>
            <p:cNvPr id="1304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757920" y="2917328"/>
              <a:ext cx="102754" cy="600991"/>
            </a:xfrm>
            <a:prstGeom prst="rect">
              <a:avLst/>
            </a:prstGeom>
            <a:effectLst/>
          </p:spPr>
        </p:pic>
        <p:pic>
          <p:nvPicPr>
            <p:cNvPr id="1304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739846" y="2923090"/>
              <a:ext cx="314104" cy="309333"/>
            </a:xfrm>
            <a:prstGeom prst="rect">
              <a:avLst/>
            </a:prstGeom>
            <a:effectLst/>
          </p:spPr>
        </p:pic>
        <p:pic>
          <p:nvPicPr>
            <p:cNvPr id="1304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078246" y="2918149"/>
              <a:ext cx="394072" cy="335218"/>
            </a:xfrm>
            <a:prstGeom prst="rect">
              <a:avLst/>
            </a:prstGeom>
            <a:effectLst/>
          </p:spPr>
        </p:pic>
        <p:pic>
          <p:nvPicPr>
            <p:cNvPr id="1305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416411" y="2902767"/>
              <a:ext cx="287688" cy="309491"/>
            </a:xfrm>
            <a:prstGeom prst="rect">
              <a:avLst/>
            </a:prstGeom>
            <a:effectLst/>
          </p:spPr>
        </p:pic>
        <p:pic>
          <p:nvPicPr>
            <p:cNvPr id="1305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714185" y="2878698"/>
              <a:ext cx="118682" cy="340877"/>
            </a:xfrm>
            <a:prstGeom prst="rect">
              <a:avLst/>
            </a:prstGeom>
            <a:effectLst/>
          </p:spPr>
        </p:pic>
        <p:pic>
          <p:nvPicPr>
            <p:cNvPr id="13055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706351" y="2756369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305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892681" y="2879199"/>
              <a:ext cx="425836" cy="332792"/>
            </a:xfrm>
            <a:prstGeom prst="rect">
              <a:avLst/>
            </a:prstGeom>
            <a:effectLst/>
          </p:spPr>
        </p:pic>
        <p:pic>
          <p:nvPicPr>
            <p:cNvPr id="1305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364561" y="2900750"/>
              <a:ext cx="356799" cy="362226"/>
            </a:xfrm>
            <a:prstGeom prst="rect">
              <a:avLst/>
            </a:prstGeom>
            <a:effectLst/>
          </p:spPr>
        </p:pic>
        <p:pic>
          <p:nvPicPr>
            <p:cNvPr id="1306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697758" y="2878800"/>
              <a:ext cx="287575" cy="346068"/>
            </a:xfrm>
            <a:prstGeom prst="rect">
              <a:avLst/>
            </a:prstGeom>
            <a:effectLst/>
          </p:spPr>
        </p:pic>
        <p:pic>
          <p:nvPicPr>
            <p:cNvPr id="1306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086838" y="2717739"/>
              <a:ext cx="104523" cy="467322"/>
            </a:xfrm>
            <a:prstGeom prst="rect">
              <a:avLst/>
            </a:prstGeom>
            <a:effectLst/>
          </p:spPr>
        </p:pic>
        <p:pic>
          <p:nvPicPr>
            <p:cNvPr id="1306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986834" y="2843018"/>
              <a:ext cx="455623" cy="117877"/>
            </a:xfrm>
            <a:prstGeom prst="rect">
              <a:avLst/>
            </a:prstGeom>
            <a:effectLst/>
          </p:spPr>
        </p:pic>
        <p:pic>
          <p:nvPicPr>
            <p:cNvPr id="1306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264287" y="2871112"/>
              <a:ext cx="339129" cy="347318"/>
            </a:xfrm>
            <a:prstGeom prst="rect">
              <a:avLst/>
            </a:prstGeom>
            <a:effectLst/>
          </p:spPr>
        </p:pic>
        <p:pic>
          <p:nvPicPr>
            <p:cNvPr id="1306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649985" y="2840067"/>
              <a:ext cx="335773" cy="425664"/>
            </a:xfrm>
            <a:prstGeom prst="rect">
              <a:avLst/>
            </a:prstGeom>
            <a:effectLst/>
          </p:spPr>
        </p:pic>
        <p:pic>
          <p:nvPicPr>
            <p:cNvPr id="1307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695054" y="2876294"/>
              <a:ext cx="404182" cy="322821"/>
            </a:xfrm>
            <a:prstGeom prst="rect">
              <a:avLst/>
            </a:prstGeom>
            <a:effectLst/>
          </p:spPr>
        </p:pic>
        <p:pic>
          <p:nvPicPr>
            <p:cNvPr id="13073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972654" y="2737054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3075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115822" y="2820972"/>
              <a:ext cx="337294" cy="368156"/>
            </a:xfrm>
            <a:prstGeom prst="rect">
              <a:avLst/>
            </a:prstGeom>
            <a:effectLst/>
          </p:spPr>
        </p:pic>
        <p:pic>
          <p:nvPicPr>
            <p:cNvPr id="13077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441903" y="2825044"/>
              <a:ext cx="301102" cy="374328"/>
            </a:xfrm>
            <a:prstGeom prst="rect">
              <a:avLst/>
            </a:prstGeom>
            <a:effectLst/>
          </p:spPr>
        </p:pic>
        <p:pic>
          <p:nvPicPr>
            <p:cNvPr id="1307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796013" y="2859382"/>
              <a:ext cx="146582" cy="341474"/>
            </a:xfrm>
            <a:prstGeom prst="rect">
              <a:avLst/>
            </a:prstGeom>
            <a:effectLst/>
          </p:spPr>
        </p:pic>
        <p:pic>
          <p:nvPicPr>
            <p:cNvPr id="13081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764572" y="2749930"/>
              <a:ext cx="177272" cy="88636"/>
            </a:xfrm>
            <a:prstGeom prst="rect">
              <a:avLst/>
            </a:prstGeom>
            <a:effectLst/>
          </p:spPr>
        </p:pic>
        <p:pic>
          <p:nvPicPr>
            <p:cNvPr id="1308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504233" y="2384217"/>
              <a:ext cx="114389" cy="583117"/>
            </a:xfrm>
            <a:prstGeom prst="rect">
              <a:avLst/>
            </a:prstGeom>
            <a:effectLst/>
          </p:spPr>
        </p:pic>
        <p:pic>
          <p:nvPicPr>
            <p:cNvPr id="13085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459915" y="3071848"/>
              <a:ext cx="177271" cy="88636"/>
            </a:xfrm>
            <a:prstGeom prst="rect">
              <a:avLst/>
            </a:prstGeom>
            <a:effectLst/>
          </p:spPr>
        </p:pic>
        <p:pic>
          <p:nvPicPr>
            <p:cNvPr id="1308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476196" y="3050239"/>
              <a:ext cx="170290" cy="157460"/>
            </a:xfrm>
            <a:prstGeom prst="rect">
              <a:avLst/>
            </a:prstGeom>
            <a:effectLst/>
          </p:spPr>
        </p:pic>
      </p:grpSp>
      <p:pic>
        <p:nvPicPr>
          <p:cNvPr id="13090" name="lcosfilogo-filtered.jpeg" descr="lcosfilogo-filtered.jpeg"/>
          <p:cNvPicPr>
            <a:picLocks noChangeAspect="1"/>
          </p:cNvPicPr>
          <p:nvPr/>
        </p:nvPicPr>
        <p:blipFill>
          <a:blip r:embed="rId95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3091" name="IMG_4269.jpeg" descr="IMG_4269.jpeg"/>
          <p:cNvPicPr>
            <a:picLocks noChangeAspect="1"/>
          </p:cNvPicPr>
          <p:nvPr/>
        </p:nvPicPr>
        <p:blipFill>
          <a:blip r:embed="rId96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93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sp>
        <p:nvSpPr>
          <p:cNvPr id="13094" name="Rettangolo"/>
          <p:cNvSpPr/>
          <p:nvPr/>
        </p:nvSpPr>
        <p:spPr>
          <a:xfrm>
            <a:off x="1899459" y="1955322"/>
            <a:ext cx="7668466" cy="4939817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3095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13454" name="Disegno"/>
          <p:cNvGrpSpPr/>
          <p:nvPr/>
        </p:nvGrpSpPr>
        <p:grpSpPr>
          <a:xfrm>
            <a:off x="2049229" y="2507530"/>
            <a:ext cx="7368925" cy="4265441"/>
            <a:chOff x="-46013" y="-60240"/>
            <a:chExt cx="7368924" cy="4265440"/>
          </a:xfrm>
        </p:grpSpPr>
        <p:pic>
          <p:nvPicPr>
            <p:cNvPr id="1309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46014" y="-54282"/>
              <a:ext cx="278478" cy="424195"/>
            </a:xfrm>
            <a:prstGeom prst="rect">
              <a:avLst/>
            </a:prstGeom>
            <a:effectLst/>
          </p:spPr>
        </p:pic>
        <p:pic>
          <p:nvPicPr>
            <p:cNvPr id="1309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89473" y="88495"/>
              <a:ext cx="286534" cy="300896"/>
            </a:xfrm>
            <a:prstGeom prst="rect">
              <a:avLst/>
            </a:prstGeom>
            <a:effectLst/>
          </p:spPr>
        </p:pic>
        <p:pic>
          <p:nvPicPr>
            <p:cNvPr id="1310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9771" y="73065"/>
              <a:ext cx="236719" cy="298125"/>
            </a:xfrm>
            <a:prstGeom prst="rect">
              <a:avLst/>
            </a:prstGeom>
            <a:effectLst/>
          </p:spPr>
        </p:pic>
        <p:pic>
          <p:nvPicPr>
            <p:cNvPr id="1310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47780" y="60546"/>
              <a:ext cx="269929" cy="303256"/>
            </a:xfrm>
            <a:prstGeom prst="rect">
              <a:avLst/>
            </a:prstGeom>
            <a:effectLst/>
          </p:spPr>
        </p:pic>
        <p:pic>
          <p:nvPicPr>
            <p:cNvPr id="1310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14819" y="93167"/>
              <a:ext cx="249821" cy="255862"/>
            </a:xfrm>
            <a:prstGeom prst="rect">
              <a:avLst/>
            </a:prstGeom>
            <a:effectLst/>
          </p:spPr>
        </p:pic>
        <p:pic>
          <p:nvPicPr>
            <p:cNvPr id="1310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40403" y="102308"/>
              <a:ext cx="227494" cy="265206"/>
            </a:xfrm>
            <a:prstGeom prst="rect">
              <a:avLst/>
            </a:prstGeom>
            <a:effectLst/>
          </p:spPr>
        </p:pic>
        <p:pic>
          <p:nvPicPr>
            <p:cNvPr id="1310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83947" y="91290"/>
              <a:ext cx="292069" cy="271344"/>
            </a:xfrm>
            <a:prstGeom prst="rect">
              <a:avLst/>
            </a:prstGeom>
            <a:effectLst/>
          </p:spPr>
        </p:pic>
        <p:pic>
          <p:nvPicPr>
            <p:cNvPr id="1311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04245" y="66716"/>
              <a:ext cx="331742" cy="495032"/>
            </a:xfrm>
            <a:prstGeom prst="rect">
              <a:avLst/>
            </a:prstGeom>
            <a:effectLst/>
          </p:spPr>
        </p:pic>
        <p:pic>
          <p:nvPicPr>
            <p:cNvPr id="1311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02171" y="53865"/>
              <a:ext cx="265363" cy="254123"/>
            </a:xfrm>
            <a:prstGeom prst="rect">
              <a:avLst/>
            </a:prstGeom>
            <a:effectLst/>
          </p:spPr>
        </p:pic>
        <p:pic>
          <p:nvPicPr>
            <p:cNvPr id="1311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57754" y="66609"/>
              <a:ext cx="200307" cy="253781"/>
            </a:xfrm>
            <a:prstGeom prst="rect">
              <a:avLst/>
            </a:prstGeom>
            <a:effectLst/>
          </p:spPr>
        </p:pic>
        <p:pic>
          <p:nvPicPr>
            <p:cNvPr id="1311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68563" y="76216"/>
              <a:ext cx="341410" cy="248065"/>
            </a:xfrm>
            <a:prstGeom prst="rect">
              <a:avLst/>
            </a:prstGeom>
            <a:effectLst/>
          </p:spPr>
        </p:pic>
        <p:pic>
          <p:nvPicPr>
            <p:cNvPr id="1311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232032" y="57504"/>
              <a:ext cx="227388" cy="253312"/>
            </a:xfrm>
            <a:prstGeom prst="rect">
              <a:avLst/>
            </a:prstGeom>
            <a:effectLst/>
          </p:spPr>
        </p:pic>
        <p:pic>
          <p:nvPicPr>
            <p:cNvPr id="1312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87836" y="85714"/>
              <a:ext cx="337268" cy="230588"/>
            </a:xfrm>
            <a:prstGeom prst="rect">
              <a:avLst/>
            </a:prstGeom>
            <a:effectLst/>
          </p:spPr>
        </p:pic>
        <p:pic>
          <p:nvPicPr>
            <p:cNvPr id="1312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65508" y="41928"/>
              <a:ext cx="358491" cy="313422"/>
            </a:xfrm>
            <a:prstGeom prst="rect">
              <a:avLst/>
            </a:prstGeom>
            <a:effectLst/>
          </p:spPr>
        </p:pic>
        <p:pic>
          <p:nvPicPr>
            <p:cNvPr id="1312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715324" y="106252"/>
              <a:ext cx="336351" cy="230743"/>
            </a:xfrm>
            <a:prstGeom prst="rect">
              <a:avLst/>
            </a:prstGeom>
            <a:effectLst/>
          </p:spPr>
        </p:pic>
        <p:pic>
          <p:nvPicPr>
            <p:cNvPr id="1312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904163" y="61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2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064549" y="61300"/>
              <a:ext cx="219808" cy="249216"/>
            </a:xfrm>
            <a:prstGeom prst="rect">
              <a:avLst/>
            </a:prstGeom>
            <a:effectLst/>
          </p:spPr>
        </p:pic>
        <p:pic>
          <p:nvPicPr>
            <p:cNvPr id="1313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263614" y="50022"/>
              <a:ext cx="225332" cy="263964"/>
            </a:xfrm>
            <a:prstGeom prst="rect">
              <a:avLst/>
            </a:prstGeom>
            <a:effectLst/>
          </p:spPr>
        </p:pic>
        <p:pic>
          <p:nvPicPr>
            <p:cNvPr id="1313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495771" y="51473"/>
              <a:ext cx="126018" cy="279987"/>
            </a:xfrm>
            <a:prstGeom prst="rect">
              <a:avLst/>
            </a:prstGeom>
            <a:effectLst/>
          </p:spPr>
        </p:pic>
        <p:pic>
          <p:nvPicPr>
            <p:cNvPr id="1313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96417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3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013862" y="17697"/>
              <a:ext cx="211251" cy="290754"/>
            </a:xfrm>
            <a:prstGeom prst="rect">
              <a:avLst/>
            </a:prstGeom>
            <a:effectLst/>
          </p:spPr>
        </p:pic>
        <p:pic>
          <p:nvPicPr>
            <p:cNvPr id="1313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213826" y="52569"/>
              <a:ext cx="224465" cy="256981"/>
            </a:xfrm>
            <a:prstGeom prst="rect">
              <a:avLst/>
            </a:prstGeom>
            <a:effectLst/>
          </p:spPr>
        </p:pic>
        <p:pic>
          <p:nvPicPr>
            <p:cNvPr id="1314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431201" y="33856"/>
              <a:ext cx="247789" cy="269929"/>
            </a:xfrm>
            <a:prstGeom prst="rect">
              <a:avLst/>
            </a:prstGeom>
            <a:effectLst/>
          </p:spPr>
        </p:pic>
        <p:pic>
          <p:nvPicPr>
            <p:cNvPr id="1314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20215" y="7478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4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280" y="728237"/>
              <a:ext cx="197973" cy="290560"/>
            </a:xfrm>
            <a:prstGeom prst="rect">
              <a:avLst/>
            </a:prstGeom>
            <a:effectLst/>
          </p:spPr>
        </p:pic>
        <p:pic>
          <p:nvPicPr>
            <p:cNvPr id="1314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0807" y="744192"/>
              <a:ext cx="236022" cy="257071"/>
            </a:xfrm>
            <a:prstGeom prst="rect">
              <a:avLst/>
            </a:prstGeom>
            <a:effectLst/>
          </p:spPr>
        </p:pic>
        <p:pic>
          <p:nvPicPr>
            <p:cNvPr id="1314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41753" y="743710"/>
              <a:ext cx="283366" cy="491021"/>
            </a:xfrm>
            <a:prstGeom prst="rect">
              <a:avLst/>
            </a:prstGeom>
            <a:effectLst/>
          </p:spPr>
        </p:pic>
        <p:pic>
          <p:nvPicPr>
            <p:cNvPr id="1315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95703" y="549487"/>
              <a:ext cx="112410" cy="436100"/>
            </a:xfrm>
            <a:prstGeom prst="rect">
              <a:avLst/>
            </a:prstGeom>
            <a:effectLst/>
          </p:spPr>
        </p:pic>
        <p:pic>
          <p:nvPicPr>
            <p:cNvPr id="1315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20473" y="725742"/>
              <a:ext cx="126017" cy="297648"/>
            </a:xfrm>
            <a:prstGeom prst="rect">
              <a:avLst/>
            </a:prstGeom>
            <a:effectLst/>
          </p:spPr>
        </p:pic>
        <p:pic>
          <p:nvPicPr>
            <p:cNvPr id="131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1119" y="5984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5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56846" y="768478"/>
              <a:ext cx="250017" cy="242929"/>
            </a:xfrm>
            <a:prstGeom prst="rect">
              <a:avLst/>
            </a:prstGeom>
            <a:effectLst/>
          </p:spPr>
        </p:pic>
        <p:pic>
          <p:nvPicPr>
            <p:cNvPr id="1315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230070" y="736812"/>
              <a:ext cx="214347" cy="265379"/>
            </a:xfrm>
            <a:prstGeom prst="rect">
              <a:avLst/>
            </a:prstGeom>
            <a:effectLst/>
          </p:spPr>
        </p:pic>
        <p:pic>
          <p:nvPicPr>
            <p:cNvPr id="1316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445938" y="755121"/>
              <a:ext cx="238753" cy="236506"/>
            </a:xfrm>
            <a:prstGeom prst="rect">
              <a:avLst/>
            </a:prstGeom>
            <a:effectLst/>
          </p:spPr>
        </p:pic>
        <p:pic>
          <p:nvPicPr>
            <p:cNvPr id="1316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055667" y="670246"/>
              <a:ext cx="280130" cy="313663"/>
            </a:xfrm>
            <a:prstGeom prst="rect">
              <a:avLst/>
            </a:prstGeom>
            <a:effectLst/>
          </p:spPr>
        </p:pic>
        <p:pic>
          <p:nvPicPr>
            <p:cNvPr id="1316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334969" y="687674"/>
              <a:ext cx="418081" cy="274116"/>
            </a:xfrm>
            <a:prstGeom prst="rect">
              <a:avLst/>
            </a:prstGeom>
            <a:effectLst/>
          </p:spPr>
        </p:pic>
        <p:pic>
          <p:nvPicPr>
            <p:cNvPr id="1316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752911" y="664630"/>
              <a:ext cx="208351" cy="222830"/>
            </a:xfrm>
            <a:prstGeom prst="rect">
              <a:avLst/>
            </a:prstGeom>
            <a:effectLst/>
          </p:spPr>
        </p:pic>
        <p:pic>
          <p:nvPicPr>
            <p:cNvPr id="1316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925398" y="674234"/>
              <a:ext cx="268338" cy="277637"/>
            </a:xfrm>
            <a:prstGeom prst="rect">
              <a:avLst/>
            </a:prstGeom>
            <a:effectLst/>
          </p:spPr>
        </p:pic>
        <p:pic>
          <p:nvPicPr>
            <p:cNvPr id="1317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150745" y="686996"/>
              <a:ext cx="114947" cy="269929"/>
            </a:xfrm>
            <a:prstGeom prst="rect">
              <a:avLst/>
            </a:prstGeom>
            <a:effectLst/>
          </p:spPr>
        </p:pic>
        <p:pic>
          <p:nvPicPr>
            <p:cNvPr id="1317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144719" y="569773"/>
              <a:ext cx="93297" cy="138073"/>
            </a:xfrm>
            <a:prstGeom prst="rect">
              <a:avLst/>
            </a:prstGeom>
            <a:effectLst/>
          </p:spPr>
        </p:pic>
        <p:pic>
          <p:nvPicPr>
            <p:cNvPr id="1317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241493" y="697759"/>
              <a:ext cx="356304" cy="245130"/>
            </a:xfrm>
            <a:prstGeom prst="rect">
              <a:avLst/>
            </a:prstGeom>
            <a:effectLst/>
          </p:spPr>
        </p:pic>
        <p:pic>
          <p:nvPicPr>
            <p:cNvPr id="1317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501972" y="552853"/>
              <a:ext cx="129036" cy="393002"/>
            </a:xfrm>
            <a:prstGeom prst="rect">
              <a:avLst/>
            </a:prstGeom>
            <a:effectLst/>
          </p:spPr>
        </p:pic>
        <p:pic>
          <p:nvPicPr>
            <p:cNvPr id="1317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421964" y="610064"/>
              <a:ext cx="478767" cy="348501"/>
            </a:xfrm>
            <a:prstGeom prst="rect">
              <a:avLst/>
            </a:prstGeom>
            <a:effectLst/>
          </p:spPr>
        </p:pic>
        <p:pic>
          <p:nvPicPr>
            <p:cNvPr id="1318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881377" y="668546"/>
              <a:ext cx="126016" cy="271774"/>
            </a:xfrm>
            <a:prstGeom prst="rect">
              <a:avLst/>
            </a:prstGeom>
            <a:effectLst/>
          </p:spPr>
        </p:pic>
        <p:pic>
          <p:nvPicPr>
            <p:cNvPr id="1318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870952" y="5707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8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003149" y="657672"/>
              <a:ext cx="280999" cy="269193"/>
            </a:xfrm>
            <a:prstGeom prst="rect">
              <a:avLst/>
            </a:prstGeom>
            <a:effectLst/>
          </p:spPr>
        </p:pic>
        <p:pic>
          <p:nvPicPr>
            <p:cNvPr id="1318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318649" y="830908"/>
              <a:ext cx="119660" cy="142622"/>
            </a:xfrm>
            <a:prstGeom prst="rect">
              <a:avLst/>
            </a:prstGeom>
            <a:effectLst/>
          </p:spPr>
        </p:pic>
        <p:pic>
          <p:nvPicPr>
            <p:cNvPr id="1318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285438" y="897329"/>
              <a:ext cx="122132" cy="164763"/>
            </a:xfrm>
            <a:prstGeom prst="rect">
              <a:avLst/>
            </a:prstGeom>
            <a:effectLst/>
          </p:spPr>
        </p:pic>
        <p:pic>
          <p:nvPicPr>
            <p:cNvPr id="1319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70681" y="473724"/>
              <a:ext cx="177678" cy="527482"/>
            </a:xfrm>
            <a:prstGeom prst="rect">
              <a:avLst/>
            </a:prstGeom>
            <a:effectLst/>
          </p:spPr>
        </p:pic>
        <p:pic>
          <p:nvPicPr>
            <p:cNvPr id="1319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622570" y="725742"/>
              <a:ext cx="408815" cy="126016"/>
            </a:xfrm>
            <a:prstGeom prst="rect">
              <a:avLst/>
            </a:prstGeom>
            <a:effectLst/>
          </p:spPr>
        </p:pic>
        <p:pic>
          <p:nvPicPr>
            <p:cNvPr id="1319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919393" y="600077"/>
              <a:ext cx="300185" cy="268287"/>
            </a:xfrm>
            <a:prstGeom prst="rect">
              <a:avLst/>
            </a:prstGeom>
            <a:effectLst/>
          </p:spPr>
        </p:pic>
        <p:pic>
          <p:nvPicPr>
            <p:cNvPr id="1319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200914" y="589474"/>
              <a:ext cx="278813" cy="273355"/>
            </a:xfrm>
            <a:prstGeom prst="rect">
              <a:avLst/>
            </a:prstGeom>
            <a:effectLst/>
          </p:spPr>
        </p:pic>
        <p:pic>
          <p:nvPicPr>
            <p:cNvPr id="1319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332216" y="5043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0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476961" y="498803"/>
              <a:ext cx="285056" cy="358491"/>
            </a:xfrm>
            <a:prstGeom prst="rect">
              <a:avLst/>
            </a:prstGeom>
            <a:effectLst/>
          </p:spPr>
        </p:pic>
        <p:pic>
          <p:nvPicPr>
            <p:cNvPr id="132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75760" y="5098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0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49726" y="463748"/>
              <a:ext cx="128527" cy="376940"/>
            </a:xfrm>
            <a:prstGeom prst="rect">
              <a:avLst/>
            </a:prstGeom>
            <a:effectLst/>
          </p:spPr>
        </p:pic>
        <p:pic>
          <p:nvPicPr>
            <p:cNvPr id="1320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691350" y="570759"/>
              <a:ext cx="336350" cy="98341"/>
            </a:xfrm>
            <a:prstGeom prst="rect">
              <a:avLst/>
            </a:prstGeom>
            <a:effectLst/>
          </p:spPr>
        </p:pic>
        <p:pic>
          <p:nvPicPr>
            <p:cNvPr id="1320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921979" y="550908"/>
              <a:ext cx="277310" cy="267640"/>
            </a:xfrm>
            <a:prstGeom prst="rect">
              <a:avLst/>
            </a:prstGeom>
            <a:effectLst/>
          </p:spPr>
        </p:pic>
        <p:pic>
          <p:nvPicPr>
            <p:cNvPr id="1321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134157" y="514483"/>
              <a:ext cx="253325" cy="305127"/>
            </a:xfrm>
            <a:prstGeom prst="rect">
              <a:avLst/>
            </a:prstGeom>
            <a:effectLst/>
          </p:spPr>
        </p:pic>
        <p:pic>
          <p:nvPicPr>
            <p:cNvPr id="1321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167368" y="599819"/>
              <a:ext cx="336350" cy="218729"/>
            </a:xfrm>
            <a:prstGeom prst="rect">
              <a:avLst/>
            </a:prstGeom>
            <a:effectLst/>
          </p:spPr>
        </p:pic>
        <p:pic>
          <p:nvPicPr>
            <p:cNvPr id="1321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341501" y="437917"/>
              <a:ext cx="112402" cy="159227"/>
            </a:xfrm>
            <a:prstGeom prst="rect">
              <a:avLst/>
            </a:prstGeom>
            <a:effectLst/>
          </p:spPr>
        </p:pic>
        <p:pic>
          <p:nvPicPr>
            <p:cNvPr id="1321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498573" y="571548"/>
              <a:ext cx="257068" cy="234436"/>
            </a:xfrm>
            <a:prstGeom prst="rect">
              <a:avLst/>
            </a:prstGeom>
            <a:effectLst/>
          </p:spPr>
        </p:pic>
        <p:pic>
          <p:nvPicPr>
            <p:cNvPr id="1321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765158" y="543084"/>
              <a:ext cx="216423" cy="280999"/>
            </a:xfrm>
            <a:prstGeom prst="rect">
              <a:avLst/>
            </a:prstGeom>
            <a:effectLst/>
          </p:spPr>
        </p:pic>
        <p:pic>
          <p:nvPicPr>
            <p:cNvPr id="1322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992097" y="598435"/>
              <a:ext cx="103876" cy="231183"/>
            </a:xfrm>
            <a:prstGeom prst="rect">
              <a:avLst/>
            </a:prstGeom>
            <a:effectLst/>
          </p:spPr>
        </p:pic>
        <p:pic>
          <p:nvPicPr>
            <p:cNvPr id="1322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947816" y="443452"/>
              <a:ext cx="148157" cy="120482"/>
            </a:xfrm>
            <a:prstGeom prst="rect">
              <a:avLst/>
            </a:prstGeom>
            <a:effectLst/>
          </p:spPr>
        </p:pic>
        <p:pic>
          <p:nvPicPr>
            <p:cNvPr id="1322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163684" y="753417"/>
              <a:ext cx="159228" cy="192438"/>
            </a:xfrm>
            <a:prstGeom prst="rect">
              <a:avLst/>
            </a:prstGeom>
            <a:effectLst/>
          </p:spPr>
        </p:pic>
        <p:pic>
          <p:nvPicPr>
            <p:cNvPr id="1322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1891" y="1376962"/>
              <a:ext cx="307880" cy="307078"/>
            </a:xfrm>
            <a:prstGeom prst="rect">
              <a:avLst/>
            </a:prstGeom>
            <a:effectLst/>
          </p:spPr>
        </p:pic>
        <p:pic>
          <p:nvPicPr>
            <p:cNvPr id="1322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38920" y="1398240"/>
              <a:ext cx="175833" cy="250571"/>
            </a:xfrm>
            <a:prstGeom prst="rect">
              <a:avLst/>
            </a:prstGeom>
            <a:effectLst/>
          </p:spPr>
        </p:pic>
        <p:pic>
          <p:nvPicPr>
            <p:cNvPr id="1323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24175" y="1405582"/>
              <a:ext cx="252363" cy="248774"/>
            </a:xfrm>
            <a:prstGeom prst="rect">
              <a:avLst/>
            </a:prstGeom>
            <a:effectLst/>
          </p:spPr>
        </p:pic>
        <p:pic>
          <p:nvPicPr>
            <p:cNvPr id="1323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27114" y="1434233"/>
              <a:ext cx="248249" cy="426756"/>
            </a:xfrm>
            <a:prstGeom prst="rect">
              <a:avLst/>
            </a:prstGeom>
            <a:effectLst/>
          </p:spPr>
        </p:pic>
        <p:pic>
          <p:nvPicPr>
            <p:cNvPr id="1323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76193" y="1416463"/>
              <a:ext cx="272814" cy="240500"/>
            </a:xfrm>
            <a:prstGeom prst="rect">
              <a:avLst/>
            </a:prstGeom>
            <a:effectLst/>
          </p:spPr>
        </p:pic>
        <p:pic>
          <p:nvPicPr>
            <p:cNvPr id="1323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056743" y="1211843"/>
              <a:ext cx="111150" cy="414828"/>
            </a:xfrm>
            <a:prstGeom prst="rect">
              <a:avLst/>
            </a:prstGeom>
            <a:effectLst/>
          </p:spPr>
        </p:pic>
        <p:pic>
          <p:nvPicPr>
            <p:cNvPr id="1323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202394" y="1417628"/>
              <a:ext cx="114947" cy="258859"/>
            </a:xfrm>
            <a:prstGeom prst="rect">
              <a:avLst/>
            </a:prstGeom>
            <a:effectLst/>
          </p:spPr>
        </p:pic>
        <p:pic>
          <p:nvPicPr>
            <p:cNvPr id="1324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0900" y="12681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4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680949" y="1339081"/>
              <a:ext cx="367024" cy="276069"/>
            </a:xfrm>
            <a:prstGeom prst="rect">
              <a:avLst/>
            </a:prstGeom>
            <a:effectLst/>
          </p:spPr>
        </p:pic>
        <p:pic>
          <p:nvPicPr>
            <p:cNvPr id="1324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035233" y="1344673"/>
              <a:ext cx="234143" cy="253041"/>
            </a:xfrm>
            <a:prstGeom prst="rect">
              <a:avLst/>
            </a:prstGeom>
            <a:effectLst/>
          </p:spPr>
        </p:pic>
        <p:pic>
          <p:nvPicPr>
            <p:cNvPr id="1324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70983" y="1313288"/>
              <a:ext cx="236402" cy="308833"/>
            </a:xfrm>
            <a:prstGeom prst="rect">
              <a:avLst/>
            </a:prstGeom>
            <a:effectLst/>
          </p:spPr>
        </p:pic>
        <p:pic>
          <p:nvPicPr>
            <p:cNvPr id="1324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470750" y="1207294"/>
              <a:ext cx="103056" cy="441517"/>
            </a:xfrm>
            <a:prstGeom prst="rect">
              <a:avLst/>
            </a:prstGeom>
            <a:effectLst/>
          </p:spPr>
        </p:pic>
        <p:pic>
          <p:nvPicPr>
            <p:cNvPr id="1325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436719" y="1312023"/>
              <a:ext cx="283843" cy="319361"/>
            </a:xfrm>
            <a:prstGeom prst="rect">
              <a:avLst/>
            </a:prstGeom>
            <a:effectLst/>
          </p:spPr>
        </p:pic>
        <p:pic>
          <p:nvPicPr>
            <p:cNvPr id="1325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719009" y="1333615"/>
              <a:ext cx="109411" cy="270916"/>
            </a:xfrm>
            <a:prstGeom prst="rect">
              <a:avLst/>
            </a:prstGeom>
            <a:effectLst/>
          </p:spPr>
        </p:pic>
        <p:pic>
          <p:nvPicPr>
            <p:cNvPr id="132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19654" y="12349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5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826206" y="1349185"/>
              <a:ext cx="220896" cy="227226"/>
            </a:xfrm>
            <a:prstGeom prst="rect">
              <a:avLst/>
            </a:prstGeom>
            <a:effectLst/>
          </p:spPr>
        </p:pic>
        <p:pic>
          <p:nvPicPr>
            <p:cNvPr id="1325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958862" y="1168549"/>
              <a:ext cx="168453" cy="426756"/>
            </a:xfrm>
            <a:prstGeom prst="rect">
              <a:avLst/>
            </a:prstGeom>
            <a:effectLst/>
          </p:spPr>
        </p:pic>
        <p:pic>
          <p:nvPicPr>
            <p:cNvPr id="1326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123070" y="1334601"/>
              <a:ext cx="153692" cy="231184"/>
            </a:xfrm>
            <a:prstGeom prst="rect">
              <a:avLst/>
            </a:prstGeom>
            <a:effectLst/>
          </p:spPr>
        </p:pic>
        <p:pic>
          <p:nvPicPr>
            <p:cNvPr id="132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18180" y="12183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78698" y="14951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6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4537" y="2116701"/>
              <a:ext cx="92576" cy="401119"/>
            </a:xfrm>
            <a:prstGeom prst="rect">
              <a:avLst/>
            </a:prstGeom>
            <a:effectLst/>
          </p:spPr>
        </p:pic>
        <p:pic>
          <p:nvPicPr>
            <p:cNvPr id="13268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7701" y="2322773"/>
              <a:ext cx="303140" cy="89880"/>
            </a:xfrm>
            <a:prstGeom prst="rect">
              <a:avLst/>
            </a:prstGeom>
            <a:effectLst/>
          </p:spPr>
        </p:pic>
        <p:pic>
          <p:nvPicPr>
            <p:cNvPr id="13270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44824" y="2120584"/>
              <a:ext cx="142622" cy="441517"/>
            </a:xfrm>
            <a:prstGeom prst="rect">
              <a:avLst/>
            </a:prstGeom>
            <a:effectLst/>
          </p:spPr>
        </p:pic>
        <p:pic>
          <p:nvPicPr>
            <p:cNvPr id="1327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93806" y="2234339"/>
              <a:ext cx="292535" cy="306680"/>
            </a:xfrm>
            <a:prstGeom prst="rect">
              <a:avLst/>
            </a:prstGeom>
            <a:effectLst/>
          </p:spPr>
        </p:pic>
        <p:pic>
          <p:nvPicPr>
            <p:cNvPr id="1327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60326" y="2253849"/>
              <a:ext cx="252953" cy="259421"/>
            </a:xfrm>
            <a:prstGeom prst="rect">
              <a:avLst/>
            </a:prstGeom>
            <a:effectLst/>
          </p:spPr>
        </p:pic>
        <p:pic>
          <p:nvPicPr>
            <p:cNvPr id="1327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914570" y="2258961"/>
              <a:ext cx="231183" cy="269929"/>
            </a:xfrm>
            <a:prstGeom prst="rect">
              <a:avLst/>
            </a:prstGeom>
            <a:effectLst/>
          </p:spPr>
        </p:pic>
        <p:pic>
          <p:nvPicPr>
            <p:cNvPr id="1327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155121" y="2260227"/>
              <a:ext cx="251009" cy="249594"/>
            </a:xfrm>
            <a:prstGeom prst="rect">
              <a:avLst/>
            </a:prstGeom>
            <a:effectLst/>
          </p:spPr>
        </p:pic>
        <p:pic>
          <p:nvPicPr>
            <p:cNvPr id="1328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694973" y="2037557"/>
              <a:ext cx="117325" cy="459218"/>
            </a:xfrm>
            <a:prstGeom prst="rect">
              <a:avLst/>
            </a:prstGeom>
            <a:effectLst/>
          </p:spPr>
        </p:pic>
        <p:pic>
          <p:nvPicPr>
            <p:cNvPr id="1328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656271" y="2259278"/>
              <a:ext cx="281000" cy="287274"/>
            </a:xfrm>
            <a:prstGeom prst="rect">
              <a:avLst/>
            </a:prstGeom>
            <a:effectLst/>
          </p:spPr>
        </p:pic>
        <p:pic>
          <p:nvPicPr>
            <p:cNvPr id="1328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966236" y="2231286"/>
              <a:ext cx="103877" cy="314209"/>
            </a:xfrm>
            <a:prstGeom prst="rect">
              <a:avLst/>
            </a:prstGeom>
            <a:effectLst/>
          </p:spPr>
        </p:pic>
        <p:pic>
          <p:nvPicPr>
            <p:cNvPr id="13286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939207" y="21648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8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110149" y="2195419"/>
              <a:ext cx="190940" cy="323172"/>
            </a:xfrm>
            <a:prstGeom prst="rect">
              <a:avLst/>
            </a:prstGeom>
            <a:effectLst/>
          </p:spPr>
        </p:pic>
        <p:pic>
          <p:nvPicPr>
            <p:cNvPr id="1329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2242991" y="2278143"/>
              <a:ext cx="247944" cy="212726"/>
            </a:xfrm>
            <a:prstGeom prst="rect">
              <a:avLst/>
            </a:prstGeom>
            <a:effectLst/>
          </p:spPr>
        </p:pic>
        <p:pic>
          <p:nvPicPr>
            <p:cNvPr id="1329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436719" y="2230769"/>
              <a:ext cx="343972" cy="519525"/>
            </a:xfrm>
            <a:prstGeom prst="rect">
              <a:avLst/>
            </a:prstGeom>
            <a:effectLst/>
          </p:spPr>
        </p:pic>
        <p:pic>
          <p:nvPicPr>
            <p:cNvPr id="1329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785429" y="2231726"/>
              <a:ext cx="220114" cy="280786"/>
            </a:xfrm>
            <a:prstGeom prst="rect">
              <a:avLst/>
            </a:prstGeom>
            <a:effectLst/>
          </p:spPr>
        </p:pic>
        <p:pic>
          <p:nvPicPr>
            <p:cNvPr id="13296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045345" y="2269609"/>
              <a:ext cx="260363" cy="254148"/>
            </a:xfrm>
            <a:prstGeom prst="rect">
              <a:avLst/>
            </a:prstGeom>
            <a:effectLst/>
          </p:spPr>
        </p:pic>
        <p:pic>
          <p:nvPicPr>
            <p:cNvPr id="13298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3520103" y="2002502"/>
              <a:ext cx="332308" cy="455728"/>
            </a:xfrm>
            <a:prstGeom prst="rect">
              <a:avLst/>
            </a:prstGeom>
            <a:effectLst/>
          </p:spPr>
        </p:pic>
        <p:pic>
          <p:nvPicPr>
            <p:cNvPr id="13300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801298" y="2178625"/>
              <a:ext cx="161815" cy="263823"/>
            </a:xfrm>
            <a:prstGeom prst="rect">
              <a:avLst/>
            </a:prstGeom>
            <a:effectLst/>
          </p:spPr>
        </p:pic>
        <p:pic>
          <p:nvPicPr>
            <p:cNvPr id="1330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887558" y="2037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0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644014" y="22921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0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263669" y="2178624"/>
              <a:ext cx="230812" cy="334647"/>
            </a:xfrm>
            <a:prstGeom prst="rect">
              <a:avLst/>
            </a:prstGeom>
            <a:effectLst/>
          </p:spPr>
        </p:pic>
        <p:pic>
          <p:nvPicPr>
            <p:cNvPr id="1330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495771" y="2215161"/>
              <a:ext cx="303140" cy="265996"/>
            </a:xfrm>
            <a:prstGeom prst="rect">
              <a:avLst/>
            </a:prstGeom>
            <a:effectLst/>
          </p:spPr>
        </p:pic>
        <p:pic>
          <p:nvPicPr>
            <p:cNvPr id="13310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501307" y="2198075"/>
              <a:ext cx="81736" cy="164762"/>
            </a:xfrm>
            <a:prstGeom prst="rect">
              <a:avLst/>
            </a:prstGeom>
            <a:effectLst/>
          </p:spPr>
        </p:pic>
        <p:pic>
          <p:nvPicPr>
            <p:cNvPr id="1331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784011" y="2183569"/>
              <a:ext cx="236899" cy="286444"/>
            </a:xfrm>
            <a:prstGeom prst="rect">
              <a:avLst/>
            </a:prstGeom>
            <a:effectLst/>
          </p:spPr>
        </p:pic>
        <p:pic>
          <p:nvPicPr>
            <p:cNvPr id="1331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4977324" y="2166896"/>
              <a:ext cx="199818" cy="283015"/>
            </a:xfrm>
            <a:prstGeom prst="rect">
              <a:avLst/>
            </a:prstGeom>
            <a:effectLst/>
          </p:spPr>
        </p:pic>
        <p:pic>
          <p:nvPicPr>
            <p:cNvPr id="1331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168061" y="2176615"/>
              <a:ext cx="300596" cy="263968"/>
            </a:xfrm>
            <a:prstGeom prst="rect">
              <a:avLst/>
            </a:prstGeom>
            <a:effectLst/>
          </p:spPr>
        </p:pic>
        <p:pic>
          <p:nvPicPr>
            <p:cNvPr id="1331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669210" y="2147296"/>
              <a:ext cx="257014" cy="307793"/>
            </a:xfrm>
            <a:prstGeom prst="rect">
              <a:avLst/>
            </a:prstGeom>
            <a:effectLst/>
          </p:spPr>
        </p:pic>
        <p:pic>
          <p:nvPicPr>
            <p:cNvPr id="1332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934894" y="2220215"/>
              <a:ext cx="81737" cy="253324"/>
            </a:xfrm>
            <a:prstGeom prst="rect">
              <a:avLst/>
            </a:prstGeom>
            <a:effectLst/>
          </p:spPr>
        </p:pic>
        <p:pic>
          <p:nvPicPr>
            <p:cNvPr id="1332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951499" y="2058454"/>
              <a:ext cx="98342" cy="138331"/>
            </a:xfrm>
            <a:prstGeom prst="rect">
              <a:avLst/>
            </a:prstGeom>
            <a:effectLst/>
          </p:spPr>
        </p:pic>
        <p:pic>
          <p:nvPicPr>
            <p:cNvPr id="13324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006850" y="2143877"/>
              <a:ext cx="226635" cy="296932"/>
            </a:xfrm>
            <a:prstGeom prst="rect">
              <a:avLst/>
            </a:prstGeom>
            <a:effectLst/>
          </p:spPr>
        </p:pic>
        <p:pic>
          <p:nvPicPr>
            <p:cNvPr id="13326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240807" y="2187005"/>
              <a:ext cx="96858" cy="269929"/>
            </a:xfrm>
            <a:prstGeom prst="rect">
              <a:avLst/>
            </a:prstGeom>
            <a:effectLst/>
          </p:spPr>
        </p:pic>
        <p:pic>
          <p:nvPicPr>
            <p:cNvPr id="13328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267645" y="20596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3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361096" y="2203610"/>
              <a:ext cx="246100" cy="256241"/>
            </a:xfrm>
            <a:prstGeom prst="rect">
              <a:avLst/>
            </a:prstGeom>
            <a:effectLst/>
          </p:spPr>
        </p:pic>
        <p:pic>
          <p:nvPicPr>
            <p:cNvPr id="1333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612697" y="2172042"/>
              <a:ext cx="208652" cy="273822"/>
            </a:xfrm>
            <a:prstGeom prst="rect">
              <a:avLst/>
            </a:prstGeom>
            <a:effectLst/>
          </p:spPr>
        </p:pic>
        <p:pic>
          <p:nvPicPr>
            <p:cNvPr id="13334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6826044" y="2184159"/>
              <a:ext cx="106889" cy="245099"/>
            </a:xfrm>
            <a:prstGeom prst="rect">
              <a:avLst/>
            </a:prstGeom>
            <a:effectLst/>
          </p:spPr>
        </p:pic>
        <p:pic>
          <p:nvPicPr>
            <p:cNvPr id="13336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787943" y="20929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3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8715" y="2692340"/>
              <a:ext cx="273380" cy="429430"/>
            </a:xfrm>
            <a:prstGeom prst="rect">
              <a:avLst/>
            </a:prstGeom>
            <a:effectLst/>
          </p:spPr>
        </p:pic>
        <p:pic>
          <p:nvPicPr>
            <p:cNvPr id="13340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75221" y="2879394"/>
              <a:ext cx="250602" cy="255901"/>
            </a:xfrm>
            <a:prstGeom prst="rect">
              <a:avLst/>
            </a:prstGeom>
            <a:effectLst/>
          </p:spPr>
        </p:pic>
        <p:pic>
          <p:nvPicPr>
            <p:cNvPr id="13342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24822" y="2712838"/>
              <a:ext cx="167054" cy="415092"/>
            </a:xfrm>
            <a:prstGeom prst="rect">
              <a:avLst/>
            </a:prstGeom>
            <a:effectLst/>
          </p:spPr>
        </p:pic>
        <p:pic>
          <p:nvPicPr>
            <p:cNvPr id="13344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48885" y="2723909"/>
              <a:ext cx="209044" cy="397854"/>
            </a:xfrm>
            <a:prstGeom prst="rect">
              <a:avLst/>
            </a:prstGeom>
            <a:effectLst/>
          </p:spPr>
        </p:pic>
        <p:pic>
          <p:nvPicPr>
            <p:cNvPr id="13346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806845" y="2845030"/>
              <a:ext cx="322303" cy="243890"/>
            </a:xfrm>
            <a:prstGeom prst="rect">
              <a:avLst/>
            </a:prstGeom>
            <a:effectLst/>
          </p:spPr>
        </p:pic>
        <p:pic>
          <p:nvPicPr>
            <p:cNvPr id="13348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447085" y="2661178"/>
              <a:ext cx="462510" cy="407429"/>
            </a:xfrm>
            <a:prstGeom prst="rect">
              <a:avLst/>
            </a:prstGeom>
            <a:effectLst/>
          </p:spPr>
        </p:pic>
        <p:pic>
          <p:nvPicPr>
            <p:cNvPr id="13350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809409" y="2666535"/>
              <a:ext cx="89116" cy="128039"/>
            </a:xfrm>
            <a:prstGeom prst="rect">
              <a:avLst/>
            </a:prstGeom>
            <a:effectLst/>
          </p:spPr>
        </p:pic>
        <p:pic>
          <p:nvPicPr>
            <p:cNvPr id="13352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893617" y="2629812"/>
              <a:ext cx="331478" cy="413871"/>
            </a:xfrm>
            <a:prstGeom prst="rect">
              <a:avLst/>
            </a:prstGeom>
            <a:effectLst/>
          </p:spPr>
        </p:pic>
        <p:pic>
          <p:nvPicPr>
            <p:cNvPr id="13354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181873" y="2819682"/>
              <a:ext cx="281231" cy="237855"/>
            </a:xfrm>
            <a:prstGeom prst="rect">
              <a:avLst/>
            </a:prstGeom>
            <a:effectLst/>
          </p:spPr>
        </p:pic>
        <p:pic>
          <p:nvPicPr>
            <p:cNvPr id="13356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364763" y="2696233"/>
              <a:ext cx="203508" cy="328970"/>
            </a:xfrm>
            <a:prstGeom prst="rect">
              <a:avLst/>
            </a:prstGeom>
            <a:effectLst/>
          </p:spPr>
        </p:pic>
        <p:pic>
          <p:nvPicPr>
            <p:cNvPr id="13358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2525280" y="2751584"/>
              <a:ext cx="247789" cy="306712"/>
            </a:xfrm>
            <a:prstGeom prst="rect">
              <a:avLst/>
            </a:prstGeom>
            <a:effectLst/>
          </p:spPr>
        </p:pic>
        <p:pic>
          <p:nvPicPr>
            <p:cNvPr id="13360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392438" y="2806935"/>
              <a:ext cx="384321" cy="209043"/>
            </a:xfrm>
            <a:prstGeom prst="rect">
              <a:avLst/>
            </a:prstGeom>
            <a:effectLst/>
          </p:spPr>
        </p:pic>
        <p:pic>
          <p:nvPicPr>
            <p:cNvPr id="1336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669838" y="27405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6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442900" y="27128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6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2747267" y="2757119"/>
              <a:ext cx="341302" cy="262375"/>
            </a:xfrm>
            <a:prstGeom prst="rect">
              <a:avLst/>
            </a:prstGeom>
            <a:effectLst/>
          </p:spPr>
        </p:pic>
        <p:pic>
          <p:nvPicPr>
            <p:cNvPr id="1336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2930852" y="2761690"/>
              <a:ext cx="290559" cy="254288"/>
            </a:xfrm>
            <a:prstGeom prst="rect">
              <a:avLst/>
            </a:prstGeom>
            <a:effectLst/>
          </p:spPr>
        </p:pic>
        <p:pic>
          <p:nvPicPr>
            <p:cNvPr id="13370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401669" y="2616897"/>
              <a:ext cx="279155" cy="403548"/>
            </a:xfrm>
            <a:prstGeom prst="rect">
              <a:avLst/>
            </a:prstGeom>
            <a:effectLst/>
          </p:spPr>
        </p:pic>
        <p:pic>
          <p:nvPicPr>
            <p:cNvPr id="13372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3664523" y="2726601"/>
              <a:ext cx="215564" cy="288147"/>
            </a:xfrm>
            <a:prstGeom prst="rect">
              <a:avLst/>
            </a:prstGeom>
            <a:effectLst/>
          </p:spPr>
        </p:pic>
        <p:pic>
          <p:nvPicPr>
            <p:cNvPr id="13374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3915049" y="2613207"/>
              <a:ext cx="313748" cy="384727"/>
            </a:xfrm>
            <a:prstGeom prst="rect">
              <a:avLst/>
            </a:prstGeom>
            <a:effectLst/>
          </p:spPr>
        </p:pic>
        <p:pic>
          <p:nvPicPr>
            <p:cNvPr id="13376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150869" y="2788812"/>
              <a:ext cx="266121" cy="230052"/>
            </a:xfrm>
            <a:prstGeom prst="rect">
              <a:avLst/>
            </a:prstGeom>
            <a:effectLst/>
          </p:spPr>
        </p:pic>
        <p:pic>
          <p:nvPicPr>
            <p:cNvPr id="13378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711640" y="2668439"/>
              <a:ext cx="231183" cy="330524"/>
            </a:xfrm>
            <a:prstGeom prst="rect">
              <a:avLst/>
            </a:prstGeom>
            <a:effectLst/>
          </p:spPr>
        </p:pic>
        <p:pic>
          <p:nvPicPr>
            <p:cNvPr id="13380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897019" y="2722846"/>
              <a:ext cx="311489" cy="326342"/>
            </a:xfrm>
            <a:prstGeom prst="rect">
              <a:avLst/>
            </a:prstGeom>
            <a:effectLst/>
          </p:spPr>
        </p:pic>
        <p:pic>
          <p:nvPicPr>
            <p:cNvPr id="1338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083137" y="26630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84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187658" y="2717997"/>
              <a:ext cx="319744" cy="292601"/>
            </a:xfrm>
            <a:prstGeom prst="rect">
              <a:avLst/>
            </a:prstGeom>
            <a:effectLst/>
          </p:spPr>
        </p:pic>
        <p:pic>
          <p:nvPicPr>
            <p:cNvPr id="13386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464412" y="2712838"/>
              <a:ext cx="220113" cy="297605"/>
            </a:xfrm>
            <a:prstGeom prst="rect">
              <a:avLst/>
            </a:prstGeom>
            <a:effectLst/>
          </p:spPr>
        </p:pic>
        <p:pic>
          <p:nvPicPr>
            <p:cNvPr id="13388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674745" y="2685819"/>
              <a:ext cx="280999" cy="326469"/>
            </a:xfrm>
            <a:prstGeom prst="rect">
              <a:avLst/>
            </a:prstGeom>
            <a:effectLst/>
          </p:spPr>
        </p:pic>
        <p:pic>
          <p:nvPicPr>
            <p:cNvPr id="13390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696885" y="2790330"/>
              <a:ext cx="308675" cy="109411"/>
            </a:xfrm>
            <a:prstGeom prst="rect">
              <a:avLst/>
            </a:prstGeom>
            <a:effectLst/>
          </p:spPr>
        </p:pic>
        <p:pic>
          <p:nvPicPr>
            <p:cNvPr id="13392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5954190" y="2701150"/>
              <a:ext cx="328124" cy="273393"/>
            </a:xfrm>
            <a:prstGeom prst="rect">
              <a:avLst/>
            </a:prstGeom>
            <a:effectLst/>
          </p:spPr>
        </p:pic>
        <p:pic>
          <p:nvPicPr>
            <p:cNvPr id="13394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-13269" y="3696815"/>
              <a:ext cx="306619" cy="308919"/>
            </a:xfrm>
            <a:prstGeom prst="rect">
              <a:avLst/>
            </a:prstGeom>
            <a:effectLst/>
          </p:spPr>
        </p:pic>
        <p:pic>
          <p:nvPicPr>
            <p:cNvPr id="13396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97549" y="3571647"/>
              <a:ext cx="256318" cy="443175"/>
            </a:xfrm>
            <a:prstGeom prst="rect">
              <a:avLst/>
            </a:prstGeom>
            <a:effectLst/>
          </p:spPr>
        </p:pic>
        <p:pic>
          <p:nvPicPr>
            <p:cNvPr id="13398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449387" y="3716413"/>
              <a:ext cx="231419" cy="325646"/>
            </a:xfrm>
            <a:prstGeom prst="rect">
              <a:avLst/>
            </a:prstGeom>
            <a:effectLst/>
          </p:spPr>
        </p:pic>
        <p:pic>
          <p:nvPicPr>
            <p:cNvPr id="13400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909584" y="3710354"/>
              <a:ext cx="245970" cy="287744"/>
            </a:xfrm>
            <a:prstGeom prst="rect">
              <a:avLst/>
            </a:prstGeom>
            <a:effectLst/>
          </p:spPr>
        </p:pic>
        <p:pic>
          <p:nvPicPr>
            <p:cNvPr id="13402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1135973" y="3705474"/>
              <a:ext cx="225999" cy="499726"/>
            </a:xfrm>
            <a:prstGeom prst="rect">
              <a:avLst/>
            </a:prstGeom>
            <a:effectLst/>
          </p:spPr>
        </p:pic>
        <p:pic>
          <p:nvPicPr>
            <p:cNvPr id="13404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1340771" y="3700774"/>
              <a:ext cx="263200" cy="490897"/>
            </a:xfrm>
            <a:prstGeom prst="rect">
              <a:avLst/>
            </a:prstGeom>
            <a:effectLst/>
          </p:spPr>
        </p:pic>
        <p:pic>
          <p:nvPicPr>
            <p:cNvPr id="13406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606456" y="3736830"/>
              <a:ext cx="159227" cy="246131"/>
            </a:xfrm>
            <a:prstGeom prst="rect">
              <a:avLst/>
            </a:prstGeom>
            <a:effectLst/>
          </p:spPr>
        </p:pic>
        <p:pic>
          <p:nvPicPr>
            <p:cNvPr id="1340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573891" y="36316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10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121219" y="3532031"/>
              <a:ext cx="186902" cy="395144"/>
            </a:xfrm>
            <a:prstGeom prst="rect">
              <a:avLst/>
            </a:prstGeom>
            <a:effectLst/>
          </p:spPr>
        </p:pic>
        <p:pic>
          <p:nvPicPr>
            <p:cNvPr id="13412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2252216" y="3505225"/>
              <a:ext cx="105721" cy="263525"/>
            </a:xfrm>
            <a:prstGeom prst="rect">
              <a:avLst/>
            </a:prstGeom>
            <a:effectLst/>
          </p:spPr>
        </p:pic>
        <p:pic>
          <p:nvPicPr>
            <p:cNvPr id="13414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2586166" y="3513581"/>
              <a:ext cx="98342" cy="415687"/>
            </a:xfrm>
            <a:prstGeom prst="rect">
              <a:avLst/>
            </a:prstGeom>
            <a:effectLst/>
          </p:spPr>
        </p:pic>
        <p:pic>
          <p:nvPicPr>
            <p:cNvPr id="13416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2702403" y="3516296"/>
              <a:ext cx="308675" cy="412972"/>
            </a:xfrm>
            <a:prstGeom prst="rect">
              <a:avLst/>
            </a:prstGeom>
            <a:effectLst/>
          </p:spPr>
        </p:pic>
        <p:pic>
          <p:nvPicPr>
            <p:cNvPr id="13418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2730078" y="3723426"/>
              <a:ext cx="258859" cy="95140"/>
            </a:xfrm>
            <a:prstGeom prst="rect">
              <a:avLst/>
            </a:prstGeom>
            <a:effectLst/>
          </p:spPr>
        </p:pic>
        <p:pic>
          <p:nvPicPr>
            <p:cNvPr id="13420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3275033" y="3626128"/>
              <a:ext cx="239738" cy="289377"/>
            </a:xfrm>
            <a:prstGeom prst="rect">
              <a:avLst/>
            </a:prstGeom>
            <a:effectLst/>
          </p:spPr>
        </p:pic>
        <p:pic>
          <p:nvPicPr>
            <p:cNvPr id="13422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3504991" y="3673821"/>
              <a:ext cx="211008" cy="244818"/>
            </a:xfrm>
            <a:prstGeom prst="rect">
              <a:avLst/>
            </a:prstGeom>
            <a:effectLst/>
          </p:spPr>
        </p:pic>
        <p:pic>
          <p:nvPicPr>
            <p:cNvPr id="13424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3709789" y="3659338"/>
              <a:ext cx="220113" cy="269930"/>
            </a:xfrm>
            <a:prstGeom prst="rect">
              <a:avLst/>
            </a:prstGeom>
            <a:effectLst/>
          </p:spPr>
        </p:pic>
        <p:pic>
          <p:nvPicPr>
            <p:cNvPr id="13426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4241388" y="3675943"/>
              <a:ext cx="87041" cy="472007"/>
            </a:xfrm>
            <a:prstGeom prst="rect">
              <a:avLst/>
            </a:prstGeom>
            <a:effectLst/>
          </p:spPr>
        </p:pic>
        <p:pic>
          <p:nvPicPr>
            <p:cNvPr id="13428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241157" y="3702632"/>
              <a:ext cx="208866" cy="252269"/>
            </a:xfrm>
            <a:prstGeom prst="rect">
              <a:avLst/>
            </a:prstGeom>
            <a:effectLst/>
          </p:spPr>
        </p:pic>
        <p:pic>
          <p:nvPicPr>
            <p:cNvPr id="13430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460227" y="3650959"/>
              <a:ext cx="277798" cy="251035"/>
            </a:xfrm>
            <a:prstGeom prst="rect">
              <a:avLst/>
            </a:prstGeom>
            <a:effectLst/>
          </p:spPr>
        </p:pic>
        <p:pic>
          <p:nvPicPr>
            <p:cNvPr id="13432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4718853" y="3678032"/>
              <a:ext cx="212455" cy="262306"/>
            </a:xfrm>
            <a:prstGeom prst="rect">
              <a:avLst/>
            </a:prstGeom>
            <a:effectLst/>
          </p:spPr>
        </p:pic>
        <p:pic>
          <p:nvPicPr>
            <p:cNvPr id="13434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4789131" y="3520961"/>
              <a:ext cx="231184" cy="103876"/>
            </a:xfrm>
            <a:prstGeom prst="rect">
              <a:avLst/>
            </a:prstGeom>
            <a:effectLst/>
          </p:spPr>
        </p:pic>
        <p:pic>
          <p:nvPicPr>
            <p:cNvPr id="13436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5183623" y="3596895"/>
              <a:ext cx="256909" cy="289936"/>
            </a:xfrm>
            <a:prstGeom prst="rect">
              <a:avLst/>
            </a:prstGeom>
            <a:effectLst/>
          </p:spPr>
        </p:pic>
        <p:pic>
          <p:nvPicPr>
            <p:cNvPr id="13438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5510176" y="3429634"/>
              <a:ext cx="196490" cy="632475"/>
            </a:xfrm>
            <a:prstGeom prst="rect">
              <a:avLst/>
            </a:prstGeom>
            <a:effectLst/>
          </p:spPr>
        </p:pic>
        <p:pic>
          <p:nvPicPr>
            <p:cNvPr id="13440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5414596" y="3750826"/>
              <a:ext cx="303140" cy="89880"/>
            </a:xfrm>
            <a:prstGeom prst="rect">
              <a:avLst/>
            </a:prstGeom>
            <a:effectLst/>
          </p:spPr>
        </p:pic>
        <p:pic>
          <p:nvPicPr>
            <p:cNvPr id="13442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5674688" y="3448379"/>
              <a:ext cx="186960" cy="572019"/>
            </a:xfrm>
            <a:prstGeom prst="rect">
              <a:avLst/>
            </a:prstGeom>
            <a:effectLst/>
          </p:spPr>
        </p:pic>
        <p:pic>
          <p:nvPicPr>
            <p:cNvPr id="13444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5608324" y="3619551"/>
              <a:ext cx="541149" cy="261746"/>
            </a:xfrm>
            <a:prstGeom prst="rect">
              <a:avLst/>
            </a:prstGeom>
            <a:effectLst/>
          </p:spPr>
        </p:pic>
        <p:pic>
          <p:nvPicPr>
            <p:cNvPr id="13446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6090905" y="3648268"/>
              <a:ext cx="102848" cy="258859"/>
            </a:xfrm>
            <a:prstGeom prst="rect">
              <a:avLst/>
            </a:prstGeom>
            <a:effectLst/>
          </p:spPr>
        </p:pic>
        <p:pic>
          <p:nvPicPr>
            <p:cNvPr id="1344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073917" y="3520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50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6253808" y="3641747"/>
              <a:ext cx="238840" cy="289365"/>
            </a:xfrm>
            <a:prstGeom prst="rect">
              <a:avLst/>
            </a:prstGeom>
            <a:effectLst/>
          </p:spPr>
        </p:pic>
        <p:pic>
          <p:nvPicPr>
            <p:cNvPr id="13452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6447738" y="3636021"/>
              <a:ext cx="360410" cy="28111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56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3457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sp>
        <p:nvSpPr>
          <p:cNvPr id="13458" name="Rettangolo"/>
          <p:cNvSpPr/>
          <p:nvPr/>
        </p:nvSpPr>
        <p:spPr>
          <a:xfrm>
            <a:off x="1183943" y="985031"/>
            <a:ext cx="10636913" cy="6679910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aphicFrame>
        <p:nvGraphicFramePr>
          <p:cNvPr id="13459" name="Tabella 1"/>
          <p:cNvGraphicFramePr/>
          <p:nvPr/>
        </p:nvGraphicFramePr>
        <p:xfrm>
          <a:off x="1568767" y="2768344"/>
          <a:ext cx="6350001" cy="450697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79550"/>
                <a:gridCol w="1609725"/>
                <a:gridCol w="2425065"/>
                <a:gridCol w="1991360"/>
                <a:gridCol w="2361565"/>
              </a:tblGrid>
              <a:tr h="563372">
                <a:tc>
                  <a:txBody>
                    <a:bodyPr/>
                    <a:lstStyle/>
                    <a:p>
                      <a:pPr algn="ctr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Studio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Focus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Risultati chiave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Limiti osservati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Implicazioni per la valutazione 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Polverini &amp; Gregorcic (2024)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Comprendere LLM e prompting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Prompt ben fatti ↑ qualità risposte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Illusione di competenza; passaggi saltati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Valutare processo, ipotesi, validità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Horchani (2025)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Problemi tradizionali vs context-rich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77% corretti (trad.) vs 58% (CRP)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Modellizzazione debole; assunzioni arbitrarie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Preferire CRP multipli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Khodadad (2025)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Corso project-based (n=54)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Utile per coding/concetti; rischio dipendenza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Output fuorvianti; serve guida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Policy d’aula; orali, log di verifica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Pimbblet &amp; Morrell (2025)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GPT-4 su intero BSc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Media ~65%; fallisce lab e viva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Non sostituibili pratica e colloquio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Rafforzare esami in presenza, laboratori 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Trout &amp; Winterbottom (2025)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Percezioni studenti (n=61)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67% già usato; training ↑ coding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Incertezza su regole; bisogno di policy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Policy esplicite; log; AI-literacy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Kahaleh &amp; Lopez (2025)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LLM su misconcezioni 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ChatGPT migliore ma incoerenze; poca visualizzazione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Personalizzazione limitata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Valutare dialogo guidato; focus su misconcezioni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63372"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Perez Linde &amp; Cardenas (2025)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AI ponte verso metodi avanzati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Entry-level → Monte Carlo, numerica, grafici 3D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Rischio delega, disuguaglianze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363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Mantenere esami carta-penna; validazione dei risultati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  <p:grpSp>
        <p:nvGrpSpPr>
          <p:cNvPr id="13508" name="Disegno"/>
          <p:cNvGrpSpPr/>
          <p:nvPr/>
        </p:nvGrpSpPr>
        <p:grpSpPr>
          <a:xfrm>
            <a:off x="1797254" y="1168652"/>
            <a:ext cx="6146782" cy="711318"/>
            <a:chOff x="-48379" y="-231163"/>
            <a:chExt cx="6146781" cy="711317"/>
          </a:xfrm>
        </p:grpSpPr>
        <p:pic>
          <p:nvPicPr>
            <p:cNvPr id="1346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48380" y="-107859"/>
              <a:ext cx="338245" cy="470603"/>
            </a:xfrm>
            <a:prstGeom prst="rect">
              <a:avLst/>
            </a:prstGeom>
            <a:effectLst/>
          </p:spPr>
        </p:pic>
        <p:pic>
          <p:nvPicPr>
            <p:cNvPr id="1346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79159" y="41044"/>
              <a:ext cx="233933" cy="345848"/>
            </a:xfrm>
            <a:prstGeom prst="rect">
              <a:avLst/>
            </a:prstGeom>
            <a:effectLst/>
          </p:spPr>
        </p:pic>
        <p:pic>
          <p:nvPicPr>
            <p:cNvPr id="1346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5595" y="1702"/>
              <a:ext cx="332767" cy="329383"/>
            </a:xfrm>
            <a:prstGeom prst="rect">
              <a:avLst/>
            </a:prstGeom>
            <a:effectLst/>
          </p:spPr>
        </p:pic>
        <p:pic>
          <p:nvPicPr>
            <p:cNvPr id="1346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8667" y="-41478"/>
              <a:ext cx="201766" cy="334109"/>
            </a:xfrm>
            <a:prstGeom prst="rect">
              <a:avLst/>
            </a:prstGeom>
            <a:effectLst/>
          </p:spPr>
        </p:pic>
        <p:pic>
          <p:nvPicPr>
            <p:cNvPr id="1346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8640" y="-39699"/>
              <a:ext cx="218892" cy="346894"/>
            </a:xfrm>
            <a:prstGeom prst="rect">
              <a:avLst/>
            </a:prstGeom>
            <a:effectLst/>
          </p:spPr>
        </p:pic>
        <p:pic>
          <p:nvPicPr>
            <p:cNvPr id="1347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81608" y="1365"/>
              <a:ext cx="287132" cy="287865"/>
            </a:xfrm>
            <a:prstGeom prst="rect">
              <a:avLst/>
            </a:prstGeom>
            <a:effectLst/>
          </p:spPr>
        </p:pic>
        <p:pic>
          <p:nvPicPr>
            <p:cNvPr id="1347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32659" y="-10707"/>
              <a:ext cx="271926" cy="490861"/>
            </a:xfrm>
            <a:prstGeom prst="rect">
              <a:avLst/>
            </a:prstGeom>
            <a:effectLst/>
          </p:spPr>
        </p:pic>
        <p:pic>
          <p:nvPicPr>
            <p:cNvPr id="1347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74085" y="-34776"/>
              <a:ext cx="267462" cy="509683"/>
            </a:xfrm>
            <a:prstGeom prst="rect">
              <a:avLst/>
            </a:prstGeom>
            <a:effectLst/>
          </p:spPr>
        </p:pic>
        <p:pic>
          <p:nvPicPr>
            <p:cNvPr id="1347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87810" y="-27949"/>
              <a:ext cx="113405" cy="298577"/>
            </a:xfrm>
            <a:prstGeom prst="rect">
              <a:avLst/>
            </a:prstGeom>
            <a:effectLst/>
          </p:spPr>
        </p:pic>
        <p:pic>
          <p:nvPicPr>
            <p:cNvPr id="13478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77613" y="-1822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8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401684" y="-24989"/>
              <a:ext cx="260727" cy="275136"/>
            </a:xfrm>
            <a:prstGeom prst="rect">
              <a:avLst/>
            </a:prstGeom>
            <a:effectLst/>
          </p:spPr>
        </p:pic>
        <p:pic>
          <p:nvPicPr>
            <p:cNvPr id="1348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985199" y="-159015"/>
              <a:ext cx="429836" cy="464663"/>
            </a:xfrm>
            <a:prstGeom prst="rect">
              <a:avLst/>
            </a:prstGeom>
            <a:effectLst/>
          </p:spPr>
        </p:pic>
        <p:pic>
          <p:nvPicPr>
            <p:cNvPr id="1348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44928" y="-892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8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00537" y="-190838"/>
              <a:ext cx="233048" cy="384760"/>
            </a:xfrm>
            <a:prstGeom prst="rect">
              <a:avLst/>
            </a:prstGeom>
            <a:effectLst/>
          </p:spPr>
        </p:pic>
        <p:pic>
          <p:nvPicPr>
            <p:cNvPr id="1348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744983" y="-39345"/>
              <a:ext cx="288576" cy="304578"/>
            </a:xfrm>
            <a:prstGeom prst="rect">
              <a:avLst/>
            </a:prstGeom>
            <a:effectLst/>
          </p:spPr>
        </p:pic>
        <p:pic>
          <p:nvPicPr>
            <p:cNvPr id="1349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049378" y="-186992"/>
              <a:ext cx="244611" cy="462283"/>
            </a:xfrm>
            <a:prstGeom prst="rect">
              <a:avLst/>
            </a:prstGeom>
            <a:effectLst/>
          </p:spPr>
        </p:pic>
        <p:pic>
          <p:nvPicPr>
            <p:cNvPr id="1349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240664" y="-222212"/>
              <a:ext cx="206794" cy="470259"/>
            </a:xfrm>
            <a:prstGeom prst="rect">
              <a:avLst/>
            </a:prstGeom>
            <a:effectLst/>
          </p:spPr>
        </p:pic>
        <p:pic>
          <p:nvPicPr>
            <p:cNvPr id="1349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017815" y="-93907"/>
              <a:ext cx="485449" cy="104104"/>
            </a:xfrm>
            <a:prstGeom prst="rect">
              <a:avLst/>
            </a:prstGeom>
            <a:effectLst/>
          </p:spPr>
        </p:pic>
        <p:pic>
          <p:nvPicPr>
            <p:cNvPr id="1349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389110" y="-60663"/>
              <a:ext cx="393187" cy="337492"/>
            </a:xfrm>
            <a:prstGeom prst="rect">
              <a:avLst/>
            </a:prstGeom>
            <a:effectLst/>
          </p:spPr>
        </p:pic>
        <p:pic>
          <p:nvPicPr>
            <p:cNvPr id="1349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747171" y="-16882"/>
              <a:ext cx="374616" cy="266610"/>
            </a:xfrm>
            <a:prstGeom prst="rect">
              <a:avLst/>
            </a:prstGeom>
            <a:effectLst/>
          </p:spPr>
        </p:pic>
        <p:pic>
          <p:nvPicPr>
            <p:cNvPr id="1350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106355" y="-231164"/>
              <a:ext cx="164250" cy="515744"/>
            </a:xfrm>
            <a:prstGeom prst="rect">
              <a:avLst/>
            </a:prstGeom>
            <a:effectLst/>
          </p:spPr>
        </p:pic>
        <p:pic>
          <p:nvPicPr>
            <p:cNvPr id="1350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006921" y="-93907"/>
              <a:ext cx="389249" cy="108755"/>
            </a:xfrm>
            <a:prstGeom prst="rect">
              <a:avLst/>
            </a:prstGeom>
            <a:effectLst/>
          </p:spPr>
        </p:pic>
        <p:pic>
          <p:nvPicPr>
            <p:cNvPr id="1350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306328" y="-66794"/>
              <a:ext cx="540945" cy="346605"/>
            </a:xfrm>
            <a:prstGeom prst="rect">
              <a:avLst/>
            </a:prstGeom>
            <a:effectLst/>
          </p:spPr>
        </p:pic>
        <p:pic>
          <p:nvPicPr>
            <p:cNvPr id="1350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813816" y="-24514"/>
              <a:ext cx="284587" cy="30909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0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sp>
        <p:nvSpPr>
          <p:cNvPr id="13511" name="Rettangolo"/>
          <p:cNvSpPr/>
          <p:nvPr/>
        </p:nvSpPr>
        <p:spPr>
          <a:xfrm>
            <a:off x="1408529" y="1226080"/>
            <a:ext cx="10053323" cy="6438407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3512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14389" name="Disegno"/>
          <p:cNvGrpSpPr/>
          <p:nvPr/>
        </p:nvGrpSpPr>
        <p:grpSpPr>
          <a:xfrm>
            <a:off x="2177566" y="1633661"/>
            <a:ext cx="8644414" cy="5743768"/>
            <a:chOff x="-315304" y="-217042"/>
            <a:chExt cx="8644412" cy="5743766"/>
          </a:xfrm>
        </p:grpSpPr>
        <p:pic>
          <p:nvPicPr>
            <p:cNvPr id="1351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2321" y="-32846"/>
              <a:ext cx="85714" cy="418069"/>
            </a:xfrm>
            <a:prstGeom prst="rect">
              <a:avLst/>
            </a:prstGeom>
            <a:effectLst/>
          </p:spPr>
        </p:pic>
        <p:pic>
          <p:nvPicPr>
            <p:cNvPr id="1351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44312" y="287497"/>
              <a:ext cx="221859" cy="85713"/>
            </a:xfrm>
            <a:prstGeom prst="rect">
              <a:avLst/>
            </a:prstGeom>
            <a:effectLst/>
          </p:spPr>
        </p:pic>
        <p:pic>
          <p:nvPicPr>
            <p:cNvPr id="1351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0209" y="-87810"/>
              <a:ext cx="95411" cy="188729"/>
            </a:xfrm>
            <a:prstGeom prst="rect">
              <a:avLst/>
            </a:prstGeom>
            <a:effectLst/>
          </p:spPr>
        </p:pic>
        <p:pic>
          <p:nvPicPr>
            <p:cNvPr id="1351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00330" y="-40855"/>
              <a:ext cx="77539" cy="411396"/>
            </a:xfrm>
            <a:prstGeom prst="rect">
              <a:avLst/>
            </a:prstGeom>
            <a:effectLst/>
          </p:spPr>
        </p:pic>
        <p:pic>
          <p:nvPicPr>
            <p:cNvPr id="1352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95495" y="279488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52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88365" y="-15494"/>
              <a:ext cx="253893" cy="396713"/>
            </a:xfrm>
            <a:prstGeom prst="rect">
              <a:avLst/>
            </a:prstGeom>
            <a:effectLst/>
          </p:spPr>
        </p:pic>
        <p:pic>
          <p:nvPicPr>
            <p:cNvPr id="1352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20399" y="190623"/>
              <a:ext cx="213851" cy="74472"/>
            </a:xfrm>
            <a:prstGeom prst="rect">
              <a:avLst/>
            </a:prstGeom>
            <a:effectLst/>
          </p:spPr>
        </p:pic>
        <p:pic>
          <p:nvPicPr>
            <p:cNvPr id="1352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07829" y="307518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52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021571" y="99891"/>
              <a:ext cx="161051" cy="306688"/>
            </a:xfrm>
            <a:prstGeom prst="rect">
              <a:avLst/>
            </a:prstGeom>
            <a:effectLst/>
          </p:spPr>
        </p:pic>
        <p:pic>
          <p:nvPicPr>
            <p:cNvPr id="1353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172990" y="111906"/>
              <a:ext cx="173808" cy="269313"/>
            </a:xfrm>
            <a:prstGeom prst="rect">
              <a:avLst/>
            </a:prstGeom>
            <a:effectLst/>
          </p:spPr>
        </p:pic>
        <p:pic>
          <p:nvPicPr>
            <p:cNvPr id="1353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01342" y="-48863"/>
              <a:ext cx="81709" cy="388966"/>
            </a:xfrm>
            <a:prstGeom prst="rect">
              <a:avLst/>
            </a:prstGeom>
            <a:effectLst/>
          </p:spPr>
        </p:pic>
        <p:pic>
          <p:nvPicPr>
            <p:cNvPr id="1353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549930" y="88397"/>
              <a:ext cx="229331" cy="250202"/>
            </a:xfrm>
            <a:prstGeom prst="rect">
              <a:avLst/>
            </a:prstGeom>
            <a:effectLst/>
          </p:spPr>
        </p:pic>
        <p:pic>
          <p:nvPicPr>
            <p:cNvPr id="1353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927584" y="73413"/>
              <a:ext cx="224075" cy="266835"/>
            </a:xfrm>
            <a:prstGeom prst="rect">
              <a:avLst/>
            </a:prstGeom>
            <a:effectLst/>
          </p:spPr>
        </p:pic>
        <p:pic>
          <p:nvPicPr>
            <p:cNvPr id="1353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120740" y="76786"/>
              <a:ext cx="267172" cy="251783"/>
            </a:xfrm>
            <a:prstGeom prst="rect">
              <a:avLst/>
            </a:prstGeom>
            <a:effectLst/>
          </p:spPr>
        </p:pic>
        <p:pic>
          <p:nvPicPr>
            <p:cNvPr id="1354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358258" y="45409"/>
              <a:ext cx="204753" cy="292476"/>
            </a:xfrm>
            <a:prstGeom prst="rect">
              <a:avLst/>
            </a:prstGeom>
            <a:effectLst/>
          </p:spPr>
        </p:pic>
        <p:pic>
          <p:nvPicPr>
            <p:cNvPr id="1354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519821" y="96626"/>
              <a:ext cx="228477" cy="264571"/>
            </a:xfrm>
            <a:prstGeom prst="rect">
              <a:avLst/>
            </a:prstGeom>
            <a:effectLst/>
          </p:spPr>
        </p:pic>
        <p:pic>
          <p:nvPicPr>
            <p:cNvPr id="1354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21453" y="20982"/>
              <a:ext cx="355162" cy="294223"/>
            </a:xfrm>
            <a:prstGeom prst="rect">
              <a:avLst/>
            </a:prstGeom>
            <a:effectLst/>
          </p:spPr>
        </p:pic>
        <p:pic>
          <p:nvPicPr>
            <p:cNvPr id="1354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70464" y="27057"/>
              <a:ext cx="198969" cy="270072"/>
            </a:xfrm>
            <a:prstGeom prst="rect">
              <a:avLst/>
            </a:prstGeom>
            <a:effectLst/>
          </p:spPr>
        </p:pic>
        <p:pic>
          <p:nvPicPr>
            <p:cNvPr id="1354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636721" y="5108"/>
              <a:ext cx="357650" cy="275155"/>
            </a:xfrm>
            <a:prstGeom prst="rect">
              <a:avLst/>
            </a:prstGeom>
            <a:effectLst/>
          </p:spPr>
        </p:pic>
        <p:pic>
          <p:nvPicPr>
            <p:cNvPr id="1355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992006" y="28305"/>
              <a:ext cx="313958" cy="265532"/>
            </a:xfrm>
            <a:prstGeom prst="rect">
              <a:avLst/>
            </a:prstGeom>
            <a:effectLst/>
          </p:spPr>
        </p:pic>
        <p:pic>
          <p:nvPicPr>
            <p:cNvPr id="1355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14466" y="-812"/>
              <a:ext cx="99614" cy="473501"/>
            </a:xfrm>
            <a:prstGeom prst="rect">
              <a:avLst/>
            </a:prstGeom>
            <a:effectLst/>
          </p:spPr>
        </p:pic>
        <p:pic>
          <p:nvPicPr>
            <p:cNvPr id="1355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44384" y="30173"/>
              <a:ext cx="203407" cy="259714"/>
            </a:xfrm>
            <a:prstGeom prst="rect">
              <a:avLst/>
            </a:prstGeom>
            <a:effectLst/>
          </p:spPr>
        </p:pic>
        <p:pic>
          <p:nvPicPr>
            <p:cNvPr id="1355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48602" y="-183"/>
              <a:ext cx="73700" cy="293308"/>
            </a:xfrm>
            <a:prstGeom prst="rect">
              <a:avLst/>
            </a:prstGeom>
            <a:effectLst/>
          </p:spPr>
        </p:pic>
        <p:pic>
          <p:nvPicPr>
            <p:cNvPr id="1355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39822" y="-124945"/>
              <a:ext cx="131304" cy="65693"/>
            </a:xfrm>
            <a:prstGeom prst="rect">
              <a:avLst/>
            </a:prstGeom>
            <a:effectLst/>
          </p:spPr>
        </p:pic>
        <p:pic>
          <p:nvPicPr>
            <p:cNvPr id="1356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648709" y="-112932"/>
              <a:ext cx="85714" cy="402052"/>
            </a:xfrm>
            <a:prstGeom prst="rect">
              <a:avLst/>
            </a:prstGeom>
            <a:effectLst/>
          </p:spPr>
        </p:pic>
        <p:pic>
          <p:nvPicPr>
            <p:cNvPr id="1356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624683" y="31222"/>
              <a:ext cx="251614" cy="261903"/>
            </a:xfrm>
            <a:prstGeom prst="rect">
              <a:avLst/>
            </a:prstGeom>
            <a:effectLst/>
          </p:spPr>
        </p:pic>
        <p:pic>
          <p:nvPicPr>
            <p:cNvPr id="1356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776075" y="-80898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356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125219" y="-177000"/>
              <a:ext cx="105735" cy="221859"/>
            </a:xfrm>
            <a:prstGeom prst="rect">
              <a:avLst/>
            </a:prstGeom>
            <a:effectLst/>
          </p:spPr>
        </p:pic>
        <p:pic>
          <p:nvPicPr>
            <p:cNvPr id="13569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201300" y="-172996"/>
              <a:ext cx="89719" cy="221859"/>
            </a:xfrm>
            <a:prstGeom prst="rect">
              <a:avLst/>
            </a:prstGeom>
            <a:effectLst/>
          </p:spPr>
        </p:pic>
        <p:pic>
          <p:nvPicPr>
            <p:cNvPr id="1357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235281" y="6727"/>
              <a:ext cx="210043" cy="303436"/>
            </a:xfrm>
            <a:prstGeom prst="rect">
              <a:avLst/>
            </a:prstGeom>
            <a:effectLst/>
          </p:spPr>
        </p:pic>
        <p:pic>
          <p:nvPicPr>
            <p:cNvPr id="1357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485604" y="-108142"/>
              <a:ext cx="101731" cy="397262"/>
            </a:xfrm>
            <a:prstGeom prst="rect">
              <a:avLst/>
            </a:prstGeom>
            <a:effectLst/>
          </p:spPr>
        </p:pic>
        <p:pic>
          <p:nvPicPr>
            <p:cNvPr id="1357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421536" y="7197"/>
              <a:ext cx="249889" cy="113743"/>
            </a:xfrm>
            <a:prstGeom prst="rect">
              <a:avLst/>
            </a:prstGeom>
            <a:effectLst/>
          </p:spPr>
        </p:pic>
        <p:pic>
          <p:nvPicPr>
            <p:cNvPr id="1357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585094" y="40217"/>
              <a:ext cx="218473" cy="248903"/>
            </a:xfrm>
            <a:prstGeom prst="rect">
              <a:avLst/>
            </a:prstGeom>
            <a:effectLst/>
          </p:spPr>
        </p:pic>
        <p:pic>
          <p:nvPicPr>
            <p:cNvPr id="1357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810756" y="27218"/>
              <a:ext cx="198150" cy="293937"/>
            </a:xfrm>
            <a:prstGeom prst="rect">
              <a:avLst/>
            </a:prstGeom>
            <a:effectLst/>
          </p:spPr>
        </p:pic>
        <p:pic>
          <p:nvPicPr>
            <p:cNvPr id="1358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024649" y="29596"/>
              <a:ext cx="211381" cy="237905"/>
            </a:xfrm>
            <a:prstGeom prst="rect">
              <a:avLst/>
            </a:prstGeom>
            <a:effectLst/>
          </p:spPr>
        </p:pic>
        <p:pic>
          <p:nvPicPr>
            <p:cNvPr id="1358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149279" y="-95109"/>
              <a:ext cx="90754" cy="356199"/>
            </a:xfrm>
            <a:prstGeom prst="rect">
              <a:avLst/>
            </a:prstGeom>
            <a:effectLst/>
          </p:spPr>
        </p:pic>
        <p:pic>
          <p:nvPicPr>
            <p:cNvPr id="1358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215345" y="32327"/>
              <a:ext cx="276959" cy="244781"/>
            </a:xfrm>
            <a:prstGeom prst="rect">
              <a:avLst/>
            </a:prstGeom>
            <a:effectLst/>
          </p:spPr>
        </p:pic>
        <p:pic>
          <p:nvPicPr>
            <p:cNvPr id="1358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474663" y="-6969"/>
              <a:ext cx="209846" cy="282130"/>
            </a:xfrm>
            <a:prstGeom prst="rect">
              <a:avLst/>
            </a:prstGeom>
            <a:effectLst/>
          </p:spPr>
        </p:pic>
        <p:pic>
          <p:nvPicPr>
            <p:cNvPr id="1358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742179" y="55248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59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654686" y="-812"/>
              <a:ext cx="210016" cy="273602"/>
            </a:xfrm>
            <a:prstGeom prst="rect">
              <a:avLst/>
            </a:prstGeom>
            <a:effectLst/>
          </p:spPr>
        </p:pic>
        <p:pic>
          <p:nvPicPr>
            <p:cNvPr id="1359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782993" y="-162079"/>
              <a:ext cx="149782" cy="440521"/>
            </a:xfrm>
            <a:prstGeom prst="rect">
              <a:avLst/>
            </a:prstGeom>
            <a:effectLst/>
          </p:spPr>
        </p:pic>
        <p:pic>
          <p:nvPicPr>
            <p:cNvPr id="1359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989310" y="-205030"/>
              <a:ext cx="75607" cy="201838"/>
            </a:xfrm>
            <a:prstGeom prst="rect">
              <a:avLst/>
            </a:prstGeom>
            <a:effectLst/>
          </p:spPr>
        </p:pic>
        <p:pic>
          <p:nvPicPr>
            <p:cNvPr id="1359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055284" y="-217043"/>
              <a:ext cx="75589" cy="177812"/>
            </a:xfrm>
            <a:prstGeom prst="rect">
              <a:avLst/>
            </a:prstGeom>
            <a:effectLst/>
          </p:spPr>
        </p:pic>
        <p:pic>
          <p:nvPicPr>
            <p:cNvPr id="1359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143379" y="183385"/>
              <a:ext cx="121752" cy="197834"/>
            </a:xfrm>
            <a:prstGeom prst="rect">
              <a:avLst/>
            </a:prstGeom>
            <a:effectLst/>
          </p:spPr>
        </p:pic>
        <p:pic>
          <p:nvPicPr>
            <p:cNvPr id="1360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9778" y="528352"/>
              <a:ext cx="279825" cy="246622"/>
            </a:xfrm>
            <a:prstGeom prst="rect">
              <a:avLst/>
            </a:prstGeom>
            <a:effectLst/>
          </p:spPr>
        </p:pic>
        <p:pic>
          <p:nvPicPr>
            <p:cNvPr id="1360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37011" y="553015"/>
              <a:ext cx="189606" cy="234098"/>
            </a:xfrm>
            <a:prstGeom prst="rect">
              <a:avLst/>
            </a:prstGeom>
            <a:effectLst/>
          </p:spPr>
        </p:pic>
        <p:pic>
          <p:nvPicPr>
            <p:cNvPr id="1360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30647" y="431619"/>
              <a:ext cx="139427" cy="339136"/>
            </a:xfrm>
            <a:prstGeom prst="rect">
              <a:avLst/>
            </a:prstGeom>
            <a:effectLst/>
          </p:spPr>
        </p:pic>
        <p:pic>
          <p:nvPicPr>
            <p:cNvPr id="1360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65781" y="431619"/>
              <a:ext cx="108404" cy="372109"/>
            </a:xfrm>
            <a:prstGeom prst="rect">
              <a:avLst/>
            </a:prstGeom>
            <a:effectLst/>
          </p:spPr>
        </p:pic>
        <p:pic>
          <p:nvPicPr>
            <p:cNvPr id="1360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12390" y="515741"/>
              <a:ext cx="261903" cy="109739"/>
            </a:xfrm>
            <a:prstGeom prst="rect">
              <a:avLst/>
            </a:prstGeom>
            <a:effectLst/>
          </p:spPr>
        </p:pic>
        <p:pic>
          <p:nvPicPr>
            <p:cNvPr id="1361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780570" y="533093"/>
              <a:ext cx="186475" cy="224448"/>
            </a:xfrm>
            <a:prstGeom prst="rect">
              <a:avLst/>
            </a:prstGeom>
            <a:effectLst/>
          </p:spPr>
        </p:pic>
        <p:pic>
          <p:nvPicPr>
            <p:cNvPr id="1361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149592" y="532294"/>
              <a:ext cx="395585" cy="244590"/>
            </a:xfrm>
            <a:prstGeom prst="rect">
              <a:avLst/>
            </a:prstGeom>
            <a:effectLst/>
          </p:spPr>
        </p:pic>
        <p:pic>
          <p:nvPicPr>
            <p:cNvPr id="1361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512684" y="539099"/>
              <a:ext cx="246555" cy="253739"/>
            </a:xfrm>
            <a:prstGeom prst="rect">
              <a:avLst/>
            </a:prstGeom>
            <a:effectLst/>
          </p:spPr>
        </p:pic>
        <p:pic>
          <p:nvPicPr>
            <p:cNvPr id="1361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731427" y="524261"/>
              <a:ext cx="143937" cy="265395"/>
            </a:xfrm>
            <a:prstGeom prst="rect">
              <a:avLst/>
            </a:prstGeom>
            <a:effectLst/>
          </p:spPr>
        </p:pic>
        <p:pic>
          <p:nvPicPr>
            <p:cNvPr id="1361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883004" y="536953"/>
              <a:ext cx="207081" cy="250971"/>
            </a:xfrm>
            <a:prstGeom prst="rect">
              <a:avLst/>
            </a:prstGeom>
            <a:effectLst/>
          </p:spPr>
        </p:pic>
        <p:pic>
          <p:nvPicPr>
            <p:cNvPr id="1362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44187" y="479705"/>
              <a:ext cx="178832" cy="255156"/>
            </a:xfrm>
            <a:prstGeom prst="rect">
              <a:avLst/>
            </a:prstGeom>
            <a:effectLst/>
          </p:spPr>
        </p:pic>
        <p:pic>
          <p:nvPicPr>
            <p:cNvPr id="1362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536931" y="481648"/>
              <a:ext cx="199354" cy="240853"/>
            </a:xfrm>
            <a:prstGeom prst="rect">
              <a:avLst/>
            </a:prstGeom>
            <a:effectLst/>
          </p:spPr>
        </p:pic>
        <p:pic>
          <p:nvPicPr>
            <p:cNvPr id="1362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957566" y="467689"/>
              <a:ext cx="87049" cy="225864"/>
            </a:xfrm>
            <a:prstGeom prst="rect">
              <a:avLst/>
            </a:prstGeom>
            <a:effectLst/>
          </p:spPr>
        </p:pic>
        <p:pic>
          <p:nvPicPr>
            <p:cNvPr id="1362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962905" y="446173"/>
              <a:ext cx="325971" cy="228693"/>
            </a:xfrm>
            <a:prstGeom prst="rect">
              <a:avLst/>
            </a:prstGeom>
            <a:effectLst/>
          </p:spPr>
        </p:pic>
        <p:pic>
          <p:nvPicPr>
            <p:cNvPr id="1362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319287" y="462148"/>
              <a:ext cx="198861" cy="222163"/>
            </a:xfrm>
            <a:prstGeom prst="rect">
              <a:avLst/>
            </a:prstGeom>
            <a:effectLst/>
          </p:spPr>
        </p:pic>
        <p:pic>
          <p:nvPicPr>
            <p:cNvPr id="1363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518852" y="458130"/>
              <a:ext cx="214500" cy="198787"/>
            </a:xfrm>
            <a:prstGeom prst="rect">
              <a:avLst/>
            </a:prstGeom>
            <a:effectLst/>
          </p:spPr>
        </p:pic>
        <p:pic>
          <p:nvPicPr>
            <p:cNvPr id="1363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616348" y="347561"/>
              <a:ext cx="92978" cy="317962"/>
            </a:xfrm>
            <a:prstGeom prst="rect">
              <a:avLst/>
            </a:prstGeom>
            <a:effectLst/>
          </p:spPr>
        </p:pic>
        <p:pic>
          <p:nvPicPr>
            <p:cNvPr id="1363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737067" y="454601"/>
              <a:ext cx="208512" cy="203550"/>
            </a:xfrm>
            <a:prstGeom prst="rect">
              <a:avLst/>
            </a:prstGeom>
            <a:effectLst/>
          </p:spPr>
        </p:pic>
        <p:pic>
          <p:nvPicPr>
            <p:cNvPr id="1363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950156" y="319531"/>
              <a:ext cx="167607" cy="299736"/>
            </a:xfrm>
            <a:prstGeom prst="rect">
              <a:avLst/>
            </a:prstGeom>
            <a:effectLst/>
          </p:spPr>
        </p:pic>
        <p:pic>
          <p:nvPicPr>
            <p:cNvPr id="1363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050973" y="299509"/>
              <a:ext cx="158889" cy="347327"/>
            </a:xfrm>
            <a:prstGeom prst="rect">
              <a:avLst/>
            </a:prstGeom>
            <a:effectLst/>
          </p:spPr>
        </p:pic>
        <p:pic>
          <p:nvPicPr>
            <p:cNvPr id="1364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198895" y="439488"/>
              <a:ext cx="127091" cy="207166"/>
            </a:xfrm>
            <a:prstGeom prst="rect">
              <a:avLst/>
            </a:prstGeom>
            <a:effectLst/>
          </p:spPr>
        </p:pic>
        <p:pic>
          <p:nvPicPr>
            <p:cNvPr id="1364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151407" y="343557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64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360449" y="431969"/>
              <a:ext cx="249841" cy="259415"/>
            </a:xfrm>
            <a:prstGeom prst="rect">
              <a:avLst/>
            </a:prstGeom>
            <a:effectLst/>
          </p:spPr>
        </p:pic>
        <p:pic>
          <p:nvPicPr>
            <p:cNvPr id="1364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372414" y="495719"/>
              <a:ext cx="261902" cy="109740"/>
            </a:xfrm>
            <a:prstGeom prst="rect">
              <a:avLst/>
            </a:prstGeom>
            <a:effectLst/>
          </p:spPr>
        </p:pic>
        <p:pic>
          <p:nvPicPr>
            <p:cNvPr id="1364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600658" y="421503"/>
              <a:ext cx="233872" cy="257168"/>
            </a:xfrm>
            <a:prstGeom prst="rect">
              <a:avLst/>
            </a:prstGeom>
            <a:effectLst/>
          </p:spPr>
        </p:pic>
        <p:pic>
          <p:nvPicPr>
            <p:cNvPr id="1365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580636" y="511737"/>
              <a:ext cx="241881" cy="93722"/>
            </a:xfrm>
            <a:prstGeom prst="rect">
              <a:avLst/>
            </a:prstGeom>
            <a:effectLst/>
          </p:spPr>
        </p:pic>
        <p:pic>
          <p:nvPicPr>
            <p:cNvPr id="1365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920229" y="451672"/>
              <a:ext cx="131304" cy="65693"/>
            </a:xfrm>
            <a:prstGeom prst="rect">
              <a:avLst/>
            </a:prstGeom>
            <a:effectLst/>
          </p:spPr>
        </p:pic>
        <p:pic>
          <p:nvPicPr>
            <p:cNvPr id="1365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796885" y="431651"/>
              <a:ext cx="253876" cy="254783"/>
            </a:xfrm>
            <a:prstGeom prst="rect">
              <a:avLst/>
            </a:prstGeom>
            <a:effectLst/>
          </p:spPr>
        </p:pic>
        <p:pic>
          <p:nvPicPr>
            <p:cNvPr id="1365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033120" y="413465"/>
              <a:ext cx="233872" cy="267440"/>
            </a:xfrm>
            <a:prstGeom prst="rect">
              <a:avLst/>
            </a:prstGeom>
            <a:effectLst/>
          </p:spPr>
        </p:pic>
        <p:pic>
          <p:nvPicPr>
            <p:cNvPr id="1365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069159" y="492549"/>
              <a:ext cx="273915" cy="184987"/>
            </a:xfrm>
            <a:prstGeom prst="rect">
              <a:avLst/>
            </a:prstGeom>
            <a:effectLst/>
          </p:spPr>
        </p:pic>
        <p:pic>
          <p:nvPicPr>
            <p:cNvPr id="1366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284619" y="411629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366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365476" y="460310"/>
              <a:ext cx="233716" cy="204584"/>
            </a:xfrm>
            <a:prstGeom prst="rect">
              <a:avLst/>
            </a:prstGeom>
            <a:effectLst/>
          </p:spPr>
        </p:pic>
        <p:pic>
          <p:nvPicPr>
            <p:cNvPr id="1366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587536" y="427434"/>
              <a:ext cx="197551" cy="230080"/>
            </a:xfrm>
            <a:prstGeom prst="rect">
              <a:avLst/>
            </a:prstGeom>
            <a:effectLst/>
          </p:spPr>
        </p:pic>
        <p:pic>
          <p:nvPicPr>
            <p:cNvPr id="1366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806752" y="413285"/>
              <a:ext cx="222659" cy="263249"/>
            </a:xfrm>
            <a:prstGeom prst="rect">
              <a:avLst/>
            </a:prstGeom>
            <a:effectLst/>
          </p:spPr>
        </p:pic>
        <p:pic>
          <p:nvPicPr>
            <p:cNvPr id="1366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-44145" y="1068160"/>
              <a:ext cx="85546" cy="408078"/>
            </a:xfrm>
            <a:prstGeom prst="rect">
              <a:avLst/>
            </a:prstGeom>
            <a:effectLst/>
          </p:spPr>
        </p:pic>
        <p:pic>
          <p:nvPicPr>
            <p:cNvPr id="1367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-36304" y="1077470"/>
              <a:ext cx="252892" cy="441818"/>
            </a:xfrm>
            <a:prstGeom prst="rect">
              <a:avLst/>
            </a:prstGeom>
            <a:effectLst/>
          </p:spPr>
        </p:pic>
        <p:pic>
          <p:nvPicPr>
            <p:cNvPr id="1367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21305" y="1240516"/>
              <a:ext cx="68362" cy="265907"/>
            </a:xfrm>
            <a:prstGeom prst="rect">
              <a:avLst/>
            </a:prstGeom>
            <a:effectLst/>
          </p:spPr>
        </p:pic>
        <p:pic>
          <p:nvPicPr>
            <p:cNvPr id="1367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5195" y="1132401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67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16073" y="1200161"/>
              <a:ext cx="133765" cy="297795"/>
            </a:xfrm>
            <a:prstGeom prst="rect">
              <a:avLst/>
            </a:prstGeom>
            <a:effectLst/>
          </p:spPr>
        </p:pic>
        <p:pic>
          <p:nvPicPr>
            <p:cNvPr id="1367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28791" y="1249154"/>
              <a:ext cx="208934" cy="213222"/>
            </a:xfrm>
            <a:prstGeom prst="rect">
              <a:avLst/>
            </a:prstGeom>
            <a:effectLst/>
          </p:spPr>
        </p:pic>
        <p:pic>
          <p:nvPicPr>
            <p:cNvPr id="1368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09721" y="1207983"/>
              <a:ext cx="230672" cy="530297"/>
            </a:xfrm>
            <a:prstGeom prst="rect">
              <a:avLst/>
            </a:prstGeom>
            <a:effectLst/>
          </p:spPr>
        </p:pic>
        <p:pic>
          <p:nvPicPr>
            <p:cNvPr id="1368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40635" y="1216491"/>
              <a:ext cx="185820" cy="269911"/>
            </a:xfrm>
            <a:prstGeom prst="rect">
              <a:avLst/>
            </a:prstGeom>
            <a:effectLst/>
          </p:spPr>
        </p:pic>
        <p:pic>
          <p:nvPicPr>
            <p:cNvPr id="1368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026167" y="1223501"/>
              <a:ext cx="232537" cy="245497"/>
            </a:xfrm>
            <a:prstGeom prst="rect">
              <a:avLst/>
            </a:prstGeom>
            <a:effectLst/>
          </p:spPr>
        </p:pic>
        <p:pic>
          <p:nvPicPr>
            <p:cNvPr id="1368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257080" y="1228503"/>
              <a:ext cx="177813" cy="204799"/>
            </a:xfrm>
            <a:prstGeom prst="rect">
              <a:avLst/>
            </a:prstGeom>
            <a:effectLst/>
          </p:spPr>
        </p:pic>
        <p:pic>
          <p:nvPicPr>
            <p:cNvPr id="1368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396255" y="1217936"/>
              <a:ext cx="246860" cy="226264"/>
            </a:xfrm>
            <a:prstGeom prst="rect">
              <a:avLst/>
            </a:prstGeom>
            <a:effectLst/>
          </p:spPr>
        </p:pic>
        <p:pic>
          <p:nvPicPr>
            <p:cNvPr id="1369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570749" y="1078803"/>
              <a:ext cx="239115" cy="380903"/>
            </a:xfrm>
            <a:prstGeom prst="rect">
              <a:avLst/>
            </a:prstGeom>
            <a:effectLst/>
          </p:spPr>
        </p:pic>
        <p:pic>
          <p:nvPicPr>
            <p:cNvPr id="1369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773633" y="1072336"/>
              <a:ext cx="190497" cy="378739"/>
            </a:xfrm>
            <a:prstGeom prst="rect">
              <a:avLst/>
            </a:prstGeom>
            <a:effectLst/>
          </p:spPr>
        </p:pic>
        <p:pic>
          <p:nvPicPr>
            <p:cNvPr id="1369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967173" y="1197810"/>
              <a:ext cx="220525" cy="231903"/>
            </a:xfrm>
            <a:prstGeom prst="rect">
              <a:avLst/>
            </a:prstGeom>
            <a:effectLst/>
          </p:spPr>
        </p:pic>
        <p:pic>
          <p:nvPicPr>
            <p:cNvPr id="1369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471713" y="1208788"/>
              <a:ext cx="92388" cy="237570"/>
            </a:xfrm>
            <a:prstGeom prst="rect">
              <a:avLst/>
            </a:prstGeom>
            <a:effectLst/>
          </p:spPr>
        </p:pic>
        <p:pic>
          <p:nvPicPr>
            <p:cNvPr id="1369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481620" y="1112379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370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586771" y="1172443"/>
              <a:ext cx="177247" cy="277920"/>
            </a:xfrm>
            <a:prstGeom prst="rect">
              <a:avLst/>
            </a:prstGeom>
            <a:effectLst/>
          </p:spPr>
        </p:pic>
        <p:pic>
          <p:nvPicPr>
            <p:cNvPr id="1370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790721" y="1210945"/>
              <a:ext cx="140698" cy="264296"/>
            </a:xfrm>
            <a:prstGeom prst="rect">
              <a:avLst/>
            </a:prstGeom>
            <a:effectLst/>
          </p:spPr>
        </p:pic>
        <p:pic>
          <p:nvPicPr>
            <p:cNvPr id="1370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2919285" y="1209082"/>
              <a:ext cx="185394" cy="247082"/>
            </a:xfrm>
            <a:prstGeom prst="rect">
              <a:avLst/>
            </a:prstGeom>
            <a:effectLst/>
          </p:spPr>
        </p:pic>
        <p:pic>
          <p:nvPicPr>
            <p:cNvPr id="1370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085248" y="1202949"/>
              <a:ext cx="210302" cy="436692"/>
            </a:xfrm>
            <a:prstGeom prst="rect">
              <a:avLst/>
            </a:prstGeom>
            <a:effectLst/>
          </p:spPr>
        </p:pic>
        <p:pic>
          <p:nvPicPr>
            <p:cNvPr id="1370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273368" y="1188461"/>
              <a:ext cx="212483" cy="301612"/>
            </a:xfrm>
            <a:prstGeom prst="rect">
              <a:avLst/>
            </a:prstGeom>
            <a:effectLst/>
          </p:spPr>
        </p:pic>
        <p:pic>
          <p:nvPicPr>
            <p:cNvPr id="1371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457316" y="1209885"/>
              <a:ext cx="268027" cy="264504"/>
            </a:xfrm>
            <a:prstGeom prst="rect">
              <a:avLst/>
            </a:prstGeom>
            <a:effectLst/>
          </p:spPr>
        </p:pic>
        <p:pic>
          <p:nvPicPr>
            <p:cNvPr id="1371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3681619" y="1196469"/>
              <a:ext cx="223917" cy="276215"/>
            </a:xfrm>
            <a:prstGeom prst="rect">
              <a:avLst/>
            </a:prstGeom>
            <a:effectLst/>
          </p:spPr>
        </p:pic>
        <p:pic>
          <p:nvPicPr>
            <p:cNvPr id="1371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839843" y="1205803"/>
              <a:ext cx="269912" cy="246747"/>
            </a:xfrm>
            <a:prstGeom prst="rect">
              <a:avLst/>
            </a:prstGeom>
            <a:effectLst/>
          </p:spPr>
        </p:pic>
        <p:pic>
          <p:nvPicPr>
            <p:cNvPr id="1371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360901" y="1180452"/>
              <a:ext cx="129260" cy="219390"/>
            </a:xfrm>
            <a:prstGeom prst="rect">
              <a:avLst/>
            </a:prstGeom>
            <a:effectLst/>
          </p:spPr>
        </p:pic>
        <p:pic>
          <p:nvPicPr>
            <p:cNvPr id="1371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375647" y="1032293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3721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459737" y="1024514"/>
              <a:ext cx="190596" cy="385583"/>
            </a:xfrm>
            <a:prstGeom prst="rect">
              <a:avLst/>
            </a:prstGeom>
            <a:effectLst/>
          </p:spPr>
        </p:pic>
        <p:pic>
          <p:nvPicPr>
            <p:cNvPr id="1372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781944" y="1125021"/>
              <a:ext cx="163633" cy="270970"/>
            </a:xfrm>
            <a:prstGeom prst="rect">
              <a:avLst/>
            </a:prstGeom>
            <a:effectLst/>
          </p:spPr>
        </p:pic>
        <p:pic>
          <p:nvPicPr>
            <p:cNvPr id="1372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890913" y="1160659"/>
              <a:ext cx="179241" cy="233644"/>
            </a:xfrm>
            <a:prstGeom prst="rect">
              <a:avLst/>
            </a:prstGeom>
            <a:effectLst/>
          </p:spPr>
        </p:pic>
        <p:pic>
          <p:nvPicPr>
            <p:cNvPr id="1372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153249" y="1172443"/>
              <a:ext cx="85713" cy="406057"/>
            </a:xfrm>
            <a:prstGeom prst="rect">
              <a:avLst/>
            </a:prstGeom>
            <a:effectLst/>
          </p:spPr>
        </p:pic>
        <p:pic>
          <p:nvPicPr>
            <p:cNvPr id="1372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149245" y="1178918"/>
              <a:ext cx="214568" cy="252480"/>
            </a:xfrm>
            <a:prstGeom prst="rect">
              <a:avLst/>
            </a:prstGeom>
            <a:effectLst/>
          </p:spPr>
        </p:pic>
        <p:pic>
          <p:nvPicPr>
            <p:cNvPr id="1373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355295" y="1182341"/>
              <a:ext cx="175980" cy="268191"/>
            </a:xfrm>
            <a:prstGeom prst="rect">
              <a:avLst/>
            </a:prstGeom>
            <a:effectLst/>
          </p:spPr>
        </p:pic>
        <p:pic>
          <p:nvPicPr>
            <p:cNvPr id="1373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490843" y="1229931"/>
              <a:ext cx="192276" cy="196410"/>
            </a:xfrm>
            <a:prstGeom prst="rect">
              <a:avLst/>
            </a:prstGeom>
            <a:effectLst/>
          </p:spPr>
        </p:pic>
        <p:pic>
          <p:nvPicPr>
            <p:cNvPr id="1373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681814" y="1204780"/>
              <a:ext cx="81710" cy="245583"/>
            </a:xfrm>
            <a:prstGeom prst="rect">
              <a:avLst/>
            </a:prstGeom>
            <a:effectLst/>
          </p:spPr>
        </p:pic>
        <p:pic>
          <p:nvPicPr>
            <p:cNvPr id="1373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689823" y="1214655"/>
              <a:ext cx="177812" cy="228413"/>
            </a:xfrm>
            <a:prstGeom prst="rect">
              <a:avLst/>
            </a:prstGeom>
            <a:effectLst/>
          </p:spPr>
        </p:pic>
        <p:pic>
          <p:nvPicPr>
            <p:cNvPr id="1373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809951" y="1236470"/>
              <a:ext cx="185592" cy="201880"/>
            </a:xfrm>
            <a:prstGeom prst="rect">
              <a:avLst/>
            </a:prstGeom>
            <a:effectLst/>
          </p:spPr>
        </p:pic>
        <p:pic>
          <p:nvPicPr>
            <p:cNvPr id="1374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999488" y="1216720"/>
              <a:ext cx="88383" cy="361780"/>
            </a:xfrm>
            <a:prstGeom prst="rect">
              <a:avLst/>
            </a:prstGeom>
            <a:effectLst/>
          </p:spPr>
        </p:pic>
        <p:pic>
          <p:nvPicPr>
            <p:cNvPr id="1374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002158" y="1239227"/>
              <a:ext cx="202176" cy="193603"/>
            </a:xfrm>
            <a:prstGeom prst="rect">
              <a:avLst/>
            </a:prstGeom>
            <a:effectLst/>
          </p:spPr>
        </p:pic>
        <p:pic>
          <p:nvPicPr>
            <p:cNvPr id="1374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6200830" y="1093399"/>
              <a:ext cx="171345" cy="313578"/>
            </a:xfrm>
            <a:prstGeom prst="rect">
              <a:avLst/>
            </a:prstGeom>
            <a:effectLst/>
          </p:spPr>
        </p:pic>
        <p:pic>
          <p:nvPicPr>
            <p:cNvPr id="1374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6178346" y="1161765"/>
              <a:ext cx="217855" cy="88384"/>
            </a:xfrm>
            <a:prstGeom prst="rect">
              <a:avLst/>
            </a:prstGeom>
            <a:effectLst/>
          </p:spPr>
        </p:pic>
        <p:pic>
          <p:nvPicPr>
            <p:cNvPr id="13749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378560" y="1204478"/>
              <a:ext cx="85714" cy="223400"/>
            </a:xfrm>
            <a:prstGeom prst="rect">
              <a:avLst/>
            </a:prstGeom>
            <a:effectLst/>
          </p:spPr>
        </p:pic>
        <p:pic>
          <p:nvPicPr>
            <p:cNvPr id="1375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373785" y="1132401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75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486316" y="1188461"/>
              <a:ext cx="186181" cy="221859"/>
            </a:xfrm>
            <a:prstGeom prst="rect">
              <a:avLst/>
            </a:prstGeom>
            <a:effectLst/>
          </p:spPr>
        </p:pic>
        <p:pic>
          <p:nvPicPr>
            <p:cNvPr id="1375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638887" y="1174521"/>
              <a:ext cx="226898" cy="458852"/>
            </a:xfrm>
            <a:prstGeom prst="rect">
              <a:avLst/>
            </a:prstGeom>
            <a:effectLst/>
          </p:spPr>
        </p:pic>
        <p:pic>
          <p:nvPicPr>
            <p:cNvPr id="1375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6899117" y="1164435"/>
              <a:ext cx="171264" cy="217855"/>
            </a:xfrm>
            <a:prstGeom prst="rect">
              <a:avLst/>
            </a:prstGeom>
            <a:effectLst/>
          </p:spPr>
        </p:pic>
        <p:pic>
          <p:nvPicPr>
            <p:cNvPr id="1375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999224" y="1140409"/>
              <a:ext cx="177925" cy="249890"/>
            </a:xfrm>
            <a:prstGeom prst="rect">
              <a:avLst/>
            </a:prstGeom>
            <a:effectLst/>
          </p:spPr>
        </p:pic>
        <p:pic>
          <p:nvPicPr>
            <p:cNvPr id="13761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151387" y="1284563"/>
              <a:ext cx="125756" cy="169804"/>
            </a:xfrm>
            <a:prstGeom prst="rect">
              <a:avLst/>
            </a:prstGeom>
            <a:effectLst/>
          </p:spPr>
        </p:pic>
        <p:pic>
          <p:nvPicPr>
            <p:cNvPr id="1376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1112" y="1693275"/>
              <a:ext cx="292602" cy="270349"/>
            </a:xfrm>
            <a:prstGeom prst="rect">
              <a:avLst/>
            </a:prstGeom>
            <a:effectLst/>
          </p:spPr>
        </p:pic>
        <p:pic>
          <p:nvPicPr>
            <p:cNvPr id="1376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317551" y="1696055"/>
              <a:ext cx="280446" cy="264288"/>
            </a:xfrm>
            <a:prstGeom prst="rect">
              <a:avLst/>
            </a:prstGeom>
            <a:effectLst/>
          </p:spPr>
        </p:pic>
        <p:pic>
          <p:nvPicPr>
            <p:cNvPr id="1376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76929" y="1702412"/>
              <a:ext cx="269548" cy="227537"/>
            </a:xfrm>
            <a:prstGeom prst="rect">
              <a:avLst/>
            </a:prstGeom>
            <a:effectLst/>
          </p:spPr>
        </p:pic>
        <p:pic>
          <p:nvPicPr>
            <p:cNvPr id="1376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921085" y="1552851"/>
              <a:ext cx="101366" cy="370017"/>
            </a:xfrm>
            <a:prstGeom prst="rect">
              <a:avLst/>
            </a:prstGeom>
            <a:effectLst/>
          </p:spPr>
        </p:pic>
        <p:pic>
          <p:nvPicPr>
            <p:cNvPr id="1377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943737" y="1688964"/>
              <a:ext cx="158800" cy="245917"/>
            </a:xfrm>
            <a:prstGeom prst="rect">
              <a:avLst/>
            </a:prstGeom>
            <a:effectLst/>
          </p:spPr>
        </p:pic>
        <p:pic>
          <p:nvPicPr>
            <p:cNvPr id="1377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131259" y="1677715"/>
              <a:ext cx="91406" cy="265347"/>
            </a:xfrm>
            <a:prstGeom prst="rect">
              <a:avLst/>
            </a:prstGeom>
            <a:effectLst/>
          </p:spPr>
        </p:pic>
        <p:pic>
          <p:nvPicPr>
            <p:cNvPr id="1377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96138" y="1580880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3777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413247" y="1575778"/>
              <a:ext cx="93723" cy="335078"/>
            </a:xfrm>
            <a:prstGeom prst="rect">
              <a:avLst/>
            </a:prstGeom>
            <a:effectLst/>
          </p:spPr>
        </p:pic>
        <p:pic>
          <p:nvPicPr>
            <p:cNvPr id="13779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490264" y="1660313"/>
              <a:ext cx="194315" cy="243561"/>
            </a:xfrm>
            <a:prstGeom prst="rect">
              <a:avLst/>
            </a:prstGeom>
            <a:effectLst/>
          </p:spPr>
        </p:pic>
        <p:pic>
          <p:nvPicPr>
            <p:cNvPr id="13781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862707" y="1649685"/>
              <a:ext cx="100751" cy="426060"/>
            </a:xfrm>
            <a:prstGeom prst="rect">
              <a:avLst/>
            </a:prstGeom>
            <a:effectLst/>
          </p:spPr>
        </p:pic>
        <p:pic>
          <p:nvPicPr>
            <p:cNvPr id="13783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873740" y="1690960"/>
              <a:ext cx="214020" cy="246270"/>
            </a:xfrm>
            <a:prstGeom prst="rect">
              <a:avLst/>
            </a:prstGeom>
            <a:effectLst/>
          </p:spPr>
        </p:pic>
        <p:pic>
          <p:nvPicPr>
            <p:cNvPr id="13785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2065092" y="1652957"/>
              <a:ext cx="180001" cy="247419"/>
            </a:xfrm>
            <a:prstGeom prst="rect">
              <a:avLst/>
            </a:prstGeom>
            <a:effectLst/>
          </p:spPr>
        </p:pic>
        <p:pic>
          <p:nvPicPr>
            <p:cNvPr id="13787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214872" y="1665669"/>
              <a:ext cx="201990" cy="237518"/>
            </a:xfrm>
            <a:prstGeom prst="rect">
              <a:avLst/>
            </a:prstGeom>
            <a:effectLst/>
          </p:spPr>
        </p:pic>
        <p:pic>
          <p:nvPicPr>
            <p:cNvPr id="13789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342241" y="1564863"/>
              <a:ext cx="137770" cy="161796"/>
            </a:xfrm>
            <a:prstGeom prst="rect">
              <a:avLst/>
            </a:prstGeom>
            <a:effectLst/>
          </p:spPr>
        </p:pic>
        <p:pic>
          <p:nvPicPr>
            <p:cNvPr id="13791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638600" y="1529591"/>
              <a:ext cx="149741" cy="505397"/>
            </a:xfrm>
            <a:prstGeom prst="rect">
              <a:avLst/>
            </a:prstGeom>
            <a:effectLst/>
          </p:spPr>
        </p:pic>
        <p:pic>
          <p:nvPicPr>
            <p:cNvPr id="13793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570485" y="1717026"/>
              <a:ext cx="345993" cy="145778"/>
            </a:xfrm>
            <a:prstGeom prst="rect">
              <a:avLst/>
            </a:prstGeom>
            <a:effectLst/>
          </p:spPr>
        </p:pic>
        <p:pic>
          <p:nvPicPr>
            <p:cNvPr id="13795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2817269" y="1681968"/>
              <a:ext cx="251371" cy="212870"/>
            </a:xfrm>
            <a:prstGeom prst="rect">
              <a:avLst/>
            </a:prstGeom>
            <a:effectLst/>
          </p:spPr>
        </p:pic>
        <p:pic>
          <p:nvPicPr>
            <p:cNvPr id="13797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018965" y="1683104"/>
              <a:ext cx="181817" cy="234570"/>
            </a:xfrm>
            <a:prstGeom prst="rect">
              <a:avLst/>
            </a:prstGeom>
            <a:effectLst/>
          </p:spPr>
        </p:pic>
        <p:pic>
          <p:nvPicPr>
            <p:cNvPr id="13799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159560" y="1684500"/>
              <a:ext cx="197389" cy="231593"/>
            </a:xfrm>
            <a:prstGeom prst="rect">
              <a:avLst/>
            </a:prstGeom>
            <a:effectLst/>
          </p:spPr>
        </p:pic>
        <p:pic>
          <p:nvPicPr>
            <p:cNvPr id="13801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530670" y="1522088"/>
              <a:ext cx="204990" cy="292665"/>
            </a:xfrm>
            <a:prstGeom prst="rect">
              <a:avLst/>
            </a:prstGeom>
            <a:effectLst/>
          </p:spPr>
        </p:pic>
        <p:pic>
          <p:nvPicPr>
            <p:cNvPr id="1380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598816" y="1865185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805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0342" y="2203002"/>
              <a:ext cx="230486" cy="614111"/>
            </a:xfrm>
            <a:prstGeom prst="rect">
              <a:avLst/>
            </a:prstGeom>
            <a:effectLst/>
          </p:spPr>
        </p:pic>
        <p:pic>
          <p:nvPicPr>
            <p:cNvPr id="13807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92452" y="2209553"/>
              <a:ext cx="81305" cy="425289"/>
            </a:xfrm>
            <a:prstGeom prst="rect">
              <a:avLst/>
            </a:prstGeom>
            <a:effectLst/>
          </p:spPr>
        </p:pic>
        <p:pic>
          <p:nvPicPr>
            <p:cNvPr id="13809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384890" y="2361716"/>
              <a:ext cx="84970" cy="253894"/>
            </a:xfrm>
            <a:prstGeom prst="rect">
              <a:avLst/>
            </a:prstGeom>
            <a:effectLst/>
          </p:spPr>
        </p:pic>
        <p:pic>
          <p:nvPicPr>
            <p:cNvPr id="1381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79371" y="2245592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81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637212" y="2372886"/>
              <a:ext cx="197038" cy="211443"/>
            </a:xfrm>
            <a:prstGeom prst="rect">
              <a:avLst/>
            </a:prstGeom>
            <a:effectLst/>
          </p:spPr>
        </p:pic>
        <p:pic>
          <p:nvPicPr>
            <p:cNvPr id="1381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39541" y="2344067"/>
              <a:ext cx="202932" cy="278742"/>
            </a:xfrm>
            <a:prstGeom prst="rect">
              <a:avLst/>
            </a:prstGeom>
            <a:effectLst/>
          </p:spPr>
        </p:pic>
        <p:pic>
          <p:nvPicPr>
            <p:cNvPr id="1381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039527" y="2356999"/>
              <a:ext cx="183138" cy="258611"/>
            </a:xfrm>
            <a:prstGeom prst="rect">
              <a:avLst/>
            </a:prstGeom>
            <a:effectLst/>
          </p:spPr>
        </p:pic>
        <p:pic>
          <p:nvPicPr>
            <p:cNvPr id="1381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210102" y="2342560"/>
              <a:ext cx="260829" cy="253028"/>
            </a:xfrm>
            <a:prstGeom prst="rect">
              <a:avLst/>
            </a:prstGeom>
            <a:effectLst/>
          </p:spPr>
        </p:pic>
        <p:pic>
          <p:nvPicPr>
            <p:cNvPr id="1382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485324" y="2353707"/>
              <a:ext cx="93723" cy="257898"/>
            </a:xfrm>
            <a:prstGeom prst="rect">
              <a:avLst/>
            </a:prstGeom>
            <a:effectLst/>
          </p:spPr>
        </p:pic>
        <p:pic>
          <p:nvPicPr>
            <p:cNvPr id="1382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56523" y="2245592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825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858181" y="2342882"/>
              <a:ext cx="101273" cy="264719"/>
            </a:xfrm>
            <a:prstGeom prst="rect">
              <a:avLst/>
            </a:prstGeom>
            <a:effectLst/>
          </p:spPr>
        </p:pic>
        <p:pic>
          <p:nvPicPr>
            <p:cNvPr id="1382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12905" y="2217562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829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967955" y="2329682"/>
              <a:ext cx="179700" cy="265906"/>
            </a:xfrm>
            <a:prstGeom prst="rect">
              <a:avLst/>
            </a:prstGeom>
            <a:effectLst/>
          </p:spPr>
        </p:pic>
        <p:pic>
          <p:nvPicPr>
            <p:cNvPr id="13831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2378781" y="2341695"/>
              <a:ext cx="93221" cy="398048"/>
            </a:xfrm>
            <a:prstGeom prst="rect">
              <a:avLst/>
            </a:prstGeom>
            <a:effectLst/>
          </p:spPr>
        </p:pic>
        <p:pic>
          <p:nvPicPr>
            <p:cNvPr id="13833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366267" y="2334725"/>
              <a:ext cx="203066" cy="277851"/>
            </a:xfrm>
            <a:prstGeom prst="rect">
              <a:avLst/>
            </a:prstGeom>
            <a:effectLst/>
          </p:spPr>
        </p:pic>
        <p:pic>
          <p:nvPicPr>
            <p:cNvPr id="13835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554926" y="2325515"/>
              <a:ext cx="197376" cy="283512"/>
            </a:xfrm>
            <a:prstGeom prst="rect">
              <a:avLst/>
            </a:prstGeom>
            <a:effectLst/>
          </p:spPr>
        </p:pic>
        <p:pic>
          <p:nvPicPr>
            <p:cNvPr id="13837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722648" y="2366616"/>
              <a:ext cx="229868" cy="234403"/>
            </a:xfrm>
            <a:prstGeom prst="rect">
              <a:avLst/>
            </a:prstGeom>
            <a:effectLst/>
          </p:spPr>
        </p:pic>
        <p:pic>
          <p:nvPicPr>
            <p:cNvPr id="13839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2918858" y="2327533"/>
              <a:ext cx="154956" cy="277856"/>
            </a:xfrm>
            <a:prstGeom prst="rect">
              <a:avLst/>
            </a:prstGeom>
            <a:effectLst/>
          </p:spPr>
        </p:pic>
        <p:pic>
          <p:nvPicPr>
            <p:cNvPr id="13841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3030978" y="2355614"/>
              <a:ext cx="177813" cy="250799"/>
            </a:xfrm>
            <a:prstGeom prst="rect">
              <a:avLst/>
            </a:prstGeom>
            <a:effectLst/>
          </p:spPr>
        </p:pic>
        <p:pic>
          <p:nvPicPr>
            <p:cNvPr id="13843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3221004" y="2317669"/>
              <a:ext cx="188000" cy="265906"/>
            </a:xfrm>
            <a:prstGeom prst="rect">
              <a:avLst/>
            </a:prstGeom>
            <a:effectLst/>
          </p:spPr>
        </p:pic>
        <p:pic>
          <p:nvPicPr>
            <p:cNvPr id="13845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411385" y="2355932"/>
              <a:ext cx="221859" cy="300141"/>
            </a:xfrm>
            <a:prstGeom prst="rect">
              <a:avLst/>
            </a:prstGeom>
            <a:effectLst/>
          </p:spPr>
        </p:pic>
        <p:pic>
          <p:nvPicPr>
            <p:cNvPr id="13847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3443420" y="2413772"/>
              <a:ext cx="245885" cy="97726"/>
            </a:xfrm>
            <a:prstGeom prst="rect">
              <a:avLst/>
            </a:prstGeom>
            <a:effectLst/>
          </p:spPr>
        </p:pic>
        <p:pic>
          <p:nvPicPr>
            <p:cNvPr id="13849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624241" y="2363627"/>
              <a:ext cx="201209" cy="243974"/>
            </a:xfrm>
            <a:prstGeom prst="rect">
              <a:avLst/>
            </a:prstGeom>
            <a:effectLst/>
          </p:spPr>
        </p:pic>
        <p:pic>
          <p:nvPicPr>
            <p:cNvPr id="13851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3879886" y="2533900"/>
              <a:ext cx="117748" cy="189825"/>
            </a:xfrm>
            <a:prstGeom prst="rect">
              <a:avLst/>
            </a:prstGeom>
            <a:effectLst/>
          </p:spPr>
        </p:pic>
        <p:pic>
          <p:nvPicPr>
            <p:cNvPr id="13853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4065418" y="2300979"/>
              <a:ext cx="207917" cy="303907"/>
            </a:xfrm>
            <a:prstGeom prst="rect">
              <a:avLst/>
            </a:prstGeom>
            <a:effectLst/>
          </p:spPr>
        </p:pic>
        <p:pic>
          <p:nvPicPr>
            <p:cNvPr id="13855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4260752" y="2318864"/>
              <a:ext cx="81251" cy="268716"/>
            </a:xfrm>
            <a:prstGeom prst="rect">
              <a:avLst/>
            </a:prstGeom>
            <a:effectLst/>
          </p:spPr>
        </p:pic>
        <p:pic>
          <p:nvPicPr>
            <p:cNvPr id="13857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4288324" y="2152779"/>
              <a:ext cx="77705" cy="118462"/>
            </a:xfrm>
            <a:prstGeom prst="rect">
              <a:avLst/>
            </a:prstGeom>
            <a:effectLst/>
          </p:spPr>
        </p:pic>
        <p:pic>
          <p:nvPicPr>
            <p:cNvPr id="13859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4341871" y="2349287"/>
              <a:ext cx="220368" cy="290348"/>
            </a:xfrm>
            <a:prstGeom prst="rect">
              <a:avLst/>
            </a:prstGeom>
            <a:effectLst/>
          </p:spPr>
        </p:pic>
        <p:pic>
          <p:nvPicPr>
            <p:cNvPr id="13861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4792863" y="2310646"/>
              <a:ext cx="169804" cy="285293"/>
            </a:xfrm>
            <a:prstGeom prst="rect">
              <a:avLst/>
            </a:prstGeom>
            <a:effectLst/>
          </p:spPr>
        </p:pic>
        <p:pic>
          <p:nvPicPr>
            <p:cNvPr id="13863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4972333" y="2308119"/>
              <a:ext cx="194553" cy="270824"/>
            </a:xfrm>
            <a:prstGeom prst="rect">
              <a:avLst/>
            </a:prstGeom>
            <a:effectLst/>
          </p:spPr>
        </p:pic>
        <p:pic>
          <p:nvPicPr>
            <p:cNvPr id="13865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5128451" y="2340153"/>
              <a:ext cx="158563" cy="252766"/>
            </a:xfrm>
            <a:prstGeom prst="rect">
              <a:avLst/>
            </a:prstGeom>
            <a:effectLst/>
          </p:spPr>
        </p:pic>
        <p:pic>
          <p:nvPicPr>
            <p:cNvPr id="13867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5297403" y="2349703"/>
              <a:ext cx="149782" cy="236688"/>
            </a:xfrm>
            <a:prstGeom prst="rect">
              <a:avLst/>
            </a:prstGeom>
            <a:effectLst/>
          </p:spPr>
        </p:pic>
        <p:pic>
          <p:nvPicPr>
            <p:cNvPr id="1386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312649" y="2205549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871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5432781" y="2245592"/>
              <a:ext cx="194597" cy="343382"/>
            </a:xfrm>
            <a:prstGeom prst="rect">
              <a:avLst/>
            </a:prstGeom>
            <a:effectLst/>
          </p:spPr>
        </p:pic>
        <p:pic>
          <p:nvPicPr>
            <p:cNvPr id="13873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5554657" y="2233579"/>
              <a:ext cx="140794" cy="344657"/>
            </a:xfrm>
            <a:prstGeom prst="rect">
              <a:avLst/>
            </a:prstGeom>
            <a:effectLst/>
          </p:spPr>
        </p:pic>
        <p:pic>
          <p:nvPicPr>
            <p:cNvPr id="13875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5453571" y="2333686"/>
              <a:ext cx="290265" cy="241881"/>
            </a:xfrm>
            <a:prstGeom prst="rect">
              <a:avLst/>
            </a:prstGeom>
            <a:effectLst/>
          </p:spPr>
        </p:pic>
        <p:pic>
          <p:nvPicPr>
            <p:cNvPr id="1387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689052" y="2237583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879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5965406" y="2329183"/>
              <a:ext cx="226576" cy="240402"/>
            </a:xfrm>
            <a:prstGeom prst="rect">
              <a:avLst/>
            </a:prstGeom>
            <a:effectLst/>
          </p:spPr>
        </p:pic>
        <p:pic>
          <p:nvPicPr>
            <p:cNvPr id="13881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6082837" y="2207949"/>
              <a:ext cx="203131" cy="403656"/>
            </a:xfrm>
            <a:prstGeom prst="rect">
              <a:avLst/>
            </a:prstGeom>
            <a:effectLst/>
          </p:spPr>
        </p:pic>
        <p:pic>
          <p:nvPicPr>
            <p:cNvPr id="13883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6256618" y="2354710"/>
              <a:ext cx="203651" cy="223747"/>
            </a:xfrm>
            <a:prstGeom prst="rect">
              <a:avLst/>
            </a:prstGeom>
            <a:effectLst/>
          </p:spPr>
        </p:pic>
        <p:pic>
          <p:nvPicPr>
            <p:cNvPr id="13885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6635473" y="2314898"/>
              <a:ext cx="181178" cy="232907"/>
            </a:xfrm>
            <a:prstGeom prst="rect">
              <a:avLst/>
            </a:prstGeom>
            <a:effectLst/>
          </p:spPr>
        </p:pic>
        <p:pic>
          <p:nvPicPr>
            <p:cNvPr id="13887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6815027" y="2276085"/>
              <a:ext cx="193829" cy="260152"/>
            </a:xfrm>
            <a:prstGeom prst="rect">
              <a:avLst/>
            </a:prstGeom>
            <a:effectLst/>
          </p:spPr>
        </p:pic>
        <p:pic>
          <p:nvPicPr>
            <p:cNvPr id="13889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6949883" y="2301151"/>
              <a:ext cx="263192" cy="257824"/>
            </a:xfrm>
            <a:prstGeom prst="rect">
              <a:avLst/>
            </a:prstGeom>
            <a:effectLst/>
          </p:spPr>
        </p:pic>
        <p:pic>
          <p:nvPicPr>
            <p:cNvPr id="13891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7167722" y="2169510"/>
              <a:ext cx="137451" cy="383366"/>
            </a:xfrm>
            <a:prstGeom prst="rect">
              <a:avLst/>
            </a:prstGeom>
            <a:effectLst/>
          </p:spPr>
        </p:pic>
        <p:pic>
          <p:nvPicPr>
            <p:cNvPr id="13893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7259503" y="2333686"/>
              <a:ext cx="161794" cy="248909"/>
            </a:xfrm>
            <a:prstGeom prst="rect">
              <a:avLst/>
            </a:prstGeom>
            <a:effectLst/>
          </p:spPr>
        </p:pic>
        <p:pic>
          <p:nvPicPr>
            <p:cNvPr id="1389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250722" y="2233579"/>
              <a:ext cx="131304" cy="65692"/>
            </a:xfrm>
            <a:prstGeom prst="rect">
              <a:avLst/>
            </a:prstGeom>
            <a:effectLst/>
          </p:spPr>
        </p:pic>
        <p:pic>
          <p:nvPicPr>
            <p:cNvPr id="13897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67808" y="2850837"/>
              <a:ext cx="213851" cy="243757"/>
            </a:xfrm>
            <a:prstGeom prst="rect">
              <a:avLst/>
            </a:prstGeom>
            <a:effectLst/>
          </p:spPr>
        </p:pic>
        <p:pic>
          <p:nvPicPr>
            <p:cNvPr id="13899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95838" y="2845481"/>
              <a:ext cx="179350" cy="178566"/>
            </a:xfrm>
            <a:prstGeom prst="rect">
              <a:avLst/>
            </a:prstGeom>
            <a:effectLst/>
          </p:spPr>
        </p:pic>
        <p:pic>
          <p:nvPicPr>
            <p:cNvPr id="13901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569678" y="2722101"/>
              <a:ext cx="152452" cy="347145"/>
            </a:xfrm>
            <a:prstGeom prst="rect">
              <a:avLst/>
            </a:prstGeom>
            <a:effectLst/>
          </p:spPr>
        </p:pic>
        <p:pic>
          <p:nvPicPr>
            <p:cNvPr id="13903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664446" y="2787644"/>
              <a:ext cx="225864" cy="311843"/>
            </a:xfrm>
            <a:prstGeom prst="rect">
              <a:avLst/>
            </a:prstGeom>
            <a:effectLst/>
          </p:spPr>
        </p:pic>
        <p:pic>
          <p:nvPicPr>
            <p:cNvPr id="13905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1048194" y="2805008"/>
              <a:ext cx="262566" cy="244923"/>
            </a:xfrm>
            <a:prstGeom prst="rect">
              <a:avLst/>
            </a:prstGeom>
            <a:effectLst/>
          </p:spPr>
        </p:pic>
        <p:pic>
          <p:nvPicPr>
            <p:cNvPr id="13907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1273692" y="2682059"/>
              <a:ext cx="169209" cy="347147"/>
            </a:xfrm>
            <a:prstGeom prst="rect">
              <a:avLst/>
            </a:prstGeom>
            <a:effectLst/>
          </p:spPr>
        </p:pic>
        <p:pic>
          <p:nvPicPr>
            <p:cNvPr id="13909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1381213" y="2662037"/>
              <a:ext cx="133765" cy="380946"/>
            </a:xfrm>
            <a:prstGeom prst="rect">
              <a:avLst/>
            </a:prstGeom>
            <a:effectLst/>
          </p:spPr>
        </p:pic>
        <p:pic>
          <p:nvPicPr>
            <p:cNvPr id="13911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1277331" y="2776473"/>
              <a:ext cx="325741" cy="287617"/>
            </a:xfrm>
            <a:prstGeom prst="rect">
              <a:avLst/>
            </a:prstGeom>
            <a:effectLst/>
          </p:spPr>
        </p:pic>
        <p:pic>
          <p:nvPicPr>
            <p:cNvPr id="1391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44618" y="2714093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915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1625475" y="2830217"/>
              <a:ext cx="193829" cy="243216"/>
            </a:xfrm>
            <a:prstGeom prst="rect">
              <a:avLst/>
            </a:prstGeom>
            <a:effectLst/>
          </p:spPr>
        </p:pic>
        <p:pic>
          <p:nvPicPr>
            <p:cNvPr id="13917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1809671" y="2838226"/>
              <a:ext cx="85714" cy="221891"/>
            </a:xfrm>
            <a:prstGeom prst="rect">
              <a:avLst/>
            </a:prstGeom>
            <a:effectLst/>
          </p:spPr>
        </p:pic>
        <p:pic>
          <p:nvPicPr>
            <p:cNvPr id="1391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68857" y="2730110"/>
              <a:ext cx="131304" cy="65692"/>
            </a:xfrm>
            <a:prstGeom prst="rect">
              <a:avLst/>
            </a:prstGeom>
            <a:effectLst/>
          </p:spPr>
        </p:pic>
        <p:pic>
          <p:nvPicPr>
            <p:cNvPr id="13921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1949821" y="2698706"/>
              <a:ext cx="89718" cy="350079"/>
            </a:xfrm>
            <a:prstGeom prst="rect">
              <a:avLst/>
            </a:prstGeom>
            <a:effectLst/>
          </p:spPr>
        </p:pic>
        <p:pic>
          <p:nvPicPr>
            <p:cNvPr id="13923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1901770" y="2778161"/>
              <a:ext cx="233872" cy="93723"/>
            </a:xfrm>
            <a:prstGeom prst="rect">
              <a:avLst/>
            </a:prstGeom>
            <a:effectLst/>
          </p:spPr>
        </p:pic>
        <p:pic>
          <p:nvPicPr>
            <p:cNvPr id="13925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2068110" y="2835385"/>
              <a:ext cx="267746" cy="208247"/>
            </a:xfrm>
            <a:prstGeom prst="rect">
              <a:avLst/>
            </a:prstGeom>
            <a:effectLst/>
          </p:spPr>
        </p:pic>
        <p:pic>
          <p:nvPicPr>
            <p:cNvPr id="13927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2142027" y="2670046"/>
              <a:ext cx="185821" cy="145778"/>
            </a:xfrm>
            <a:prstGeom prst="rect">
              <a:avLst/>
            </a:prstGeom>
            <a:effectLst/>
          </p:spPr>
        </p:pic>
        <p:pic>
          <p:nvPicPr>
            <p:cNvPr id="13929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2584467" y="2664222"/>
              <a:ext cx="271946" cy="387106"/>
            </a:xfrm>
            <a:prstGeom prst="rect">
              <a:avLst/>
            </a:prstGeom>
            <a:effectLst/>
          </p:spPr>
        </p:pic>
        <p:pic>
          <p:nvPicPr>
            <p:cNvPr id="13931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2800065" y="2814828"/>
              <a:ext cx="124421" cy="237962"/>
            </a:xfrm>
            <a:prstGeom prst="rect">
              <a:avLst/>
            </a:prstGeom>
            <a:effectLst/>
          </p:spPr>
        </p:pic>
        <p:pic>
          <p:nvPicPr>
            <p:cNvPr id="1393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825988" y="2714093"/>
              <a:ext cx="131304" cy="65692"/>
            </a:xfrm>
            <a:prstGeom prst="rect">
              <a:avLst/>
            </a:prstGeom>
            <a:effectLst/>
          </p:spPr>
        </p:pic>
        <p:pic>
          <p:nvPicPr>
            <p:cNvPr id="13935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3133231" y="2714093"/>
              <a:ext cx="143632" cy="355689"/>
            </a:xfrm>
            <a:prstGeom prst="rect">
              <a:avLst/>
            </a:prstGeom>
            <a:effectLst/>
          </p:spPr>
        </p:pic>
        <p:pic>
          <p:nvPicPr>
            <p:cNvPr id="13937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3247209" y="2832318"/>
              <a:ext cx="201838" cy="251793"/>
            </a:xfrm>
            <a:prstGeom prst="rect">
              <a:avLst/>
            </a:prstGeom>
            <a:effectLst/>
          </p:spPr>
        </p:pic>
        <p:pic>
          <p:nvPicPr>
            <p:cNvPr id="13939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3467742" y="2730110"/>
              <a:ext cx="194620" cy="334908"/>
            </a:xfrm>
            <a:prstGeom prst="rect">
              <a:avLst/>
            </a:prstGeom>
            <a:effectLst/>
          </p:spPr>
        </p:pic>
        <p:pic>
          <p:nvPicPr>
            <p:cNvPr id="13941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3636005" y="2826213"/>
              <a:ext cx="202246" cy="240518"/>
            </a:xfrm>
            <a:prstGeom prst="rect">
              <a:avLst/>
            </a:prstGeom>
            <a:effectLst/>
          </p:spPr>
        </p:pic>
        <p:pic>
          <p:nvPicPr>
            <p:cNvPr id="13943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3840629" y="2823543"/>
              <a:ext cx="209061" cy="289933"/>
            </a:xfrm>
            <a:prstGeom prst="rect">
              <a:avLst/>
            </a:prstGeom>
            <a:effectLst/>
          </p:spPr>
        </p:pic>
        <p:pic>
          <p:nvPicPr>
            <p:cNvPr id="13945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4018000" y="2828107"/>
              <a:ext cx="235909" cy="294101"/>
            </a:xfrm>
            <a:prstGeom prst="rect">
              <a:avLst/>
            </a:prstGeom>
            <a:effectLst/>
          </p:spPr>
        </p:pic>
        <p:pic>
          <p:nvPicPr>
            <p:cNvPr id="13947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4248281" y="2734114"/>
              <a:ext cx="77705" cy="348051"/>
            </a:xfrm>
            <a:prstGeom prst="rect">
              <a:avLst/>
            </a:prstGeom>
            <a:effectLst/>
          </p:spPr>
        </p:pic>
        <p:pic>
          <p:nvPicPr>
            <p:cNvPr id="13949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4208238" y="2808861"/>
              <a:ext cx="245885" cy="95057"/>
            </a:xfrm>
            <a:prstGeom prst="rect">
              <a:avLst/>
            </a:prstGeom>
            <a:effectLst/>
          </p:spPr>
        </p:pic>
        <p:pic>
          <p:nvPicPr>
            <p:cNvPr id="13951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4387245" y="2866211"/>
              <a:ext cx="188434" cy="232617"/>
            </a:xfrm>
            <a:prstGeom prst="rect">
              <a:avLst/>
            </a:prstGeom>
            <a:effectLst/>
          </p:spPr>
        </p:pic>
        <p:pic>
          <p:nvPicPr>
            <p:cNvPr id="13953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4548602" y="2823581"/>
              <a:ext cx="193829" cy="254349"/>
            </a:xfrm>
            <a:prstGeom prst="rect">
              <a:avLst/>
            </a:prstGeom>
            <a:effectLst/>
          </p:spPr>
        </p:pic>
        <p:pic>
          <p:nvPicPr>
            <p:cNvPr id="13955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4716782" y="2838226"/>
              <a:ext cx="85714" cy="245885"/>
            </a:xfrm>
            <a:prstGeom prst="rect">
              <a:avLst/>
            </a:prstGeom>
            <a:effectLst/>
          </p:spPr>
        </p:pic>
        <p:pic>
          <p:nvPicPr>
            <p:cNvPr id="1395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699994" y="2738119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959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4825356" y="2809923"/>
              <a:ext cx="204627" cy="300716"/>
            </a:xfrm>
            <a:prstGeom prst="rect">
              <a:avLst/>
            </a:prstGeom>
            <a:effectLst/>
          </p:spPr>
        </p:pic>
        <p:pic>
          <p:nvPicPr>
            <p:cNvPr id="13961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5259777" y="2766372"/>
              <a:ext cx="191125" cy="263068"/>
            </a:xfrm>
            <a:prstGeom prst="rect">
              <a:avLst/>
            </a:prstGeom>
            <a:effectLst/>
          </p:spPr>
        </p:pic>
        <p:pic>
          <p:nvPicPr>
            <p:cNvPr id="13963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5394222" y="2784631"/>
              <a:ext cx="208494" cy="241532"/>
            </a:xfrm>
            <a:prstGeom prst="rect">
              <a:avLst/>
            </a:prstGeom>
            <a:effectLst/>
          </p:spPr>
        </p:pic>
        <p:pic>
          <p:nvPicPr>
            <p:cNvPr id="13965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5596036" y="2770363"/>
              <a:ext cx="179256" cy="265696"/>
            </a:xfrm>
            <a:prstGeom prst="rect">
              <a:avLst/>
            </a:prstGeom>
            <a:effectLst/>
          </p:spPr>
        </p:pic>
        <p:pic>
          <p:nvPicPr>
            <p:cNvPr id="13967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5777034" y="2779716"/>
              <a:ext cx="189374" cy="254969"/>
            </a:xfrm>
            <a:prstGeom prst="rect">
              <a:avLst/>
            </a:prstGeom>
            <a:effectLst/>
          </p:spPr>
        </p:pic>
        <p:pic>
          <p:nvPicPr>
            <p:cNvPr id="13969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51791" y="3278697"/>
              <a:ext cx="73701" cy="257898"/>
            </a:xfrm>
            <a:prstGeom prst="rect">
              <a:avLst/>
            </a:prstGeom>
            <a:effectLst/>
          </p:spPr>
        </p:pic>
        <p:pic>
          <p:nvPicPr>
            <p:cNvPr id="1397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972" y="3190603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973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145224" y="3262680"/>
              <a:ext cx="153223" cy="265906"/>
            </a:xfrm>
            <a:prstGeom prst="rect">
              <a:avLst/>
            </a:prstGeom>
            <a:effectLst/>
          </p:spPr>
        </p:pic>
        <p:pic>
          <p:nvPicPr>
            <p:cNvPr id="13975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340099" y="3274325"/>
              <a:ext cx="137770" cy="267695"/>
            </a:xfrm>
            <a:prstGeom prst="rect">
              <a:avLst/>
            </a:prstGeom>
            <a:effectLst/>
          </p:spPr>
        </p:pic>
        <p:pic>
          <p:nvPicPr>
            <p:cNvPr id="13977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468833" y="3258999"/>
              <a:ext cx="208946" cy="312300"/>
            </a:xfrm>
            <a:prstGeom prst="rect">
              <a:avLst/>
            </a:prstGeom>
            <a:effectLst/>
          </p:spPr>
        </p:pic>
        <p:pic>
          <p:nvPicPr>
            <p:cNvPr id="13979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692476" y="3250324"/>
              <a:ext cx="162123" cy="274258"/>
            </a:xfrm>
            <a:prstGeom prst="rect">
              <a:avLst/>
            </a:prstGeom>
            <a:effectLst/>
          </p:spPr>
        </p:pic>
        <p:pic>
          <p:nvPicPr>
            <p:cNvPr id="13981" name="Linea Forma" descr="Linea Form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852292" y="3198611"/>
              <a:ext cx="78061" cy="333980"/>
            </a:xfrm>
            <a:prstGeom prst="rect">
              <a:avLst/>
            </a:prstGeom>
            <a:effectLst/>
          </p:spPr>
        </p:pic>
        <p:pic>
          <p:nvPicPr>
            <p:cNvPr id="13983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824617" y="3271263"/>
              <a:ext cx="258669" cy="237302"/>
            </a:xfrm>
            <a:prstGeom prst="rect">
              <a:avLst/>
            </a:prstGeom>
            <a:effectLst/>
          </p:spPr>
        </p:pic>
        <p:pic>
          <p:nvPicPr>
            <p:cNvPr id="1398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68001" y="3210624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3987" name="Linea Forma" descr="Linea Form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1166316" y="3186598"/>
              <a:ext cx="80375" cy="351332"/>
            </a:xfrm>
            <a:prstGeom prst="rect">
              <a:avLst/>
            </a:prstGeom>
            <a:effectLst/>
          </p:spPr>
        </p:pic>
        <p:pic>
          <p:nvPicPr>
            <p:cNvPr id="13989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1117715" y="3239989"/>
              <a:ext cx="269126" cy="112409"/>
            </a:xfrm>
            <a:prstGeom prst="rect">
              <a:avLst/>
            </a:prstGeom>
            <a:effectLst/>
          </p:spPr>
        </p:pic>
        <p:pic>
          <p:nvPicPr>
            <p:cNvPr id="13991" name="Linea Forma" descr="Linea Form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1355853" y="3260621"/>
              <a:ext cx="319296" cy="259957"/>
            </a:xfrm>
            <a:prstGeom prst="rect">
              <a:avLst/>
            </a:prstGeom>
            <a:effectLst/>
          </p:spPr>
        </p:pic>
        <p:pic>
          <p:nvPicPr>
            <p:cNvPr id="1399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92669" y="3170581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3995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1762754" y="3173251"/>
              <a:ext cx="193665" cy="364655"/>
            </a:xfrm>
            <a:prstGeom prst="rect">
              <a:avLst/>
            </a:prstGeom>
            <a:effectLst/>
          </p:spPr>
        </p:pic>
        <p:pic>
          <p:nvPicPr>
            <p:cNvPr id="13997" name="Linea Forma" descr="Linea Forma"/>
            <p:cNvPicPr>
              <a:picLocks noChangeAspect="0"/>
            </p:cNvPicPr>
            <p:nvPr/>
          </p:nvPicPr>
          <p:blipFill>
            <a:blip r:embed="rId220">
              <a:extLst/>
            </a:blip>
            <a:stretch>
              <a:fillRect/>
            </a:stretch>
          </p:blipFill>
          <p:spPr>
            <a:xfrm>
              <a:off x="1945817" y="3290710"/>
              <a:ext cx="89718" cy="229868"/>
            </a:xfrm>
            <a:prstGeom prst="rect">
              <a:avLst/>
            </a:prstGeom>
            <a:effectLst/>
          </p:spPr>
        </p:pic>
        <p:pic>
          <p:nvPicPr>
            <p:cNvPr id="1399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53055" y="3166577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01" name="Linea Forma" descr="Linea Forma"/>
            <p:cNvPicPr>
              <a:picLocks noChangeAspect="0"/>
            </p:cNvPicPr>
            <p:nvPr/>
          </p:nvPicPr>
          <p:blipFill>
            <a:blip r:embed="rId221">
              <a:extLst/>
            </a:blip>
            <a:stretch>
              <a:fillRect/>
            </a:stretch>
          </p:blipFill>
          <p:spPr>
            <a:xfrm>
              <a:off x="2050522" y="3149018"/>
              <a:ext cx="177219" cy="333575"/>
            </a:xfrm>
            <a:prstGeom prst="rect">
              <a:avLst/>
            </a:prstGeom>
            <a:effectLst/>
          </p:spPr>
        </p:pic>
        <p:pic>
          <p:nvPicPr>
            <p:cNvPr id="14003" name="Linea Forma" descr="Linea Forma"/>
            <p:cNvPicPr>
              <a:picLocks noChangeAspect="0"/>
            </p:cNvPicPr>
            <p:nvPr/>
          </p:nvPicPr>
          <p:blipFill>
            <a:blip r:embed="rId222">
              <a:extLst/>
            </a:blip>
            <a:stretch>
              <a:fillRect/>
            </a:stretch>
          </p:blipFill>
          <p:spPr>
            <a:xfrm>
              <a:off x="2182070" y="3250667"/>
              <a:ext cx="133765" cy="256815"/>
            </a:xfrm>
            <a:prstGeom prst="rect">
              <a:avLst/>
            </a:prstGeom>
            <a:effectLst/>
          </p:spPr>
        </p:pic>
        <p:pic>
          <p:nvPicPr>
            <p:cNvPr id="1400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77295" y="3166577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07" name="Linea Forma" descr="Linea Forma"/>
            <p:cNvPicPr>
              <a:picLocks noChangeAspect="0"/>
            </p:cNvPicPr>
            <p:nvPr/>
          </p:nvPicPr>
          <p:blipFill>
            <a:blip r:embed="rId223">
              <a:extLst/>
            </a:blip>
            <a:stretch>
              <a:fillRect/>
            </a:stretch>
          </p:blipFill>
          <p:spPr>
            <a:xfrm>
              <a:off x="2599046" y="3244106"/>
              <a:ext cx="419040" cy="243722"/>
            </a:xfrm>
            <a:prstGeom prst="rect">
              <a:avLst/>
            </a:prstGeom>
            <a:effectLst/>
          </p:spPr>
        </p:pic>
        <p:pic>
          <p:nvPicPr>
            <p:cNvPr id="14009" name="Linea Forma" descr="Linea Forma"/>
            <p:cNvPicPr>
              <a:picLocks noChangeAspect="0"/>
            </p:cNvPicPr>
            <p:nvPr/>
          </p:nvPicPr>
          <p:blipFill>
            <a:blip r:embed="rId224">
              <a:extLst/>
            </a:blip>
            <a:stretch>
              <a:fillRect/>
            </a:stretch>
          </p:blipFill>
          <p:spPr>
            <a:xfrm>
              <a:off x="2994940" y="3271022"/>
              <a:ext cx="157791" cy="202839"/>
            </a:xfrm>
            <a:prstGeom prst="rect">
              <a:avLst/>
            </a:prstGeom>
            <a:effectLst/>
          </p:spPr>
        </p:pic>
        <p:pic>
          <p:nvPicPr>
            <p:cNvPr id="14011" name="Linea Forma" descr="Linea Forma"/>
            <p:cNvPicPr>
              <a:picLocks noChangeAspect="0"/>
            </p:cNvPicPr>
            <p:nvPr/>
          </p:nvPicPr>
          <p:blipFill>
            <a:blip r:embed="rId225">
              <a:extLst/>
            </a:blip>
            <a:stretch>
              <a:fillRect/>
            </a:stretch>
          </p:blipFill>
          <p:spPr>
            <a:xfrm>
              <a:off x="3195154" y="3154564"/>
              <a:ext cx="101731" cy="345992"/>
            </a:xfrm>
            <a:prstGeom prst="rect">
              <a:avLst/>
            </a:prstGeom>
            <a:effectLst/>
          </p:spPr>
        </p:pic>
        <p:pic>
          <p:nvPicPr>
            <p:cNvPr id="14013" name="Linea Forma" descr="Linea Form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3159115" y="3234018"/>
              <a:ext cx="317963" cy="246517"/>
            </a:xfrm>
            <a:prstGeom prst="rect">
              <a:avLst/>
            </a:prstGeom>
            <a:effectLst/>
          </p:spPr>
        </p:pic>
        <p:pic>
          <p:nvPicPr>
            <p:cNvPr id="14015" name="Linea Forma" descr="Linea Forma"/>
            <p:cNvPicPr>
              <a:picLocks noChangeAspect="0"/>
            </p:cNvPicPr>
            <p:nvPr/>
          </p:nvPicPr>
          <p:blipFill>
            <a:blip r:embed="rId227">
              <a:extLst/>
            </a:blip>
            <a:stretch>
              <a:fillRect/>
            </a:stretch>
          </p:blipFill>
          <p:spPr>
            <a:xfrm>
              <a:off x="3462405" y="3245892"/>
              <a:ext cx="197831" cy="258103"/>
            </a:xfrm>
            <a:prstGeom prst="rect">
              <a:avLst/>
            </a:prstGeom>
            <a:effectLst/>
          </p:spPr>
        </p:pic>
        <p:pic>
          <p:nvPicPr>
            <p:cNvPr id="14017" name="Linea Forma" descr="Linea Forma"/>
            <p:cNvPicPr>
              <a:picLocks noChangeAspect="0"/>
            </p:cNvPicPr>
            <p:nvPr/>
          </p:nvPicPr>
          <p:blipFill>
            <a:blip r:embed="rId228">
              <a:extLst/>
            </a:blip>
            <a:stretch>
              <a:fillRect/>
            </a:stretch>
          </p:blipFill>
          <p:spPr>
            <a:xfrm>
              <a:off x="3938701" y="3239989"/>
              <a:ext cx="151032" cy="232026"/>
            </a:xfrm>
            <a:prstGeom prst="rect">
              <a:avLst/>
            </a:prstGeom>
            <a:effectLst/>
          </p:spPr>
        </p:pic>
        <p:pic>
          <p:nvPicPr>
            <p:cNvPr id="14019" name="Linea Forma" descr="Linea Forma"/>
            <p:cNvPicPr>
              <a:picLocks noChangeAspect="0"/>
            </p:cNvPicPr>
            <p:nvPr/>
          </p:nvPicPr>
          <p:blipFill>
            <a:blip r:embed="rId229">
              <a:extLst/>
            </a:blip>
            <a:stretch>
              <a:fillRect/>
            </a:stretch>
          </p:blipFill>
          <p:spPr>
            <a:xfrm>
              <a:off x="4053239" y="3150560"/>
              <a:ext cx="112576" cy="312866"/>
            </a:xfrm>
            <a:prstGeom prst="rect">
              <a:avLst/>
            </a:prstGeom>
            <a:effectLst/>
          </p:spPr>
        </p:pic>
        <p:pic>
          <p:nvPicPr>
            <p:cNvPr id="1402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919158" y="3154564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23" name="Linea Forma" descr="Linea Forma"/>
            <p:cNvPicPr>
              <a:picLocks noChangeAspect="0"/>
            </p:cNvPicPr>
            <p:nvPr/>
          </p:nvPicPr>
          <p:blipFill>
            <a:blip r:embed="rId230">
              <a:extLst/>
            </a:blip>
            <a:stretch>
              <a:fillRect/>
            </a:stretch>
          </p:blipFill>
          <p:spPr>
            <a:xfrm>
              <a:off x="4428473" y="3214628"/>
              <a:ext cx="113744" cy="412374"/>
            </a:xfrm>
            <a:prstGeom prst="rect">
              <a:avLst/>
            </a:prstGeom>
            <a:effectLst/>
          </p:spPr>
        </p:pic>
        <p:pic>
          <p:nvPicPr>
            <p:cNvPr id="14025" name="Linea Forma" descr="Linea Forma"/>
            <p:cNvPicPr>
              <a:picLocks noChangeAspect="0"/>
            </p:cNvPicPr>
            <p:nvPr/>
          </p:nvPicPr>
          <p:blipFill>
            <a:blip r:embed="rId231">
              <a:extLst/>
            </a:blip>
            <a:stretch>
              <a:fillRect/>
            </a:stretch>
          </p:blipFill>
          <p:spPr>
            <a:xfrm>
              <a:off x="4432478" y="3277991"/>
              <a:ext cx="255313" cy="213787"/>
            </a:xfrm>
            <a:prstGeom prst="rect">
              <a:avLst/>
            </a:prstGeom>
            <a:effectLst/>
          </p:spPr>
        </p:pic>
        <p:pic>
          <p:nvPicPr>
            <p:cNvPr id="14027" name="Linea Forma" descr="Linea Forma"/>
            <p:cNvPicPr>
              <a:picLocks noChangeAspect="0"/>
            </p:cNvPicPr>
            <p:nvPr/>
          </p:nvPicPr>
          <p:blipFill>
            <a:blip r:embed="rId232">
              <a:extLst/>
            </a:blip>
            <a:stretch>
              <a:fillRect/>
            </a:stretch>
          </p:blipFill>
          <p:spPr>
            <a:xfrm>
              <a:off x="4681244" y="3145842"/>
              <a:ext cx="89218" cy="314672"/>
            </a:xfrm>
            <a:prstGeom prst="rect">
              <a:avLst/>
            </a:prstGeom>
            <a:effectLst/>
          </p:spPr>
        </p:pic>
        <p:pic>
          <p:nvPicPr>
            <p:cNvPr id="14029" name="Linea Forma" descr="Linea Forma"/>
            <p:cNvPicPr>
              <a:picLocks noChangeAspect="0"/>
            </p:cNvPicPr>
            <p:nvPr/>
          </p:nvPicPr>
          <p:blipFill>
            <a:blip r:embed="rId233">
              <a:extLst/>
            </a:blip>
            <a:stretch>
              <a:fillRect/>
            </a:stretch>
          </p:blipFill>
          <p:spPr>
            <a:xfrm>
              <a:off x="4790697" y="3241456"/>
              <a:ext cx="204004" cy="243083"/>
            </a:xfrm>
            <a:prstGeom prst="rect">
              <a:avLst/>
            </a:prstGeom>
            <a:effectLst/>
          </p:spPr>
        </p:pic>
        <p:pic>
          <p:nvPicPr>
            <p:cNvPr id="14031" name="Linea Forma" descr="Linea Forma"/>
            <p:cNvPicPr>
              <a:picLocks noChangeAspect="0"/>
            </p:cNvPicPr>
            <p:nvPr/>
          </p:nvPicPr>
          <p:blipFill>
            <a:blip r:embed="rId234">
              <a:extLst/>
            </a:blip>
            <a:stretch>
              <a:fillRect/>
            </a:stretch>
          </p:blipFill>
          <p:spPr>
            <a:xfrm>
              <a:off x="4961044" y="3256281"/>
              <a:ext cx="177245" cy="381915"/>
            </a:xfrm>
            <a:prstGeom prst="rect">
              <a:avLst/>
            </a:prstGeom>
            <a:effectLst/>
          </p:spPr>
        </p:pic>
        <p:pic>
          <p:nvPicPr>
            <p:cNvPr id="14033" name="Linea Forma" descr="Linea Forma"/>
            <p:cNvPicPr>
              <a:picLocks noChangeAspect="0"/>
            </p:cNvPicPr>
            <p:nvPr/>
          </p:nvPicPr>
          <p:blipFill>
            <a:blip r:embed="rId235">
              <a:extLst/>
            </a:blip>
            <a:stretch>
              <a:fillRect/>
            </a:stretch>
          </p:blipFill>
          <p:spPr>
            <a:xfrm>
              <a:off x="5192521" y="3242658"/>
              <a:ext cx="74472" cy="241881"/>
            </a:xfrm>
            <a:prstGeom prst="rect">
              <a:avLst/>
            </a:prstGeom>
            <a:effectLst/>
          </p:spPr>
        </p:pic>
        <p:pic>
          <p:nvPicPr>
            <p:cNvPr id="1403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208538" y="3146556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37" name="Linea Forma" descr="Linea Forma"/>
            <p:cNvPicPr>
              <a:picLocks noChangeAspect="0"/>
            </p:cNvPicPr>
            <p:nvPr/>
          </p:nvPicPr>
          <p:blipFill>
            <a:blip r:embed="rId236">
              <a:extLst/>
            </a:blip>
            <a:stretch>
              <a:fillRect/>
            </a:stretch>
          </p:blipFill>
          <p:spPr>
            <a:xfrm>
              <a:off x="5269409" y="3236383"/>
              <a:ext cx="197202" cy="243860"/>
            </a:xfrm>
            <a:prstGeom prst="rect">
              <a:avLst/>
            </a:prstGeom>
            <a:effectLst/>
          </p:spPr>
        </p:pic>
        <p:pic>
          <p:nvPicPr>
            <p:cNvPr id="14039" name="Linea Forma" descr="Linea Forma"/>
            <p:cNvPicPr>
              <a:picLocks noChangeAspect="0"/>
            </p:cNvPicPr>
            <p:nvPr/>
          </p:nvPicPr>
          <p:blipFill>
            <a:blip r:embed="rId237">
              <a:extLst/>
            </a:blip>
            <a:stretch>
              <a:fillRect/>
            </a:stretch>
          </p:blipFill>
          <p:spPr>
            <a:xfrm>
              <a:off x="5601729" y="3134543"/>
              <a:ext cx="101731" cy="181816"/>
            </a:xfrm>
            <a:prstGeom prst="rect">
              <a:avLst/>
            </a:prstGeom>
            <a:effectLst/>
          </p:spPr>
        </p:pic>
        <p:pic>
          <p:nvPicPr>
            <p:cNvPr id="14041" name="Linea Forma" descr="Linea Forma"/>
            <p:cNvPicPr>
              <a:picLocks noChangeAspect="0"/>
            </p:cNvPicPr>
            <p:nvPr/>
          </p:nvPicPr>
          <p:blipFill>
            <a:blip r:embed="rId238">
              <a:extLst/>
            </a:blip>
            <a:stretch>
              <a:fillRect/>
            </a:stretch>
          </p:blipFill>
          <p:spPr>
            <a:xfrm>
              <a:off x="5661793" y="3122498"/>
              <a:ext cx="115012" cy="205874"/>
            </a:xfrm>
            <a:prstGeom prst="rect">
              <a:avLst/>
            </a:prstGeom>
            <a:effectLst/>
          </p:spPr>
        </p:pic>
        <p:pic>
          <p:nvPicPr>
            <p:cNvPr id="14043" name="Linea Forma" descr="Linea Forma"/>
            <p:cNvPicPr>
              <a:picLocks noChangeAspect="0"/>
            </p:cNvPicPr>
            <p:nvPr/>
          </p:nvPicPr>
          <p:blipFill>
            <a:blip r:embed="rId239">
              <a:extLst/>
            </a:blip>
            <a:stretch>
              <a:fillRect/>
            </a:stretch>
          </p:blipFill>
          <p:spPr>
            <a:xfrm>
              <a:off x="5853998" y="3110637"/>
              <a:ext cx="157792" cy="429962"/>
            </a:xfrm>
            <a:prstGeom prst="rect">
              <a:avLst/>
            </a:prstGeom>
            <a:effectLst/>
          </p:spPr>
        </p:pic>
        <p:pic>
          <p:nvPicPr>
            <p:cNvPr id="14045" name="Linea Forma" descr="Linea Forma"/>
            <p:cNvPicPr>
              <a:picLocks noChangeAspect="0"/>
            </p:cNvPicPr>
            <p:nvPr/>
          </p:nvPicPr>
          <p:blipFill>
            <a:blip r:embed="rId240">
              <a:extLst/>
            </a:blip>
            <a:stretch>
              <a:fillRect/>
            </a:stretch>
          </p:blipFill>
          <p:spPr>
            <a:xfrm>
              <a:off x="5788389" y="3294943"/>
              <a:ext cx="331516" cy="121523"/>
            </a:xfrm>
            <a:prstGeom prst="rect">
              <a:avLst/>
            </a:prstGeom>
            <a:effectLst/>
          </p:spPr>
        </p:pic>
        <p:pic>
          <p:nvPicPr>
            <p:cNvPr id="14047" name="Linea Forma" descr="Linea Forma"/>
            <p:cNvPicPr>
              <a:picLocks noChangeAspect="0"/>
            </p:cNvPicPr>
            <p:nvPr/>
          </p:nvPicPr>
          <p:blipFill>
            <a:blip r:embed="rId241">
              <a:extLst/>
            </a:blip>
            <a:stretch>
              <a:fillRect/>
            </a:stretch>
          </p:blipFill>
          <p:spPr>
            <a:xfrm>
              <a:off x="6048151" y="3226641"/>
              <a:ext cx="255952" cy="215109"/>
            </a:xfrm>
            <a:prstGeom prst="rect">
              <a:avLst/>
            </a:prstGeom>
            <a:effectLst/>
          </p:spPr>
        </p:pic>
        <p:pic>
          <p:nvPicPr>
            <p:cNvPr id="1404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253656" y="3222637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51" name="Linea Forma" descr="Linea Forma"/>
            <p:cNvPicPr>
              <a:picLocks noChangeAspect="0"/>
            </p:cNvPicPr>
            <p:nvPr/>
          </p:nvPicPr>
          <p:blipFill>
            <a:blip r:embed="rId242">
              <a:extLst/>
            </a:blip>
            <a:stretch>
              <a:fillRect/>
            </a:stretch>
          </p:blipFill>
          <p:spPr>
            <a:xfrm>
              <a:off x="6294470" y="3183785"/>
              <a:ext cx="185821" cy="240690"/>
            </a:xfrm>
            <a:prstGeom prst="rect">
              <a:avLst/>
            </a:prstGeom>
            <a:effectLst/>
          </p:spPr>
        </p:pic>
        <p:pic>
          <p:nvPicPr>
            <p:cNvPr id="14053" name="Linea Forma" descr="Linea Forma"/>
            <p:cNvPicPr>
              <a:picLocks noChangeAspect="0"/>
            </p:cNvPicPr>
            <p:nvPr/>
          </p:nvPicPr>
          <p:blipFill>
            <a:blip r:embed="rId243">
              <a:extLst/>
            </a:blip>
            <a:stretch>
              <a:fillRect/>
            </a:stretch>
          </p:blipFill>
          <p:spPr>
            <a:xfrm>
              <a:off x="6439433" y="3090496"/>
              <a:ext cx="144969" cy="370018"/>
            </a:xfrm>
            <a:prstGeom prst="rect">
              <a:avLst/>
            </a:prstGeom>
            <a:effectLst/>
          </p:spPr>
        </p:pic>
        <p:pic>
          <p:nvPicPr>
            <p:cNvPr id="14055" name="Linea Forma" descr="Linea Forma"/>
            <p:cNvPicPr>
              <a:picLocks noChangeAspect="0"/>
            </p:cNvPicPr>
            <p:nvPr/>
          </p:nvPicPr>
          <p:blipFill>
            <a:blip r:embed="rId244">
              <a:extLst/>
            </a:blip>
            <a:stretch>
              <a:fillRect/>
            </a:stretch>
          </p:blipFill>
          <p:spPr>
            <a:xfrm>
              <a:off x="6430616" y="3214282"/>
              <a:ext cx="174353" cy="226847"/>
            </a:xfrm>
            <a:prstGeom prst="rect">
              <a:avLst/>
            </a:prstGeom>
            <a:effectLst/>
          </p:spPr>
        </p:pic>
        <p:pic>
          <p:nvPicPr>
            <p:cNvPr id="14057" name="Linea Forma" descr="Linea Forma"/>
            <p:cNvPicPr>
              <a:picLocks noChangeAspect="0"/>
            </p:cNvPicPr>
            <p:nvPr/>
          </p:nvPicPr>
          <p:blipFill>
            <a:blip r:embed="rId245">
              <a:extLst/>
            </a:blip>
            <a:stretch>
              <a:fillRect/>
            </a:stretch>
          </p:blipFill>
          <p:spPr>
            <a:xfrm>
              <a:off x="6623565" y="3270688"/>
              <a:ext cx="171162" cy="200971"/>
            </a:xfrm>
            <a:prstGeom prst="rect">
              <a:avLst/>
            </a:prstGeom>
            <a:effectLst/>
          </p:spPr>
        </p:pic>
        <p:pic>
          <p:nvPicPr>
            <p:cNvPr id="14059" name="Linea Linea" descr="Linea Linea"/>
            <p:cNvPicPr>
              <a:picLocks noChangeAspect="0"/>
            </p:cNvPicPr>
            <p:nvPr/>
          </p:nvPicPr>
          <p:blipFill>
            <a:blip r:embed="rId246">
              <a:extLst/>
            </a:blip>
            <a:stretch>
              <a:fillRect/>
            </a:stretch>
          </p:blipFill>
          <p:spPr>
            <a:xfrm>
              <a:off x="6863079" y="3118526"/>
              <a:ext cx="73700" cy="181816"/>
            </a:xfrm>
            <a:prstGeom prst="rect">
              <a:avLst/>
            </a:prstGeom>
            <a:effectLst/>
          </p:spPr>
        </p:pic>
        <p:pic>
          <p:nvPicPr>
            <p:cNvPr id="14061" name="Linea Forma" descr="Linea Forma"/>
            <p:cNvPicPr>
              <a:picLocks noChangeAspect="0"/>
            </p:cNvPicPr>
            <p:nvPr/>
          </p:nvPicPr>
          <p:blipFill>
            <a:blip r:embed="rId247">
              <a:extLst/>
            </a:blip>
            <a:stretch>
              <a:fillRect/>
            </a:stretch>
          </p:blipFill>
          <p:spPr>
            <a:xfrm>
              <a:off x="6943164" y="3118526"/>
              <a:ext cx="69697" cy="193829"/>
            </a:xfrm>
            <a:prstGeom prst="rect">
              <a:avLst/>
            </a:prstGeom>
            <a:effectLst/>
          </p:spPr>
        </p:pic>
        <p:pic>
          <p:nvPicPr>
            <p:cNvPr id="14063" name="Linea Forma" descr="Linea Forma"/>
            <p:cNvPicPr>
              <a:picLocks noChangeAspect="0"/>
            </p:cNvPicPr>
            <p:nvPr/>
          </p:nvPicPr>
          <p:blipFill>
            <a:blip r:embed="rId248">
              <a:extLst/>
            </a:blip>
            <a:stretch>
              <a:fillRect/>
            </a:stretch>
          </p:blipFill>
          <p:spPr>
            <a:xfrm>
              <a:off x="71812" y="3862609"/>
              <a:ext cx="73701" cy="330689"/>
            </a:xfrm>
            <a:prstGeom prst="rect">
              <a:avLst/>
            </a:prstGeom>
            <a:effectLst/>
          </p:spPr>
        </p:pic>
        <p:pic>
          <p:nvPicPr>
            <p:cNvPr id="14065" name="Linea Forma" descr="Linea Forma"/>
            <p:cNvPicPr>
              <a:picLocks noChangeAspect="0"/>
            </p:cNvPicPr>
            <p:nvPr/>
          </p:nvPicPr>
          <p:blipFill>
            <a:blip r:embed="rId249">
              <a:extLst/>
            </a:blip>
            <a:stretch>
              <a:fillRect/>
            </a:stretch>
          </p:blipFill>
          <p:spPr>
            <a:xfrm>
              <a:off x="71812" y="4123601"/>
              <a:ext cx="197834" cy="79393"/>
            </a:xfrm>
            <a:prstGeom prst="rect">
              <a:avLst/>
            </a:prstGeom>
            <a:effectLst/>
          </p:spPr>
        </p:pic>
        <p:pic>
          <p:nvPicPr>
            <p:cNvPr id="14067" name="Linea Forma" descr="Linea Forma"/>
            <p:cNvPicPr>
              <a:picLocks noChangeAspect="0"/>
            </p:cNvPicPr>
            <p:nvPr/>
          </p:nvPicPr>
          <p:blipFill>
            <a:blip r:embed="rId250">
              <a:extLst/>
            </a:blip>
            <a:stretch>
              <a:fillRect/>
            </a:stretch>
          </p:blipFill>
          <p:spPr>
            <a:xfrm>
              <a:off x="271995" y="3788340"/>
              <a:ext cx="93754" cy="168705"/>
            </a:xfrm>
            <a:prstGeom prst="rect">
              <a:avLst/>
            </a:prstGeom>
            <a:effectLst/>
          </p:spPr>
        </p:pic>
        <p:pic>
          <p:nvPicPr>
            <p:cNvPr id="14069" name="Linea Forma" descr="Linea Forma"/>
            <p:cNvPicPr>
              <a:picLocks noChangeAspect="0"/>
            </p:cNvPicPr>
            <p:nvPr/>
          </p:nvPicPr>
          <p:blipFill>
            <a:blip r:embed="rId251">
              <a:extLst/>
            </a:blip>
            <a:stretch>
              <a:fillRect/>
            </a:stretch>
          </p:blipFill>
          <p:spPr>
            <a:xfrm>
              <a:off x="456223" y="3827284"/>
              <a:ext cx="77705" cy="354001"/>
            </a:xfrm>
            <a:prstGeom prst="rect">
              <a:avLst/>
            </a:prstGeom>
            <a:effectLst/>
          </p:spPr>
        </p:pic>
        <p:pic>
          <p:nvPicPr>
            <p:cNvPr id="1407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31534" y="4083558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73" name="Linea Forma" descr="Linea Forma"/>
            <p:cNvPicPr>
              <a:picLocks noChangeAspect="0"/>
            </p:cNvPicPr>
            <p:nvPr/>
          </p:nvPicPr>
          <p:blipFill>
            <a:blip r:embed="rId252">
              <a:extLst/>
            </a:blip>
            <a:stretch>
              <a:fillRect/>
            </a:stretch>
          </p:blipFill>
          <p:spPr>
            <a:xfrm>
              <a:off x="612390" y="3834769"/>
              <a:ext cx="256074" cy="362533"/>
            </a:xfrm>
            <a:prstGeom prst="rect">
              <a:avLst/>
            </a:prstGeom>
            <a:effectLst/>
          </p:spPr>
        </p:pic>
        <p:pic>
          <p:nvPicPr>
            <p:cNvPr id="14075" name="Linea Forma" descr="Linea Forma"/>
            <p:cNvPicPr>
              <a:picLocks noChangeAspect="0"/>
            </p:cNvPicPr>
            <p:nvPr/>
          </p:nvPicPr>
          <p:blipFill>
            <a:blip r:embed="rId253">
              <a:extLst/>
            </a:blip>
            <a:stretch>
              <a:fillRect/>
            </a:stretch>
          </p:blipFill>
          <p:spPr>
            <a:xfrm>
              <a:off x="684467" y="3967434"/>
              <a:ext cx="197834" cy="81741"/>
            </a:xfrm>
            <a:prstGeom prst="rect">
              <a:avLst/>
            </a:prstGeom>
            <a:effectLst/>
          </p:spPr>
        </p:pic>
        <p:pic>
          <p:nvPicPr>
            <p:cNvPr id="1407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47872" y="4107584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079" name="Linea Forma" descr="Linea Forma"/>
            <p:cNvPicPr>
              <a:picLocks noChangeAspect="0"/>
            </p:cNvPicPr>
            <p:nvPr/>
          </p:nvPicPr>
          <p:blipFill>
            <a:blip r:embed="rId254">
              <a:extLst/>
            </a:blip>
            <a:stretch>
              <a:fillRect/>
            </a:stretch>
          </p:blipFill>
          <p:spPr>
            <a:xfrm>
              <a:off x="1201020" y="3936734"/>
              <a:ext cx="89718" cy="410762"/>
            </a:xfrm>
            <a:prstGeom prst="rect">
              <a:avLst/>
            </a:prstGeom>
            <a:effectLst/>
          </p:spPr>
        </p:pic>
        <p:pic>
          <p:nvPicPr>
            <p:cNvPr id="14081" name="Linea Forma" descr="Linea Forma"/>
            <p:cNvPicPr>
              <a:picLocks noChangeAspect="0"/>
            </p:cNvPicPr>
            <p:nvPr/>
          </p:nvPicPr>
          <p:blipFill>
            <a:blip r:embed="rId255">
              <a:extLst/>
            </a:blip>
            <a:stretch>
              <a:fillRect/>
            </a:stretch>
          </p:blipFill>
          <p:spPr>
            <a:xfrm>
              <a:off x="1197016" y="3969944"/>
              <a:ext cx="239721" cy="210191"/>
            </a:xfrm>
            <a:prstGeom prst="rect">
              <a:avLst/>
            </a:prstGeom>
            <a:effectLst/>
          </p:spPr>
        </p:pic>
        <p:pic>
          <p:nvPicPr>
            <p:cNvPr id="14083" name="Linea Forma" descr="Linea Forma"/>
            <p:cNvPicPr>
              <a:picLocks noChangeAspect="0"/>
            </p:cNvPicPr>
            <p:nvPr/>
          </p:nvPicPr>
          <p:blipFill>
            <a:blip r:embed="rId256">
              <a:extLst/>
            </a:blip>
            <a:stretch>
              <a:fillRect/>
            </a:stretch>
          </p:blipFill>
          <p:spPr>
            <a:xfrm>
              <a:off x="1421831" y="3942695"/>
              <a:ext cx="170655" cy="247223"/>
            </a:xfrm>
            <a:prstGeom prst="rect">
              <a:avLst/>
            </a:prstGeom>
            <a:effectLst/>
          </p:spPr>
        </p:pic>
        <p:pic>
          <p:nvPicPr>
            <p:cNvPr id="14085" name="Linea Forma" descr="Linea Forma"/>
            <p:cNvPicPr>
              <a:picLocks noChangeAspect="0"/>
            </p:cNvPicPr>
            <p:nvPr/>
          </p:nvPicPr>
          <p:blipFill>
            <a:blip r:embed="rId257">
              <a:extLst/>
            </a:blip>
            <a:stretch>
              <a:fillRect/>
            </a:stretch>
          </p:blipFill>
          <p:spPr>
            <a:xfrm>
              <a:off x="1621775" y="3927697"/>
              <a:ext cx="182004" cy="254348"/>
            </a:xfrm>
            <a:prstGeom prst="rect">
              <a:avLst/>
            </a:prstGeom>
            <a:effectLst/>
          </p:spPr>
        </p:pic>
        <p:pic>
          <p:nvPicPr>
            <p:cNvPr id="14087" name="Linea Forma" descr="Linea Forma"/>
            <p:cNvPicPr>
              <a:picLocks noChangeAspect="0"/>
            </p:cNvPicPr>
            <p:nvPr/>
          </p:nvPicPr>
          <p:blipFill>
            <a:blip r:embed="rId258">
              <a:extLst/>
            </a:blip>
            <a:stretch>
              <a:fillRect/>
            </a:stretch>
          </p:blipFill>
          <p:spPr>
            <a:xfrm>
              <a:off x="1767475" y="3749167"/>
              <a:ext cx="143927" cy="183853"/>
            </a:xfrm>
            <a:prstGeom prst="rect">
              <a:avLst/>
            </a:prstGeom>
            <a:effectLst/>
          </p:spPr>
        </p:pic>
        <p:pic>
          <p:nvPicPr>
            <p:cNvPr id="14089" name="Linea Forma" descr="Linea Forma"/>
            <p:cNvPicPr>
              <a:picLocks noChangeAspect="0"/>
            </p:cNvPicPr>
            <p:nvPr/>
          </p:nvPicPr>
          <p:blipFill>
            <a:blip r:embed="rId259">
              <a:extLst/>
            </a:blip>
            <a:stretch>
              <a:fillRect/>
            </a:stretch>
          </p:blipFill>
          <p:spPr>
            <a:xfrm>
              <a:off x="2105195" y="3898295"/>
              <a:ext cx="206636" cy="262968"/>
            </a:xfrm>
            <a:prstGeom prst="rect">
              <a:avLst/>
            </a:prstGeom>
            <a:effectLst/>
          </p:spPr>
        </p:pic>
        <p:pic>
          <p:nvPicPr>
            <p:cNvPr id="14091" name="Linea Forma" descr="Linea Forma"/>
            <p:cNvPicPr>
              <a:picLocks noChangeAspect="0"/>
            </p:cNvPicPr>
            <p:nvPr/>
          </p:nvPicPr>
          <p:blipFill>
            <a:blip r:embed="rId260">
              <a:extLst/>
            </a:blip>
            <a:stretch>
              <a:fillRect/>
            </a:stretch>
          </p:blipFill>
          <p:spPr>
            <a:xfrm>
              <a:off x="2305432" y="3887348"/>
              <a:ext cx="210617" cy="276727"/>
            </a:xfrm>
            <a:prstGeom prst="rect">
              <a:avLst/>
            </a:prstGeom>
            <a:effectLst/>
          </p:spPr>
        </p:pic>
        <p:pic>
          <p:nvPicPr>
            <p:cNvPr id="14093" name="Linea Forma" descr="Linea Forma"/>
            <p:cNvPicPr>
              <a:picLocks noChangeAspect="0"/>
            </p:cNvPicPr>
            <p:nvPr/>
          </p:nvPicPr>
          <p:blipFill>
            <a:blip r:embed="rId261">
              <a:extLst/>
            </a:blip>
            <a:stretch>
              <a:fillRect/>
            </a:stretch>
          </p:blipFill>
          <p:spPr>
            <a:xfrm>
              <a:off x="2528430" y="3918231"/>
              <a:ext cx="203851" cy="219696"/>
            </a:xfrm>
            <a:prstGeom prst="rect">
              <a:avLst/>
            </a:prstGeom>
            <a:effectLst/>
          </p:spPr>
        </p:pic>
        <p:pic>
          <p:nvPicPr>
            <p:cNvPr id="14095" name="Linea Forma" descr="Linea Forma"/>
            <p:cNvPicPr>
              <a:picLocks noChangeAspect="0"/>
            </p:cNvPicPr>
            <p:nvPr/>
          </p:nvPicPr>
          <p:blipFill>
            <a:blip r:embed="rId262">
              <a:extLst/>
            </a:blip>
            <a:stretch>
              <a:fillRect/>
            </a:stretch>
          </p:blipFill>
          <p:spPr>
            <a:xfrm>
              <a:off x="2678601" y="3895357"/>
              <a:ext cx="181817" cy="261116"/>
            </a:xfrm>
            <a:prstGeom prst="rect">
              <a:avLst/>
            </a:prstGeom>
            <a:effectLst/>
          </p:spPr>
        </p:pic>
        <p:pic>
          <p:nvPicPr>
            <p:cNvPr id="14097" name="Linea Forma" descr="Linea Forma"/>
            <p:cNvPicPr>
              <a:picLocks noChangeAspect="0"/>
            </p:cNvPicPr>
            <p:nvPr/>
          </p:nvPicPr>
          <p:blipFill>
            <a:blip r:embed="rId263">
              <a:extLst/>
            </a:blip>
            <a:stretch>
              <a:fillRect/>
            </a:stretch>
          </p:blipFill>
          <p:spPr>
            <a:xfrm>
              <a:off x="2830764" y="3919079"/>
              <a:ext cx="189825" cy="237176"/>
            </a:xfrm>
            <a:prstGeom prst="rect">
              <a:avLst/>
            </a:prstGeom>
            <a:effectLst/>
          </p:spPr>
        </p:pic>
        <p:pic>
          <p:nvPicPr>
            <p:cNvPr id="14099" name="Linea Forma" descr="Linea Forma"/>
            <p:cNvPicPr>
              <a:picLocks noChangeAspect="0"/>
            </p:cNvPicPr>
            <p:nvPr/>
          </p:nvPicPr>
          <p:blipFill>
            <a:blip r:embed="rId264">
              <a:extLst/>
            </a:blip>
            <a:stretch>
              <a:fillRect/>
            </a:stretch>
          </p:blipFill>
          <p:spPr>
            <a:xfrm>
              <a:off x="3211171" y="3875335"/>
              <a:ext cx="177812" cy="251947"/>
            </a:xfrm>
            <a:prstGeom prst="rect">
              <a:avLst/>
            </a:prstGeom>
            <a:effectLst/>
          </p:spPr>
        </p:pic>
        <p:pic>
          <p:nvPicPr>
            <p:cNvPr id="14101" name="Linea Forma" descr="Linea Form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3366574" y="3892857"/>
              <a:ext cx="218619" cy="244489"/>
            </a:xfrm>
            <a:prstGeom prst="rect">
              <a:avLst/>
            </a:prstGeom>
            <a:effectLst/>
          </p:spPr>
        </p:pic>
        <p:pic>
          <p:nvPicPr>
            <p:cNvPr id="14103" name="Linea Forma" descr="Linea Forma"/>
            <p:cNvPicPr>
              <a:picLocks noChangeAspect="0"/>
            </p:cNvPicPr>
            <p:nvPr/>
          </p:nvPicPr>
          <p:blipFill>
            <a:blip r:embed="rId266">
              <a:extLst/>
            </a:blip>
            <a:stretch>
              <a:fillRect/>
            </a:stretch>
          </p:blipFill>
          <p:spPr>
            <a:xfrm>
              <a:off x="3619608" y="3891181"/>
              <a:ext cx="181816" cy="274086"/>
            </a:xfrm>
            <a:prstGeom prst="rect">
              <a:avLst/>
            </a:prstGeom>
            <a:effectLst/>
          </p:spPr>
        </p:pic>
        <p:pic>
          <p:nvPicPr>
            <p:cNvPr id="14105" name="Linea Forma" descr="Linea Forma"/>
            <p:cNvPicPr>
              <a:picLocks noChangeAspect="0"/>
            </p:cNvPicPr>
            <p:nvPr/>
          </p:nvPicPr>
          <p:blipFill>
            <a:blip r:embed="rId267">
              <a:extLst/>
            </a:blip>
            <a:stretch>
              <a:fillRect/>
            </a:stretch>
          </p:blipFill>
          <p:spPr>
            <a:xfrm>
              <a:off x="3857690" y="3777174"/>
              <a:ext cx="79880" cy="345381"/>
            </a:xfrm>
            <a:prstGeom prst="rect">
              <a:avLst/>
            </a:prstGeom>
            <a:effectLst/>
          </p:spPr>
        </p:pic>
        <p:pic>
          <p:nvPicPr>
            <p:cNvPr id="14107" name="Linea Forma" descr="Linea Forma"/>
            <p:cNvPicPr>
              <a:picLocks noChangeAspect="0"/>
            </p:cNvPicPr>
            <p:nvPr/>
          </p:nvPicPr>
          <p:blipFill>
            <a:blip r:embed="rId268">
              <a:extLst/>
            </a:blip>
            <a:stretch>
              <a:fillRect/>
            </a:stretch>
          </p:blipFill>
          <p:spPr>
            <a:xfrm>
              <a:off x="3803805" y="3843677"/>
              <a:ext cx="233872" cy="101355"/>
            </a:xfrm>
            <a:prstGeom prst="rect">
              <a:avLst/>
            </a:prstGeom>
            <a:effectLst/>
          </p:spPr>
        </p:pic>
        <p:pic>
          <p:nvPicPr>
            <p:cNvPr id="14109" name="Linea Forma" descr="Linea Forma"/>
            <p:cNvPicPr>
              <a:picLocks noChangeAspect="0"/>
            </p:cNvPicPr>
            <p:nvPr/>
          </p:nvPicPr>
          <p:blipFill>
            <a:blip r:embed="rId269">
              <a:extLst/>
            </a:blip>
            <a:stretch>
              <a:fillRect/>
            </a:stretch>
          </p:blipFill>
          <p:spPr>
            <a:xfrm>
              <a:off x="3967129" y="3898686"/>
              <a:ext cx="234724" cy="250565"/>
            </a:xfrm>
            <a:prstGeom prst="rect">
              <a:avLst/>
            </a:prstGeom>
            <a:effectLst/>
          </p:spPr>
        </p:pic>
        <p:pic>
          <p:nvPicPr>
            <p:cNvPr id="14111" name="Linea Forma" descr="Linea Forma"/>
            <p:cNvPicPr>
              <a:picLocks noChangeAspect="0"/>
            </p:cNvPicPr>
            <p:nvPr/>
          </p:nvPicPr>
          <p:blipFill>
            <a:blip r:embed="rId270">
              <a:extLst/>
            </a:blip>
            <a:stretch>
              <a:fillRect/>
            </a:stretch>
          </p:blipFill>
          <p:spPr>
            <a:xfrm>
              <a:off x="4128152" y="3883759"/>
              <a:ext cx="213081" cy="400549"/>
            </a:xfrm>
            <a:prstGeom prst="rect">
              <a:avLst/>
            </a:prstGeom>
            <a:effectLst/>
          </p:spPr>
        </p:pic>
        <p:pic>
          <p:nvPicPr>
            <p:cNvPr id="14113" name="Linea Forma" descr="Linea Forma"/>
            <p:cNvPicPr>
              <a:picLocks noChangeAspect="0"/>
            </p:cNvPicPr>
            <p:nvPr/>
          </p:nvPicPr>
          <p:blipFill>
            <a:blip r:embed="rId271">
              <a:extLst/>
            </a:blip>
            <a:stretch>
              <a:fillRect/>
            </a:stretch>
          </p:blipFill>
          <p:spPr>
            <a:xfrm>
              <a:off x="4355712" y="3890545"/>
              <a:ext cx="158475" cy="211101"/>
            </a:xfrm>
            <a:prstGeom prst="rect">
              <a:avLst/>
            </a:prstGeom>
            <a:effectLst/>
          </p:spPr>
        </p:pic>
        <p:pic>
          <p:nvPicPr>
            <p:cNvPr id="14115" name="Linea Forma" descr="Linea Forma"/>
            <p:cNvPicPr>
              <a:picLocks noChangeAspect="0"/>
            </p:cNvPicPr>
            <p:nvPr/>
          </p:nvPicPr>
          <p:blipFill>
            <a:blip r:embed="rId272">
              <a:extLst/>
            </a:blip>
            <a:stretch>
              <a:fillRect/>
            </a:stretch>
          </p:blipFill>
          <p:spPr>
            <a:xfrm>
              <a:off x="4332370" y="3907370"/>
              <a:ext cx="193830" cy="401993"/>
            </a:xfrm>
            <a:prstGeom prst="rect">
              <a:avLst/>
            </a:prstGeom>
            <a:effectLst/>
          </p:spPr>
        </p:pic>
        <p:pic>
          <p:nvPicPr>
            <p:cNvPr id="14117" name="Linea Forma" descr="Linea Forma"/>
            <p:cNvPicPr>
              <a:picLocks noChangeAspect="0"/>
            </p:cNvPicPr>
            <p:nvPr/>
          </p:nvPicPr>
          <p:blipFill>
            <a:blip r:embed="rId273">
              <a:extLst/>
            </a:blip>
            <a:stretch>
              <a:fillRect/>
            </a:stretch>
          </p:blipFill>
          <p:spPr>
            <a:xfrm>
              <a:off x="4552607" y="3891352"/>
              <a:ext cx="105735" cy="205843"/>
            </a:xfrm>
            <a:prstGeom prst="rect">
              <a:avLst/>
            </a:prstGeom>
            <a:effectLst/>
          </p:spPr>
        </p:pic>
        <p:pic>
          <p:nvPicPr>
            <p:cNvPr id="1411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91878" y="3795250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121" name="Linea Forma" descr="Linea Forma"/>
            <p:cNvPicPr>
              <a:picLocks noChangeAspect="0"/>
            </p:cNvPicPr>
            <p:nvPr/>
          </p:nvPicPr>
          <p:blipFill>
            <a:blip r:embed="rId274">
              <a:extLst/>
            </a:blip>
            <a:stretch>
              <a:fillRect/>
            </a:stretch>
          </p:blipFill>
          <p:spPr>
            <a:xfrm>
              <a:off x="4256289" y="3903366"/>
              <a:ext cx="81709" cy="161795"/>
            </a:xfrm>
            <a:prstGeom prst="rect">
              <a:avLst/>
            </a:prstGeom>
            <a:effectLst/>
          </p:spPr>
        </p:pic>
        <p:pic>
          <p:nvPicPr>
            <p:cNvPr id="14123" name="Linea Forma" descr="Linea Forma"/>
            <p:cNvPicPr>
              <a:picLocks noChangeAspect="0"/>
            </p:cNvPicPr>
            <p:nvPr/>
          </p:nvPicPr>
          <p:blipFill>
            <a:blip r:embed="rId275">
              <a:extLst/>
            </a:blip>
            <a:stretch>
              <a:fillRect/>
            </a:stretch>
          </p:blipFill>
          <p:spPr>
            <a:xfrm>
              <a:off x="4957039" y="3887348"/>
              <a:ext cx="109739" cy="439426"/>
            </a:xfrm>
            <a:prstGeom prst="rect">
              <a:avLst/>
            </a:prstGeom>
            <a:effectLst/>
          </p:spPr>
        </p:pic>
        <p:pic>
          <p:nvPicPr>
            <p:cNvPr id="14125" name="Linea Forma" descr="Linea Forma"/>
            <p:cNvPicPr>
              <a:picLocks noChangeAspect="0"/>
            </p:cNvPicPr>
            <p:nvPr/>
          </p:nvPicPr>
          <p:blipFill>
            <a:blip r:embed="rId276">
              <a:extLst/>
            </a:blip>
            <a:stretch>
              <a:fillRect/>
            </a:stretch>
          </p:blipFill>
          <p:spPr>
            <a:xfrm>
              <a:off x="4957039" y="3915300"/>
              <a:ext cx="208512" cy="295769"/>
            </a:xfrm>
            <a:prstGeom prst="rect">
              <a:avLst/>
            </a:prstGeom>
            <a:effectLst/>
          </p:spPr>
        </p:pic>
        <p:pic>
          <p:nvPicPr>
            <p:cNvPr id="14127" name="Linea Forma" descr="Linea Forma"/>
            <p:cNvPicPr>
              <a:picLocks noChangeAspect="0"/>
            </p:cNvPicPr>
            <p:nvPr/>
          </p:nvPicPr>
          <p:blipFill>
            <a:blip r:embed="rId277">
              <a:extLst/>
            </a:blip>
            <a:stretch>
              <a:fillRect/>
            </a:stretch>
          </p:blipFill>
          <p:spPr>
            <a:xfrm>
              <a:off x="5129223" y="3917294"/>
              <a:ext cx="237877" cy="245672"/>
            </a:xfrm>
            <a:prstGeom prst="rect">
              <a:avLst/>
            </a:prstGeom>
            <a:effectLst/>
          </p:spPr>
        </p:pic>
        <p:pic>
          <p:nvPicPr>
            <p:cNvPr id="14129" name="Linea Forma" descr="Linea Forma"/>
            <p:cNvPicPr>
              <a:picLocks noChangeAspect="0"/>
            </p:cNvPicPr>
            <p:nvPr/>
          </p:nvPicPr>
          <p:blipFill>
            <a:blip r:embed="rId278">
              <a:extLst/>
            </a:blip>
            <a:stretch>
              <a:fillRect/>
            </a:stretch>
          </p:blipFill>
          <p:spPr>
            <a:xfrm>
              <a:off x="5329604" y="3931396"/>
              <a:ext cx="173641" cy="261273"/>
            </a:xfrm>
            <a:prstGeom prst="rect">
              <a:avLst/>
            </a:prstGeom>
            <a:effectLst/>
          </p:spPr>
        </p:pic>
        <p:pic>
          <p:nvPicPr>
            <p:cNvPr id="14131" name="Linea Forma" descr="Linea Forma"/>
            <p:cNvPicPr>
              <a:picLocks noChangeAspect="0"/>
            </p:cNvPicPr>
            <p:nvPr/>
          </p:nvPicPr>
          <p:blipFill>
            <a:blip r:embed="rId279">
              <a:extLst/>
            </a:blip>
            <a:stretch>
              <a:fillRect/>
            </a:stretch>
          </p:blipFill>
          <p:spPr>
            <a:xfrm>
              <a:off x="5670546" y="3769889"/>
              <a:ext cx="129017" cy="382282"/>
            </a:xfrm>
            <a:prstGeom prst="rect">
              <a:avLst/>
            </a:prstGeom>
            <a:effectLst/>
          </p:spPr>
        </p:pic>
        <p:pic>
          <p:nvPicPr>
            <p:cNvPr id="14133" name="Linea Linea" descr="Linea Linea"/>
            <p:cNvPicPr>
              <a:picLocks noChangeAspect="0"/>
            </p:cNvPicPr>
            <p:nvPr/>
          </p:nvPicPr>
          <p:blipFill>
            <a:blip r:embed="rId280">
              <a:extLst/>
            </a:blip>
            <a:stretch>
              <a:fillRect/>
            </a:stretch>
          </p:blipFill>
          <p:spPr>
            <a:xfrm>
              <a:off x="5817960" y="3731181"/>
              <a:ext cx="73701" cy="133765"/>
            </a:xfrm>
            <a:prstGeom prst="rect">
              <a:avLst/>
            </a:prstGeom>
            <a:effectLst/>
          </p:spPr>
        </p:pic>
        <p:pic>
          <p:nvPicPr>
            <p:cNvPr id="14135" name="Linea Forma" descr="Linea Forma"/>
            <p:cNvPicPr>
              <a:picLocks noChangeAspect="0"/>
            </p:cNvPicPr>
            <p:nvPr/>
          </p:nvPicPr>
          <p:blipFill>
            <a:blip r:embed="rId281">
              <a:extLst/>
            </a:blip>
            <a:stretch>
              <a:fillRect/>
            </a:stretch>
          </p:blipFill>
          <p:spPr>
            <a:xfrm>
              <a:off x="5851329" y="3863069"/>
              <a:ext cx="216521" cy="241418"/>
            </a:xfrm>
            <a:prstGeom prst="rect">
              <a:avLst/>
            </a:prstGeom>
            <a:effectLst/>
          </p:spPr>
        </p:pic>
        <p:pic>
          <p:nvPicPr>
            <p:cNvPr id="14137" name="Linea Forma" descr="Linea Forma"/>
            <p:cNvPicPr>
              <a:picLocks noChangeAspect="0"/>
            </p:cNvPicPr>
            <p:nvPr/>
          </p:nvPicPr>
          <p:blipFill>
            <a:blip r:embed="rId282">
              <a:extLst/>
            </a:blip>
            <a:stretch>
              <a:fillRect/>
            </a:stretch>
          </p:blipFill>
          <p:spPr>
            <a:xfrm>
              <a:off x="6057874" y="3891350"/>
              <a:ext cx="181868" cy="210011"/>
            </a:xfrm>
            <a:prstGeom prst="rect">
              <a:avLst/>
            </a:prstGeom>
            <a:effectLst/>
          </p:spPr>
        </p:pic>
        <p:pic>
          <p:nvPicPr>
            <p:cNvPr id="14139" name="Linea Forma" descr="Linea Forma"/>
            <p:cNvPicPr>
              <a:picLocks noChangeAspect="0"/>
            </p:cNvPicPr>
            <p:nvPr/>
          </p:nvPicPr>
          <p:blipFill>
            <a:blip r:embed="rId283">
              <a:extLst/>
            </a:blip>
            <a:stretch>
              <a:fillRect/>
            </a:stretch>
          </p:blipFill>
          <p:spPr>
            <a:xfrm>
              <a:off x="6186354" y="3731181"/>
              <a:ext cx="90428" cy="349997"/>
            </a:xfrm>
            <a:prstGeom prst="rect">
              <a:avLst/>
            </a:prstGeom>
            <a:effectLst/>
          </p:spPr>
        </p:pic>
        <p:pic>
          <p:nvPicPr>
            <p:cNvPr id="14141" name="Linea Forma" descr="Linea Forma"/>
            <p:cNvPicPr>
              <a:picLocks noChangeAspect="0"/>
            </p:cNvPicPr>
            <p:nvPr/>
          </p:nvPicPr>
          <p:blipFill>
            <a:blip r:embed="rId284">
              <a:extLst/>
            </a:blip>
            <a:stretch>
              <a:fillRect/>
            </a:stretch>
          </p:blipFill>
          <p:spPr>
            <a:xfrm>
              <a:off x="6315408" y="3866598"/>
              <a:ext cx="180900" cy="238010"/>
            </a:xfrm>
            <a:prstGeom prst="rect">
              <a:avLst/>
            </a:prstGeom>
            <a:effectLst/>
          </p:spPr>
        </p:pic>
        <p:pic>
          <p:nvPicPr>
            <p:cNvPr id="14143" name="Linea Forma" descr="Linea Forma"/>
            <p:cNvPicPr>
              <a:picLocks noChangeAspect="0"/>
            </p:cNvPicPr>
            <p:nvPr/>
          </p:nvPicPr>
          <p:blipFill>
            <a:blip r:embed="rId285">
              <a:extLst/>
            </a:blip>
            <a:stretch>
              <a:fillRect/>
            </a:stretch>
          </p:blipFill>
          <p:spPr>
            <a:xfrm>
              <a:off x="6410891" y="3759211"/>
              <a:ext cx="109443" cy="366014"/>
            </a:xfrm>
            <a:prstGeom prst="rect">
              <a:avLst/>
            </a:prstGeom>
            <a:effectLst/>
          </p:spPr>
        </p:pic>
        <p:pic>
          <p:nvPicPr>
            <p:cNvPr id="14145" name="Linea Forma" descr="Linea Forma"/>
            <p:cNvPicPr>
              <a:picLocks noChangeAspect="0"/>
            </p:cNvPicPr>
            <p:nvPr/>
          </p:nvPicPr>
          <p:blipFill>
            <a:blip r:embed="rId286">
              <a:extLst/>
            </a:blip>
            <a:stretch>
              <a:fillRect/>
            </a:stretch>
          </p:blipFill>
          <p:spPr>
            <a:xfrm>
              <a:off x="6490395" y="3870576"/>
              <a:ext cx="210131" cy="201517"/>
            </a:xfrm>
            <a:prstGeom prst="rect">
              <a:avLst/>
            </a:prstGeom>
            <a:effectLst/>
          </p:spPr>
        </p:pic>
        <p:pic>
          <p:nvPicPr>
            <p:cNvPr id="14147" name="Linea Forma" descr="Linea Forma"/>
            <p:cNvPicPr>
              <a:picLocks noChangeAspect="0"/>
            </p:cNvPicPr>
            <p:nvPr/>
          </p:nvPicPr>
          <p:blipFill>
            <a:blip r:embed="rId287">
              <a:extLst/>
            </a:blip>
            <a:stretch>
              <a:fillRect/>
            </a:stretch>
          </p:blipFill>
          <p:spPr>
            <a:xfrm>
              <a:off x="6694898" y="3813145"/>
              <a:ext cx="197834" cy="257440"/>
            </a:xfrm>
            <a:prstGeom prst="rect">
              <a:avLst/>
            </a:prstGeom>
            <a:effectLst/>
          </p:spPr>
        </p:pic>
        <p:pic>
          <p:nvPicPr>
            <p:cNvPr id="14149" name="Linea Forma" descr="Linea Forma"/>
            <p:cNvPicPr>
              <a:picLocks noChangeAspect="0"/>
            </p:cNvPicPr>
            <p:nvPr/>
          </p:nvPicPr>
          <p:blipFill>
            <a:blip r:embed="rId288">
              <a:extLst/>
            </a:blip>
            <a:stretch>
              <a:fillRect/>
            </a:stretch>
          </p:blipFill>
          <p:spPr>
            <a:xfrm>
              <a:off x="6895112" y="3766508"/>
              <a:ext cx="87256" cy="326683"/>
            </a:xfrm>
            <a:prstGeom prst="rect">
              <a:avLst/>
            </a:prstGeom>
            <a:effectLst/>
          </p:spPr>
        </p:pic>
        <p:pic>
          <p:nvPicPr>
            <p:cNvPr id="14151" name="Linea Forma" descr="Linea Forma"/>
            <p:cNvPicPr>
              <a:picLocks noChangeAspect="0"/>
            </p:cNvPicPr>
            <p:nvPr/>
          </p:nvPicPr>
          <p:blipFill>
            <a:blip r:embed="rId289">
              <a:extLst/>
            </a:blip>
            <a:stretch>
              <a:fillRect/>
            </a:stretch>
          </p:blipFill>
          <p:spPr>
            <a:xfrm>
              <a:off x="6887104" y="3825949"/>
              <a:ext cx="325971" cy="272580"/>
            </a:xfrm>
            <a:prstGeom prst="rect">
              <a:avLst/>
            </a:prstGeom>
            <a:effectLst/>
          </p:spPr>
        </p:pic>
        <p:pic>
          <p:nvPicPr>
            <p:cNvPr id="14153" name="Linea Forma" descr="Linea Forma"/>
            <p:cNvPicPr>
              <a:picLocks noChangeAspect="0"/>
            </p:cNvPicPr>
            <p:nvPr/>
          </p:nvPicPr>
          <p:blipFill>
            <a:blip r:embed="rId290">
              <a:extLst/>
            </a:blip>
            <a:stretch>
              <a:fillRect/>
            </a:stretch>
          </p:blipFill>
          <p:spPr>
            <a:xfrm>
              <a:off x="7153238" y="3884060"/>
              <a:ext cx="216004" cy="229152"/>
            </a:xfrm>
            <a:prstGeom prst="rect">
              <a:avLst/>
            </a:prstGeom>
            <a:effectLst/>
          </p:spPr>
        </p:pic>
        <p:pic>
          <p:nvPicPr>
            <p:cNvPr id="14155" name="Linea Forma" descr="Linea Forma"/>
            <p:cNvPicPr>
              <a:picLocks noChangeAspect="0"/>
            </p:cNvPicPr>
            <p:nvPr/>
          </p:nvPicPr>
          <p:blipFill>
            <a:blip r:embed="rId291">
              <a:extLst/>
            </a:blip>
            <a:stretch>
              <a:fillRect/>
            </a:stretch>
          </p:blipFill>
          <p:spPr>
            <a:xfrm>
              <a:off x="7343593" y="3879339"/>
              <a:ext cx="269911" cy="245886"/>
            </a:xfrm>
            <a:prstGeom prst="rect">
              <a:avLst/>
            </a:prstGeom>
            <a:effectLst/>
          </p:spPr>
        </p:pic>
        <p:pic>
          <p:nvPicPr>
            <p:cNvPr id="14157" name="Linea Forma" descr="Linea Forma"/>
            <p:cNvPicPr>
              <a:picLocks noChangeAspect="0"/>
            </p:cNvPicPr>
            <p:nvPr/>
          </p:nvPicPr>
          <p:blipFill>
            <a:blip r:embed="rId292">
              <a:extLst/>
            </a:blip>
            <a:stretch>
              <a:fillRect/>
            </a:stretch>
          </p:blipFill>
          <p:spPr>
            <a:xfrm>
              <a:off x="7613401" y="3893483"/>
              <a:ext cx="236355" cy="231101"/>
            </a:xfrm>
            <a:prstGeom prst="rect">
              <a:avLst/>
            </a:prstGeom>
            <a:effectLst/>
          </p:spPr>
        </p:pic>
        <p:pic>
          <p:nvPicPr>
            <p:cNvPr id="14159" name="Linea Forma" descr="Linea Forma"/>
            <p:cNvPicPr>
              <a:picLocks noChangeAspect="0"/>
            </p:cNvPicPr>
            <p:nvPr/>
          </p:nvPicPr>
          <p:blipFill>
            <a:blip r:embed="rId293">
              <a:extLst/>
            </a:blip>
            <a:stretch>
              <a:fillRect/>
            </a:stretch>
          </p:blipFill>
          <p:spPr>
            <a:xfrm>
              <a:off x="7820102" y="3902600"/>
              <a:ext cx="179648" cy="246651"/>
            </a:xfrm>
            <a:prstGeom prst="rect">
              <a:avLst/>
            </a:prstGeom>
            <a:effectLst/>
          </p:spPr>
        </p:pic>
        <p:pic>
          <p:nvPicPr>
            <p:cNvPr id="14161" name="Linea Forma" descr="Linea Forma"/>
            <p:cNvPicPr>
              <a:picLocks noChangeAspect="0"/>
            </p:cNvPicPr>
            <p:nvPr/>
          </p:nvPicPr>
          <p:blipFill>
            <a:blip r:embed="rId294">
              <a:extLst/>
            </a:blip>
            <a:stretch>
              <a:fillRect/>
            </a:stretch>
          </p:blipFill>
          <p:spPr>
            <a:xfrm>
              <a:off x="7992286" y="3801733"/>
              <a:ext cx="113744" cy="312814"/>
            </a:xfrm>
            <a:prstGeom prst="rect">
              <a:avLst/>
            </a:prstGeom>
            <a:effectLst/>
          </p:spPr>
        </p:pic>
        <p:pic>
          <p:nvPicPr>
            <p:cNvPr id="14163" name="Linea Forma" descr="Linea Forma"/>
            <p:cNvPicPr>
              <a:picLocks noChangeAspect="0"/>
            </p:cNvPicPr>
            <p:nvPr/>
          </p:nvPicPr>
          <p:blipFill>
            <a:blip r:embed="rId295">
              <a:extLst/>
            </a:blip>
            <a:stretch>
              <a:fillRect/>
            </a:stretch>
          </p:blipFill>
          <p:spPr>
            <a:xfrm>
              <a:off x="7956248" y="3851945"/>
              <a:ext cx="293937" cy="85078"/>
            </a:xfrm>
            <a:prstGeom prst="rect">
              <a:avLst/>
            </a:prstGeom>
            <a:effectLst/>
          </p:spPr>
        </p:pic>
        <p:pic>
          <p:nvPicPr>
            <p:cNvPr id="14165" name="Linea Forma" descr="Linea Forma"/>
            <p:cNvPicPr>
              <a:picLocks noChangeAspect="0"/>
            </p:cNvPicPr>
            <p:nvPr/>
          </p:nvPicPr>
          <p:blipFill>
            <a:blip r:embed="rId296">
              <a:extLst/>
            </a:blip>
            <a:stretch>
              <a:fillRect/>
            </a:stretch>
          </p:blipFill>
          <p:spPr>
            <a:xfrm>
              <a:off x="8103251" y="3918442"/>
              <a:ext cx="189324" cy="234765"/>
            </a:xfrm>
            <a:prstGeom prst="rect">
              <a:avLst/>
            </a:prstGeom>
            <a:effectLst/>
          </p:spPr>
        </p:pic>
        <p:pic>
          <p:nvPicPr>
            <p:cNvPr id="14167" name="Linea Forma" descr="Linea Forma"/>
            <p:cNvPicPr>
              <a:picLocks noChangeAspect="0"/>
            </p:cNvPicPr>
            <p:nvPr/>
          </p:nvPicPr>
          <p:blipFill>
            <a:blip r:embed="rId297">
              <a:extLst/>
            </a:blip>
            <a:stretch>
              <a:fillRect/>
            </a:stretch>
          </p:blipFill>
          <p:spPr>
            <a:xfrm>
              <a:off x="3435" y="4382221"/>
              <a:ext cx="258202" cy="238200"/>
            </a:xfrm>
            <a:prstGeom prst="rect">
              <a:avLst/>
            </a:prstGeom>
            <a:effectLst/>
          </p:spPr>
        </p:pic>
        <p:pic>
          <p:nvPicPr>
            <p:cNvPr id="14169" name="Linea Forma" descr="Linea Forma"/>
            <p:cNvPicPr>
              <a:picLocks noChangeAspect="0"/>
            </p:cNvPicPr>
            <p:nvPr/>
          </p:nvPicPr>
          <p:blipFill>
            <a:blip r:embed="rId298">
              <a:extLst/>
            </a:blip>
            <a:stretch>
              <a:fillRect/>
            </a:stretch>
          </p:blipFill>
          <p:spPr>
            <a:xfrm>
              <a:off x="243996" y="4290446"/>
              <a:ext cx="149782" cy="338158"/>
            </a:xfrm>
            <a:prstGeom prst="rect">
              <a:avLst/>
            </a:prstGeom>
            <a:effectLst/>
          </p:spPr>
        </p:pic>
        <p:pic>
          <p:nvPicPr>
            <p:cNvPr id="14171" name="Linea Forma" descr="Linea Forma"/>
            <p:cNvPicPr>
              <a:picLocks noChangeAspect="0"/>
            </p:cNvPicPr>
            <p:nvPr/>
          </p:nvPicPr>
          <p:blipFill>
            <a:blip r:embed="rId299">
              <a:extLst/>
            </a:blip>
            <a:stretch>
              <a:fillRect/>
            </a:stretch>
          </p:blipFill>
          <p:spPr>
            <a:xfrm>
              <a:off x="352341" y="4283773"/>
              <a:ext cx="113515" cy="325342"/>
            </a:xfrm>
            <a:prstGeom prst="rect">
              <a:avLst/>
            </a:prstGeom>
            <a:effectLst/>
          </p:spPr>
        </p:pic>
        <p:pic>
          <p:nvPicPr>
            <p:cNvPr id="14173" name="Linea Forma" descr="Linea Forma"/>
            <p:cNvPicPr>
              <a:picLocks noChangeAspect="0"/>
            </p:cNvPicPr>
            <p:nvPr/>
          </p:nvPicPr>
          <p:blipFill>
            <a:blip r:embed="rId300">
              <a:extLst/>
            </a:blip>
            <a:stretch>
              <a:fillRect/>
            </a:stretch>
          </p:blipFill>
          <p:spPr>
            <a:xfrm>
              <a:off x="424189" y="4379875"/>
              <a:ext cx="209847" cy="201380"/>
            </a:xfrm>
            <a:prstGeom prst="rect">
              <a:avLst/>
            </a:prstGeom>
            <a:effectLst/>
          </p:spPr>
        </p:pic>
        <p:pic>
          <p:nvPicPr>
            <p:cNvPr id="14175" name="Linea Forma" descr="Linea Forma"/>
            <p:cNvPicPr>
              <a:picLocks noChangeAspect="0"/>
            </p:cNvPicPr>
            <p:nvPr/>
          </p:nvPicPr>
          <p:blipFill>
            <a:blip r:embed="rId301">
              <a:extLst/>
            </a:blip>
            <a:stretch>
              <a:fillRect/>
            </a:stretch>
          </p:blipFill>
          <p:spPr>
            <a:xfrm>
              <a:off x="812605" y="4329395"/>
              <a:ext cx="167856" cy="266503"/>
            </a:xfrm>
            <a:prstGeom prst="rect">
              <a:avLst/>
            </a:prstGeom>
            <a:effectLst/>
          </p:spPr>
        </p:pic>
        <p:pic>
          <p:nvPicPr>
            <p:cNvPr id="14177" name="Linea Forma" descr="Linea Forma"/>
            <p:cNvPicPr>
              <a:picLocks noChangeAspect="0"/>
            </p:cNvPicPr>
            <p:nvPr/>
          </p:nvPicPr>
          <p:blipFill>
            <a:blip r:embed="rId302">
              <a:extLst/>
            </a:blip>
            <a:stretch>
              <a:fillRect/>
            </a:stretch>
          </p:blipFill>
          <p:spPr>
            <a:xfrm>
              <a:off x="947729" y="4391888"/>
              <a:ext cx="94744" cy="241881"/>
            </a:xfrm>
            <a:prstGeom prst="rect">
              <a:avLst/>
            </a:prstGeom>
            <a:effectLst/>
          </p:spPr>
        </p:pic>
        <p:pic>
          <p:nvPicPr>
            <p:cNvPr id="1417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23953" y="4283773"/>
              <a:ext cx="131304" cy="65692"/>
            </a:xfrm>
            <a:prstGeom prst="rect">
              <a:avLst/>
            </a:prstGeom>
            <a:effectLst/>
          </p:spPr>
        </p:pic>
        <p:pic>
          <p:nvPicPr>
            <p:cNvPr id="14181" name="Linea Forma" descr="Linea Forma"/>
            <p:cNvPicPr>
              <a:picLocks noChangeAspect="0"/>
            </p:cNvPicPr>
            <p:nvPr/>
          </p:nvPicPr>
          <p:blipFill>
            <a:blip r:embed="rId303">
              <a:extLst/>
            </a:blip>
            <a:stretch>
              <a:fillRect/>
            </a:stretch>
          </p:blipFill>
          <p:spPr>
            <a:xfrm>
              <a:off x="1061371" y="4395892"/>
              <a:ext cx="85213" cy="257898"/>
            </a:xfrm>
            <a:prstGeom prst="rect">
              <a:avLst/>
            </a:prstGeom>
            <a:effectLst/>
          </p:spPr>
        </p:pic>
        <p:pic>
          <p:nvPicPr>
            <p:cNvPr id="14183" name="Linea Forma" descr="Linea Forma"/>
            <p:cNvPicPr>
              <a:picLocks noChangeAspect="0"/>
            </p:cNvPicPr>
            <p:nvPr/>
          </p:nvPicPr>
          <p:blipFill>
            <a:blip r:embed="rId304">
              <a:extLst/>
            </a:blip>
            <a:stretch>
              <a:fillRect/>
            </a:stretch>
          </p:blipFill>
          <p:spPr>
            <a:xfrm>
              <a:off x="1060870" y="4391888"/>
              <a:ext cx="293269" cy="241880"/>
            </a:xfrm>
            <a:prstGeom prst="rect">
              <a:avLst/>
            </a:prstGeom>
            <a:effectLst/>
          </p:spPr>
        </p:pic>
        <p:pic>
          <p:nvPicPr>
            <p:cNvPr id="14185" name="Linea Forma" descr="Linea Forma"/>
            <p:cNvPicPr>
              <a:picLocks noChangeAspect="0"/>
            </p:cNvPicPr>
            <p:nvPr/>
          </p:nvPicPr>
          <p:blipFill>
            <a:blip r:embed="rId305">
              <a:extLst/>
            </a:blip>
            <a:stretch>
              <a:fillRect/>
            </a:stretch>
          </p:blipFill>
          <p:spPr>
            <a:xfrm>
              <a:off x="1370273" y="4411909"/>
              <a:ext cx="260829" cy="234707"/>
            </a:xfrm>
            <a:prstGeom prst="rect">
              <a:avLst/>
            </a:prstGeom>
            <a:effectLst/>
          </p:spPr>
        </p:pic>
        <p:pic>
          <p:nvPicPr>
            <p:cNvPr id="14187" name="Linea Forma" descr="Linea Forma"/>
            <p:cNvPicPr>
              <a:picLocks noChangeAspect="0"/>
            </p:cNvPicPr>
            <p:nvPr/>
          </p:nvPicPr>
          <p:blipFill>
            <a:blip r:embed="rId306">
              <a:extLst/>
            </a:blip>
            <a:stretch>
              <a:fillRect/>
            </a:stretch>
          </p:blipFill>
          <p:spPr>
            <a:xfrm>
              <a:off x="1591260" y="4287777"/>
              <a:ext cx="87894" cy="349996"/>
            </a:xfrm>
            <a:prstGeom prst="rect">
              <a:avLst/>
            </a:prstGeom>
            <a:effectLst/>
          </p:spPr>
        </p:pic>
        <p:pic>
          <p:nvPicPr>
            <p:cNvPr id="14189" name="Linea Forma" descr="Linea Forma"/>
            <p:cNvPicPr>
              <a:picLocks noChangeAspect="0"/>
            </p:cNvPicPr>
            <p:nvPr/>
          </p:nvPicPr>
          <p:blipFill>
            <a:blip r:embed="rId307">
              <a:extLst/>
            </a:blip>
            <a:stretch>
              <a:fillRect/>
            </a:stretch>
          </p:blipFill>
          <p:spPr>
            <a:xfrm>
              <a:off x="1691939" y="4392617"/>
              <a:ext cx="199442" cy="261173"/>
            </a:xfrm>
            <a:prstGeom prst="rect">
              <a:avLst/>
            </a:prstGeom>
            <a:effectLst/>
          </p:spPr>
        </p:pic>
        <p:pic>
          <p:nvPicPr>
            <p:cNvPr id="14191" name="Linea Forma" descr="Linea Forma"/>
            <p:cNvPicPr>
              <a:picLocks noChangeAspect="0"/>
            </p:cNvPicPr>
            <p:nvPr/>
          </p:nvPicPr>
          <p:blipFill>
            <a:blip r:embed="rId308">
              <a:extLst/>
            </a:blip>
            <a:stretch>
              <a:fillRect/>
            </a:stretch>
          </p:blipFill>
          <p:spPr>
            <a:xfrm>
              <a:off x="1917787" y="4360263"/>
              <a:ext cx="125256" cy="301536"/>
            </a:xfrm>
            <a:prstGeom prst="rect">
              <a:avLst/>
            </a:prstGeom>
            <a:effectLst/>
          </p:spPr>
        </p:pic>
        <p:pic>
          <p:nvPicPr>
            <p:cNvPr id="14193" name="Linea Forma" descr="Linea Forma"/>
            <p:cNvPicPr>
              <a:picLocks noChangeAspect="0"/>
            </p:cNvPicPr>
            <p:nvPr/>
          </p:nvPicPr>
          <p:blipFill>
            <a:blip r:embed="rId309">
              <a:extLst/>
            </a:blip>
            <a:stretch>
              <a:fillRect/>
            </a:stretch>
          </p:blipFill>
          <p:spPr>
            <a:xfrm>
              <a:off x="1909779" y="4410992"/>
              <a:ext cx="263789" cy="214768"/>
            </a:xfrm>
            <a:prstGeom prst="rect">
              <a:avLst/>
            </a:prstGeom>
            <a:effectLst/>
          </p:spPr>
        </p:pic>
        <p:pic>
          <p:nvPicPr>
            <p:cNvPr id="1419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61170" y="4339832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4197" name="Linea Forma" descr="Linea Forma"/>
            <p:cNvPicPr>
              <a:picLocks noChangeAspect="0"/>
            </p:cNvPicPr>
            <p:nvPr/>
          </p:nvPicPr>
          <p:blipFill>
            <a:blip r:embed="rId310">
              <a:extLst/>
            </a:blip>
            <a:stretch>
              <a:fillRect/>
            </a:stretch>
          </p:blipFill>
          <p:spPr>
            <a:xfrm>
              <a:off x="2168314" y="4405315"/>
              <a:ext cx="216654" cy="184952"/>
            </a:xfrm>
            <a:prstGeom prst="rect">
              <a:avLst/>
            </a:prstGeom>
            <a:effectLst/>
          </p:spPr>
        </p:pic>
        <p:pic>
          <p:nvPicPr>
            <p:cNvPr id="14199" name="Linea Forma" descr="Linea Forma"/>
            <p:cNvPicPr>
              <a:picLocks noChangeAspect="0"/>
            </p:cNvPicPr>
            <p:nvPr/>
          </p:nvPicPr>
          <p:blipFill>
            <a:blip r:embed="rId311">
              <a:extLst/>
            </a:blip>
            <a:stretch>
              <a:fillRect/>
            </a:stretch>
          </p:blipFill>
          <p:spPr>
            <a:xfrm>
              <a:off x="2360574" y="4356922"/>
              <a:ext cx="155475" cy="264834"/>
            </a:xfrm>
            <a:prstGeom prst="rect">
              <a:avLst/>
            </a:prstGeom>
            <a:effectLst/>
          </p:spPr>
        </p:pic>
        <p:pic>
          <p:nvPicPr>
            <p:cNvPr id="14201" name="Linea Forma" descr="Linea Forma"/>
            <p:cNvPicPr>
              <a:picLocks noChangeAspect="0"/>
            </p:cNvPicPr>
            <p:nvPr/>
          </p:nvPicPr>
          <p:blipFill>
            <a:blip r:embed="rId312">
              <a:extLst/>
            </a:blip>
            <a:stretch>
              <a:fillRect/>
            </a:stretch>
          </p:blipFill>
          <p:spPr>
            <a:xfrm>
              <a:off x="2542456" y="4391888"/>
              <a:ext cx="77705" cy="229868"/>
            </a:xfrm>
            <a:prstGeom prst="rect">
              <a:avLst/>
            </a:prstGeom>
            <a:effectLst/>
          </p:spPr>
        </p:pic>
        <p:pic>
          <p:nvPicPr>
            <p:cNvPr id="1420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561706" y="4291781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205" name="Linea Linea" descr="Linea Linea"/>
            <p:cNvPicPr>
              <a:picLocks noChangeAspect="0"/>
            </p:cNvPicPr>
            <p:nvPr/>
          </p:nvPicPr>
          <p:blipFill>
            <a:blip r:embed="rId313">
              <a:extLst/>
            </a:blip>
            <a:stretch>
              <a:fillRect/>
            </a:stretch>
          </p:blipFill>
          <p:spPr>
            <a:xfrm>
              <a:off x="2338237" y="4479982"/>
              <a:ext cx="81710" cy="165799"/>
            </a:xfrm>
            <a:prstGeom prst="rect">
              <a:avLst/>
            </a:prstGeom>
            <a:effectLst/>
          </p:spPr>
        </p:pic>
        <p:pic>
          <p:nvPicPr>
            <p:cNvPr id="14207" name="Linea Forma" descr="Linea Forma"/>
            <p:cNvPicPr>
              <a:picLocks noChangeAspect="0"/>
            </p:cNvPicPr>
            <p:nvPr/>
          </p:nvPicPr>
          <p:blipFill>
            <a:blip r:embed="rId314">
              <a:extLst/>
            </a:blip>
            <a:stretch>
              <a:fillRect/>
            </a:stretch>
          </p:blipFill>
          <p:spPr>
            <a:xfrm>
              <a:off x="2874480" y="4357943"/>
              <a:ext cx="219626" cy="236177"/>
            </a:xfrm>
            <a:prstGeom prst="rect">
              <a:avLst/>
            </a:prstGeom>
            <a:effectLst/>
          </p:spPr>
        </p:pic>
        <p:pic>
          <p:nvPicPr>
            <p:cNvPr id="14209" name="Linea Forma" descr="Linea Forma"/>
            <p:cNvPicPr>
              <a:picLocks noChangeAspect="0"/>
            </p:cNvPicPr>
            <p:nvPr/>
          </p:nvPicPr>
          <p:blipFill>
            <a:blip r:embed="rId315">
              <a:extLst/>
            </a:blip>
            <a:stretch>
              <a:fillRect/>
            </a:stretch>
          </p:blipFill>
          <p:spPr>
            <a:xfrm>
              <a:off x="3355325" y="4335828"/>
              <a:ext cx="93723" cy="404261"/>
            </a:xfrm>
            <a:prstGeom prst="rect">
              <a:avLst/>
            </a:prstGeom>
            <a:effectLst/>
          </p:spPr>
        </p:pic>
        <p:pic>
          <p:nvPicPr>
            <p:cNvPr id="14211" name="Linea Forma" descr="Linea Forma"/>
            <p:cNvPicPr>
              <a:picLocks noChangeAspect="0"/>
            </p:cNvPicPr>
            <p:nvPr/>
          </p:nvPicPr>
          <p:blipFill>
            <a:blip r:embed="rId316">
              <a:extLst/>
            </a:blip>
            <a:stretch>
              <a:fillRect/>
            </a:stretch>
          </p:blipFill>
          <p:spPr>
            <a:xfrm>
              <a:off x="3322042" y="4379162"/>
              <a:ext cx="203392" cy="221944"/>
            </a:xfrm>
            <a:prstGeom prst="rect">
              <a:avLst/>
            </a:prstGeom>
            <a:effectLst/>
          </p:spPr>
        </p:pic>
        <p:pic>
          <p:nvPicPr>
            <p:cNvPr id="14213" name="Linea Forma" descr="Linea Forma"/>
            <p:cNvPicPr>
              <a:picLocks noChangeAspect="0"/>
            </p:cNvPicPr>
            <p:nvPr/>
          </p:nvPicPr>
          <p:blipFill>
            <a:blip r:embed="rId317">
              <a:extLst/>
            </a:blip>
            <a:stretch>
              <a:fillRect/>
            </a:stretch>
          </p:blipFill>
          <p:spPr>
            <a:xfrm>
              <a:off x="3531782" y="4363144"/>
              <a:ext cx="173540" cy="231917"/>
            </a:xfrm>
            <a:prstGeom prst="rect">
              <a:avLst/>
            </a:prstGeom>
            <a:effectLst/>
          </p:spPr>
        </p:pic>
        <p:pic>
          <p:nvPicPr>
            <p:cNvPr id="14215" name="Linea Forma" descr="Linea Forma"/>
            <p:cNvPicPr>
              <a:picLocks noChangeAspect="0"/>
            </p:cNvPicPr>
            <p:nvPr/>
          </p:nvPicPr>
          <p:blipFill>
            <a:blip r:embed="rId318">
              <a:extLst/>
            </a:blip>
            <a:stretch>
              <a:fillRect/>
            </a:stretch>
          </p:blipFill>
          <p:spPr>
            <a:xfrm>
              <a:off x="3659890" y="4376628"/>
              <a:ext cx="216700" cy="220843"/>
            </a:xfrm>
            <a:prstGeom prst="rect">
              <a:avLst/>
            </a:prstGeom>
            <a:effectLst/>
          </p:spPr>
        </p:pic>
        <p:pic>
          <p:nvPicPr>
            <p:cNvPr id="14217" name="Linea Forma" descr="Linea Forma"/>
            <p:cNvPicPr>
              <a:picLocks noChangeAspect="0"/>
            </p:cNvPicPr>
            <p:nvPr/>
          </p:nvPicPr>
          <p:blipFill>
            <a:blip r:embed="rId319">
              <a:extLst/>
            </a:blip>
            <a:stretch>
              <a:fillRect/>
            </a:stretch>
          </p:blipFill>
          <p:spPr>
            <a:xfrm>
              <a:off x="3868502" y="4353570"/>
              <a:ext cx="209982" cy="451971"/>
            </a:xfrm>
            <a:prstGeom prst="rect">
              <a:avLst/>
            </a:prstGeom>
            <a:effectLst/>
          </p:spPr>
        </p:pic>
        <p:pic>
          <p:nvPicPr>
            <p:cNvPr id="14219" name="Linea Forma" descr="Linea Forma"/>
            <p:cNvPicPr>
              <a:picLocks noChangeAspect="0"/>
            </p:cNvPicPr>
            <p:nvPr/>
          </p:nvPicPr>
          <p:blipFill>
            <a:blip r:embed="rId320">
              <a:extLst/>
            </a:blip>
            <a:stretch>
              <a:fillRect/>
            </a:stretch>
          </p:blipFill>
          <p:spPr>
            <a:xfrm>
              <a:off x="4084272" y="4343279"/>
              <a:ext cx="161628" cy="270159"/>
            </a:xfrm>
            <a:prstGeom prst="rect">
              <a:avLst/>
            </a:prstGeom>
            <a:effectLst/>
          </p:spPr>
        </p:pic>
        <p:pic>
          <p:nvPicPr>
            <p:cNvPr id="14221" name="Linea Forma" descr="Linea Forma"/>
            <p:cNvPicPr>
              <a:picLocks noChangeAspect="0"/>
            </p:cNvPicPr>
            <p:nvPr/>
          </p:nvPicPr>
          <p:blipFill>
            <a:blip r:embed="rId321">
              <a:extLst/>
            </a:blip>
            <a:stretch>
              <a:fillRect/>
            </a:stretch>
          </p:blipFill>
          <p:spPr>
            <a:xfrm>
              <a:off x="4157012" y="4371867"/>
              <a:ext cx="253064" cy="241881"/>
            </a:xfrm>
            <a:prstGeom prst="rect">
              <a:avLst/>
            </a:prstGeom>
            <a:effectLst/>
          </p:spPr>
        </p:pic>
        <p:pic>
          <p:nvPicPr>
            <p:cNvPr id="14223" name="Linea Forma" descr="Linea Forma"/>
            <p:cNvPicPr>
              <a:picLocks noChangeAspect="0"/>
            </p:cNvPicPr>
            <p:nvPr/>
          </p:nvPicPr>
          <p:blipFill>
            <a:blip r:embed="rId322">
              <a:extLst/>
            </a:blip>
            <a:stretch>
              <a:fillRect/>
            </a:stretch>
          </p:blipFill>
          <p:spPr>
            <a:xfrm>
              <a:off x="4404448" y="4359690"/>
              <a:ext cx="261902" cy="259520"/>
            </a:xfrm>
            <a:prstGeom prst="rect">
              <a:avLst/>
            </a:prstGeom>
            <a:effectLst/>
          </p:spPr>
        </p:pic>
        <p:pic>
          <p:nvPicPr>
            <p:cNvPr id="14225" name="Linea Forma" descr="Linea Forma"/>
            <p:cNvPicPr>
              <a:picLocks noChangeAspect="0"/>
            </p:cNvPicPr>
            <p:nvPr/>
          </p:nvPicPr>
          <p:blipFill>
            <a:blip r:embed="rId323">
              <a:extLst/>
            </a:blip>
            <a:stretch>
              <a:fillRect/>
            </a:stretch>
          </p:blipFill>
          <p:spPr>
            <a:xfrm>
              <a:off x="4676968" y="4374376"/>
              <a:ext cx="257669" cy="239534"/>
            </a:xfrm>
            <a:prstGeom prst="rect">
              <a:avLst/>
            </a:prstGeom>
            <a:effectLst/>
          </p:spPr>
        </p:pic>
        <p:pic>
          <p:nvPicPr>
            <p:cNvPr id="14227" name="Linea Forma" descr="Linea Forma"/>
            <p:cNvPicPr>
              <a:picLocks noChangeAspect="0"/>
            </p:cNvPicPr>
            <p:nvPr/>
          </p:nvPicPr>
          <p:blipFill>
            <a:blip r:embed="rId324">
              <a:extLst/>
            </a:blip>
            <a:stretch>
              <a:fillRect/>
            </a:stretch>
          </p:blipFill>
          <p:spPr>
            <a:xfrm>
              <a:off x="4956724" y="4359095"/>
              <a:ext cx="213300" cy="286687"/>
            </a:xfrm>
            <a:prstGeom prst="rect">
              <a:avLst/>
            </a:prstGeom>
            <a:effectLst/>
          </p:spPr>
        </p:pic>
        <p:pic>
          <p:nvPicPr>
            <p:cNvPr id="14229" name="Linea Forma" descr="Linea Forma"/>
            <p:cNvPicPr>
              <a:picLocks noChangeAspect="0"/>
            </p:cNvPicPr>
            <p:nvPr/>
          </p:nvPicPr>
          <p:blipFill>
            <a:blip r:embed="rId325">
              <a:extLst/>
            </a:blip>
            <a:stretch>
              <a:fillRect/>
            </a:stretch>
          </p:blipFill>
          <p:spPr>
            <a:xfrm>
              <a:off x="5201300" y="4349256"/>
              <a:ext cx="128276" cy="304534"/>
            </a:xfrm>
            <a:prstGeom prst="rect">
              <a:avLst/>
            </a:prstGeom>
            <a:effectLst/>
          </p:spPr>
        </p:pic>
        <p:pic>
          <p:nvPicPr>
            <p:cNvPr id="14231" name="Linea Forma" descr="Linea Forma"/>
            <p:cNvPicPr>
              <a:picLocks noChangeAspect="0"/>
            </p:cNvPicPr>
            <p:nvPr/>
          </p:nvPicPr>
          <p:blipFill>
            <a:blip r:embed="rId326">
              <a:extLst/>
            </a:blip>
            <a:stretch>
              <a:fillRect/>
            </a:stretch>
          </p:blipFill>
          <p:spPr>
            <a:xfrm>
              <a:off x="5169266" y="4424610"/>
              <a:ext cx="285292" cy="209159"/>
            </a:xfrm>
            <a:prstGeom prst="rect">
              <a:avLst/>
            </a:prstGeom>
            <a:effectLst/>
          </p:spPr>
        </p:pic>
        <p:pic>
          <p:nvPicPr>
            <p:cNvPr id="1423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356696" y="4355850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235" name="Linea Forma" descr="Linea Forma"/>
            <p:cNvPicPr>
              <a:picLocks noChangeAspect="0"/>
            </p:cNvPicPr>
            <p:nvPr/>
          </p:nvPicPr>
          <p:blipFill>
            <a:blip r:embed="rId327">
              <a:extLst/>
            </a:blip>
            <a:stretch>
              <a:fillRect/>
            </a:stretch>
          </p:blipFill>
          <p:spPr>
            <a:xfrm>
              <a:off x="5460222" y="4360417"/>
              <a:ext cx="219212" cy="244629"/>
            </a:xfrm>
            <a:prstGeom prst="rect">
              <a:avLst/>
            </a:prstGeom>
            <a:effectLst/>
          </p:spPr>
        </p:pic>
        <p:pic>
          <p:nvPicPr>
            <p:cNvPr id="14237" name="Linea Forma" descr="Linea Forma"/>
            <p:cNvPicPr>
              <a:picLocks noChangeAspect="0"/>
            </p:cNvPicPr>
            <p:nvPr/>
          </p:nvPicPr>
          <p:blipFill>
            <a:blip r:embed="rId328">
              <a:extLst/>
            </a:blip>
            <a:stretch>
              <a:fillRect/>
            </a:stretch>
          </p:blipFill>
          <p:spPr>
            <a:xfrm>
              <a:off x="5701836" y="4362250"/>
              <a:ext cx="175867" cy="259506"/>
            </a:xfrm>
            <a:prstGeom prst="rect">
              <a:avLst/>
            </a:prstGeom>
            <a:effectLst/>
          </p:spPr>
        </p:pic>
        <p:pic>
          <p:nvPicPr>
            <p:cNvPr id="14239" name="Linea Forma" descr="Linea Forma"/>
            <p:cNvPicPr>
              <a:picLocks noChangeAspect="0"/>
            </p:cNvPicPr>
            <p:nvPr/>
          </p:nvPicPr>
          <p:blipFill>
            <a:blip r:embed="rId329">
              <a:extLst/>
            </a:blip>
            <a:stretch>
              <a:fillRect/>
            </a:stretch>
          </p:blipFill>
          <p:spPr>
            <a:xfrm>
              <a:off x="5877055" y="4349537"/>
              <a:ext cx="266876" cy="251649"/>
            </a:xfrm>
            <a:prstGeom prst="rect">
              <a:avLst/>
            </a:prstGeom>
            <a:effectLst/>
          </p:spPr>
        </p:pic>
        <p:pic>
          <p:nvPicPr>
            <p:cNvPr id="14241" name="Linea Forma" descr="Linea Forma"/>
            <p:cNvPicPr>
              <a:picLocks noChangeAspect="0"/>
            </p:cNvPicPr>
            <p:nvPr/>
          </p:nvPicPr>
          <p:blipFill>
            <a:blip r:embed="rId330">
              <a:extLst/>
            </a:blip>
            <a:stretch>
              <a:fillRect/>
            </a:stretch>
          </p:blipFill>
          <p:spPr>
            <a:xfrm>
              <a:off x="6354534" y="4322752"/>
              <a:ext cx="288598" cy="257768"/>
            </a:xfrm>
            <a:prstGeom prst="rect">
              <a:avLst/>
            </a:prstGeom>
            <a:effectLst/>
          </p:spPr>
        </p:pic>
        <p:pic>
          <p:nvPicPr>
            <p:cNvPr id="14243" name="Linea Forma" descr="Linea Forma"/>
            <p:cNvPicPr>
              <a:picLocks noChangeAspect="0"/>
            </p:cNvPicPr>
            <p:nvPr/>
          </p:nvPicPr>
          <p:blipFill>
            <a:blip r:embed="rId331">
              <a:extLst/>
            </a:blip>
            <a:stretch>
              <a:fillRect/>
            </a:stretch>
          </p:blipFill>
          <p:spPr>
            <a:xfrm>
              <a:off x="6639435" y="4328495"/>
              <a:ext cx="213255" cy="265231"/>
            </a:xfrm>
            <a:prstGeom prst="rect">
              <a:avLst/>
            </a:prstGeom>
            <a:effectLst/>
          </p:spPr>
        </p:pic>
        <p:pic>
          <p:nvPicPr>
            <p:cNvPr id="14245" name="Linea Forma" descr="Linea Forma"/>
            <p:cNvPicPr>
              <a:picLocks noChangeAspect="0"/>
            </p:cNvPicPr>
            <p:nvPr/>
          </p:nvPicPr>
          <p:blipFill>
            <a:blip r:embed="rId332">
              <a:extLst/>
            </a:blip>
            <a:stretch>
              <a:fillRect/>
            </a:stretch>
          </p:blipFill>
          <p:spPr>
            <a:xfrm>
              <a:off x="7013852" y="4282042"/>
              <a:ext cx="703763" cy="312878"/>
            </a:xfrm>
            <a:prstGeom prst="rect">
              <a:avLst/>
            </a:prstGeom>
            <a:effectLst/>
          </p:spPr>
        </p:pic>
        <p:pic>
          <p:nvPicPr>
            <p:cNvPr id="14247" name="Linea Forma" descr="Linea Forma"/>
            <p:cNvPicPr>
              <a:picLocks noChangeAspect="0"/>
            </p:cNvPicPr>
            <p:nvPr/>
          </p:nvPicPr>
          <p:blipFill>
            <a:blip r:embed="rId333">
              <a:extLst/>
            </a:blip>
            <a:stretch>
              <a:fillRect/>
            </a:stretch>
          </p:blipFill>
          <p:spPr>
            <a:xfrm>
              <a:off x="7724000" y="4351845"/>
              <a:ext cx="101730" cy="358005"/>
            </a:xfrm>
            <a:prstGeom prst="rect">
              <a:avLst/>
            </a:prstGeom>
            <a:effectLst/>
          </p:spPr>
        </p:pic>
        <p:pic>
          <p:nvPicPr>
            <p:cNvPr id="14249" name="Linea Forma" descr="Linea Forma"/>
            <p:cNvPicPr>
              <a:picLocks noChangeAspect="0"/>
            </p:cNvPicPr>
            <p:nvPr/>
          </p:nvPicPr>
          <p:blipFill>
            <a:blip r:embed="rId334">
              <a:extLst/>
            </a:blip>
            <a:stretch>
              <a:fillRect/>
            </a:stretch>
          </p:blipFill>
          <p:spPr>
            <a:xfrm>
              <a:off x="7726643" y="4363813"/>
              <a:ext cx="201428" cy="214396"/>
            </a:xfrm>
            <a:prstGeom prst="rect">
              <a:avLst/>
            </a:prstGeom>
            <a:effectLst/>
          </p:spPr>
        </p:pic>
        <p:pic>
          <p:nvPicPr>
            <p:cNvPr id="14251" name="Linea Forma" descr="Linea Forma"/>
            <p:cNvPicPr>
              <a:picLocks noChangeAspect="0"/>
            </p:cNvPicPr>
            <p:nvPr/>
          </p:nvPicPr>
          <p:blipFill>
            <a:blip r:embed="rId335">
              <a:extLst/>
            </a:blip>
            <a:stretch>
              <a:fillRect/>
            </a:stretch>
          </p:blipFill>
          <p:spPr>
            <a:xfrm>
              <a:off x="7884171" y="4366816"/>
              <a:ext cx="205843" cy="199593"/>
            </a:xfrm>
            <a:prstGeom prst="rect">
              <a:avLst/>
            </a:prstGeom>
            <a:effectLst/>
          </p:spPr>
        </p:pic>
        <p:pic>
          <p:nvPicPr>
            <p:cNvPr id="14253" name="Linea Forma" descr="Linea Forma"/>
            <p:cNvPicPr>
              <a:picLocks noChangeAspect="0"/>
            </p:cNvPicPr>
            <p:nvPr/>
          </p:nvPicPr>
          <p:blipFill>
            <a:blip r:embed="rId336">
              <a:extLst/>
            </a:blip>
            <a:stretch>
              <a:fillRect/>
            </a:stretch>
          </p:blipFill>
          <p:spPr>
            <a:xfrm>
              <a:off x="8056495" y="4370007"/>
              <a:ext cx="177673" cy="200407"/>
            </a:xfrm>
            <a:prstGeom prst="rect">
              <a:avLst/>
            </a:prstGeom>
            <a:effectLst/>
          </p:spPr>
        </p:pic>
        <p:pic>
          <p:nvPicPr>
            <p:cNvPr id="14255" name="Linea Forma" descr="Linea Forma"/>
            <p:cNvPicPr>
              <a:picLocks noChangeAspect="0"/>
            </p:cNvPicPr>
            <p:nvPr/>
          </p:nvPicPr>
          <p:blipFill>
            <a:blip r:embed="rId337">
              <a:extLst/>
            </a:blip>
            <a:stretch>
              <a:fillRect/>
            </a:stretch>
          </p:blipFill>
          <p:spPr>
            <a:xfrm>
              <a:off x="52059" y="4804330"/>
              <a:ext cx="129492" cy="230382"/>
            </a:xfrm>
            <a:prstGeom prst="rect">
              <a:avLst/>
            </a:prstGeom>
            <a:effectLst/>
          </p:spPr>
        </p:pic>
        <p:pic>
          <p:nvPicPr>
            <p:cNvPr id="1425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985" y="4720239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4259" name="Linea Forma" descr="Linea Forma"/>
            <p:cNvPicPr>
              <a:picLocks noChangeAspect="0"/>
            </p:cNvPicPr>
            <p:nvPr/>
          </p:nvPicPr>
          <p:blipFill>
            <a:blip r:embed="rId338">
              <a:extLst/>
            </a:blip>
            <a:stretch>
              <a:fillRect/>
            </a:stretch>
          </p:blipFill>
          <p:spPr>
            <a:xfrm>
              <a:off x="164244" y="4794262"/>
              <a:ext cx="184831" cy="251948"/>
            </a:xfrm>
            <a:prstGeom prst="rect">
              <a:avLst/>
            </a:prstGeom>
            <a:effectLst/>
          </p:spPr>
        </p:pic>
        <p:pic>
          <p:nvPicPr>
            <p:cNvPr id="14261" name="Linea Forma" descr="Linea Forma"/>
            <p:cNvPicPr>
              <a:picLocks noChangeAspect="0"/>
            </p:cNvPicPr>
            <p:nvPr/>
          </p:nvPicPr>
          <p:blipFill>
            <a:blip r:embed="rId339">
              <a:extLst/>
            </a:blip>
            <a:stretch>
              <a:fillRect/>
            </a:stretch>
          </p:blipFill>
          <p:spPr>
            <a:xfrm>
              <a:off x="356116" y="4732252"/>
              <a:ext cx="101731" cy="289932"/>
            </a:xfrm>
            <a:prstGeom prst="rect">
              <a:avLst/>
            </a:prstGeom>
            <a:effectLst/>
          </p:spPr>
        </p:pic>
        <p:pic>
          <p:nvPicPr>
            <p:cNvPr id="14263" name="Linea Forma" descr="Linea Forma"/>
            <p:cNvPicPr>
              <a:picLocks noChangeAspect="0"/>
            </p:cNvPicPr>
            <p:nvPr/>
          </p:nvPicPr>
          <p:blipFill>
            <a:blip r:embed="rId340">
              <a:extLst/>
            </a:blip>
            <a:stretch>
              <a:fillRect/>
            </a:stretch>
          </p:blipFill>
          <p:spPr>
            <a:xfrm>
              <a:off x="304505" y="4758894"/>
              <a:ext cx="245441" cy="87102"/>
            </a:xfrm>
            <a:prstGeom prst="rect">
              <a:avLst/>
            </a:prstGeom>
            <a:effectLst/>
          </p:spPr>
        </p:pic>
        <p:pic>
          <p:nvPicPr>
            <p:cNvPr id="14265" name="Linea Forma" descr="Linea Forma"/>
            <p:cNvPicPr>
              <a:picLocks noChangeAspect="0"/>
            </p:cNvPicPr>
            <p:nvPr/>
          </p:nvPicPr>
          <p:blipFill>
            <a:blip r:embed="rId341">
              <a:extLst/>
            </a:blip>
            <a:stretch>
              <a:fillRect/>
            </a:stretch>
          </p:blipFill>
          <p:spPr>
            <a:xfrm>
              <a:off x="420185" y="4828678"/>
              <a:ext cx="273915" cy="230966"/>
            </a:xfrm>
            <a:prstGeom prst="rect">
              <a:avLst/>
            </a:prstGeom>
            <a:effectLst/>
          </p:spPr>
        </p:pic>
        <p:pic>
          <p:nvPicPr>
            <p:cNvPr id="14267" name="Linea Forma" descr="Linea Forma"/>
            <p:cNvPicPr>
              <a:picLocks noChangeAspect="0"/>
            </p:cNvPicPr>
            <p:nvPr/>
          </p:nvPicPr>
          <p:blipFill>
            <a:blip r:embed="rId342">
              <a:extLst/>
            </a:blip>
            <a:stretch>
              <a:fillRect/>
            </a:stretch>
          </p:blipFill>
          <p:spPr>
            <a:xfrm>
              <a:off x="340099" y="4701291"/>
              <a:ext cx="81709" cy="124683"/>
            </a:xfrm>
            <a:prstGeom prst="rect">
              <a:avLst/>
            </a:prstGeom>
            <a:effectLst/>
          </p:spPr>
        </p:pic>
        <p:pic>
          <p:nvPicPr>
            <p:cNvPr id="14269" name="Linea Forma" descr="Linea Forma"/>
            <p:cNvPicPr>
              <a:picLocks noChangeAspect="0"/>
            </p:cNvPicPr>
            <p:nvPr/>
          </p:nvPicPr>
          <p:blipFill>
            <a:blip r:embed="rId343">
              <a:extLst/>
            </a:blip>
            <a:stretch>
              <a:fillRect/>
            </a:stretch>
          </p:blipFill>
          <p:spPr>
            <a:xfrm>
              <a:off x="626803" y="4834862"/>
              <a:ext cx="242161" cy="408412"/>
            </a:xfrm>
            <a:prstGeom prst="rect">
              <a:avLst/>
            </a:prstGeom>
            <a:effectLst/>
          </p:spPr>
        </p:pic>
        <p:pic>
          <p:nvPicPr>
            <p:cNvPr id="14271" name="Linea Forma" descr="Linea Forma"/>
            <p:cNvPicPr>
              <a:picLocks noChangeAspect="0"/>
            </p:cNvPicPr>
            <p:nvPr/>
          </p:nvPicPr>
          <p:blipFill>
            <a:blip r:embed="rId344">
              <a:extLst/>
            </a:blip>
            <a:stretch>
              <a:fillRect/>
            </a:stretch>
          </p:blipFill>
          <p:spPr>
            <a:xfrm>
              <a:off x="836942" y="4798458"/>
              <a:ext cx="209535" cy="277166"/>
            </a:xfrm>
            <a:prstGeom prst="rect">
              <a:avLst/>
            </a:prstGeom>
            <a:effectLst/>
          </p:spPr>
        </p:pic>
        <p:pic>
          <p:nvPicPr>
            <p:cNvPr id="14273" name="Linea Forma" descr="Linea Forma"/>
            <p:cNvPicPr>
              <a:picLocks noChangeAspect="0"/>
            </p:cNvPicPr>
            <p:nvPr/>
          </p:nvPicPr>
          <p:blipFill>
            <a:blip r:embed="rId345">
              <a:extLst/>
            </a:blip>
            <a:stretch>
              <a:fillRect/>
            </a:stretch>
          </p:blipFill>
          <p:spPr>
            <a:xfrm>
              <a:off x="992797" y="4840430"/>
              <a:ext cx="269911" cy="219959"/>
            </a:xfrm>
            <a:prstGeom prst="rect">
              <a:avLst/>
            </a:prstGeom>
            <a:effectLst/>
          </p:spPr>
        </p:pic>
        <p:pic>
          <p:nvPicPr>
            <p:cNvPr id="14275" name="Linea Forma" descr="Linea Forma"/>
            <p:cNvPicPr>
              <a:picLocks noChangeAspect="0"/>
            </p:cNvPicPr>
            <p:nvPr/>
          </p:nvPicPr>
          <p:blipFill>
            <a:blip r:embed="rId346">
              <a:extLst/>
            </a:blip>
            <a:stretch>
              <a:fillRect/>
            </a:stretch>
          </p:blipFill>
          <p:spPr>
            <a:xfrm>
              <a:off x="1213627" y="4750747"/>
              <a:ext cx="129167" cy="317541"/>
            </a:xfrm>
            <a:prstGeom prst="rect">
              <a:avLst/>
            </a:prstGeom>
            <a:effectLst/>
          </p:spPr>
        </p:pic>
        <p:pic>
          <p:nvPicPr>
            <p:cNvPr id="14277" name="Linea Forma" descr="Linea Forma"/>
            <p:cNvPicPr>
              <a:picLocks noChangeAspect="0"/>
            </p:cNvPicPr>
            <p:nvPr/>
          </p:nvPicPr>
          <p:blipFill>
            <a:blip r:embed="rId347">
              <a:extLst/>
            </a:blip>
            <a:stretch>
              <a:fillRect/>
            </a:stretch>
          </p:blipFill>
          <p:spPr>
            <a:xfrm>
              <a:off x="1160977" y="4804648"/>
              <a:ext cx="253894" cy="85395"/>
            </a:xfrm>
            <a:prstGeom prst="rect">
              <a:avLst/>
            </a:prstGeom>
            <a:effectLst/>
          </p:spPr>
        </p:pic>
        <p:pic>
          <p:nvPicPr>
            <p:cNvPr id="14279" name="Linea Forma" descr="Linea Forma"/>
            <p:cNvPicPr>
              <a:picLocks noChangeAspect="0"/>
            </p:cNvPicPr>
            <p:nvPr/>
          </p:nvPicPr>
          <p:blipFill>
            <a:blip r:embed="rId348">
              <a:extLst/>
            </a:blip>
            <a:stretch>
              <a:fillRect/>
            </a:stretch>
          </p:blipFill>
          <p:spPr>
            <a:xfrm>
              <a:off x="1328704" y="4868679"/>
              <a:ext cx="250343" cy="197553"/>
            </a:xfrm>
            <a:prstGeom prst="rect">
              <a:avLst/>
            </a:prstGeom>
            <a:effectLst/>
          </p:spPr>
        </p:pic>
        <p:pic>
          <p:nvPicPr>
            <p:cNvPr id="14281" name="Linea Forma" descr="Linea Forma"/>
            <p:cNvPicPr>
              <a:picLocks noChangeAspect="0"/>
            </p:cNvPicPr>
            <p:nvPr/>
          </p:nvPicPr>
          <p:blipFill>
            <a:blip r:embed="rId349">
              <a:extLst/>
            </a:blip>
            <a:stretch>
              <a:fillRect/>
            </a:stretch>
          </p:blipFill>
          <p:spPr>
            <a:xfrm>
              <a:off x="1762450" y="4803939"/>
              <a:ext cx="321473" cy="262688"/>
            </a:xfrm>
            <a:prstGeom prst="rect">
              <a:avLst/>
            </a:prstGeom>
            <a:effectLst/>
          </p:spPr>
        </p:pic>
        <p:pic>
          <p:nvPicPr>
            <p:cNvPr id="14283" name="Linea Forma" descr="Linea Forma"/>
            <p:cNvPicPr>
              <a:picLocks noChangeAspect="0"/>
            </p:cNvPicPr>
            <p:nvPr/>
          </p:nvPicPr>
          <p:blipFill>
            <a:blip r:embed="rId350">
              <a:extLst/>
            </a:blip>
            <a:stretch>
              <a:fillRect/>
            </a:stretch>
          </p:blipFill>
          <p:spPr>
            <a:xfrm>
              <a:off x="2065946" y="4816971"/>
              <a:ext cx="209846" cy="257269"/>
            </a:xfrm>
            <a:prstGeom prst="rect">
              <a:avLst/>
            </a:prstGeom>
            <a:effectLst/>
          </p:spPr>
        </p:pic>
        <p:pic>
          <p:nvPicPr>
            <p:cNvPr id="14285" name="Linea Forma" descr="Linea Forma"/>
            <p:cNvPicPr>
              <a:picLocks noChangeAspect="0"/>
            </p:cNvPicPr>
            <p:nvPr/>
          </p:nvPicPr>
          <p:blipFill>
            <a:blip r:embed="rId351">
              <a:extLst/>
            </a:blip>
            <a:stretch>
              <a:fillRect/>
            </a:stretch>
          </p:blipFill>
          <p:spPr>
            <a:xfrm>
              <a:off x="2453027" y="4800325"/>
              <a:ext cx="239211" cy="256453"/>
            </a:xfrm>
            <a:prstGeom prst="rect">
              <a:avLst/>
            </a:prstGeom>
            <a:effectLst/>
          </p:spPr>
        </p:pic>
        <p:pic>
          <p:nvPicPr>
            <p:cNvPr id="14287" name="Linea Forma" descr="Linea Forma"/>
            <p:cNvPicPr>
              <a:picLocks noChangeAspect="0"/>
            </p:cNvPicPr>
            <p:nvPr/>
          </p:nvPicPr>
          <p:blipFill>
            <a:blip r:embed="rId352">
              <a:extLst/>
            </a:blip>
            <a:stretch>
              <a:fillRect/>
            </a:stretch>
          </p:blipFill>
          <p:spPr>
            <a:xfrm>
              <a:off x="2689063" y="4804330"/>
              <a:ext cx="103282" cy="470124"/>
            </a:xfrm>
            <a:prstGeom prst="rect">
              <a:avLst/>
            </a:prstGeom>
            <a:effectLst/>
          </p:spPr>
        </p:pic>
        <p:pic>
          <p:nvPicPr>
            <p:cNvPr id="14289" name="Linea Forma" descr="Linea Forma"/>
            <p:cNvPicPr>
              <a:picLocks noChangeAspect="0"/>
            </p:cNvPicPr>
            <p:nvPr/>
          </p:nvPicPr>
          <p:blipFill>
            <a:blip r:embed="rId353">
              <a:extLst/>
            </a:blip>
            <a:stretch>
              <a:fillRect/>
            </a:stretch>
          </p:blipFill>
          <p:spPr>
            <a:xfrm>
              <a:off x="2690614" y="4820057"/>
              <a:ext cx="178107" cy="230975"/>
            </a:xfrm>
            <a:prstGeom prst="rect">
              <a:avLst/>
            </a:prstGeom>
            <a:effectLst/>
          </p:spPr>
        </p:pic>
        <p:pic>
          <p:nvPicPr>
            <p:cNvPr id="14291" name="Linea Forma" descr="Linea Forma"/>
            <p:cNvPicPr>
              <a:picLocks noChangeAspect="0"/>
            </p:cNvPicPr>
            <p:nvPr/>
          </p:nvPicPr>
          <p:blipFill>
            <a:blip r:embed="rId354">
              <a:extLst/>
            </a:blip>
            <a:stretch>
              <a:fillRect/>
            </a:stretch>
          </p:blipFill>
          <p:spPr>
            <a:xfrm>
              <a:off x="2849234" y="4821461"/>
              <a:ext cx="105952" cy="424964"/>
            </a:xfrm>
            <a:prstGeom prst="rect">
              <a:avLst/>
            </a:prstGeom>
            <a:effectLst/>
          </p:spPr>
        </p:pic>
        <p:pic>
          <p:nvPicPr>
            <p:cNvPr id="14293" name="Linea Forma" descr="Linea Forma"/>
            <p:cNvPicPr>
              <a:picLocks noChangeAspect="0"/>
            </p:cNvPicPr>
            <p:nvPr/>
          </p:nvPicPr>
          <p:blipFill>
            <a:blip r:embed="rId355">
              <a:extLst/>
            </a:blip>
            <a:stretch>
              <a:fillRect/>
            </a:stretch>
          </p:blipFill>
          <p:spPr>
            <a:xfrm>
              <a:off x="2842777" y="4821688"/>
              <a:ext cx="197825" cy="238693"/>
            </a:xfrm>
            <a:prstGeom prst="rect">
              <a:avLst/>
            </a:prstGeom>
            <a:effectLst/>
          </p:spPr>
        </p:pic>
        <p:pic>
          <p:nvPicPr>
            <p:cNvPr id="14295" name="Linea Forma" descr="Linea Forma"/>
            <p:cNvPicPr>
              <a:picLocks noChangeAspect="0"/>
            </p:cNvPicPr>
            <p:nvPr/>
          </p:nvPicPr>
          <p:blipFill>
            <a:blip r:embed="rId356">
              <a:extLst/>
            </a:blip>
            <a:stretch>
              <a:fillRect/>
            </a:stretch>
          </p:blipFill>
          <p:spPr>
            <a:xfrm>
              <a:off x="3026974" y="4811363"/>
              <a:ext cx="205842" cy="265687"/>
            </a:xfrm>
            <a:prstGeom prst="rect">
              <a:avLst/>
            </a:prstGeom>
            <a:effectLst/>
          </p:spPr>
        </p:pic>
        <p:pic>
          <p:nvPicPr>
            <p:cNvPr id="14297" name="Linea Forma" descr="Linea Forma"/>
            <p:cNvPicPr>
              <a:picLocks noChangeAspect="0"/>
            </p:cNvPicPr>
            <p:nvPr/>
          </p:nvPicPr>
          <p:blipFill>
            <a:blip r:embed="rId357">
              <a:extLst/>
            </a:blip>
            <a:stretch>
              <a:fillRect/>
            </a:stretch>
          </p:blipFill>
          <p:spPr>
            <a:xfrm>
              <a:off x="3161581" y="4827672"/>
              <a:ext cx="177674" cy="238672"/>
            </a:xfrm>
            <a:prstGeom prst="rect">
              <a:avLst/>
            </a:prstGeom>
            <a:effectLst/>
          </p:spPr>
        </p:pic>
        <p:pic>
          <p:nvPicPr>
            <p:cNvPr id="14299" name="Linea Forma" descr="Linea Forma"/>
            <p:cNvPicPr>
              <a:picLocks noChangeAspect="0"/>
            </p:cNvPicPr>
            <p:nvPr/>
          </p:nvPicPr>
          <p:blipFill>
            <a:blip r:embed="rId358">
              <a:extLst/>
            </a:blip>
            <a:stretch>
              <a:fillRect/>
            </a:stretch>
          </p:blipFill>
          <p:spPr>
            <a:xfrm>
              <a:off x="3363753" y="4802002"/>
              <a:ext cx="201418" cy="269770"/>
            </a:xfrm>
            <a:prstGeom prst="rect">
              <a:avLst/>
            </a:prstGeom>
            <a:effectLst/>
          </p:spPr>
        </p:pic>
        <p:pic>
          <p:nvPicPr>
            <p:cNvPr id="14301" name="Linea Forma" descr="Linea Forma"/>
            <p:cNvPicPr>
              <a:picLocks noChangeAspect="0"/>
            </p:cNvPicPr>
            <p:nvPr/>
          </p:nvPicPr>
          <p:blipFill>
            <a:blip r:embed="rId359">
              <a:extLst/>
            </a:blip>
            <a:stretch>
              <a:fillRect/>
            </a:stretch>
          </p:blipFill>
          <p:spPr>
            <a:xfrm>
              <a:off x="3537463" y="4807620"/>
              <a:ext cx="247944" cy="262616"/>
            </a:xfrm>
            <a:prstGeom prst="rect">
              <a:avLst/>
            </a:prstGeom>
            <a:effectLst/>
          </p:spPr>
        </p:pic>
        <p:pic>
          <p:nvPicPr>
            <p:cNvPr id="1430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606824" y="4712231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05" name="Linea Forma" descr="Linea Forma"/>
            <p:cNvPicPr>
              <a:picLocks noChangeAspect="0"/>
            </p:cNvPicPr>
            <p:nvPr/>
          </p:nvPicPr>
          <p:blipFill>
            <a:blip r:embed="rId360">
              <a:extLst/>
            </a:blip>
            <a:stretch>
              <a:fillRect/>
            </a:stretch>
          </p:blipFill>
          <p:spPr>
            <a:xfrm>
              <a:off x="4121479" y="4676192"/>
              <a:ext cx="76370" cy="362010"/>
            </a:xfrm>
            <a:prstGeom prst="rect">
              <a:avLst/>
            </a:prstGeom>
            <a:effectLst/>
          </p:spPr>
        </p:pic>
        <p:pic>
          <p:nvPicPr>
            <p:cNvPr id="14307" name="Linea Forma" descr="Linea Forma"/>
            <p:cNvPicPr>
              <a:picLocks noChangeAspect="0"/>
            </p:cNvPicPr>
            <p:nvPr/>
          </p:nvPicPr>
          <p:blipFill>
            <a:blip r:embed="rId361">
              <a:extLst/>
            </a:blip>
            <a:stretch>
              <a:fillRect/>
            </a:stretch>
          </p:blipFill>
          <p:spPr>
            <a:xfrm>
              <a:off x="4072092" y="4762123"/>
              <a:ext cx="418069" cy="294152"/>
            </a:xfrm>
            <a:prstGeom prst="rect">
              <a:avLst/>
            </a:prstGeom>
            <a:effectLst/>
          </p:spPr>
        </p:pic>
        <p:pic>
          <p:nvPicPr>
            <p:cNvPr id="14309" name="Linea Forma" descr="Linea Forma"/>
            <p:cNvPicPr>
              <a:picLocks noChangeAspect="0"/>
            </p:cNvPicPr>
            <p:nvPr/>
          </p:nvPicPr>
          <p:blipFill>
            <a:blip r:embed="rId362">
              <a:extLst/>
            </a:blip>
            <a:stretch>
              <a:fillRect/>
            </a:stretch>
          </p:blipFill>
          <p:spPr>
            <a:xfrm>
              <a:off x="4427139" y="4809314"/>
              <a:ext cx="235207" cy="244905"/>
            </a:xfrm>
            <a:prstGeom prst="rect">
              <a:avLst/>
            </a:prstGeom>
            <a:effectLst/>
          </p:spPr>
        </p:pic>
        <p:pic>
          <p:nvPicPr>
            <p:cNvPr id="14311" name="Linea Forma" descr="Linea Forma"/>
            <p:cNvPicPr>
              <a:picLocks noChangeAspect="0"/>
            </p:cNvPicPr>
            <p:nvPr/>
          </p:nvPicPr>
          <p:blipFill>
            <a:blip r:embed="rId363">
              <a:extLst/>
            </a:blip>
            <a:stretch>
              <a:fillRect/>
            </a:stretch>
          </p:blipFill>
          <p:spPr>
            <a:xfrm>
              <a:off x="4604662" y="4834662"/>
              <a:ext cx="189111" cy="211239"/>
            </a:xfrm>
            <a:prstGeom prst="rect">
              <a:avLst/>
            </a:prstGeom>
            <a:effectLst/>
          </p:spPr>
        </p:pic>
        <p:pic>
          <p:nvPicPr>
            <p:cNvPr id="14313" name="Linea Forma" descr="Linea Forma"/>
            <p:cNvPicPr>
              <a:picLocks noChangeAspect="0"/>
            </p:cNvPicPr>
            <p:nvPr/>
          </p:nvPicPr>
          <p:blipFill>
            <a:blip r:embed="rId364">
              <a:extLst/>
            </a:blip>
            <a:stretch>
              <a:fillRect/>
            </a:stretch>
          </p:blipFill>
          <p:spPr>
            <a:xfrm>
              <a:off x="4712778" y="4687494"/>
              <a:ext cx="133765" cy="370729"/>
            </a:xfrm>
            <a:prstGeom prst="rect">
              <a:avLst/>
            </a:prstGeom>
            <a:effectLst/>
          </p:spPr>
        </p:pic>
        <p:pic>
          <p:nvPicPr>
            <p:cNvPr id="14315" name="Linea Forma" descr="Linea Forma"/>
            <p:cNvPicPr>
              <a:picLocks noChangeAspect="0"/>
            </p:cNvPicPr>
            <p:nvPr/>
          </p:nvPicPr>
          <p:blipFill>
            <a:blip r:embed="rId365">
              <a:extLst/>
            </a:blip>
            <a:stretch>
              <a:fillRect/>
            </a:stretch>
          </p:blipFill>
          <p:spPr>
            <a:xfrm>
              <a:off x="4836910" y="4824350"/>
              <a:ext cx="85714" cy="241882"/>
            </a:xfrm>
            <a:prstGeom prst="rect">
              <a:avLst/>
            </a:prstGeom>
            <a:effectLst/>
          </p:spPr>
        </p:pic>
        <p:pic>
          <p:nvPicPr>
            <p:cNvPr id="1431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828131" y="4760282"/>
              <a:ext cx="131303" cy="65693"/>
            </a:xfrm>
            <a:prstGeom prst="rect">
              <a:avLst/>
            </a:prstGeom>
            <a:effectLst/>
          </p:spPr>
        </p:pic>
        <p:pic>
          <p:nvPicPr>
            <p:cNvPr id="14319" name="Linea Forma" descr="Linea Forma"/>
            <p:cNvPicPr>
              <a:picLocks noChangeAspect="0"/>
            </p:cNvPicPr>
            <p:nvPr/>
          </p:nvPicPr>
          <p:blipFill>
            <a:blip r:embed="rId366">
              <a:extLst/>
            </a:blip>
            <a:stretch>
              <a:fillRect/>
            </a:stretch>
          </p:blipFill>
          <p:spPr>
            <a:xfrm>
              <a:off x="4965047" y="4800554"/>
              <a:ext cx="253894" cy="272645"/>
            </a:xfrm>
            <a:prstGeom prst="rect">
              <a:avLst/>
            </a:prstGeom>
            <a:effectLst/>
          </p:spPr>
        </p:pic>
        <p:pic>
          <p:nvPicPr>
            <p:cNvPr id="14321" name="Linea Forma" descr="Linea Forma"/>
            <p:cNvPicPr>
              <a:picLocks noChangeAspect="0"/>
            </p:cNvPicPr>
            <p:nvPr/>
          </p:nvPicPr>
          <p:blipFill>
            <a:blip r:embed="rId367">
              <a:extLst/>
            </a:blip>
            <a:stretch>
              <a:fillRect/>
            </a:stretch>
          </p:blipFill>
          <p:spPr>
            <a:xfrm>
              <a:off x="4981692" y="4874798"/>
              <a:ext cx="290074" cy="231477"/>
            </a:xfrm>
            <a:prstGeom prst="rect">
              <a:avLst/>
            </a:prstGeom>
            <a:effectLst/>
          </p:spPr>
        </p:pic>
        <p:pic>
          <p:nvPicPr>
            <p:cNvPr id="1432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176503" y="4840368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25" name="Linea Forma" descr="Linea Forma"/>
            <p:cNvPicPr>
              <a:picLocks noChangeAspect="0"/>
            </p:cNvPicPr>
            <p:nvPr/>
          </p:nvPicPr>
          <p:blipFill>
            <a:blip r:embed="rId368">
              <a:extLst/>
            </a:blip>
            <a:stretch>
              <a:fillRect/>
            </a:stretch>
          </p:blipFill>
          <p:spPr>
            <a:xfrm>
              <a:off x="5284056" y="4896753"/>
              <a:ext cx="183928" cy="201597"/>
            </a:xfrm>
            <a:prstGeom prst="rect">
              <a:avLst/>
            </a:prstGeom>
            <a:effectLst/>
          </p:spPr>
        </p:pic>
        <p:pic>
          <p:nvPicPr>
            <p:cNvPr id="14327" name="Linea Forma" descr="Linea Forma"/>
            <p:cNvPicPr>
              <a:picLocks noChangeAspect="0"/>
            </p:cNvPicPr>
            <p:nvPr/>
          </p:nvPicPr>
          <p:blipFill>
            <a:blip r:embed="rId369">
              <a:extLst/>
            </a:blip>
            <a:stretch>
              <a:fillRect/>
            </a:stretch>
          </p:blipFill>
          <p:spPr>
            <a:xfrm>
              <a:off x="5457575" y="4856363"/>
              <a:ext cx="233871" cy="238908"/>
            </a:xfrm>
            <a:prstGeom prst="rect">
              <a:avLst/>
            </a:prstGeom>
            <a:effectLst/>
          </p:spPr>
        </p:pic>
        <p:pic>
          <p:nvPicPr>
            <p:cNvPr id="14329" name="Linea Forma" descr="Linea Forma"/>
            <p:cNvPicPr>
              <a:picLocks noChangeAspect="0"/>
            </p:cNvPicPr>
            <p:nvPr/>
          </p:nvPicPr>
          <p:blipFill>
            <a:blip r:embed="rId370">
              <a:extLst/>
            </a:blip>
            <a:stretch>
              <a:fillRect/>
            </a:stretch>
          </p:blipFill>
          <p:spPr>
            <a:xfrm>
              <a:off x="5668193" y="4836437"/>
              <a:ext cx="243489" cy="243234"/>
            </a:xfrm>
            <a:prstGeom prst="rect">
              <a:avLst/>
            </a:prstGeom>
            <a:effectLst/>
          </p:spPr>
        </p:pic>
        <p:pic>
          <p:nvPicPr>
            <p:cNvPr id="14331" name="Linea Forma" descr="Linea Forma"/>
            <p:cNvPicPr>
              <a:picLocks noChangeAspect="0"/>
            </p:cNvPicPr>
            <p:nvPr/>
          </p:nvPicPr>
          <p:blipFill>
            <a:blip r:embed="rId371">
              <a:extLst/>
            </a:blip>
            <a:stretch>
              <a:fillRect/>
            </a:stretch>
          </p:blipFill>
          <p:spPr>
            <a:xfrm>
              <a:off x="5868848" y="4699504"/>
              <a:ext cx="255062" cy="379926"/>
            </a:xfrm>
            <a:prstGeom prst="rect">
              <a:avLst/>
            </a:prstGeom>
            <a:effectLst/>
          </p:spPr>
        </p:pic>
        <p:pic>
          <p:nvPicPr>
            <p:cNvPr id="1433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045433" y="4768291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35" name="Linea Forma" descr="Linea Forma"/>
            <p:cNvPicPr>
              <a:picLocks noChangeAspect="0"/>
            </p:cNvPicPr>
            <p:nvPr/>
          </p:nvPicPr>
          <p:blipFill>
            <a:blip r:embed="rId372">
              <a:extLst/>
            </a:blip>
            <a:stretch>
              <a:fillRect/>
            </a:stretch>
          </p:blipFill>
          <p:spPr>
            <a:xfrm>
              <a:off x="6255270" y="4795875"/>
              <a:ext cx="261059" cy="250734"/>
            </a:xfrm>
            <a:prstGeom prst="rect">
              <a:avLst/>
            </a:prstGeom>
            <a:effectLst/>
          </p:spPr>
        </p:pic>
        <p:pic>
          <p:nvPicPr>
            <p:cNvPr id="14337" name="Linea Forma" descr="Linea Forma"/>
            <p:cNvPicPr>
              <a:picLocks noChangeAspect="0"/>
            </p:cNvPicPr>
            <p:nvPr/>
          </p:nvPicPr>
          <p:blipFill>
            <a:blip r:embed="rId373">
              <a:extLst/>
            </a:blip>
            <a:stretch>
              <a:fillRect/>
            </a:stretch>
          </p:blipFill>
          <p:spPr>
            <a:xfrm>
              <a:off x="6762971" y="4820175"/>
              <a:ext cx="197833" cy="262234"/>
            </a:xfrm>
            <a:prstGeom prst="rect">
              <a:avLst/>
            </a:prstGeom>
            <a:effectLst/>
          </p:spPr>
        </p:pic>
        <p:pic>
          <p:nvPicPr>
            <p:cNvPr id="14339" name="Linea Forma" descr="Linea Forma"/>
            <p:cNvPicPr>
              <a:picLocks noChangeAspect="0"/>
            </p:cNvPicPr>
            <p:nvPr/>
          </p:nvPicPr>
          <p:blipFill>
            <a:blip r:embed="rId374">
              <a:extLst/>
            </a:blip>
            <a:stretch>
              <a:fillRect/>
            </a:stretch>
          </p:blipFill>
          <p:spPr>
            <a:xfrm>
              <a:off x="6939160" y="4816342"/>
              <a:ext cx="113743" cy="247574"/>
            </a:xfrm>
            <a:prstGeom prst="rect">
              <a:avLst/>
            </a:prstGeom>
            <a:effectLst/>
          </p:spPr>
        </p:pic>
        <p:pic>
          <p:nvPicPr>
            <p:cNvPr id="14341" name="Linea Forma" descr="Linea Forma"/>
            <p:cNvPicPr>
              <a:picLocks noChangeAspect="0"/>
            </p:cNvPicPr>
            <p:nvPr/>
          </p:nvPicPr>
          <p:blipFill>
            <a:blip r:embed="rId375">
              <a:extLst/>
            </a:blip>
            <a:stretch>
              <a:fillRect/>
            </a:stretch>
          </p:blipFill>
          <p:spPr>
            <a:xfrm>
              <a:off x="6971194" y="4670853"/>
              <a:ext cx="81709" cy="111075"/>
            </a:xfrm>
            <a:prstGeom prst="rect">
              <a:avLst/>
            </a:prstGeom>
            <a:effectLst/>
          </p:spPr>
        </p:pic>
        <p:pic>
          <p:nvPicPr>
            <p:cNvPr id="14343" name="Linea Forma" descr="Linea Forma"/>
            <p:cNvPicPr>
              <a:picLocks noChangeAspect="0"/>
            </p:cNvPicPr>
            <p:nvPr/>
          </p:nvPicPr>
          <p:blipFill>
            <a:blip r:embed="rId376">
              <a:extLst/>
            </a:blip>
            <a:stretch>
              <a:fillRect/>
            </a:stretch>
          </p:blipFill>
          <p:spPr>
            <a:xfrm>
              <a:off x="7105682" y="4726983"/>
              <a:ext cx="135423" cy="463382"/>
            </a:xfrm>
            <a:prstGeom prst="rect">
              <a:avLst/>
            </a:prstGeom>
            <a:effectLst/>
          </p:spPr>
        </p:pic>
        <p:pic>
          <p:nvPicPr>
            <p:cNvPr id="14345" name="Linea Forma" descr="Linea Forma"/>
            <p:cNvPicPr>
              <a:picLocks noChangeAspect="0"/>
            </p:cNvPicPr>
            <p:nvPr/>
          </p:nvPicPr>
          <p:blipFill>
            <a:blip r:embed="rId377">
              <a:extLst/>
            </a:blip>
            <a:stretch>
              <a:fillRect/>
            </a:stretch>
          </p:blipFill>
          <p:spPr>
            <a:xfrm>
              <a:off x="7045940" y="4940475"/>
              <a:ext cx="263237" cy="93722"/>
            </a:xfrm>
            <a:prstGeom prst="rect">
              <a:avLst/>
            </a:prstGeom>
            <a:effectLst/>
          </p:spPr>
        </p:pic>
        <p:pic>
          <p:nvPicPr>
            <p:cNvPr id="14347" name="Linea Forma" descr="Linea Forma"/>
            <p:cNvPicPr>
              <a:picLocks noChangeAspect="0"/>
            </p:cNvPicPr>
            <p:nvPr/>
          </p:nvPicPr>
          <p:blipFill>
            <a:blip r:embed="rId378">
              <a:extLst/>
            </a:blip>
            <a:stretch>
              <a:fillRect/>
            </a:stretch>
          </p:blipFill>
          <p:spPr>
            <a:xfrm>
              <a:off x="7203944" y="4707513"/>
              <a:ext cx="109238" cy="350741"/>
            </a:xfrm>
            <a:prstGeom prst="rect">
              <a:avLst/>
            </a:prstGeom>
            <a:effectLst/>
          </p:spPr>
        </p:pic>
        <p:pic>
          <p:nvPicPr>
            <p:cNvPr id="14349" name="Linea Forma" descr="Linea Forma"/>
            <p:cNvPicPr>
              <a:picLocks noChangeAspect="0"/>
            </p:cNvPicPr>
            <p:nvPr/>
          </p:nvPicPr>
          <p:blipFill>
            <a:blip r:embed="rId379">
              <a:extLst/>
            </a:blip>
            <a:stretch>
              <a:fillRect/>
            </a:stretch>
          </p:blipFill>
          <p:spPr>
            <a:xfrm>
              <a:off x="7285506" y="4813156"/>
              <a:ext cx="211873" cy="233054"/>
            </a:xfrm>
            <a:prstGeom prst="rect">
              <a:avLst/>
            </a:prstGeom>
            <a:effectLst/>
          </p:spPr>
        </p:pic>
        <p:pic>
          <p:nvPicPr>
            <p:cNvPr id="14351" name="Linea Forma" descr="Linea Forma"/>
            <p:cNvPicPr>
              <a:picLocks noChangeAspect="0"/>
            </p:cNvPicPr>
            <p:nvPr/>
          </p:nvPicPr>
          <p:blipFill>
            <a:blip r:embed="rId380">
              <a:extLst/>
            </a:blip>
            <a:stretch>
              <a:fillRect/>
            </a:stretch>
          </p:blipFill>
          <p:spPr>
            <a:xfrm>
              <a:off x="7439695" y="4781043"/>
              <a:ext cx="159612" cy="282793"/>
            </a:xfrm>
            <a:prstGeom prst="rect">
              <a:avLst/>
            </a:prstGeom>
            <a:effectLst/>
          </p:spPr>
        </p:pic>
        <p:pic>
          <p:nvPicPr>
            <p:cNvPr id="14353" name="Linea Forma" descr="Linea Forma"/>
            <p:cNvPicPr>
              <a:picLocks noChangeAspect="0"/>
            </p:cNvPicPr>
            <p:nvPr/>
          </p:nvPicPr>
          <p:blipFill>
            <a:blip r:embed="rId381">
              <a:extLst/>
            </a:blip>
            <a:stretch>
              <a:fillRect/>
            </a:stretch>
          </p:blipFill>
          <p:spPr>
            <a:xfrm>
              <a:off x="7543807" y="4777492"/>
              <a:ext cx="147603" cy="300116"/>
            </a:xfrm>
            <a:prstGeom prst="rect">
              <a:avLst/>
            </a:prstGeom>
            <a:effectLst/>
          </p:spPr>
        </p:pic>
        <p:pic>
          <p:nvPicPr>
            <p:cNvPr id="14355" name="Linea Forma" descr="Linea Forma"/>
            <p:cNvPicPr>
              <a:picLocks noChangeAspect="0"/>
            </p:cNvPicPr>
            <p:nvPr/>
          </p:nvPicPr>
          <p:blipFill>
            <a:blip r:embed="rId382">
              <a:extLst/>
            </a:blip>
            <a:stretch>
              <a:fillRect/>
            </a:stretch>
          </p:blipFill>
          <p:spPr>
            <a:xfrm>
              <a:off x="7671944" y="4836364"/>
              <a:ext cx="97727" cy="253893"/>
            </a:xfrm>
            <a:prstGeom prst="rect">
              <a:avLst/>
            </a:prstGeom>
            <a:effectLst/>
          </p:spPr>
        </p:pic>
        <p:pic>
          <p:nvPicPr>
            <p:cNvPr id="1435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679182" y="4740261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59" name="Linea Forma" descr="Linea Forma"/>
            <p:cNvPicPr>
              <a:picLocks noChangeAspect="0"/>
            </p:cNvPicPr>
            <p:nvPr/>
          </p:nvPicPr>
          <p:blipFill>
            <a:blip r:embed="rId383">
              <a:extLst/>
            </a:blip>
            <a:stretch>
              <a:fillRect/>
            </a:stretch>
          </p:blipFill>
          <p:spPr>
            <a:xfrm>
              <a:off x="7776055" y="4843676"/>
              <a:ext cx="215887" cy="254895"/>
            </a:xfrm>
            <a:prstGeom prst="rect">
              <a:avLst/>
            </a:prstGeom>
            <a:effectLst/>
          </p:spPr>
        </p:pic>
        <p:pic>
          <p:nvPicPr>
            <p:cNvPr id="14361" name="Linea Forma" descr="Linea Forma"/>
            <p:cNvPicPr>
              <a:picLocks noChangeAspect="0"/>
            </p:cNvPicPr>
            <p:nvPr/>
          </p:nvPicPr>
          <p:blipFill>
            <a:blip r:embed="rId384">
              <a:extLst/>
            </a:blip>
            <a:stretch>
              <a:fillRect/>
            </a:stretch>
          </p:blipFill>
          <p:spPr>
            <a:xfrm>
              <a:off x="7960253" y="4864394"/>
              <a:ext cx="245884" cy="237876"/>
            </a:xfrm>
            <a:prstGeom prst="rect">
              <a:avLst/>
            </a:prstGeom>
            <a:effectLst/>
          </p:spPr>
        </p:pic>
        <p:pic>
          <p:nvPicPr>
            <p:cNvPr id="14363" name="Linea Forma" descr="Linea Forma"/>
            <p:cNvPicPr>
              <a:picLocks noChangeAspect="0"/>
            </p:cNvPicPr>
            <p:nvPr/>
          </p:nvPicPr>
          <p:blipFill>
            <a:blip r:embed="rId385">
              <a:extLst/>
            </a:blip>
            <a:stretch>
              <a:fillRect/>
            </a:stretch>
          </p:blipFill>
          <p:spPr>
            <a:xfrm>
              <a:off x="8144449" y="4859347"/>
              <a:ext cx="184660" cy="250932"/>
            </a:xfrm>
            <a:prstGeom prst="rect">
              <a:avLst/>
            </a:prstGeom>
            <a:effectLst/>
          </p:spPr>
        </p:pic>
        <p:pic>
          <p:nvPicPr>
            <p:cNvPr id="14365" name="Linea Forma" descr="Linea Forma"/>
            <p:cNvPicPr>
              <a:picLocks noChangeAspect="0"/>
            </p:cNvPicPr>
            <p:nvPr/>
          </p:nvPicPr>
          <p:blipFill>
            <a:blip r:embed="rId386">
              <a:extLst/>
            </a:blip>
            <a:stretch>
              <a:fillRect/>
            </a:stretch>
          </p:blipFill>
          <p:spPr>
            <a:xfrm>
              <a:off x="145906" y="5189074"/>
              <a:ext cx="452091" cy="293603"/>
            </a:xfrm>
            <a:prstGeom prst="rect">
              <a:avLst/>
            </a:prstGeom>
            <a:effectLst/>
          </p:spPr>
        </p:pic>
        <p:pic>
          <p:nvPicPr>
            <p:cNvPr id="1436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15409" y="5152702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69" name="Linea Forma" descr="Linea Forma"/>
            <p:cNvPicPr>
              <a:picLocks noChangeAspect="0"/>
            </p:cNvPicPr>
            <p:nvPr/>
          </p:nvPicPr>
          <p:blipFill>
            <a:blip r:embed="rId387">
              <a:extLst/>
            </a:blip>
            <a:stretch>
              <a:fillRect/>
            </a:stretch>
          </p:blipFill>
          <p:spPr>
            <a:xfrm>
              <a:off x="584005" y="5184736"/>
              <a:ext cx="90073" cy="325971"/>
            </a:xfrm>
            <a:prstGeom prst="rect">
              <a:avLst/>
            </a:prstGeom>
            <a:effectLst/>
          </p:spPr>
        </p:pic>
        <p:pic>
          <p:nvPicPr>
            <p:cNvPr id="14371" name="Linea Forma" descr="Linea Forma"/>
            <p:cNvPicPr>
              <a:picLocks noChangeAspect="0"/>
            </p:cNvPicPr>
            <p:nvPr/>
          </p:nvPicPr>
          <p:blipFill>
            <a:blip r:embed="rId388">
              <a:extLst/>
            </a:blip>
            <a:stretch>
              <a:fillRect/>
            </a:stretch>
          </p:blipFill>
          <p:spPr>
            <a:xfrm>
              <a:off x="572348" y="5314679"/>
              <a:ext cx="247944" cy="212045"/>
            </a:xfrm>
            <a:prstGeom prst="rect">
              <a:avLst/>
            </a:prstGeom>
            <a:effectLst/>
          </p:spPr>
        </p:pic>
        <p:pic>
          <p:nvPicPr>
            <p:cNvPr id="1437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51769" y="5236792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75" name="Linea Forma" descr="Linea Forma"/>
            <p:cNvPicPr>
              <a:picLocks noChangeAspect="0"/>
            </p:cNvPicPr>
            <p:nvPr/>
          </p:nvPicPr>
          <p:blipFill>
            <a:blip r:embed="rId389">
              <a:extLst/>
            </a:blip>
            <a:stretch>
              <a:fillRect/>
            </a:stretch>
          </p:blipFill>
          <p:spPr>
            <a:xfrm>
              <a:off x="844344" y="5232788"/>
              <a:ext cx="258193" cy="260122"/>
            </a:xfrm>
            <a:prstGeom prst="rect">
              <a:avLst/>
            </a:prstGeom>
            <a:effectLst/>
          </p:spPr>
        </p:pic>
        <p:pic>
          <p:nvPicPr>
            <p:cNvPr id="14377" name="Linea Forma" descr="Linea Forma"/>
            <p:cNvPicPr>
              <a:picLocks noChangeAspect="0"/>
            </p:cNvPicPr>
            <p:nvPr/>
          </p:nvPicPr>
          <p:blipFill>
            <a:blip r:embed="rId390">
              <a:extLst/>
            </a:blip>
            <a:stretch>
              <a:fillRect/>
            </a:stretch>
          </p:blipFill>
          <p:spPr>
            <a:xfrm>
              <a:off x="1023412" y="5241712"/>
              <a:ext cx="255313" cy="264639"/>
            </a:xfrm>
            <a:prstGeom prst="rect">
              <a:avLst/>
            </a:prstGeom>
            <a:effectLst/>
          </p:spPr>
        </p:pic>
        <p:pic>
          <p:nvPicPr>
            <p:cNvPr id="1437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92455" y="5404972"/>
              <a:ext cx="131303" cy="65692"/>
            </a:xfrm>
            <a:prstGeom prst="rect">
              <a:avLst/>
            </a:prstGeom>
            <a:effectLst/>
          </p:spPr>
        </p:pic>
        <p:pic>
          <p:nvPicPr>
            <p:cNvPr id="14381" name="Linea Forma" descr="Linea Forma"/>
            <p:cNvPicPr>
              <a:picLocks noChangeAspect="0"/>
            </p:cNvPicPr>
            <p:nvPr/>
          </p:nvPicPr>
          <p:blipFill>
            <a:blip r:embed="rId391">
              <a:extLst/>
            </a:blip>
            <a:stretch>
              <a:fillRect/>
            </a:stretch>
          </p:blipFill>
          <p:spPr>
            <a:xfrm>
              <a:off x="-313122" y="122531"/>
              <a:ext cx="169584" cy="183630"/>
            </a:xfrm>
            <a:prstGeom prst="rect">
              <a:avLst/>
            </a:prstGeom>
            <a:effectLst/>
          </p:spPr>
        </p:pic>
        <p:pic>
          <p:nvPicPr>
            <p:cNvPr id="14383" name="Linea Forma" descr="Linea Forma"/>
            <p:cNvPicPr>
              <a:picLocks noChangeAspect="0"/>
            </p:cNvPicPr>
            <p:nvPr/>
          </p:nvPicPr>
          <p:blipFill>
            <a:blip r:embed="rId392">
              <a:extLst/>
            </a:blip>
            <a:stretch>
              <a:fillRect/>
            </a:stretch>
          </p:blipFill>
          <p:spPr>
            <a:xfrm>
              <a:off x="-315305" y="1281680"/>
              <a:ext cx="158520" cy="190912"/>
            </a:xfrm>
            <a:prstGeom prst="rect">
              <a:avLst/>
            </a:prstGeom>
            <a:effectLst/>
          </p:spPr>
        </p:pic>
        <p:pic>
          <p:nvPicPr>
            <p:cNvPr id="14385" name="Linea Forma" descr="Linea Forma"/>
            <p:cNvPicPr>
              <a:picLocks noChangeAspect="0"/>
            </p:cNvPicPr>
            <p:nvPr/>
          </p:nvPicPr>
          <p:blipFill>
            <a:blip r:embed="rId393">
              <a:extLst/>
            </a:blip>
            <a:stretch>
              <a:fillRect/>
            </a:stretch>
          </p:blipFill>
          <p:spPr>
            <a:xfrm>
              <a:off x="-272650" y="2415385"/>
              <a:ext cx="177746" cy="188477"/>
            </a:xfrm>
            <a:prstGeom prst="rect">
              <a:avLst/>
            </a:prstGeom>
            <a:effectLst/>
          </p:spPr>
        </p:pic>
        <p:pic>
          <p:nvPicPr>
            <p:cNvPr id="14387" name="Linea Forma" descr="Linea Forma"/>
            <p:cNvPicPr>
              <a:picLocks noChangeAspect="0"/>
            </p:cNvPicPr>
            <p:nvPr/>
          </p:nvPicPr>
          <p:blipFill>
            <a:blip r:embed="rId394">
              <a:extLst/>
            </a:blip>
            <a:stretch>
              <a:fillRect/>
            </a:stretch>
          </p:blipFill>
          <p:spPr>
            <a:xfrm>
              <a:off x="-267028" y="3998289"/>
              <a:ext cx="181240" cy="1808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91" name="lcosfilogo-filtered.jpeg" descr="lcosfilogo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048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4392" name="IMG_4269.jpeg" descr="IMG_426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66700" dist="127000" dir="5400000">
              <a:srgbClr val="000000">
                <a:alpha val="70000"/>
              </a:srgbClr>
            </a:outerShdw>
          </a:effectLst>
        </p:spPr>
      </p:pic>
      <p:sp>
        <p:nvSpPr>
          <p:cNvPr id="14393" name="Rettangolo"/>
          <p:cNvSpPr/>
          <p:nvPr/>
        </p:nvSpPr>
        <p:spPr>
          <a:xfrm>
            <a:off x="1408529" y="1226080"/>
            <a:ext cx="10053323" cy="6786139"/>
          </a:xfrm>
          <a:prstGeom prst="rect">
            <a:avLst/>
          </a:prstGeom>
          <a:solidFill>
            <a:srgbClr val="E0E0E0"/>
          </a:solidFill>
          <a:ln w="12700">
            <a:miter lim="400000"/>
          </a:ln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4756" name="Disegno"/>
          <p:cNvGrpSpPr/>
          <p:nvPr/>
        </p:nvGrpSpPr>
        <p:grpSpPr>
          <a:xfrm>
            <a:off x="1929503" y="1845750"/>
            <a:ext cx="7725478" cy="5546799"/>
            <a:chOff x="-50537" y="-300081"/>
            <a:chExt cx="7725476" cy="5546797"/>
          </a:xfrm>
        </p:grpSpPr>
        <p:pic>
          <p:nvPicPr>
            <p:cNvPr id="1439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466" y="-72205"/>
              <a:ext cx="324231" cy="110305"/>
            </a:xfrm>
            <a:prstGeom prst="rect">
              <a:avLst/>
            </a:prstGeom>
            <a:effectLst/>
          </p:spPr>
        </p:pic>
        <p:pic>
          <p:nvPicPr>
            <p:cNvPr id="1439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7982" y="-52052"/>
              <a:ext cx="103523" cy="469947"/>
            </a:xfrm>
            <a:prstGeom prst="rect">
              <a:avLst/>
            </a:prstGeom>
            <a:effectLst/>
          </p:spPr>
        </p:pic>
        <p:pic>
          <p:nvPicPr>
            <p:cNvPr id="1439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32084" y="301390"/>
              <a:ext cx="373105" cy="122706"/>
            </a:xfrm>
            <a:prstGeom prst="rect">
              <a:avLst/>
            </a:prstGeom>
            <a:effectLst/>
          </p:spPr>
        </p:pic>
        <p:pic>
          <p:nvPicPr>
            <p:cNvPr id="1440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1520" y="100059"/>
              <a:ext cx="399995" cy="302335"/>
            </a:xfrm>
            <a:prstGeom prst="rect">
              <a:avLst/>
            </a:prstGeom>
            <a:effectLst/>
          </p:spPr>
        </p:pic>
        <p:pic>
          <p:nvPicPr>
            <p:cNvPr id="1440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3538" y="74759"/>
              <a:ext cx="116934" cy="672802"/>
            </a:xfrm>
            <a:prstGeom prst="rect">
              <a:avLst/>
            </a:prstGeom>
            <a:effectLst/>
          </p:spPr>
        </p:pic>
        <p:pic>
          <p:nvPicPr>
            <p:cNvPr id="1440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77592" y="95603"/>
              <a:ext cx="263185" cy="315432"/>
            </a:xfrm>
            <a:prstGeom prst="rect">
              <a:avLst/>
            </a:prstGeom>
            <a:effectLst/>
          </p:spPr>
        </p:pic>
        <p:pic>
          <p:nvPicPr>
            <p:cNvPr id="1440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004680" y="114583"/>
              <a:ext cx="331559" cy="310788"/>
            </a:xfrm>
            <a:prstGeom prst="rect">
              <a:avLst/>
            </a:prstGeom>
            <a:effectLst/>
          </p:spPr>
        </p:pic>
        <p:pic>
          <p:nvPicPr>
            <p:cNvPr id="1440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20495" y="106067"/>
              <a:ext cx="257573" cy="279275"/>
            </a:xfrm>
            <a:prstGeom prst="rect">
              <a:avLst/>
            </a:prstGeom>
            <a:effectLst/>
          </p:spPr>
        </p:pic>
        <p:pic>
          <p:nvPicPr>
            <p:cNvPr id="1441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26670" y="70869"/>
              <a:ext cx="283925" cy="326152"/>
            </a:xfrm>
            <a:prstGeom prst="rect">
              <a:avLst/>
            </a:prstGeom>
            <a:effectLst/>
          </p:spPr>
        </p:pic>
        <p:pic>
          <p:nvPicPr>
            <p:cNvPr id="1441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818574" y="58734"/>
              <a:ext cx="229199" cy="311106"/>
            </a:xfrm>
            <a:prstGeom prst="rect">
              <a:avLst/>
            </a:prstGeom>
            <a:effectLst/>
          </p:spPr>
        </p:pic>
        <p:pic>
          <p:nvPicPr>
            <p:cNvPr id="1441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002576" y="57320"/>
              <a:ext cx="277725" cy="312219"/>
            </a:xfrm>
            <a:prstGeom prst="rect">
              <a:avLst/>
            </a:prstGeom>
            <a:effectLst/>
          </p:spPr>
        </p:pic>
        <p:pic>
          <p:nvPicPr>
            <p:cNvPr id="1441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45902" y="-141241"/>
              <a:ext cx="215718" cy="484579"/>
            </a:xfrm>
            <a:prstGeom prst="rect">
              <a:avLst/>
            </a:prstGeom>
            <a:effectLst/>
          </p:spPr>
        </p:pic>
        <p:pic>
          <p:nvPicPr>
            <p:cNvPr id="1441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14060" y="25699"/>
              <a:ext cx="303340" cy="355816"/>
            </a:xfrm>
            <a:prstGeom prst="rect">
              <a:avLst/>
            </a:prstGeom>
            <a:effectLst/>
          </p:spPr>
        </p:pic>
        <p:pic>
          <p:nvPicPr>
            <p:cNvPr id="1442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92251" y="-159417"/>
              <a:ext cx="180903" cy="630019"/>
            </a:xfrm>
            <a:prstGeom prst="rect">
              <a:avLst/>
            </a:prstGeom>
            <a:effectLst/>
          </p:spPr>
        </p:pic>
        <p:pic>
          <p:nvPicPr>
            <p:cNvPr id="1442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346674" y="25457"/>
              <a:ext cx="356696" cy="263773"/>
            </a:xfrm>
            <a:prstGeom prst="rect">
              <a:avLst/>
            </a:prstGeom>
            <a:effectLst/>
          </p:spPr>
        </p:pic>
        <p:pic>
          <p:nvPicPr>
            <p:cNvPr id="1442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621622" y="-1032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2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49329" y="-80154"/>
              <a:ext cx="219488" cy="337723"/>
            </a:xfrm>
            <a:prstGeom prst="rect">
              <a:avLst/>
            </a:prstGeom>
            <a:effectLst/>
          </p:spPr>
        </p:pic>
        <p:pic>
          <p:nvPicPr>
            <p:cNvPr id="1442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971309" y="-19498"/>
              <a:ext cx="118056" cy="276174"/>
            </a:xfrm>
            <a:prstGeom prst="rect">
              <a:avLst/>
            </a:prstGeom>
            <a:effectLst/>
          </p:spPr>
        </p:pic>
        <p:pic>
          <p:nvPicPr>
            <p:cNvPr id="1443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961112" y="-1543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3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096858" y="-61353"/>
              <a:ext cx="304094" cy="305499"/>
            </a:xfrm>
            <a:prstGeom prst="rect">
              <a:avLst/>
            </a:prstGeom>
            <a:effectLst/>
          </p:spPr>
        </p:pic>
        <p:pic>
          <p:nvPicPr>
            <p:cNvPr id="1443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05272" y="-64732"/>
              <a:ext cx="286353" cy="322291"/>
            </a:xfrm>
            <a:prstGeom prst="rect">
              <a:avLst/>
            </a:prstGeom>
            <a:effectLst/>
          </p:spPr>
        </p:pic>
        <p:pic>
          <p:nvPicPr>
            <p:cNvPr id="1443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6848" y="-23374"/>
              <a:ext cx="500399" cy="306004"/>
            </a:xfrm>
            <a:prstGeom prst="rect">
              <a:avLst/>
            </a:prstGeom>
            <a:effectLst/>
          </p:spPr>
        </p:pic>
        <p:pic>
          <p:nvPicPr>
            <p:cNvPr id="1443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417630" y="-31486"/>
              <a:ext cx="280825" cy="297464"/>
            </a:xfrm>
            <a:prstGeom prst="rect">
              <a:avLst/>
            </a:prstGeom>
            <a:effectLst/>
          </p:spPr>
        </p:pic>
        <p:pic>
          <p:nvPicPr>
            <p:cNvPr id="1444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89674" y="-275278"/>
              <a:ext cx="90153" cy="243620"/>
            </a:xfrm>
            <a:prstGeom prst="rect">
              <a:avLst/>
            </a:prstGeom>
            <a:effectLst/>
          </p:spPr>
        </p:pic>
        <p:pic>
          <p:nvPicPr>
            <p:cNvPr id="1444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147355" y="-270628"/>
              <a:ext cx="113817" cy="449795"/>
            </a:xfrm>
            <a:prstGeom prst="rect">
              <a:avLst/>
            </a:prstGeom>
            <a:effectLst/>
          </p:spPr>
        </p:pic>
        <p:pic>
          <p:nvPicPr>
            <p:cNvPr id="1444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297915" y="-300082"/>
              <a:ext cx="344602" cy="495055"/>
            </a:xfrm>
            <a:prstGeom prst="rect">
              <a:avLst/>
            </a:prstGeom>
            <a:effectLst/>
          </p:spPr>
        </p:pic>
        <p:pic>
          <p:nvPicPr>
            <p:cNvPr id="1444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341164" y="2859"/>
              <a:ext cx="319956" cy="114301"/>
            </a:xfrm>
            <a:prstGeom prst="rect">
              <a:avLst/>
            </a:prstGeom>
            <a:effectLst/>
          </p:spPr>
        </p:pic>
        <p:pic>
          <p:nvPicPr>
            <p:cNvPr id="1444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88000" y="-256676"/>
              <a:ext cx="196425" cy="118056"/>
            </a:xfrm>
            <a:prstGeom prst="rect">
              <a:avLst/>
            </a:prstGeom>
            <a:effectLst/>
          </p:spPr>
        </p:pic>
        <p:pic>
          <p:nvPicPr>
            <p:cNvPr id="14450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091960" y="138620"/>
              <a:ext cx="164561" cy="99454"/>
            </a:xfrm>
            <a:prstGeom prst="rect">
              <a:avLst/>
            </a:prstGeom>
            <a:effectLst/>
          </p:spPr>
        </p:pic>
        <p:pic>
          <p:nvPicPr>
            <p:cNvPr id="1445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46871" y="1525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5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6943" y="998972"/>
              <a:ext cx="90153" cy="499401"/>
            </a:xfrm>
            <a:prstGeom prst="rect">
              <a:avLst/>
            </a:prstGeom>
            <a:effectLst/>
          </p:spPr>
        </p:pic>
        <p:pic>
          <p:nvPicPr>
            <p:cNvPr id="1445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3720" y="1030303"/>
              <a:ext cx="272733" cy="240194"/>
            </a:xfrm>
            <a:prstGeom prst="rect">
              <a:avLst/>
            </a:prstGeom>
            <a:effectLst/>
          </p:spPr>
        </p:pic>
        <p:pic>
          <p:nvPicPr>
            <p:cNvPr id="1445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5009" y="1008867"/>
              <a:ext cx="298540" cy="274837"/>
            </a:xfrm>
            <a:prstGeom prst="rect">
              <a:avLst/>
            </a:prstGeom>
            <a:effectLst/>
          </p:spPr>
        </p:pic>
        <p:pic>
          <p:nvPicPr>
            <p:cNvPr id="1446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39893" y="990410"/>
              <a:ext cx="215027" cy="304889"/>
            </a:xfrm>
            <a:prstGeom prst="rect">
              <a:avLst/>
            </a:prstGeom>
            <a:effectLst/>
          </p:spPr>
        </p:pic>
        <p:pic>
          <p:nvPicPr>
            <p:cNvPr id="1446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52236" y="1018828"/>
              <a:ext cx="309621" cy="281961"/>
            </a:xfrm>
            <a:prstGeom prst="rect">
              <a:avLst/>
            </a:prstGeom>
            <a:effectLst/>
          </p:spPr>
        </p:pic>
        <p:pic>
          <p:nvPicPr>
            <p:cNvPr id="1446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106570" y="1000006"/>
              <a:ext cx="276174" cy="268832"/>
            </a:xfrm>
            <a:prstGeom prst="rect">
              <a:avLst/>
            </a:prstGeom>
            <a:effectLst/>
          </p:spPr>
        </p:pic>
        <p:pic>
          <p:nvPicPr>
            <p:cNvPr id="1446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55586" y="1129188"/>
              <a:ext cx="87695" cy="169212"/>
            </a:xfrm>
            <a:prstGeom prst="rect">
              <a:avLst/>
            </a:prstGeom>
            <a:effectLst/>
          </p:spPr>
        </p:pic>
        <p:pic>
          <p:nvPicPr>
            <p:cNvPr id="1446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421645" y="864106"/>
              <a:ext cx="175025" cy="390491"/>
            </a:xfrm>
            <a:prstGeom prst="rect">
              <a:avLst/>
            </a:prstGeom>
            <a:effectLst/>
          </p:spPr>
        </p:pic>
        <p:pic>
          <p:nvPicPr>
            <p:cNvPr id="1447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604179" y="836203"/>
              <a:ext cx="150610" cy="425481"/>
            </a:xfrm>
            <a:prstGeom prst="rect">
              <a:avLst/>
            </a:prstGeom>
            <a:effectLst/>
          </p:spPr>
        </p:pic>
        <p:pic>
          <p:nvPicPr>
            <p:cNvPr id="1447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427458" y="946921"/>
              <a:ext cx="387788" cy="100349"/>
            </a:xfrm>
            <a:prstGeom prst="rect">
              <a:avLst/>
            </a:prstGeom>
            <a:effectLst/>
          </p:spPr>
        </p:pic>
        <p:pic>
          <p:nvPicPr>
            <p:cNvPr id="1447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718722" y="969456"/>
              <a:ext cx="277896" cy="277594"/>
            </a:xfrm>
            <a:prstGeom prst="rect">
              <a:avLst/>
            </a:prstGeom>
            <a:effectLst/>
          </p:spPr>
        </p:pic>
        <p:pic>
          <p:nvPicPr>
            <p:cNvPr id="1447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330588" y="725286"/>
              <a:ext cx="317106" cy="617003"/>
            </a:xfrm>
            <a:prstGeom prst="rect">
              <a:avLst/>
            </a:prstGeom>
            <a:effectLst/>
          </p:spPr>
        </p:pic>
        <p:pic>
          <p:nvPicPr>
            <p:cNvPr id="1447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790918" y="741976"/>
              <a:ext cx="182315" cy="626182"/>
            </a:xfrm>
            <a:prstGeom prst="rect">
              <a:avLst/>
            </a:prstGeom>
            <a:effectLst/>
          </p:spPr>
        </p:pic>
        <p:pic>
          <p:nvPicPr>
            <p:cNvPr id="1448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709977" y="844813"/>
              <a:ext cx="471010" cy="309614"/>
            </a:xfrm>
            <a:prstGeom prst="rect">
              <a:avLst/>
            </a:prstGeom>
            <a:effectLst/>
          </p:spPr>
        </p:pic>
        <p:pic>
          <p:nvPicPr>
            <p:cNvPr id="1448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199705" y="843954"/>
              <a:ext cx="229282" cy="334359"/>
            </a:xfrm>
            <a:prstGeom prst="rect">
              <a:avLst/>
            </a:prstGeom>
            <a:effectLst/>
          </p:spPr>
        </p:pic>
        <p:pic>
          <p:nvPicPr>
            <p:cNvPr id="1448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379414" y="860194"/>
              <a:ext cx="226294" cy="309540"/>
            </a:xfrm>
            <a:prstGeom prst="rect">
              <a:avLst/>
            </a:prstGeom>
            <a:effectLst/>
          </p:spPr>
        </p:pic>
        <p:pic>
          <p:nvPicPr>
            <p:cNvPr id="1448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585313" y="879808"/>
              <a:ext cx="257573" cy="252722"/>
            </a:xfrm>
            <a:prstGeom prst="rect">
              <a:avLst/>
            </a:prstGeom>
            <a:effectLst/>
          </p:spPr>
        </p:pic>
        <p:pic>
          <p:nvPicPr>
            <p:cNvPr id="1448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892250" y="643898"/>
              <a:ext cx="250406" cy="705658"/>
            </a:xfrm>
            <a:prstGeom prst="rect">
              <a:avLst/>
            </a:prstGeom>
            <a:effectLst/>
          </p:spPr>
        </p:pic>
        <p:pic>
          <p:nvPicPr>
            <p:cNvPr id="1449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374124" y="805875"/>
              <a:ext cx="343066" cy="288725"/>
            </a:xfrm>
            <a:prstGeom prst="rect">
              <a:avLst/>
            </a:prstGeom>
            <a:effectLst/>
          </p:spPr>
        </p:pic>
        <p:pic>
          <p:nvPicPr>
            <p:cNvPr id="1449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022427" y="728722"/>
              <a:ext cx="341189" cy="301652"/>
            </a:xfrm>
            <a:prstGeom prst="rect">
              <a:avLst/>
            </a:prstGeom>
            <a:effectLst/>
          </p:spPr>
        </p:pic>
        <p:pic>
          <p:nvPicPr>
            <p:cNvPr id="1449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281295" y="572458"/>
              <a:ext cx="226489" cy="456210"/>
            </a:xfrm>
            <a:prstGeom prst="rect">
              <a:avLst/>
            </a:prstGeom>
            <a:effectLst/>
          </p:spPr>
        </p:pic>
        <p:pic>
          <p:nvPicPr>
            <p:cNvPr id="1449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571766" y="761794"/>
              <a:ext cx="131340" cy="277062"/>
            </a:xfrm>
            <a:prstGeom prst="rect">
              <a:avLst/>
            </a:prstGeom>
            <a:effectLst/>
          </p:spPr>
        </p:pic>
        <p:pic>
          <p:nvPicPr>
            <p:cNvPr id="1449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37649" y="6269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0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105962" y="647816"/>
              <a:ext cx="295986" cy="369402"/>
            </a:xfrm>
            <a:prstGeom prst="rect">
              <a:avLst/>
            </a:prstGeom>
            <a:effectLst/>
          </p:spPr>
        </p:pic>
        <p:pic>
          <p:nvPicPr>
            <p:cNvPr id="1450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422149" y="561821"/>
              <a:ext cx="108755" cy="397088"/>
            </a:xfrm>
            <a:prstGeom prst="rect">
              <a:avLst/>
            </a:prstGeom>
            <a:effectLst/>
          </p:spPr>
        </p:pic>
        <p:pic>
          <p:nvPicPr>
            <p:cNvPr id="1450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352391" y="640880"/>
              <a:ext cx="327331" cy="136658"/>
            </a:xfrm>
            <a:prstGeom prst="rect">
              <a:avLst/>
            </a:prstGeom>
            <a:effectLst/>
          </p:spPr>
        </p:pic>
        <p:pic>
          <p:nvPicPr>
            <p:cNvPr id="1450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580957" y="668783"/>
              <a:ext cx="524427" cy="286886"/>
            </a:xfrm>
            <a:prstGeom prst="rect">
              <a:avLst/>
            </a:prstGeom>
            <a:effectLst/>
          </p:spPr>
        </p:pic>
        <p:pic>
          <p:nvPicPr>
            <p:cNvPr id="1450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951957" y="525862"/>
              <a:ext cx="406745" cy="456300"/>
            </a:xfrm>
            <a:prstGeom prst="rect">
              <a:avLst/>
            </a:prstGeom>
            <a:effectLst/>
          </p:spPr>
        </p:pic>
        <p:pic>
          <p:nvPicPr>
            <p:cNvPr id="1451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193245" y="5711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1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326680" y="676014"/>
              <a:ext cx="348259" cy="288435"/>
            </a:xfrm>
            <a:prstGeom prst="rect">
              <a:avLst/>
            </a:prstGeom>
            <a:effectLst/>
          </p:spPr>
        </p:pic>
        <p:pic>
          <p:nvPicPr>
            <p:cNvPr id="1451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50538" y="1655609"/>
              <a:ext cx="265994" cy="442330"/>
            </a:xfrm>
            <a:prstGeom prst="rect">
              <a:avLst/>
            </a:prstGeom>
            <a:effectLst/>
          </p:spPr>
        </p:pic>
        <p:pic>
          <p:nvPicPr>
            <p:cNvPr id="1451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23655" y="1850023"/>
              <a:ext cx="108065" cy="262223"/>
            </a:xfrm>
            <a:prstGeom prst="rect">
              <a:avLst/>
            </a:prstGeom>
            <a:effectLst/>
          </p:spPr>
        </p:pic>
        <p:pic>
          <p:nvPicPr>
            <p:cNvPr id="145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26720" y="17058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2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21512" y="1757000"/>
              <a:ext cx="263624" cy="327380"/>
            </a:xfrm>
            <a:prstGeom prst="rect">
              <a:avLst/>
            </a:prstGeom>
            <a:effectLst/>
          </p:spPr>
        </p:pic>
        <p:pic>
          <p:nvPicPr>
            <p:cNvPr id="1452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898411" y="1746882"/>
              <a:ext cx="232734" cy="308294"/>
            </a:xfrm>
            <a:prstGeom prst="rect">
              <a:avLst/>
            </a:prstGeom>
            <a:effectLst/>
          </p:spPr>
        </p:pic>
        <p:pic>
          <p:nvPicPr>
            <p:cNvPr id="1452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121579" y="1749742"/>
              <a:ext cx="237913" cy="309383"/>
            </a:xfrm>
            <a:prstGeom prst="rect">
              <a:avLst/>
            </a:prstGeom>
            <a:effectLst/>
          </p:spPr>
        </p:pic>
        <p:pic>
          <p:nvPicPr>
            <p:cNvPr id="1452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383760" y="1770068"/>
              <a:ext cx="185006" cy="280335"/>
            </a:xfrm>
            <a:prstGeom prst="rect">
              <a:avLst/>
            </a:prstGeom>
            <a:effectLst/>
          </p:spPr>
        </p:pic>
        <p:pic>
          <p:nvPicPr>
            <p:cNvPr id="1452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539071" y="1780002"/>
              <a:ext cx="280825" cy="281430"/>
            </a:xfrm>
            <a:prstGeom prst="rect">
              <a:avLst/>
            </a:prstGeom>
            <a:effectLst/>
          </p:spPr>
        </p:pic>
        <p:pic>
          <p:nvPicPr>
            <p:cNvPr id="1453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106789" y="1546887"/>
              <a:ext cx="233969" cy="533126"/>
            </a:xfrm>
            <a:prstGeom prst="rect">
              <a:avLst/>
            </a:prstGeom>
            <a:effectLst/>
          </p:spPr>
        </p:pic>
        <p:pic>
          <p:nvPicPr>
            <p:cNvPr id="1453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397333" y="1688636"/>
              <a:ext cx="277971" cy="565518"/>
            </a:xfrm>
            <a:prstGeom prst="rect">
              <a:avLst/>
            </a:prstGeom>
            <a:effectLst/>
          </p:spPr>
        </p:pic>
        <p:pic>
          <p:nvPicPr>
            <p:cNvPr id="14534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667889" y="1667823"/>
              <a:ext cx="286742" cy="299166"/>
            </a:xfrm>
            <a:prstGeom prst="rect">
              <a:avLst/>
            </a:prstGeom>
            <a:effectLst/>
          </p:spPr>
        </p:pic>
        <p:pic>
          <p:nvPicPr>
            <p:cNvPr id="14536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899542" y="1668054"/>
              <a:ext cx="278315" cy="304676"/>
            </a:xfrm>
            <a:prstGeom prst="rect">
              <a:avLst/>
            </a:prstGeom>
            <a:effectLst/>
          </p:spPr>
        </p:pic>
        <p:pic>
          <p:nvPicPr>
            <p:cNvPr id="1453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199318" y="1632719"/>
              <a:ext cx="216610" cy="340011"/>
            </a:xfrm>
            <a:prstGeom prst="rect">
              <a:avLst/>
            </a:prstGeom>
            <a:effectLst/>
          </p:spPr>
        </p:pic>
        <p:pic>
          <p:nvPicPr>
            <p:cNvPr id="1454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429336" y="1663172"/>
              <a:ext cx="111264" cy="272353"/>
            </a:xfrm>
            <a:prstGeom prst="rect">
              <a:avLst/>
            </a:prstGeom>
            <a:effectLst/>
          </p:spPr>
        </p:pic>
        <p:pic>
          <p:nvPicPr>
            <p:cNvPr id="1454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393745" y="1612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4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599265" y="1464118"/>
              <a:ext cx="194855" cy="592322"/>
            </a:xfrm>
            <a:prstGeom prst="rect">
              <a:avLst/>
            </a:prstGeom>
            <a:effectLst/>
          </p:spPr>
        </p:pic>
        <p:pic>
          <p:nvPicPr>
            <p:cNvPr id="14546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041067" y="1533387"/>
              <a:ext cx="215718" cy="337923"/>
            </a:xfrm>
            <a:prstGeom prst="rect">
              <a:avLst/>
            </a:prstGeom>
            <a:effectLst/>
          </p:spPr>
        </p:pic>
        <p:pic>
          <p:nvPicPr>
            <p:cNvPr id="14548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244228" y="1567308"/>
              <a:ext cx="286940" cy="305733"/>
            </a:xfrm>
            <a:prstGeom prst="rect">
              <a:avLst/>
            </a:prstGeom>
            <a:effectLst/>
          </p:spPr>
        </p:pic>
        <p:pic>
          <p:nvPicPr>
            <p:cNvPr id="14550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520544" y="1564548"/>
              <a:ext cx="401270" cy="329122"/>
            </a:xfrm>
            <a:prstGeom prst="rect">
              <a:avLst/>
            </a:prstGeom>
            <a:effectLst/>
          </p:spPr>
        </p:pic>
        <p:pic>
          <p:nvPicPr>
            <p:cNvPr id="14552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929322" y="1561689"/>
              <a:ext cx="155261" cy="480799"/>
            </a:xfrm>
            <a:prstGeom prst="rect">
              <a:avLst/>
            </a:prstGeom>
            <a:effectLst/>
          </p:spPr>
        </p:pic>
        <p:pic>
          <p:nvPicPr>
            <p:cNvPr id="14554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918471" y="1621339"/>
              <a:ext cx="289505" cy="257932"/>
            </a:xfrm>
            <a:prstGeom prst="rect">
              <a:avLst/>
            </a:prstGeom>
            <a:effectLst/>
          </p:spPr>
        </p:pic>
        <p:pic>
          <p:nvPicPr>
            <p:cNvPr id="1455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201596" y="1533408"/>
              <a:ext cx="227128" cy="320182"/>
            </a:xfrm>
            <a:prstGeom prst="rect">
              <a:avLst/>
            </a:prstGeom>
            <a:effectLst/>
          </p:spPr>
        </p:pic>
        <p:pic>
          <p:nvPicPr>
            <p:cNvPr id="14558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417630" y="1522094"/>
              <a:ext cx="313379" cy="305977"/>
            </a:xfrm>
            <a:prstGeom prst="rect">
              <a:avLst/>
            </a:prstGeom>
            <a:effectLst/>
          </p:spPr>
        </p:pic>
        <p:pic>
          <p:nvPicPr>
            <p:cNvPr id="14560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00590" y="2337056"/>
              <a:ext cx="263684" cy="482792"/>
            </a:xfrm>
            <a:prstGeom prst="rect">
              <a:avLst/>
            </a:prstGeom>
            <a:effectLst/>
          </p:spPr>
        </p:pic>
        <p:pic>
          <p:nvPicPr>
            <p:cNvPr id="1456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75458" y="2509474"/>
              <a:ext cx="335295" cy="343861"/>
            </a:xfrm>
            <a:prstGeom prst="rect">
              <a:avLst/>
            </a:prstGeom>
            <a:effectLst/>
          </p:spPr>
        </p:pic>
        <p:pic>
          <p:nvPicPr>
            <p:cNvPr id="1456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73828" y="2328679"/>
              <a:ext cx="157787" cy="653220"/>
            </a:xfrm>
            <a:prstGeom prst="rect">
              <a:avLst/>
            </a:prstGeom>
            <a:effectLst/>
          </p:spPr>
        </p:pic>
        <p:pic>
          <p:nvPicPr>
            <p:cNvPr id="1456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884141" y="2467104"/>
              <a:ext cx="464979" cy="327223"/>
            </a:xfrm>
            <a:prstGeom prst="rect">
              <a:avLst/>
            </a:prstGeom>
            <a:effectLst/>
          </p:spPr>
        </p:pic>
        <p:pic>
          <p:nvPicPr>
            <p:cNvPr id="1456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349066" y="2464251"/>
              <a:ext cx="218455" cy="306114"/>
            </a:xfrm>
            <a:prstGeom prst="rect">
              <a:avLst/>
            </a:prstGeom>
            <a:effectLst/>
          </p:spPr>
        </p:pic>
        <p:pic>
          <p:nvPicPr>
            <p:cNvPr id="1457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590227" y="2473197"/>
              <a:ext cx="381019" cy="276174"/>
            </a:xfrm>
            <a:prstGeom prst="rect">
              <a:avLst/>
            </a:prstGeom>
            <a:effectLst/>
          </p:spPr>
        </p:pic>
        <p:pic>
          <p:nvPicPr>
            <p:cNvPr id="1457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064583" y="2490019"/>
              <a:ext cx="294778" cy="242108"/>
            </a:xfrm>
            <a:prstGeom prst="rect">
              <a:avLst/>
            </a:prstGeom>
            <a:effectLst/>
          </p:spPr>
        </p:pic>
        <p:pic>
          <p:nvPicPr>
            <p:cNvPr id="1457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307381" y="2331126"/>
              <a:ext cx="256603" cy="403549"/>
            </a:xfrm>
            <a:prstGeom prst="rect">
              <a:avLst/>
            </a:prstGeom>
            <a:effectLst/>
          </p:spPr>
        </p:pic>
        <p:pic>
          <p:nvPicPr>
            <p:cNvPr id="1457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507669" y="2468144"/>
              <a:ext cx="414408" cy="286759"/>
            </a:xfrm>
            <a:prstGeom prst="rect">
              <a:avLst/>
            </a:prstGeom>
            <a:effectLst/>
          </p:spPr>
        </p:pic>
        <p:pic>
          <p:nvPicPr>
            <p:cNvPr id="1457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364952" y="2372891"/>
              <a:ext cx="264009" cy="316023"/>
            </a:xfrm>
            <a:prstGeom prst="rect">
              <a:avLst/>
            </a:prstGeom>
            <a:effectLst/>
          </p:spPr>
        </p:pic>
        <p:pic>
          <p:nvPicPr>
            <p:cNvPr id="1458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509355" y="2403439"/>
              <a:ext cx="231219" cy="290126"/>
            </a:xfrm>
            <a:prstGeom prst="rect">
              <a:avLst/>
            </a:prstGeom>
            <a:effectLst/>
          </p:spPr>
        </p:pic>
        <p:pic>
          <p:nvPicPr>
            <p:cNvPr id="1458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983479" y="2314469"/>
              <a:ext cx="254110" cy="654288"/>
            </a:xfrm>
            <a:prstGeom prst="rect">
              <a:avLst/>
            </a:prstGeom>
            <a:effectLst/>
          </p:spPr>
        </p:pic>
        <p:pic>
          <p:nvPicPr>
            <p:cNvPr id="1458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301498" y="2329030"/>
              <a:ext cx="104105" cy="280825"/>
            </a:xfrm>
            <a:prstGeom prst="rect">
              <a:avLst/>
            </a:prstGeom>
            <a:effectLst/>
          </p:spPr>
        </p:pic>
        <p:pic>
          <p:nvPicPr>
            <p:cNvPr id="1458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309904" y="22081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8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465406" y="2346803"/>
              <a:ext cx="279687" cy="266226"/>
            </a:xfrm>
            <a:prstGeom prst="rect">
              <a:avLst/>
            </a:prstGeom>
            <a:effectLst/>
          </p:spPr>
        </p:pic>
        <p:pic>
          <p:nvPicPr>
            <p:cNvPr id="1459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753962" y="2271309"/>
              <a:ext cx="273219" cy="315293"/>
            </a:xfrm>
            <a:prstGeom prst="rect">
              <a:avLst/>
            </a:prstGeom>
            <a:effectLst/>
          </p:spPr>
        </p:pic>
        <p:pic>
          <p:nvPicPr>
            <p:cNvPr id="1459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026948" y="2161422"/>
              <a:ext cx="234356" cy="427606"/>
            </a:xfrm>
            <a:prstGeom prst="rect">
              <a:avLst/>
            </a:prstGeom>
            <a:effectLst/>
          </p:spPr>
        </p:pic>
        <p:pic>
          <p:nvPicPr>
            <p:cNvPr id="1459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999081" y="2253724"/>
              <a:ext cx="243621" cy="86399"/>
            </a:xfrm>
            <a:prstGeom prst="rect">
              <a:avLst/>
            </a:prstGeom>
            <a:effectLst/>
          </p:spPr>
        </p:pic>
        <p:pic>
          <p:nvPicPr>
            <p:cNvPr id="1459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198412" y="2286776"/>
              <a:ext cx="374479" cy="312154"/>
            </a:xfrm>
            <a:prstGeom prst="rect">
              <a:avLst/>
            </a:prstGeom>
            <a:effectLst/>
          </p:spPr>
        </p:pic>
        <p:pic>
          <p:nvPicPr>
            <p:cNvPr id="1459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733868" y="2319729"/>
              <a:ext cx="245403" cy="321385"/>
            </a:xfrm>
            <a:prstGeom prst="rect">
              <a:avLst/>
            </a:prstGeom>
            <a:effectLst/>
          </p:spPr>
        </p:pic>
        <p:pic>
          <p:nvPicPr>
            <p:cNvPr id="1460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859433" y="2268573"/>
              <a:ext cx="236710" cy="408978"/>
            </a:xfrm>
            <a:prstGeom prst="rect">
              <a:avLst/>
            </a:prstGeom>
            <a:effectLst/>
          </p:spPr>
        </p:pic>
        <p:pic>
          <p:nvPicPr>
            <p:cNvPr id="146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91012" y="24731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0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602625" y="24545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0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728190" y="24452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0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67425" y="3280004"/>
              <a:ext cx="396823" cy="329719"/>
            </a:xfrm>
            <a:prstGeom prst="rect">
              <a:avLst/>
            </a:prstGeom>
            <a:effectLst/>
          </p:spPr>
        </p:pic>
        <p:pic>
          <p:nvPicPr>
            <p:cNvPr id="14610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64798" y="3271309"/>
              <a:ext cx="311037" cy="282608"/>
            </a:xfrm>
            <a:prstGeom prst="rect">
              <a:avLst/>
            </a:prstGeom>
            <a:effectLst/>
          </p:spPr>
        </p:pic>
        <p:pic>
          <p:nvPicPr>
            <p:cNvPr id="1461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222834" y="3244251"/>
              <a:ext cx="274055" cy="343048"/>
            </a:xfrm>
            <a:prstGeom prst="rect">
              <a:avLst/>
            </a:prstGeom>
            <a:effectLst/>
          </p:spPr>
        </p:pic>
        <p:pic>
          <p:nvPicPr>
            <p:cNvPr id="14614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482946" y="3315858"/>
              <a:ext cx="293414" cy="225723"/>
            </a:xfrm>
            <a:prstGeom prst="rect">
              <a:avLst/>
            </a:prstGeom>
            <a:effectLst/>
          </p:spPr>
        </p:pic>
        <p:pic>
          <p:nvPicPr>
            <p:cNvPr id="14616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791751" y="3265178"/>
              <a:ext cx="283926" cy="298040"/>
            </a:xfrm>
            <a:prstGeom prst="rect">
              <a:avLst/>
            </a:prstGeom>
            <a:effectLst/>
          </p:spPr>
        </p:pic>
        <p:pic>
          <p:nvPicPr>
            <p:cNvPr id="14618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389926" y="3073474"/>
              <a:ext cx="299623" cy="462038"/>
            </a:xfrm>
            <a:prstGeom prst="rect">
              <a:avLst/>
            </a:prstGeom>
            <a:effectLst/>
          </p:spPr>
        </p:pic>
        <p:pic>
          <p:nvPicPr>
            <p:cNvPr id="14620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660386" y="3221108"/>
              <a:ext cx="173330" cy="321763"/>
            </a:xfrm>
            <a:prstGeom prst="rect">
              <a:avLst/>
            </a:prstGeom>
            <a:effectLst/>
          </p:spPr>
        </p:pic>
        <p:pic>
          <p:nvPicPr>
            <p:cNvPr id="1462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91512" y="30917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24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3137427" y="3146645"/>
              <a:ext cx="296210" cy="373022"/>
            </a:xfrm>
            <a:prstGeom prst="rect">
              <a:avLst/>
            </a:prstGeom>
            <a:effectLst/>
          </p:spPr>
        </p:pic>
        <p:pic>
          <p:nvPicPr>
            <p:cNvPr id="14626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3389162" y="3203304"/>
              <a:ext cx="314208" cy="312202"/>
            </a:xfrm>
            <a:prstGeom prst="rect">
              <a:avLst/>
            </a:prstGeom>
            <a:effectLst/>
          </p:spPr>
        </p:pic>
        <p:pic>
          <p:nvPicPr>
            <p:cNvPr id="14628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735838" y="3194032"/>
              <a:ext cx="116386" cy="494948"/>
            </a:xfrm>
            <a:prstGeom prst="rect">
              <a:avLst/>
            </a:prstGeom>
            <a:effectLst/>
          </p:spPr>
        </p:pic>
        <p:pic>
          <p:nvPicPr>
            <p:cNvPr id="1463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752733" y="3230348"/>
              <a:ext cx="277548" cy="287799"/>
            </a:xfrm>
            <a:prstGeom prst="rect">
              <a:avLst/>
            </a:prstGeom>
            <a:effectLst/>
          </p:spPr>
        </p:pic>
        <p:pic>
          <p:nvPicPr>
            <p:cNvPr id="1463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045718" y="3189382"/>
              <a:ext cx="99454" cy="262223"/>
            </a:xfrm>
            <a:prstGeom prst="rect">
              <a:avLst/>
            </a:prstGeom>
            <a:effectLst/>
          </p:spPr>
        </p:pic>
        <p:pic>
          <p:nvPicPr>
            <p:cNvPr id="1463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07618" y="31382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36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4188834" y="3171064"/>
              <a:ext cx="315258" cy="319296"/>
            </a:xfrm>
            <a:prstGeom prst="rect">
              <a:avLst/>
            </a:prstGeom>
            <a:effectLst/>
          </p:spPr>
        </p:pic>
        <p:pic>
          <p:nvPicPr>
            <p:cNvPr id="1463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4421207" y="3202506"/>
              <a:ext cx="244826" cy="267894"/>
            </a:xfrm>
            <a:prstGeom prst="rect">
              <a:avLst/>
            </a:prstGeom>
            <a:effectLst/>
          </p:spPr>
        </p:pic>
        <p:pic>
          <p:nvPicPr>
            <p:cNvPr id="1464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5109510" y="3097847"/>
              <a:ext cx="282009" cy="585541"/>
            </a:xfrm>
            <a:prstGeom prst="rect">
              <a:avLst/>
            </a:prstGeom>
            <a:effectLst/>
          </p:spPr>
        </p:pic>
        <p:pic>
          <p:nvPicPr>
            <p:cNvPr id="1464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426931" y="3089595"/>
              <a:ext cx="345933" cy="282950"/>
            </a:xfrm>
            <a:prstGeom prst="rect">
              <a:avLst/>
            </a:prstGeom>
            <a:effectLst/>
          </p:spPr>
        </p:pic>
        <p:pic>
          <p:nvPicPr>
            <p:cNvPr id="14644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737738" y="3097168"/>
              <a:ext cx="565289" cy="300408"/>
            </a:xfrm>
            <a:prstGeom prst="rect">
              <a:avLst/>
            </a:prstGeom>
            <a:effectLst/>
          </p:spPr>
        </p:pic>
        <p:pic>
          <p:nvPicPr>
            <p:cNvPr id="14646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305886" y="3150520"/>
              <a:ext cx="223634" cy="205787"/>
            </a:xfrm>
            <a:prstGeom prst="rect">
              <a:avLst/>
            </a:prstGeom>
            <a:effectLst/>
          </p:spPr>
        </p:pic>
        <p:pic>
          <p:nvPicPr>
            <p:cNvPr id="14648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6436839" y="2899773"/>
              <a:ext cx="145221" cy="447027"/>
            </a:xfrm>
            <a:prstGeom prst="rect">
              <a:avLst/>
            </a:prstGeom>
            <a:effectLst/>
          </p:spPr>
        </p:pic>
        <p:pic>
          <p:nvPicPr>
            <p:cNvPr id="1465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6596714" y="3081027"/>
              <a:ext cx="290021" cy="308350"/>
            </a:xfrm>
            <a:prstGeom prst="rect">
              <a:avLst/>
            </a:prstGeom>
            <a:effectLst/>
          </p:spPr>
        </p:pic>
        <p:pic>
          <p:nvPicPr>
            <p:cNvPr id="1465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208174" y="3985457"/>
              <a:ext cx="315134" cy="366962"/>
            </a:xfrm>
            <a:prstGeom prst="rect">
              <a:avLst/>
            </a:prstGeom>
            <a:effectLst/>
          </p:spPr>
        </p:pic>
        <p:pic>
          <p:nvPicPr>
            <p:cNvPr id="1465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01998" y="3868362"/>
              <a:ext cx="266839" cy="467737"/>
            </a:xfrm>
            <a:prstGeom prst="rect">
              <a:avLst/>
            </a:prstGeom>
            <a:effectLst/>
          </p:spPr>
        </p:pic>
        <p:pic>
          <p:nvPicPr>
            <p:cNvPr id="1465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72275" y="3988073"/>
              <a:ext cx="312834" cy="338825"/>
            </a:xfrm>
            <a:prstGeom prst="rect">
              <a:avLst/>
            </a:prstGeom>
            <a:effectLst/>
          </p:spPr>
        </p:pic>
        <p:pic>
          <p:nvPicPr>
            <p:cNvPr id="1465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008908" y="4024490"/>
              <a:ext cx="316002" cy="540650"/>
            </a:xfrm>
            <a:prstGeom prst="rect">
              <a:avLst/>
            </a:prstGeom>
            <a:effectLst/>
          </p:spPr>
        </p:pic>
        <p:pic>
          <p:nvPicPr>
            <p:cNvPr id="14660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277090" y="3853583"/>
              <a:ext cx="170763" cy="455273"/>
            </a:xfrm>
            <a:prstGeom prst="rect">
              <a:avLst/>
            </a:prstGeom>
            <a:effectLst/>
          </p:spPr>
        </p:pic>
        <p:pic>
          <p:nvPicPr>
            <p:cNvPr id="14662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457489" y="4029454"/>
              <a:ext cx="106627" cy="282502"/>
            </a:xfrm>
            <a:prstGeom prst="rect">
              <a:avLst/>
            </a:prstGeom>
            <a:effectLst/>
          </p:spPr>
        </p:pic>
        <p:pic>
          <p:nvPicPr>
            <p:cNvPr id="146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49815" y="3914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66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555284" y="4000408"/>
              <a:ext cx="278564" cy="315911"/>
            </a:xfrm>
            <a:prstGeom prst="rect">
              <a:avLst/>
            </a:prstGeom>
            <a:effectLst/>
          </p:spPr>
        </p:pic>
        <p:pic>
          <p:nvPicPr>
            <p:cNvPr id="1466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843489" y="4014626"/>
              <a:ext cx="181032" cy="317483"/>
            </a:xfrm>
            <a:prstGeom prst="rect">
              <a:avLst/>
            </a:prstGeom>
            <a:effectLst/>
          </p:spPr>
        </p:pic>
        <p:pic>
          <p:nvPicPr>
            <p:cNvPr id="14670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2014837" y="3848210"/>
              <a:ext cx="251512" cy="454024"/>
            </a:xfrm>
            <a:prstGeom prst="rect">
              <a:avLst/>
            </a:prstGeom>
            <a:effectLst/>
          </p:spPr>
        </p:pic>
        <p:pic>
          <p:nvPicPr>
            <p:cNvPr id="14672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222702" y="3976409"/>
              <a:ext cx="308729" cy="298343"/>
            </a:xfrm>
            <a:prstGeom prst="rect">
              <a:avLst/>
            </a:prstGeom>
            <a:effectLst/>
          </p:spPr>
        </p:pic>
        <p:pic>
          <p:nvPicPr>
            <p:cNvPr id="14674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976091" y="3942243"/>
              <a:ext cx="266874" cy="306156"/>
            </a:xfrm>
            <a:prstGeom prst="rect">
              <a:avLst/>
            </a:prstGeom>
            <a:effectLst/>
          </p:spPr>
        </p:pic>
        <p:pic>
          <p:nvPicPr>
            <p:cNvPr id="14676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160451" y="3821857"/>
              <a:ext cx="231332" cy="132007"/>
            </a:xfrm>
            <a:prstGeom prst="rect">
              <a:avLst/>
            </a:prstGeom>
            <a:effectLst/>
          </p:spPr>
        </p:pic>
        <p:pic>
          <p:nvPicPr>
            <p:cNvPr id="14678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715841" y="3860309"/>
              <a:ext cx="113093" cy="575938"/>
            </a:xfrm>
            <a:prstGeom prst="rect">
              <a:avLst/>
            </a:prstGeom>
            <a:effectLst/>
          </p:spPr>
        </p:pic>
        <p:pic>
          <p:nvPicPr>
            <p:cNvPr id="14680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723997" y="3948809"/>
              <a:ext cx="224518" cy="281596"/>
            </a:xfrm>
            <a:prstGeom prst="rect">
              <a:avLst/>
            </a:prstGeom>
            <a:effectLst/>
          </p:spPr>
        </p:pic>
        <p:pic>
          <p:nvPicPr>
            <p:cNvPr id="14682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4004057" y="3908667"/>
              <a:ext cx="271330" cy="307290"/>
            </a:xfrm>
            <a:prstGeom prst="rect">
              <a:avLst/>
            </a:prstGeom>
            <a:effectLst/>
          </p:spPr>
        </p:pic>
        <p:pic>
          <p:nvPicPr>
            <p:cNvPr id="14684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4261782" y="3910217"/>
              <a:ext cx="199627" cy="289771"/>
            </a:xfrm>
            <a:prstGeom prst="rect">
              <a:avLst/>
            </a:prstGeom>
            <a:effectLst/>
          </p:spPr>
        </p:pic>
        <p:pic>
          <p:nvPicPr>
            <p:cNvPr id="14686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4352654" y="3756749"/>
              <a:ext cx="215718" cy="182705"/>
            </a:xfrm>
            <a:prstGeom prst="rect">
              <a:avLst/>
            </a:prstGeom>
            <a:effectLst/>
          </p:spPr>
        </p:pic>
        <p:pic>
          <p:nvPicPr>
            <p:cNvPr id="1468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37833" y="41380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9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12269" y="38032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92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4194535" y="4049733"/>
              <a:ext cx="178514" cy="164562"/>
            </a:xfrm>
            <a:prstGeom prst="rect">
              <a:avLst/>
            </a:prstGeom>
            <a:effectLst/>
          </p:spPr>
        </p:pic>
        <p:pic>
          <p:nvPicPr>
            <p:cNvPr id="14694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5017994" y="3865697"/>
              <a:ext cx="89530" cy="395933"/>
            </a:xfrm>
            <a:prstGeom prst="rect">
              <a:avLst/>
            </a:prstGeom>
            <a:effectLst/>
          </p:spPr>
        </p:pic>
        <p:pic>
          <p:nvPicPr>
            <p:cNvPr id="1469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70282" y="37846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98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5203705" y="3891112"/>
              <a:ext cx="249992" cy="327289"/>
            </a:xfrm>
            <a:prstGeom prst="rect">
              <a:avLst/>
            </a:prstGeom>
            <a:effectLst/>
          </p:spPr>
        </p:pic>
        <p:pic>
          <p:nvPicPr>
            <p:cNvPr id="14700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5487389" y="3810165"/>
              <a:ext cx="94803" cy="425097"/>
            </a:xfrm>
            <a:prstGeom prst="rect">
              <a:avLst/>
            </a:prstGeom>
            <a:effectLst/>
          </p:spPr>
        </p:pic>
        <p:pic>
          <p:nvPicPr>
            <p:cNvPr id="14702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5426931" y="3894304"/>
              <a:ext cx="318030" cy="152571"/>
            </a:xfrm>
            <a:prstGeom prst="rect">
              <a:avLst/>
            </a:prstGeom>
            <a:effectLst/>
          </p:spPr>
        </p:pic>
        <p:pic>
          <p:nvPicPr>
            <p:cNvPr id="14704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5660234" y="3885414"/>
              <a:ext cx="210292" cy="341495"/>
            </a:xfrm>
            <a:prstGeom prst="rect">
              <a:avLst/>
            </a:prstGeom>
            <a:effectLst/>
          </p:spPr>
        </p:pic>
        <p:pic>
          <p:nvPicPr>
            <p:cNvPr id="14706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5859433" y="3919518"/>
              <a:ext cx="290126" cy="262622"/>
            </a:xfrm>
            <a:prstGeom prst="rect">
              <a:avLst/>
            </a:prstGeom>
            <a:effectLst/>
          </p:spPr>
        </p:pic>
        <p:pic>
          <p:nvPicPr>
            <p:cNvPr id="14708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6132025" y="3738536"/>
              <a:ext cx="226809" cy="441077"/>
            </a:xfrm>
            <a:prstGeom prst="rect">
              <a:avLst/>
            </a:prstGeom>
            <a:effectLst/>
          </p:spPr>
        </p:pic>
        <p:pic>
          <p:nvPicPr>
            <p:cNvPr id="14710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6313055" y="3766050"/>
              <a:ext cx="241102" cy="409507"/>
            </a:xfrm>
            <a:prstGeom prst="rect">
              <a:avLst/>
            </a:prstGeom>
            <a:effectLst/>
          </p:spPr>
        </p:pic>
        <p:pic>
          <p:nvPicPr>
            <p:cNvPr id="14712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6087310" y="3866001"/>
              <a:ext cx="257572" cy="78562"/>
            </a:xfrm>
            <a:prstGeom prst="rect">
              <a:avLst/>
            </a:prstGeom>
            <a:effectLst/>
          </p:spPr>
        </p:pic>
        <p:pic>
          <p:nvPicPr>
            <p:cNvPr id="14714" name="Linea Linea" descr="Linea Line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310536" y="3863711"/>
              <a:ext cx="211067" cy="80852"/>
            </a:xfrm>
            <a:prstGeom prst="rect">
              <a:avLst/>
            </a:prstGeom>
            <a:effectLst/>
          </p:spPr>
        </p:pic>
        <p:pic>
          <p:nvPicPr>
            <p:cNvPr id="14716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6581819" y="3886964"/>
              <a:ext cx="79301" cy="327331"/>
            </a:xfrm>
            <a:prstGeom prst="rect">
              <a:avLst/>
            </a:prstGeom>
            <a:effectLst/>
          </p:spPr>
        </p:pic>
        <p:pic>
          <p:nvPicPr>
            <p:cNvPr id="147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537518" y="38218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20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722644" y="3830959"/>
              <a:ext cx="233110" cy="316967"/>
            </a:xfrm>
            <a:prstGeom prst="rect">
              <a:avLst/>
            </a:prstGeom>
            <a:effectLst/>
          </p:spPr>
        </p:pic>
        <p:pic>
          <p:nvPicPr>
            <p:cNvPr id="14722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6941514" y="3838826"/>
              <a:ext cx="267431" cy="316003"/>
            </a:xfrm>
            <a:prstGeom prst="rect">
              <a:avLst/>
            </a:prstGeom>
            <a:effectLst/>
          </p:spPr>
        </p:pic>
        <p:pic>
          <p:nvPicPr>
            <p:cNvPr id="14724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57905" y="4702582"/>
              <a:ext cx="290079" cy="307714"/>
            </a:xfrm>
            <a:prstGeom prst="rect">
              <a:avLst/>
            </a:prstGeom>
            <a:effectLst/>
          </p:spPr>
        </p:pic>
        <p:pic>
          <p:nvPicPr>
            <p:cNvPr id="14726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09299" y="4571841"/>
              <a:ext cx="241190" cy="479553"/>
            </a:xfrm>
            <a:prstGeom prst="rect">
              <a:avLst/>
            </a:prstGeom>
            <a:effectLst/>
          </p:spPr>
        </p:pic>
        <p:pic>
          <p:nvPicPr>
            <p:cNvPr id="14728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664642" y="4716456"/>
              <a:ext cx="285601" cy="322115"/>
            </a:xfrm>
            <a:prstGeom prst="rect">
              <a:avLst/>
            </a:prstGeom>
            <a:effectLst/>
          </p:spPr>
        </p:pic>
        <p:pic>
          <p:nvPicPr>
            <p:cNvPr id="14730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1334373" y="4679437"/>
              <a:ext cx="359959" cy="333347"/>
            </a:xfrm>
            <a:prstGeom prst="rect">
              <a:avLst/>
            </a:prstGeom>
            <a:effectLst/>
          </p:spPr>
        </p:pic>
        <p:pic>
          <p:nvPicPr>
            <p:cNvPr id="14732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1697858" y="4688105"/>
              <a:ext cx="99684" cy="547740"/>
            </a:xfrm>
            <a:prstGeom prst="rect">
              <a:avLst/>
            </a:prstGeom>
            <a:effectLst/>
          </p:spPr>
        </p:pic>
        <p:pic>
          <p:nvPicPr>
            <p:cNvPr id="14734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1687005" y="4694766"/>
              <a:ext cx="246869" cy="269362"/>
            </a:xfrm>
            <a:prstGeom prst="rect">
              <a:avLst/>
            </a:prstGeom>
            <a:effectLst/>
          </p:spPr>
        </p:pic>
        <p:pic>
          <p:nvPicPr>
            <p:cNvPr id="14736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948664" y="4682171"/>
              <a:ext cx="103760" cy="564546"/>
            </a:xfrm>
            <a:prstGeom prst="rect">
              <a:avLst/>
            </a:prstGeom>
            <a:effectLst/>
          </p:spPr>
        </p:pic>
        <p:pic>
          <p:nvPicPr>
            <p:cNvPr id="14738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1943669" y="4700922"/>
              <a:ext cx="253053" cy="260187"/>
            </a:xfrm>
            <a:prstGeom prst="rect">
              <a:avLst/>
            </a:prstGeom>
            <a:effectLst/>
          </p:spPr>
        </p:pic>
        <p:pic>
          <p:nvPicPr>
            <p:cNvPr id="14740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2206576" y="4561294"/>
              <a:ext cx="189989" cy="433601"/>
            </a:xfrm>
            <a:prstGeom prst="rect">
              <a:avLst/>
            </a:prstGeom>
            <a:effectLst/>
          </p:spPr>
        </p:pic>
        <p:pic>
          <p:nvPicPr>
            <p:cNvPr id="14742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2390388" y="4717048"/>
              <a:ext cx="145693" cy="258624"/>
            </a:xfrm>
            <a:prstGeom prst="rect">
              <a:avLst/>
            </a:prstGeom>
            <a:effectLst/>
          </p:spPr>
        </p:pic>
        <p:pic>
          <p:nvPicPr>
            <p:cNvPr id="1474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426431" y="45612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46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2538688" y="4647833"/>
              <a:ext cx="285727" cy="304349"/>
            </a:xfrm>
            <a:prstGeom prst="rect">
              <a:avLst/>
            </a:prstGeom>
            <a:effectLst/>
          </p:spPr>
        </p:pic>
        <p:pic>
          <p:nvPicPr>
            <p:cNvPr id="14748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2748459" y="4674658"/>
              <a:ext cx="275930" cy="301630"/>
            </a:xfrm>
            <a:prstGeom prst="rect">
              <a:avLst/>
            </a:prstGeom>
            <a:effectLst/>
          </p:spPr>
        </p:pic>
        <p:pic>
          <p:nvPicPr>
            <p:cNvPr id="14750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3022597" y="4658065"/>
              <a:ext cx="248271" cy="259517"/>
            </a:xfrm>
            <a:prstGeom prst="rect">
              <a:avLst/>
            </a:prstGeom>
            <a:effectLst/>
          </p:spPr>
        </p:pic>
        <p:pic>
          <p:nvPicPr>
            <p:cNvPr id="14752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3331083" y="4510138"/>
              <a:ext cx="214168" cy="479054"/>
            </a:xfrm>
            <a:prstGeom prst="rect">
              <a:avLst/>
            </a:prstGeom>
            <a:effectLst/>
          </p:spPr>
        </p:pic>
        <p:pic>
          <p:nvPicPr>
            <p:cNvPr id="14754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3531103" y="4648880"/>
              <a:ext cx="358289" cy="33613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LinenBook">
  <a:themeElements>
    <a:clrScheme name="LinenBook">
      <a:dk1>
        <a:srgbClr val="363929"/>
      </a:dk1>
      <a:lt1>
        <a:srgbClr val="181039"/>
      </a:lt1>
      <a:dk2>
        <a:srgbClr val="5C5C5C"/>
      </a:dk2>
      <a:lt2>
        <a:srgbClr val="E0E0E0"/>
      </a:lt2>
      <a:accent1>
        <a:srgbClr val="768893"/>
      </a:accent1>
      <a:accent2>
        <a:srgbClr val="81914E"/>
      </a:accent2>
      <a:accent3>
        <a:srgbClr val="CCA156"/>
      </a:accent3>
      <a:accent4>
        <a:srgbClr val="AD6D3D"/>
      </a:accent4>
      <a:accent5>
        <a:srgbClr val="A5322E"/>
      </a:accent5>
      <a:accent6>
        <a:srgbClr val="705A64"/>
      </a:accent6>
      <a:hlink>
        <a:srgbClr val="0000FF"/>
      </a:hlink>
      <a:folHlink>
        <a:srgbClr val="FF00FF"/>
      </a:folHlink>
    </a:clrScheme>
    <a:fontScheme name="LinenBook">
      <a:majorFont>
        <a:latin typeface="Optima"/>
        <a:ea typeface="Optima"/>
        <a:cs typeface="Optima"/>
      </a:majorFont>
      <a:minorFont>
        <a:latin typeface="Optima"/>
        <a:ea typeface="Optima"/>
        <a:cs typeface="Optima"/>
      </a:minorFont>
    </a:fontScheme>
    <a:fmtScheme name="Linen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50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363929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LinenBook">
  <a:themeElements>
    <a:clrScheme name="LinenBook">
      <a:dk1>
        <a:srgbClr val="000000"/>
      </a:dk1>
      <a:lt1>
        <a:srgbClr val="FFFFFF"/>
      </a:lt1>
      <a:dk2>
        <a:srgbClr val="5C5C5C"/>
      </a:dk2>
      <a:lt2>
        <a:srgbClr val="E0E0E0"/>
      </a:lt2>
      <a:accent1>
        <a:srgbClr val="768893"/>
      </a:accent1>
      <a:accent2>
        <a:srgbClr val="81914E"/>
      </a:accent2>
      <a:accent3>
        <a:srgbClr val="CCA156"/>
      </a:accent3>
      <a:accent4>
        <a:srgbClr val="AD6D3D"/>
      </a:accent4>
      <a:accent5>
        <a:srgbClr val="A5322E"/>
      </a:accent5>
      <a:accent6>
        <a:srgbClr val="705A64"/>
      </a:accent6>
      <a:hlink>
        <a:srgbClr val="0000FF"/>
      </a:hlink>
      <a:folHlink>
        <a:srgbClr val="FF00FF"/>
      </a:folHlink>
    </a:clrScheme>
    <a:fontScheme name="LinenBook">
      <a:majorFont>
        <a:latin typeface="Optima"/>
        <a:ea typeface="Optima"/>
        <a:cs typeface="Optima"/>
      </a:majorFont>
      <a:minorFont>
        <a:latin typeface="Optima"/>
        <a:ea typeface="Optima"/>
        <a:cs typeface="Optima"/>
      </a:minorFont>
    </a:fontScheme>
    <a:fmtScheme name="Linen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50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363929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