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media/image1.jpeg" ContentType="image/jpeg"/>
  <Override PartName="/ppt/media/image2.jpeg" ContentType="image/jpe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3.jpeg" ContentType="image/jpeg"/>
  <Override PartName="/ppt/media/media1.mov" ContentType="video/unknown"/>
  <Override PartName="/ppt/media/media2.mov" ContentType="video/unknown"/>
  <Override PartName="/ppt/media/media3.mov" ContentType="video/unknown"/>
  <Override PartName="/ppt/media/media4.mov" ContentType="video/unknown"/>
  <Override PartName="/ppt/media/media5.mov" ContentType="video/unknown"/>
  <Override PartName="/ppt/media/media6.mov" ContentType="video/unknown"/>
  <Override PartName="/ppt/media/media7.mov" ContentType="video/unknown"/>
  <Override PartName="/ppt/media/media8.mov" ContentType="video/unknown"/>
  <Override PartName="/ppt/media/image4.jpeg" ContentType="image/jpeg"/>
  <Override PartName="/ppt/media/media9.mov" ContentType="video/unknown"/>
  <Override PartName="/ppt/media/image5.jpeg" ContentType="image/jpeg"/>
  <Override PartName="/ppt/media/media10.mov" ContentType="video/unknown"/>
  <Override PartName="/ppt/media/image6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2B2922"/>
        </a:solidFill>
        <a:effectLst/>
        <a:uFillTx/>
        <a:latin typeface="+mj-lt"/>
        <a:ea typeface="+mj-ea"/>
        <a:cs typeface="+mj-cs"/>
        <a:sym typeface="Copperplate"/>
      </a:defRPr>
    </a:lvl1pPr>
    <a:lvl2pPr marL="0" marR="0" indent="3429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2B2922"/>
        </a:solidFill>
        <a:effectLst/>
        <a:uFillTx/>
        <a:latin typeface="+mj-lt"/>
        <a:ea typeface="+mj-ea"/>
        <a:cs typeface="+mj-cs"/>
        <a:sym typeface="Copperplate"/>
      </a:defRPr>
    </a:lvl2pPr>
    <a:lvl3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2B2922"/>
        </a:solidFill>
        <a:effectLst/>
        <a:uFillTx/>
        <a:latin typeface="+mj-lt"/>
        <a:ea typeface="+mj-ea"/>
        <a:cs typeface="+mj-cs"/>
        <a:sym typeface="Copperplate"/>
      </a:defRPr>
    </a:lvl3pPr>
    <a:lvl4pPr marL="0" marR="0" indent="10287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2B2922"/>
        </a:solidFill>
        <a:effectLst/>
        <a:uFillTx/>
        <a:latin typeface="+mj-lt"/>
        <a:ea typeface="+mj-ea"/>
        <a:cs typeface="+mj-cs"/>
        <a:sym typeface="Copperplate"/>
      </a:defRPr>
    </a:lvl4pPr>
    <a:lvl5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2B2922"/>
        </a:solidFill>
        <a:effectLst/>
        <a:uFillTx/>
        <a:latin typeface="+mj-lt"/>
        <a:ea typeface="+mj-ea"/>
        <a:cs typeface="+mj-cs"/>
        <a:sym typeface="Copperplate"/>
      </a:defRPr>
    </a:lvl5pPr>
    <a:lvl6pPr marL="0" marR="0" indent="17145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2B2922"/>
        </a:solidFill>
        <a:effectLst/>
        <a:uFillTx/>
        <a:latin typeface="+mj-lt"/>
        <a:ea typeface="+mj-ea"/>
        <a:cs typeface="+mj-cs"/>
        <a:sym typeface="Copperplate"/>
      </a:defRPr>
    </a:lvl6pPr>
    <a:lvl7pPr marL="0" marR="0" indent="2057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2B2922"/>
        </a:solidFill>
        <a:effectLst/>
        <a:uFillTx/>
        <a:latin typeface="+mj-lt"/>
        <a:ea typeface="+mj-ea"/>
        <a:cs typeface="+mj-cs"/>
        <a:sym typeface="Copperplate"/>
      </a:defRPr>
    </a:lvl7pPr>
    <a:lvl8pPr marL="0" marR="0" indent="24003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2B2922"/>
        </a:solidFill>
        <a:effectLst/>
        <a:uFillTx/>
        <a:latin typeface="+mj-lt"/>
        <a:ea typeface="+mj-ea"/>
        <a:cs typeface="+mj-cs"/>
        <a:sym typeface="Copperplate"/>
      </a:defRPr>
    </a:lvl8pPr>
    <a:lvl9pPr marL="0" marR="0" indent="2743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2B2922"/>
        </a:solidFill>
        <a:effectLst/>
        <a:uFillTx/>
        <a:latin typeface="+mj-lt"/>
        <a:ea typeface="+mj-ea"/>
        <a:cs typeface="+mj-cs"/>
        <a:sym typeface="Copperplat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Ref idx="minor">
          <a:srgbClr val="2B2922"/>
        </a:fontRef>
        <a:srgbClr val="2B2922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9A388">
              <a:alpha val="30000"/>
            </a:srgbClr>
          </a:solidFill>
        </a:fill>
      </a:tcStyle>
    </a:band2H>
    <a:firstCol>
      <a:tcTxStyle b="off" i="off">
        <a:fontRef idx="major">
          <a:srgbClr val="2B2922"/>
        </a:fontRef>
        <a:srgbClr val="2B2922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ajor">
          <a:srgbClr val="2B2922"/>
        </a:fontRef>
        <a:srgbClr val="2B2922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ajor">
          <a:srgbClr val="2B2922"/>
        </a:fontRef>
        <a:srgbClr val="2B2922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5" name="Shape 12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9" name="Shape 26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Musica che fa paura smette quando inizio il mio discorso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tif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tif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tif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tif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tif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olo e sottotitol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sto titolo"/>
          <p:cNvSpPr txBox="1"/>
          <p:nvPr>
            <p:ph type="title"/>
          </p:nvPr>
        </p:nvSpPr>
        <p:spPr>
          <a:xfrm>
            <a:off x="1028700" y="2476500"/>
            <a:ext cx="10947400" cy="2717800"/>
          </a:xfrm>
          <a:prstGeom prst="rect">
            <a:avLst/>
          </a:prstGeom>
        </p:spPr>
        <p:txBody>
          <a:bodyPr anchor="b"/>
          <a:lstStyle>
            <a:lvl1pPr algn="r">
              <a:defRPr sz="8600"/>
            </a:lvl1pPr>
          </a:lstStyle>
          <a:p>
            <a:pPr/>
            <a:r>
              <a:t>Testo titolo</a:t>
            </a:r>
          </a:p>
        </p:txBody>
      </p:sp>
      <p:sp>
        <p:nvSpPr>
          <p:cNvPr id="12" name="Corpo livello uno…"/>
          <p:cNvSpPr txBox="1"/>
          <p:nvPr>
            <p:ph type="body" sz="quarter" idx="1"/>
          </p:nvPr>
        </p:nvSpPr>
        <p:spPr>
          <a:xfrm>
            <a:off x="1028700" y="5207000"/>
            <a:ext cx="10947400" cy="1219200"/>
          </a:xfrm>
          <a:prstGeom prst="rect">
            <a:avLst/>
          </a:prstGeom>
        </p:spPr>
        <p:txBody>
          <a:bodyPr anchor="t"/>
          <a:lstStyle>
            <a:lvl1pPr marL="0" indent="0" algn="r">
              <a:spcBef>
                <a:spcPts val="0"/>
              </a:spcBef>
              <a:buSzTx/>
              <a:buNone/>
              <a:defRPr sz="4000"/>
            </a:lvl1pPr>
            <a:lvl2pPr marL="0" indent="0" algn="r">
              <a:spcBef>
                <a:spcPts val="0"/>
              </a:spcBef>
              <a:buSzTx/>
              <a:buNone/>
              <a:defRPr sz="4000"/>
            </a:lvl2pPr>
            <a:lvl3pPr marL="0" indent="0" algn="r">
              <a:spcBef>
                <a:spcPts val="0"/>
              </a:spcBef>
              <a:buSzTx/>
              <a:buNone/>
              <a:defRPr sz="4000"/>
            </a:lvl3pPr>
            <a:lvl4pPr marL="0" indent="0" algn="r">
              <a:spcBef>
                <a:spcPts val="0"/>
              </a:spcBef>
              <a:buSzTx/>
              <a:buNone/>
              <a:defRPr sz="4000"/>
            </a:lvl4pPr>
            <a:lvl5pPr marL="0" indent="0" algn="r">
              <a:spcBef>
                <a:spcPts val="0"/>
              </a:spcBef>
              <a:buSzTx/>
              <a:buNone/>
              <a:defRPr sz="40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sto tito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Testo titolo</a:t>
            </a:r>
          </a:p>
        </p:txBody>
      </p:sp>
      <p:sp>
        <p:nvSpPr>
          <p:cNvPr id="21" name="Corpo livello un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punti elenco - 2 colonn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sto tito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Testo titolo</a:t>
            </a:r>
          </a:p>
        </p:txBody>
      </p:sp>
      <p:sp>
        <p:nvSpPr>
          <p:cNvPr id="30" name="Corpo livello un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numCol="2" spcCol="586740" anchor="t"/>
          <a:lstStyle>
            <a:lvl1pPr>
              <a:spcBef>
                <a:spcPts val="4400"/>
              </a:spcBef>
              <a:buBlip>
                <a:blip r:embed="rId3"/>
              </a:buBlip>
              <a:defRPr sz="3400"/>
            </a:lvl1pPr>
            <a:lvl2pPr>
              <a:spcBef>
                <a:spcPts val="4400"/>
              </a:spcBef>
              <a:buBlip>
                <a:blip r:embed="rId3"/>
              </a:buBlip>
              <a:defRPr sz="3400"/>
            </a:lvl2pPr>
            <a:lvl3pPr>
              <a:spcBef>
                <a:spcPts val="4400"/>
              </a:spcBef>
              <a:buBlip>
                <a:blip r:embed="rId3"/>
              </a:buBlip>
              <a:defRPr sz="3400"/>
            </a:lvl3pPr>
            <a:lvl4pPr>
              <a:spcBef>
                <a:spcPts val="4400"/>
              </a:spcBef>
              <a:buBlip>
                <a:blip r:embed="rId3"/>
              </a:buBlip>
              <a:defRPr sz="3400"/>
            </a:lvl4pPr>
            <a:lvl5pPr>
              <a:spcBef>
                <a:spcPts val="4400"/>
              </a:spcBef>
              <a:buBlip>
                <a:blip r:embed="rId3"/>
              </a:buBlip>
              <a:defRPr sz="34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nti elenc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orpo livello uno…"/>
          <p:cNvSpPr txBox="1"/>
          <p:nvPr>
            <p:ph type="body" idx="1"/>
          </p:nvPr>
        </p:nvSpPr>
        <p:spPr>
          <a:xfrm>
            <a:off x="635000" y="889000"/>
            <a:ext cx="11734800" cy="7975600"/>
          </a:xfrm>
          <a:prstGeom prst="rect">
            <a:avLst/>
          </a:prstGeom>
        </p:spPr>
        <p:txBody>
          <a:bodyPr/>
          <a:lstStyle>
            <a:lvl1pPr>
              <a:spcBef>
                <a:spcPts val="6200"/>
              </a:spcBef>
              <a:buBlip>
                <a:blip r:embed="rId3"/>
              </a:buBlip>
              <a:defRPr sz="4400"/>
            </a:lvl1pPr>
            <a:lvl2pPr>
              <a:spcBef>
                <a:spcPts val="6200"/>
              </a:spcBef>
              <a:buBlip>
                <a:blip r:embed="rId3"/>
              </a:buBlip>
              <a:defRPr sz="4400"/>
            </a:lvl2pPr>
            <a:lvl3pPr>
              <a:spcBef>
                <a:spcPts val="6200"/>
              </a:spcBef>
              <a:buBlip>
                <a:blip r:embed="rId3"/>
              </a:buBlip>
              <a:defRPr sz="4400"/>
            </a:lvl3pPr>
            <a:lvl4pPr>
              <a:spcBef>
                <a:spcPts val="6200"/>
              </a:spcBef>
              <a:buBlip>
                <a:blip r:embed="rId3"/>
              </a:buBlip>
              <a:defRPr sz="4400"/>
            </a:lvl4pPr>
            <a:lvl5pPr>
              <a:spcBef>
                <a:spcPts val="6200"/>
              </a:spcBef>
              <a:buBlip>
                <a:blip r:embed="rId3"/>
              </a:buBlip>
              <a:defRPr sz="44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9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u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- In al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sto tito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Testo titolo</a:t>
            </a:r>
          </a:p>
        </p:txBody>
      </p:sp>
      <p:sp>
        <p:nvSpPr>
          <p:cNvPr id="54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- Centra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sto titolo"/>
          <p:cNvSpPr txBox="1"/>
          <p:nvPr>
            <p:ph type="title"/>
          </p:nvPr>
        </p:nvSpPr>
        <p:spPr>
          <a:xfrm>
            <a:off x="1028700" y="2946400"/>
            <a:ext cx="10947400" cy="3860800"/>
          </a:xfrm>
          <a:prstGeom prst="rect">
            <a:avLst/>
          </a:prstGeom>
        </p:spPr>
        <p:txBody>
          <a:bodyPr/>
          <a:lstStyle>
            <a:lvl1pPr algn="r">
              <a:defRPr sz="8600"/>
            </a:lvl1pPr>
          </a:lstStyle>
          <a:p>
            <a:pPr/>
            <a:r>
              <a:t>Testo titolo</a:t>
            </a:r>
          </a:p>
        </p:txBody>
      </p:sp>
      <p:sp>
        <p:nvSpPr>
          <p:cNvPr id="62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Orizzonta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Immagine"/>
          <p:cNvSpPr/>
          <p:nvPr>
            <p:ph type="pic" sz="half" idx="21"/>
          </p:nvPr>
        </p:nvSpPr>
        <p:spPr>
          <a:xfrm>
            <a:off x="3149600" y="2082800"/>
            <a:ext cx="6705600" cy="5034175"/>
          </a:xfrm>
          <a:prstGeom prst="rect">
            <a:avLst/>
          </a:prstGeom>
          <a:ln w="9525">
            <a:round/>
          </a:ln>
          <a:effectLst>
            <a:outerShdw sx="100000" sy="100000" kx="0" ky="0" algn="b" rotWithShape="0" blurRad="1270000" dist="0" dir="5400000">
              <a:srgbClr val="000000">
                <a:alpha val="20000"/>
              </a:srgbClr>
            </a:outerShdw>
          </a:effectLst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70" name="Testo titolo"/>
          <p:cNvSpPr txBox="1"/>
          <p:nvPr>
            <p:ph type="title"/>
          </p:nvPr>
        </p:nvSpPr>
        <p:spPr>
          <a:xfrm>
            <a:off x="635000" y="7721600"/>
            <a:ext cx="11734800" cy="1473200"/>
          </a:xfrm>
          <a:prstGeom prst="rect">
            <a:avLst/>
          </a:prstGeom>
        </p:spPr>
        <p:txBody>
          <a:bodyPr/>
          <a:lstStyle>
            <a:lvl1pPr algn="ctr">
              <a:defRPr sz="8600"/>
            </a:lvl1pPr>
          </a:lstStyle>
          <a:p>
            <a:pPr/>
            <a:r>
              <a:t>Testo titolo</a:t>
            </a:r>
          </a:p>
        </p:txBody>
      </p:sp>
      <p:sp>
        <p:nvSpPr>
          <p:cNvPr id="7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Vertica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Immagine"/>
          <p:cNvSpPr/>
          <p:nvPr>
            <p:ph type="pic" idx="21"/>
          </p:nvPr>
        </p:nvSpPr>
        <p:spPr>
          <a:xfrm>
            <a:off x="5257800" y="1562100"/>
            <a:ext cx="8830465" cy="6629400"/>
          </a:xfrm>
          <a:prstGeom prst="rect">
            <a:avLst/>
          </a:prstGeom>
          <a:ln w="9525">
            <a:round/>
          </a:ln>
          <a:effectLst>
            <a:outerShdw sx="100000" sy="100000" kx="0" ky="0" algn="b" rotWithShape="0" blurRad="1270000" dist="0" dir="5400000">
              <a:srgbClr val="000000">
                <a:alpha val="20000"/>
              </a:srgbClr>
            </a:outerShdw>
          </a:effectLst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79" name="Testo titolo"/>
          <p:cNvSpPr txBox="1"/>
          <p:nvPr>
            <p:ph type="title"/>
          </p:nvPr>
        </p:nvSpPr>
        <p:spPr>
          <a:xfrm>
            <a:off x="635000" y="2463800"/>
            <a:ext cx="6007100" cy="2717800"/>
          </a:xfrm>
          <a:prstGeom prst="rect">
            <a:avLst/>
          </a:prstGeom>
        </p:spPr>
        <p:txBody>
          <a:bodyPr anchor="b"/>
          <a:lstStyle>
            <a:lvl1pPr>
              <a:defRPr sz="6500"/>
            </a:lvl1pPr>
          </a:lstStyle>
          <a:p>
            <a:pPr/>
            <a:r>
              <a:t>Testo titolo</a:t>
            </a:r>
          </a:p>
        </p:txBody>
      </p:sp>
      <p:sp>
        <p:nvSpPr>
          <p:cNvPr id="80" name="Corpo livello uno…"/>
          <p:cNvSpPr txBox="1"/>
          <p:nvPr>
            <p:ph type="body" sz="quarter" idx="1"/>
          </p:nvPr>
        </p:nvSpPr>
        <p:spPr>
          <a:xfrm>
            <a:off x="635000" y="5207000"/>
            <a:ext cx="6007100" cy="12192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4000"/>
            </a:lvl1pPr>
            <a:lvl2pPr marL="0" indent="0">
              <a:spcBef>
                <a:spcPts val="0"/>
              </a:spcBef>
              <a:buSzTx/>
              <a:buNone/>
              <a:defRPr sz="4000"/>
            </a:lvl2pPr>
            <a:lvl3pPr marL="0" indent="0">
              <a:spcBef>
                <a:spcPts val="0"/>
              </a:spcBef>
              <a:buSzTx/>
              <a:buNone/>
              <a:defRPr sz="4000"/>
            </a:lvl3pPr>
            <a:lvl4pPr marL="0" indent="0">
              <a:spcBef>
                <a:spcPts val="0"/>
              </a:spcBef>
              <a:buSzTx/>
              <a:buNone/>
              <a:defRPr sz="4000"/>
            </a:lvl4pPr>
            <a:lvl5pPr marL="0" indent="0">
              <a:spcBef>
                <a:spcPts val="0"/>
              </a:spcBef>
              <a:buSzTx/>
              <a:buNone/>
              <a:defRPr sz="40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8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, punti elenco e f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Immagine"/>
          <p:cNvSpPr/>
          <p:nvPr>
            <p:ph type="pic" idx="21"/>
          </p:nvPr>
        </p:nvSpPr>
        <p:spPr>
          <a:xfrm>
            <a:off x="5257800" y="2184400"/>
            <a:ext cx="8830465" cy="6629400"/>
          </a:xfrm>
          <a:prstGeom prst="rect">
            <a:avLst/>
          </a:prstGeom>
          <a:ln w="9525">
            <a:round/>
          </a:ln>
          <a:effectLst>
            <a:outerShdw sx="100000" sy="100000" kx="0" ky="0" algn="b" rotWithShape="0" blurRad="1270000" dist="0" dir="5400000">
              <a:srgbClr val="000000">
                <a:alpha val="20000"/>
              </a:srgbClr>
            </a:outerShdw>
          </a:effectLst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89" name="Testo tito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Testo titolo</a:t>
            </a:r>
          </a:p>
        </p:txBody>
      </p:sp>
      <p:sp>
        <p:nvSpPr>
          <p:cNvPr id="90" name="Corpo livello uno…"/>
          <p:cNvSpPr txBox="1"/>
          <p:nvPr>
            <p:ph type="body" sz="half" idx="1"/>
          </p:nvPr>
        </p:nvSpPr>
        <p:spPr>
          <a:xfrm>
            <a:off x="635000" y="2146300"/>
            <a:ext cx="5969000" cy="6705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  <a:defRPr sz="3400"/>
            </a:lvl1pPr>
            <a:lvl2pPr>
              <a:buBlip>
                <a:blip r:embed="rId3"/>
              </a:buBlip>
              <a:defRPr sz="3400"/>
            </a:lvl2pPr>
            <a:lvl3pPr>
              <a:buBlip>
                <a:blip r:embed="rId3"/>
              </a:buBlip>
              <a:defRPr sz="3400"/>
            </a:lvl3pPr>
            <a:lvl4pPr>
              <a:buBlip>
                <a:blip r:embed="rId3"/>
              </a:buBlip>
              <a:defRPr sz="3400"/>
            </a:lvl4pPr>
            <a:lvl5pPr>
              <a:buBlip>
                <a:blip r:embed="rId3"/>
              </a:buBlip>
              <a:defRPr sz="34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punti elenco - A sinistra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sto tito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Testo titolo</a:t>
            </a:r>
          </a:p>
        </p:txBody>
      </p:sp>
      <p:sp>
        <p:nvSpPr>
          <p:cNvPr id="99" name="Corpo livello uno…"/>
          <p:cNvSpPr txBox="1"/>
          <p:nvPr>
            <p:ph type="body" sz="half" idx="1"/>
          </p:nvPr>
        </p:nvSpPr>
        <p:spPr>
          <a:xfrm>
            <a:off x="635000" y="2146300"/>
            <a:ext cx="5969000" cy="6705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  <a:defRPr sz="3400"/>
            </a:lvl1pPr>
            <a:lvl2pPr>
              <a:buBlip>
                <a:blip r:embed="rId3"/>
              </a:buBlip>
              <a:defRPr sz="3400"/>
            </a:lvl2pPr>
            <a:lvl3pPr>
              <a:buBlip>
                <a:blip r:embed="rId3"/>
              </a:buBlip>
              <a:defRPr sz="3400"/>
            </a:lvl3pPr>
            <a:lvl4pPr>
              <a:buBlip>
                <a:blip r:embed="rId3"/>
              </a:buBlip>
              <a:defRPr sz="3400"/>
            </a:lvl4pPr>
            <a:lvl5pPr>
              <a:buBlip>
                <a:blip r:embed="rId3"/>
              </a:buBlip>
              <a:defRPr sz="34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00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punti elenco - A destra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sto tito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Testo titolo</a:t>
            </a:r>
          </a:p>
        </p:txBody>
      </p:sp>
      <p:sp>
        <p:nvSpPr>
          <p:cNvPr id="108" name="Corpo livello uno…"/>
          <p:cNvSpPr txBox="1"/>
          <p:nvPr>
            <p:ph type="body" sz="half" idx="1"/>
          </p:nvPr>
        </p:nvSpPr>
        <p:spPr>
          <a:xfrm>
            <a:off x="8242300" y="2146300"/>
            <a:ext cx="4127500" cy="6705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  <a:defRPr sz="3400"/>
            </a:lvl1pPr>
            <a:lvl2pPr>
              <a:buBlip>
                <a:blip r:embed="rId3"/>
              </a:buBlip>
              <a:defRPr sz="3400"/>
            </a:lvl2pPr>
            <a:lvl3pPr>
              <a:buBlip>
                <a:blip r:embed="rId3"/>
              </a:buBlip>
              <a:defRPr sz="3400"/>
            </a:lvl3pPr>
            <a:lvl4pPr>
              <a:buBlip>
                <a:blip r:embed="rId3"/>
              </a:buBlip>
              <a:defRPr sz="3400"/>
            </a:lvl4pPr>
            <a:lvl5pPr>
              <a:buBlip>
                <a:blip r:embed="rId3"/>
              </a:buBlip>
              <a:defRPr sz="34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09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sottotitolo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sto titolo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>
            <a:lvl1pPr algn="ctr">
              <a:defRPr sz="84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Testo titolo</a:t>
            </a:r>
          </a:p>
        </p:txBody>
      </p:sp>
      <p:sp>
        <p:nvSpPr>
          <p:cNvPr id="117" name="Corpo livello uno…"/>
          <p:cNvSpPr txBox="1"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indent="0" algn="ctr">
              <a:spcBef>
                <a:spcPts val="0"/>
              </a:spcBef>
              <a:buSzTx/>
              <a:buNone/>
              <a:defRPr sz="36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indent="0" algn="ctr">
              <a:spcBef>
                <a:spcPts val="0"/>
              </a:spcBef>
              <a:buSzTx/>
              <a:buNone/>
              <a:defRPr sz="36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indent="0" algn="ctr">
              <a:spcBef>
                <a:spcPts val="0"/>
              </a:spcBef>
              <a:buSzTx/>
              <a:buNone/>
              <a:defRPr sz="36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indent="0" algn="ctr">
              <a:spcBef>
                <a:spcPts val="0"/>
              </a:spcBef>
              <a:buSzTx/>
              <a:buNone/>
              <a:defRPr sz="36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18" name="Numero diapositiva"/>
          <p:cNvSpPr txBox="1"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tif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gradFill flip="none" rotWithShape="1">
          <a:gsLst>
            <a:gs pos="0">
              <a:schemeClr val="accent1">
                <a:satOff val="-3355"/>
                <a:lumOff val="26614"/>
              </a:schemeClr>
            </a:gs>
            <a:gs pos="100000">
              <a:srgbClr val="11053B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sto titolo"/>
          <p:cNvSpPr txBox="1"/>
          <p:nvPr>
            <p:ph type="title"/>
          </p:nvPr>
        </p:nvSpPr>
        <p:spPr>
          <a:xfrm>
            <a:off x="635000" y="381000"/>
            <a:ext cx="11734800" cy="165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Testo titolo</a:t>
            </a:r>
          </a:p>
        </p:txBody>
      </p:sp>
      <p:sp>
        <p:nvSpPr>
          <p:cNvPr id="3" name="Corpo livello uno…"/>
          <p:cNvSpPr txBox="1"/>
          <p:nvPr>
            <p:ph type="body" idx="1"/>
          </p:nvPr>
        </p:nvSpPr>
        <p:spPr>
          <a:xfrm>
            <a:off x="635000" y="2146300"/>
            <a:ext cx="11734800" cy="670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/>
          <p:nvPr>
            <p:ph type="sldNum" sz="quarter" idx="2"/>
          </p:nvPr>
        </p:nvSpPr>
        <p:spPr>
          <a:xfrm>
            <a:off x="6299225" y="9296400"/>
            <a:ext cx="393650" cy="32585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2B2922"/>
          </a:solidFill>
          <a:uFillTx/>
          <a:latin typeface="+mn-lt"/>
          <a:ea typeface="+mn-ea"/>
          <a:cs typeface="+mn-cs"/>
          <a:sym typeface="Copperplate Light"/>
        </a:defRPr>
      </a:lvl1pPr>
      <a:lvl2pPr marL="0" marR="0" indent="2286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2B2922"/>
          </a:solidFill>
          <a:uFillTx/>
          <a:latin typeface="+mn-lt"/>
          <a:ea typeface="+mn-ea"/>
          <a:cs typeface="+mn-cs"/>
          <a:sym typeface="Copperplate Light"/>
        </a:defRPr>
      </a:lvl2pPr>
      <a:lvl3pPr marL="0" marR="0" indent="4572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2B2922"/>
          </a:solidFill>
          <a:uFillTx/>
          <a:latin typeface="+mn-lt"/>
          <a:ea typeface="+mn-ea"/>
          <a:cs typeface="+mn-cs"/>
          <a:sym typeface="Copperplate Light"/>
        </a:defRPr>
      </a:lvl3pPr>
      <a:lvl4pPr marL="0" marR="0" indent="6858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2B2922"/>
          </a:solidFill>
          <a:uFillTx/>
          <a:latin typeface="+mn-lt"/>
          <a:ea typeface="+mn-ea"/>
          <a:cs typeface="+mn-cs"/>
          <a:sym typeface="Copperplate Light"/>
        </a:defRPr>
      </a:lvl4pPr>
      <a:lvl5pPr marL="0" marR="0" indent="9144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2B2922"/>
          </a:solidFill>
          <a:uFillTx/>
          <a:latin typeface="+mn-lt"/>
          <a:ea typeface="+mn-ea"/>
          <a:cs typeface="+mn-cs"/>
          <a:sym typeface="Copperplate Light"/>
        </a:defRPr>
      </a:lvl5pPr>
      <a:lvl6pPr marL="0" marR="0" indent="11430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2B2922"/>
          </a:solidFill>
          <a:uFillTx/>
          <a:latin typeface="+mn-lt"/>
          <a:ea typeface="+mn-ea"/>
          <a:cs typeface="+mn-cs"/>
          <a:sym typeface="Copperplate Light"/>
        </a:defRPr>
      </a:lvl6pPr>
      <a:lvl7pPr marL="0" marR="0" indent="13716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2B2922"/>
          </a:solidFill>
          <a:uFillTx/>
          <a:latin typeface="+mn-lt"/>
          <a:ea typeface="+mn-ea"/>
          <a:cs typeface="+mn-cs"/>
          <a:sym typeface="Copperplate Light"/>
        </a:defRPr>
      </a:lvl7pPr>
      <a:lvl8pPr marL="0" marR="0" indent="16002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2B2922"/>
          </a:solidFill>
          <a:uFillTx/>
          <a:latin typeface="+mn-lt"/>
          <a:ea typeface="+mn-ea"/>
          <a:cs typeface="+mn-cs"/>
          <a:sym typeface="Copperplate Light"/>
        </a:defRPr>
      </a:lvl8pPr>
      <a:lvl9pPr marL="0" marR="0" indent="18288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2B2922"/>
          </a:solidFill>
          <a:uFillTx/>
          <a:latin typeface="+mn-lt"/>
          <a:ea typeface="+mn-ea"/>
          <a:cs typeface="+mn-cs"/>
          <a:sym typeface="Copperplate Light"/>
        </a:defRPr>
      </a:lvl9pPr>
    </p:titleStyle>
    <p:bodyStyle>
      <a:lvl1pPr marL="495300" marR="0" indent="-495300" algn="l" defTabSz="584200" rtl="0" latinLnBrk="0">
        <a:lnSpc>
          <a:spcPct val="100000"/>
        </a:lnSpc>
        <a:spcBef>
          <a:spcPts val="5000"/>
        </a:spcBef>
        <a:spcAft>
          <a:spcPts val="0"/>
        </a:spcAft>
        <a:buClrTx/>
        <a:buSzPct val="60000"/>
        <a:buFontTx/>
        <a:buBlip>
          <a:blip r:embed="rId2"/>
        </a:buBlip>
        <a:tabLst/>
        <a:defRPr b="0" baseline="0" cap="none" i="0" spc="0" strike="noStrike" sz="3800" u="none">
          <a:solidFill>
            <a:srgbClr val="2B2922"/>
          </a:solidFill>
          <a:uFillTx/>
          <a:latin typeface="+mj-lt"/>
          <a:ea typeface="+mj-ea"/>
          <a:cs typeface="+mj-cs"/>
          <a:sym typeface="Copperplate"/>
        </a:defRPr>
      </a:lvl1pPr>
      <a:lvl2pPr marL="939800" marR="0" indent="-495300" algn="l" defTabSz="584200" rtl="0" latinLnBrk="0">
        <a:lnSpc>
          <a:spcPct val="100000"/>
        </a:lnSpc>
        <a:spcBef>
          <a:spcPts val="5000"/>
        </a:spcBef>
        <a:spcAft>
          <a:spcPts val="0"/>
        </a:spcAft>
        <a:buClrTx/>
        <a:buSzPct val="60000"/>
        <a:buFontTx/>
        <a:buBlip>
          <a:blip r:embed="rId2"/>
        </a:buBlip>
        <a:tabLst/>
        <a:defRPr b="0" baseline="0" cap="none" i="0" spc="0" strike="noStrike" sz="3800" u="none">
          <a:solidFill>
            <a:srgbClr val="2B2922"/>
          </a:solidFill>
          <a:uFillTx/>
          <a:latin typeface="+mj-lt"/>
          <a:ea typeface="+mj-ea"/>
          <a:cs typeface="+mj-cs"/>
          <a:sym typeface="Copperplate"/>
        </a:defRPr>
      </a:lvl2pPr>
      <a:lvl3pPr marL="1384300" marR="0" indent="-495300" algn="l" defTabSz="584200" rtl="0" latinLnBrk="0">
        <a:lnSpc>
          <a:spcPct val="100000"/>
        </a:lnSpc>
        <a:spcBef>
          <a:spcPts val="5000"/>
        </a:spcBef>
        <a:spcAft>
          <a:spcPts val="0"/>
        </a:spcAft>
        <a:buClrTx/>
        <a:buSzPct val="60000"/>
        <a:buFontTx/>
        <a:buBlip>
          <a:blip r:embed="rId2"/>
        </a:buBlip>
        <a:tabLst/>
        <a:defRPr b="0" baseline="0" cap="none" i="0" spc="0" strike="noStrike" sz="3800" u="none">
          <a:solidFill>
            <a:srgbClr val="2B2922"/>
          </a:solidFill>
          <a:uFillTx/>
          <a:latin typeface="+mj-lt"/>
          <a:ea typeface="+mj-ea"/>
          <a:cs typeface="+mj-cs"/>
          <a:sym typeface="Copperplate"/>
        </a:defRPr>
      </a:lvl3pPr>
      <a:lvl4pPr marL="1828800" marR="0" indent="-495300" algn="l" defTabSz="584200" rtl="0" latinLnBrk="0">
        <a:lnSpc>
          <a:spcPct val="100000"/>
        </a:lnSpc>
        <a:spcBef>
          <a:spcPts val="5000"/>
        </a:spcBef>
        <a:spcAft>
          <a:spcPts val="0"/>
        </a:spcAft>
        <a:buClrTx/>
        <a:buSzPct val="60000"/>
        <a:buFontTx/>
        <a:buBlip>
          <a:blip r:embed="rId2"/>
        </a:buBlip>
        <a:tabLst/>
        <a:defRPr b="0" baseline="0" cap="none" i="0" spc="0" strike="noStrike" sz="3800" u="none">
          <a:solidFill>
            <a:srgbClr val="2B2922"/>
          </a:solidFill>
          <a:uFillTx/>
          <a:latin typeface="+mj-lt"/>
          <a:ea typeface="+mj-ea"/>
          <a:cs typeface="+mj-cs"/>
          <a:sym typeface="Copperplate"/>
        </a:defRPr>
      </a:lvl4pPr>
      <a:lvl5pPr marL="2273300" marR="0" indent="-495300" algn="l" defTabSz="584200" rtl="0" latinLnBrk="0">
        <a:lnSpc>
          <a:spcPct val="100000"/>
        </a:lnSpc>
        <a:spcBef>
          <a:spcPts val="5000"/>
        </a:spcBef>
        <a:spcAft>
          <a:spcPts val="0"/>
        </a:spcAft>
        <a:buClrTx/>
        <a:buSzPct val="60000"/>
        <a:buFontTx/>
        <a:buBlip>
          <a:blip r:embed="rId2"/>
        </a:buBlip>
        <a:tabLst/>
        <a:defRPr b="0" baseline="0" cap="none" i="0" spc="0" strike="noStrike" sz="3800" u="none">
          <a:solidFill>
            <a:srgbClr val="2B2922"/>
          </a:solidFill>
          <a:uFillTx/>
          <a:latin typeface="+mj-lt"/>
          <a:ea typeface="+mj-ea"/>
          <a:cs typeface="+mj-cs"/>
          <a:sym typeface="Copperplate"/>
        </a:defRPr>
      </a:lvl5pPr>
      <a:lvl6pPr marL="2717800" marR="0" indent="-495300" algn="l" defTabSz="584200" rtl="0" latinLnBrk="0">
        <a:lnSpc>
          <a:spcPct val="100000"/>
        </a:lnSpc>
        <a:spcBef>
          <a:spcPts val="5000"/>
        </a:spcBef>
        <a:spcAft>
          <a:spcPts val="0"/>
        </a:spcAft>
        <a:buClrTx/>
        <a:buSzPct val="60000"/>
        <a:buFontTx/>
        <a:buBlip>
          <a:blip r:embed="rId2"/>
        </a:buBlip>
        <a:tabLst/>
        <a:defRPr b="0" baseline="0" cap="none" i="0" spc="0" strike="noStrike" sz="3800" u="none">
          <a:solidFill>
            <a:srgbClr val="2B2922"/>
          </a:solidFill>
          <a:uFillTx/>
          <a:latin typeface="+mj-lt"/>
          <a:ea typeface="+mj-ea"/>
          <a:cs typeface="+mj-cs"/>
          <a:sym typeface="Copperplate"/>
        </a:defRPr>
      </a:lvl6pPr>
      <a:lvl7pPr marL="3162300" marR="0" indent="-495300" algn="l" defTabSz="584200" rtl="0" latinLnBrk="0">
        <a:lnSpc>
          <a:spcPct val="100000"/>
        </a:lnSpc>
        <a:spcBef>
          <a:spcPts val="5000"/>
        </a:spcBef>
        <a:spcAft>
          <a:spcPts val="0"/>
        </a:spcAft>
        <a:buClrTx/>
        <a:buSzPct val="60000"/>
        <a:buFontTx/>
        <a:buBlip>
          <a:blip r:embed="rId2"/>
        </a:buBlip>
        <a:tabLst/>
        <a:defRPr b="0" baseline="0" cap="none" i="0" spc="0" strike="noStrike" sz="3800" u="none">
          <a:solidFill>
            <a:srgbClr val="2B2922"/>
          </a:solidFill>
          <a:uFillTx/>
          <a:latin typeface="+mj-lt"/>
          <a:ea typeface="+mj-ea"/>
          <a:cs typeface="+mj-cs"/>
          <a:sym typeface="Copperplate"/>
        </a:defRPr>
      </a:lvl7pPr>
      <a:lvl8pPr marL="3606800" marR="0" indent="-495300" algn="l" defTabSz="584200" rtl="0" latinLnBrk="0">
        <a:lnSpc>
          <a:spcPct val="100000"/>
        </a:lnSpc>
        <a:spcBef>
          <a:spcPts val="5000"/>
        </a:spcBef>
        <a:spcAft>
          <a:spcPts val="0"/>
        </a:spcAft>
        <a:buClrTx/>
        <a:buSzPct val="60000"/>
        <a:buFontTx/>
        <a:buBlip>
          <a:blip r:embed="rId2"/>
        </a:buBlip>
        <a:tabLst/>
        <a:defRPr b="0" baseline="0" cap="none" i="0" spc="0" strike="noStrike" sz="3800" u="none">
          <a:solidFill>
            <a:srgbClr val="2B2922"/>
          </a:solidFill>
          <a:uFillTx/>
          <a:latin typeface="+mj-lt"/>
          <a:ea typeface="+mj-ea"/>
          <a:cs typeface="+mj-cs"/>
          <a:sym typeface="Copperplate"/>
        </a:defRPr>
      </a:lvl8pPr>
      <a:lvl9pPr marL="4051300" marR="0" indent="-495300" algn="l" defTabSz="584200" rtl="0" latinLnBrk="0">
        <a:lnSpc>
          <a:spcPct val="100000"/>
        </a:lnSpc>
        <a:spcBef>
          <a:spcPts val="5000"/>
        </a:spcBef>
        <a:spcAft>
          <a:spcPts val="0"/>
        </a:spcAft>
        <a:buClrTx/>
        <a:buSzPct val="60000"/>
        <a:buFontTx/>
        <a:buBlip>
          <a:blip r:embed="rId2"/>
        </a:buBlip>
        <a:tabLst/>
        <a:defRPr b="0" baseline="0" cap="none" i="0" spc="0" strike="noStrike" sz="3800" u="none">
          <a:solidFill>
            <a:srgbClr val="2B2922"/>
          </a:solidFill>
          <a:uFillTx/>
          <a:latin typeface="+mj-lt"/>
          <a:ea typeface="+mj-ea"/>
          <a:cs typeface="+mj-cs"/>
          <a:sym typeface="Copperplat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opperplate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opperplate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opperplate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opperplate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opperplate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opperplate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opperplate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opperplate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opperpl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eg"/><Relationship Id="rId4" Type="http://schemas.openxmlformats.org/officeDocument/2006/relationships/video" Target="../media/media1.mov"/><Relationship Id="rId5" Type="http://schemas.microsoft.com/office/2007/relationships/media" Target="../media/media1.mov"/><Relationship Id="rId6" Type="http://schemas.openxmlformats.org/officeDocument/2006/relationships/image" Target="../media/image1.png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9" Type="http://schemas.openxmlformats.org/officeDocument/2006/relationships/image" Target="../media/image4.png"/><Relationship Id="rId10" Type="http://schemas.openxmlformats.org/officeDocument/2006/relationships/image" Target="../media/image5.png"/><Relationship Id="rId11" Type="http://schemas.openxmlformats.org/officeDocument/2006/relationships/image" Target="../media/image6.png"/><Relationship Id="rId12" Type="http://schemas.openxmlformats.org/officeDocument/2006/relationships/image" Target="../media/image7.png"/><Relationship Id="rId13" Type="http://schemas.openxmlformats.org/officeDocument/2006/relationships/image" Target="../media/image8.png"/><Relationship Id="rId14" Type="http://schemas.openxmlformats.org/officeDocument/2006/relationships/image" Target="../media/image9.png"/><Relationship Id="rId15" Type="http://schemas.openxmlformats.org/officeDocument/2006/relationships/image" Target="../media/image10.png"/><Relationship Id="rId16" Type="http://schemas.openxmlformats.org/officeDocument/2006/relationships/image" Target="../media/image11.png"/><Relationship Id="rId17" Type="http://schemas.openxmlformats.org/officeDocument/2006/relationships/image" Target="../media/image12.png"/><Relationship Id="rId18" Type="http://schemas.openxmlformats.org/officeDocument/2006/relationships/image" Target="../media/image13.png"/><Relationship Id="rId19" Type="http://schemas.openxmlformats.org/officeDocument/2006/relationships/image" Target="../media/image14.png"/><Relationship Id="rId20" Type="http://schemas.openxmlformats.org/officeDocument/2006/relationships/image" Target="../media/image15.png"/><Relationship Id="rId21" Type="http://schemas.openxmlformats.org/officeDocument/2006/relationships/image" Target="../media/image16.png"/><Relationship Id="rId22" Type="http://schemas.openxmlformats.org/officeDocument/2006/relationships/image" Target="../media/image17.png"/><Relationship Id="rId23" Type="http://schemas.openxmlformats.org/officeDocument/2006/relationships/image" Target="../media/image18.png"/><Relationship Id="rId24" Type="http://schemas.openxmlformats.org/officeDocument/2006/relationships/image" Target="../media/image19.png"/><Relationship Id="rId25" Type="http://schemas.openxmlformats.org/officeDocument/2006/relationships/image" Target="../media/image20.png"/><Relationship Id="rId26" Type="http://schemas.openxmlformats.org/officeDocument/2006/relationships/image" Target="../media/image21.png"/><Relationship Id="rId27" Type="http://schemas.openxmlformats.org/officeDocument/2006/relationships/image" Target="../media/image22.png"/><Relationship Id="rId28" Type="http://schemas.openxmlformats.org/officeDocument/2006/relationships/image" Target="../media/image23.png"/><Relationship Id="rId29" Type="http://schemas.openxmlformats.org/officeDocument/2006/relationships/image" Target="../media/image24.png"/><Relationship Id="rId30" Type="http://schemas.openxmlformats.org/officeDocument/2006/relationships/image" Target="../media/image25.png"/><Relationship Id="rId31" Type="http://schemas.openxmlformats.org/officeDocument/2006/relationships/image" Target="../media/image26.png"/><Relationship Id="rId32" Type="http://schemas.openxmlformats.org/officeDocument/2006/relationships/image" Target="../media/image27.png"/><Relationship Id="rId33" Type="http://schemas.openxmlformats.org/officeDocument/2006/relationships/image" Target="../media/image28.png"/><Relationship Id="rId34" Type="http://schemas.openxmlformats.org/officeDocument/2006/relationships/image" Target="../media/image29.png"/><Relationship Id="rId35" Type="http://schemas.openxmlformats.org/officeDocument/2006/relationships/image" Target="../media/image30.png"/><Relationship Id="rId36" Type="http://schemas.openxmlformats.org/officeDocument/2006/relationships/image" Target="../media/image31.png"/><Relationship Id="rId37" Type="http://schemas.openxmlformats.org/officeDocument/2006/relationships/image" Target="../media/image32.png"/><Relationship Id="rId38" Type="http://schemas.openxmlformats.org/officeDocument/2006/relationships/image" Target="../media/image33.png"/><Relationship Id="rId39" Type="http://schemas.openxmlformats.org/officeDocument/2006/relationships/image" Target="../media/image34.png"/><Relationship Id="rId40" Type="http://schemas.openxmlformats.org/officeDocument/2006/relationships/image" Target="../media/image35.png"/><Relationship Id="rId41" Type="http://schemas.openxmlformats.org/officeDocument/2006/relationships/image" Target="../media/image36.png"/><Relationship Id="rId42" Type="http://schemas.openxmlformats.org/officeDocument/2006/relationships/image" Target="../media/image37.png"/><Relationship Id="rId43" Type="http://schemas.openxmlformats.org/officeDocument/2006/relationships/image" Target="../media/image38.png"/><Relationship Id="rId44" Type="http://schemas.openxmlformats.org/officeDocument/2006/relationships/image" Target="../media/image39.png"/><Relationship Id="rId45" Type="http://schemas.openxmlformats.org/officeDocument/2006/relationships/image" Target="../media/image40.png"/><Relationship Id="rId46" Type="http://schemas.openxmlformats.org/officeDocument/2006/relationships/image" Target="../media/image41.png"/><Relationship Id="rId47" Type="http://schemas.openxmlformats.org/officeDocument/2006/relationships/image" Target="../media/image42.png"/><Relationship Id="rId48" Type="http://schemas.openxmlformats.org/officeDocument/2006/relationships/image" Target="../media/image43.png"/><Relationship Id="rId49" Type="http://schemas.openxmlformats.org/officeDocument/2006/relationships/image" Target="../media/image44.png"/><Relationship Id="rId50" Type="http://schemas.openxmlformats.org/officeDocument/2006/relationships/image" Target="../media/image45.png"/><Relationship Id="rId51" Type="http://schemas.openxmlformats.org/officeDocument/2006/relationships/image" Target="../media/image46.png"/><Relationship Id="rId52" Type="http://schemas.openxmlformats.org/officeDocument/2006/relationships/image" Target="../media/image47.png"/><Relationship Id="rId53" Type="http://schemas.openxmlformats.org/officeDocument/2006/relationships/image" Target="../media/image48.png"/><Relationship Id="rId54" Type="http://schemas.openxmlformats.org/officeDocument/2006/relationships/image" Target="../media/image49.png"/><Relationship Id="rId55" Type="http://schemas.openxmlformats.org/officeDocument/2006/relationships/image" Target="../media/image50.png"/><Relationship Id="rId56" Type="http://schemas.openxmlformats.org/officeDocument/2006/relationships/image" Target="../media/image51.png"/><Relationship Id="rId57" Type="http://schemas.openxmlformats.org/officeDocument/2006/relationships/image" Target="../media/image52.png"/><Relationship Id="rId58" Type="http://schemas.openxmlformats.org/officeDocument/2006/relationships/image" Target="../media/image53.png"/><Relationship Id="rId59" Type="http://schemas.openxmlformats.org/officeDocument/2006/relationships/image" Target="../media/image54.png"/><Relationship Id="rId60" Type="http://schemas.openxmlformats.org/officeDocument/2006/relationships/image" Target="../media/image55.png"/><Relationship Id="rId61" Type="http://schemas.openxmlformats.org/officeDocument/2006/relationships/image" Target="../media/image56.png"/><Relationship Id="rId62" Type="http://schemas.openxmlformats.org/officeDocument/2006/relationships/image" Target="../media/image57.png"/><Relationship Id="rId63" Type="http://schemas.openxmlformats.org/officeDocument/2006/relationships/image" Target="../media/image58.png"/><Relationship Id="rId64" Type="http://schemas.openxmlformats.org/officeDocument/2006/relationships/image" Target="../media/image59.png"/><Relationship Id="rId65" Type="http://schemas.openxmlformats.org/officeDocument/2006/relationships/image" Target="../media/image60.png"/><Relationship Id="rId66" Type="http://schemas.openxmlformats.org/officeDocument/2006/relationships/image" Target="../media/image61.png"/><Relationship Id="rId67" Type="http://schemas.openxmlformats.org/officeDocument/2006/relationships/image" Target="../media/image62.png"/><Relationship Id="rId68" Type="http://schemas.openxmlformats.org/officeDocument/2006/relationships/image" Target="../media/image63.png"/><Relationship Id="rId69" Type="http://schemas.openxmlformats.org/officeDocument/2006/relationships/image" Target="../media/image64.png"/><Relationship Id="rId70" Type="http://schemas.openxmlformats.org/officeDocument/2006/relationships/image" Target="../media/image65.png"/><Relationship Id="rId71" Type="http://schemas.openxmlformats.org/officeDocument/2006/relationships/image" Target="../media/image66.png"/><Relationship Id="rId72" Type="http://schemas.openxmlformats.org/officeDocument/2006/relationships/image" Target="../media/image67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Relationship Id="rId3" Type="http://schemas.openxmlformats.org/officeDocument/2006/relationships/image" Target="../media/image68.png"/><Relationship Id="rId4" Type="http://schemas.openxmlformats.org/officeDocument/2006/relationships/image" Target="../media/image69.png"/><Relationship Id="rId5" Type="http://schemas.openxmlformats.org/officeDocument/2006/relationships/image" Target="../media/image70.png"/><Relationship Id="rId6" Type="http://schemas.openxmlformats.org/officeDocument/2006/relationships/image" Target="../media/image71.png"/><Relationship Id="rId7" Type="http://schemas.openxmlformats.org/officeDocument/2006/relationships/image" Target="../media/image72.png"/><Relationship Id="rId8" Type="http://schemas.openxmlformats.org/officeDocument/2006/relationships/image" Target="../media/image73.png"/><Relationship Id="rId9" Type="http://schemas.openxmlformats.org/officeDocument/2006/relationships/image" Target="../media/image74.png"/><Relationship Id="rId10" Type="http://schemas.openxmlformats.org/officeDocument/2006/relationships/image" Target="../media/image75.png"/><Relationship Id="rId11" Type="http://schemas.openxmlformats.org/officeDocument/2006/relationships/image" Target="../media/image76.png"/><Relationship Id="rId12" Type="http://schemas.openxmlformats.org/officeDocument/2006/relationships/image" Target="../media/image77.png"/><Relationship Id="rId13" Type="http://schemas.openxmlformats.org/officeDocument/2006/relationships/image" Target="../media/image78.png"/><Relationship Id="rId14" Type="http://schemas.openxmlformats.org/officeDocument/2006/relationships/image" Target="../media/image79.png"/><Relationship Id="rId15" Type="http://schemas.openxmlformats.org/officeDocument/2006/relationships/image" Target="../media/image80.png"/><Relationship Id="rId16" Type="http://schemas.openxmlformats.org/officeDocument/2006/relationships/image" Target="../media/image81.png"/><Relationship Id="rId17" Type="http://schemas.openxmlformats.org/officeDocument/2006/relationships/image" Target="../media/image82.png"/><Relationship Id="rId18" Type="http://schemas.openxmlformats.org/officeDocument/2006/relationships/image" Target="../media/image83.png"/><Relationship Id="rId19" Type="http://schemas.openxmlformats.org/officeDocument/2006/relationships/image" Target="../media/image84.png"/><Relationship Id="rId20" Type="http://schemas.openxmlformats.org/officeDocument/2006/relationships/image" Target="../media/image85.png"/><Relationship Id="rId21" Type="http://schemas.openxmlformats.org/officeDocument/2006/relationships/image" Target="../media/image86.png"/><Relationship Id="rId22" Type="http://schemas.openxmlformats.org/officeDocument/2006/relationships/image" Target="../media/image87.png"/><Relationship Id="rId23" Type="http://schemas.openxmlformats.org/officeDocument/2006/relationships/image" Target="../media/image88.png"/><Relationship Id="rId24" Type="http://schemas.openxmlformats.org/officeDocument/2006/relationships/image" Target="../media/image89.png"/><Relationship Id="rId25" Type="http://schemas.openxmlformats.org/officeDocument/2006/relationships/image" Target="../media/image90.png"/><Relationship Id="rId26" Type="http://schemas.openxmlformats.org/officeDocument/2006/relationships/image" Target="../media/image91.png"/><Relationship Id="rId27" Type="http://schemas.openxmlformats.org/officeDocument/2006/relationships/image" Target="../media/image92.png"/><Relationship Id="rId28" Type="http://schemas.openxmlformats.org/officeDocument/2006/relationships/image" Target="../media/image93.png"/><Relationship Id="rId29" Type="http://schemas.openxmlformats.org/officeDocument/2006/relationships/image" Target="../media/image94.png"/><Relationship Id="rId30" Type="http://schemas.openxmlformats.org/officeDocument/2006/relationships/image" Target="../media/image95.png"/><Relationship Id="rId31" Type="http://schemas.openxmlformats.org/officeDocument/2006/relationships/image" Target="../media/image96.png"/><Relationship Id="rId32" Type="http://schemas.openxmlformats.org/officeDocument/2006/relationships/image" Target="../media/image97.png"/><Relationship Id="rId33" Type="http://schemas.openxmlformats.org/officeDocument/2006/relationships/image" Target="../media/image98.png"/><Relationship Id="rId34" Type="http://schemas.openxmlformats.org/officeDocument/2006/relationships/image" Target="../media/image99.png"/><Relationship Id="rId35" Type="http://schemas.openxmlformats.org/officeDocument/2006/relationships/image" Target="../media/image100.png"/><Relationship Id="rId36" Type="http://schemas.openxmlformats.org/officeDocument/2006/relationships/image" Target="../media/image101.png"/><Relationship Id="rId37" Type="http://schemas.openxmlformats.org/officeDocument/2006/relationships/image" Target="../media/image102.png"/><Relationship Id="rId38" Type="http://schemas.openxmlformats.org/officeDocument/2006/relationships/image" Target="../media/image103.png"/><Relationship Id="rId39" Type="http://schemas.openxmlformats.org/officeDocument/2006/relationships/image" Target="../media/image104.png"/><Relationship Id="rId40" Type="http://schemas.openxmlformats.org/officeDocument/2006/relationships/image" Target="../media/image105.png"/><Relationship Id="rId41" Type="http://schemas.openxmlformats.org/officeDocument/2006/relationships/image" Target="../media/image106.png"/><Relationship Id="rId42" Type="http://schemas.openxmlformats.org/officeDocument/2006/relationships/image" Target="../media/image107.png"/><Relationship Id="rId43" Type="http://schemas.openxmlformats.org/officeDocument/2006/relationships/image" Target="../media/image108.png"/><Relationship Id="rId44" Type="http://schemas.openxmlformats.org/officeDocument/2006/relationships/image" Target="../media/image109.png"/><Relationship Id="rId45" Type="http://schemas.openxmlformats.org/officeDocument/2006/relationships/image" Target="../media/image110.png"/><Relationship Id="rId46" Type="http://schemas.openxmlformats.org/officeDocument/2006/relationships/image" Target="../media/image111.png"/><Relationship Id="rId47" Type="http://schemas.openxmlformats.org/officeDocument/2006/relationships/image" Target="../media/image112.png"/><Relationship Id="rId48" Type="http://schemas.openxmlformats.org/officeDocument/2006/relationships/image" Target="../media/image113.png"/><Relationship Id="rId49" Type="http://schemas.openxmlformats.org/officeDocument/2006/relationships/image" Target="../media/image114.png"/><Relationship Id="rId50" Type="http://schemas.openxmlformats.org/officeDocument/2006/relationships/image" Target="../media/image115.png"/><Relationship Id="rId51" Type="http://schemas.openxmlformats.org/officeDocument/2006/relationships/image" Target="../media/image116.png"/><Relationship Id="rId52" Type="http://schemas.openxmlformats.org/officeDocument/2006/relationships/image" Target="../media/image117.png"/><Relationship Id="rId53" Type="http://schemas.openxmlformats.org/officeDocument/2006/relationships/image" Target="../media/image118.png"/><Relationship Id="rId54" Type="http://schemas.openxmlformats.org/officeDocument/2006/relationships/image" Target="../media/image119.png"/><Relationship Id="rId55" Type="http://schemas.openxmlformats.org/officeDocument/2006/relationships/image" Target="../media/image120.png"/><Relationship Id="rId56" Type="http://schemas.openxmlformats.org/officeDocument/2006/relationships/image" Target="../media/image121.png"/><Relationship Id="rId57" Type="http://schemas.openxmlformats.org/officeDocument/2006/relationships/image" Target="../media/image122.png"/><Relationship Id="rId58" Type="http://schemas.openxmlformats.org/officeDocument/2006/relationships/image" Target="../media/image123.png"/><Relationship Id="rId59" Type="http://schemas.openxmlformats.org/officeDocument/2006/relationships/image" Target="../media/image124.png"/><Relationship Id="rId60" Type="http://schemas.openxmlformats.org/officeDocument/2006/relationships/image" Target="../media/image125.png"/><Relationship Id="rId61" Type="http://schemas.openxmlformats.org/officeDocument/2006/relationships/image" Target="../media/image126.png"/><Relationship Id="rId62" Type="http://schemas.openxmlformats.org/officeDocument/2006/relationships/image" Target="../media/image127.png"/><Relationship Id="rId63" Type="http://schemas.openxmlformats.org/officeDocument/2006/relationships/image" Target="../media/image128.png"/><Relationship Id="rId64" Type="http://schemas.openxmlformats.org/officeDocument/2006/relationships/image" Target="../media/image129.png"/><Relationship Id="rId65" Type="http://schemas.openxmlformats.org/officeDocument/2006/relationships/image" Target="../media/image130.png"/><Relationship Id="rId66" Type="http://schemas.openxmlformats.org/officeDocument/2006/relationships/image" Target="../media/image131.png"/><Relationship Id="rId67" Type="http://schemas.openxmlformats.org/officeDocument/2006/relationships/image" Target="../media/image132.png"/><Relationship Id="rId68" Type="http://schemas.openxmlformats.org/officeDocument/2006/relationships/image" Target="../media/image133.png"/><Relationship Id="rId69" Type="http://schemas.openxmlformats.org/officeDocument/2006/relationships/image" Target="../media/image134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5.png"/><Relationship Id="rId3" Type="http://schemas.openxmlformats.org/officeDocument/2006/relationships/image" Target="../media/image136.png"/><Relationship Id="rId4" Type="http://schemas.openxmlformats.org/officeDocument/2006/relationships/image" Target="../media/image137.png"/><Relationship Id="rId5" Type="http://schemas.openxmlformats.org/officeDocument/2006/relationships/image" Target="../media/image138.png"/><Relationship Id="rId6" Type="http://schemas.openxmlformats.org/officeDocument/2006/relationships/image" Target="../media/image139.png"/><Relationship Id="rId7" Type="http://schemas.openxmlformats.org/officeDocument/2006/relationships/image" Target="../media/image140.png"/><Relationship Id="rId8" Type="http://schemas.openxmlformats.org/officeDocument/2006/relationships/image" Target="../media/image141.png"/><Relationship Id="rId9" Type="http://schemas.openxmlformats.org/officeDocument/2006/relationships/image" Target="../media/image142.png"/><Relationship Id="rId10" Type="http://schemas.openxmlformats.org/officeDocument/2006/relationships/image" Target="../media/image143.png"/><Relationship Id="rId11" Type="http://schemas.openxmlformats.org/officeDocument/2006/relationships/image" Target="../media/image144.png"/><Relationship Id="rId12" Type="http://schemas.openxmlformats.org/officeDocument/2006/relationships/image" Target="../media/image145.png"/><Relationship Id="rId13" Type="http://schemas.openxmlformats.org/officeDocument/2006/relationships/image" Target="../media/image146.png"/><Relationship Id="rId14" Type="http://schemas.openxmlformats.org/officeDocument/2006/relationships/image" Target="../media/image79.png"/><Relationship Id="rId15" Type="http://schemas.openxmlformats.org/officeDocument/2006/relationships/image" Target="../media/image147.png"/><Relationship Id="rId16" Type="http://schemas.openxmlformats.org/officeDocument/2006/relationships/image" Target="../media/image148.png"/><Relationship Id="rId17" Type="http://schemas.openxmlformats.org/officeDocument/2006/relationships/image" Target="../media/image149.png"/><Relationship Id="rId18" Type="http://schemas.openxmlformats.org/officeDocument/2006/relationships/image" Target="../media/image150.png"/><Relationship Id="rId19" Type="http://schemas.openxmlformats.org/officeDocument/2006/relationships/image" Target="../media/image151.png"/><Relationship Id="rId20" Type="http://schemas.openxmlformats.org/officeDocument/2006/relationships/image" Target="../media/image152.png"/><Relationship Id="rId21" Type="http://schemas.openxmlformats.org/officeDocument/2006/relationships/image" Target="../media/image153.png"/><Relationship Id="rId22" Type="http://schemas.openxmlformats.org/officeDocument/2006/relationships/image" Target="../media/image154.png"/><Relationship Id="rId23" Type="http://schemas.openxmlformats.org/officeDocument/2006/relationships/image" Target="../media/image155.png"/><Relationship Id="rId24" Type="http://schemas.openxmlformats.org/officeDocument/2006/relationships/image" Target="../media/image156.png"/><Relationship Id="rId25" Type="http://schemas.openxmlformats.org/officeDocument/2006/relationships/image" Target="../media/image157.png"/><Relationship Id="rId26" Type="http://schemas.openxmlformats.org/officeDocument/2006/relationships/image" Target="../media/image158.png"/><Relationship Id="rId27" Type="http://schemas.openxmlformats.org/officeDocument/2006/relationships/image" Target="../media/image159.png"/><Relationship Id="rId28" Type="http://schemas.openxmlformats.org/officeDocument/2006/relationships/image" Target="../media/image160.png"/><Relationship Id="rId29" Type="http://schemas.openxmlformats.org/officeDocument/2006/relationships/image" Target="../media/image161.png"/><Relationship Id="rId30" Type="http://schemas.openxmlformats.org/officeDocument/2006/relationships/image" Target="../media/image162.png"/><Relationship Id="rId31" Type="http://schemas.openxmlformats.org/officeDocument/2006/relationships/image" Target="../media/image163.png"/><Relationship Id="rId32" Type="http://schemas.openxmlformats.org/officeDocument/2006/relationships/image" Target="../media/image164.png"/><Relationship Id="rId33" Type="http://schemas.openxmlformats.org/officeDocument/2006/relationships/image" Target="../media/image165.png"/><Relationship Id="rId34" Type="http://schemas.openxmlformats.org/officeDocument/2006/relationships/image" Target="../media/image166.png"/><Relationship Id="rId35" Type="http://schemas.openxmlformats.org/officeDocument/2006/relationships/image" Target="../media/image167.png"/><Relationship Id="rId36" Type="http://schemas.openxmlformats.org/officeDocument/2006/relationships/image" Target="../media/image168.png"/><Relationship Id="rId37" Type="http://schemas.openxmlformats.org/officeDocument/2006/relationships/image" Target="../media/image169.png"/><Relationship Id="rId38" Type="http://schemas.openxmlformats.org/officeDocument/2006/relationships/image" Target="../media/image170.png"/><Relationship Id="rId39" Type="http://schemas.openxmlformats.org/officeDocument/2006/relationships/image" Target="../media/image171.png"/><Relationship Id="rId40" Type="http://schemas.openxmlformats.org/officeDocument/2006/relationships/image" Target="../media/image172.png"/><Relationship Id="rId41" Type="http://schemas.openxmlformats.org/officeDocument/2006/relationships/image" Target="../media/image173.png"/><Relationship Id="rId42" Type="http://schemas.openxmlformats.org/officeDocument/2006/relationships/image" Target="../media/image174.png"/><Relationship Id="rId43" Type="http://schemas.openxmlformats.org/officeDocument/2006/relationships/image" Target="../media/image175.png"/><Relationship Id="rId44" Type="http://schemas.openxmlformats.org/officeDocument/2006/relationships/image" Target="../media/image176.png"/><Relationship Id="rId45" Type="http://schemas.openxmlformats.org/officeDocument/2006/relationships/image" Target="../media/image177.png"/><Relationship Id="rId46" Type="http://schemas.openxmlformats.org/officeDocument/2006/relationships/image" Target="../media/image178.png"/><Relationship Id="rId47" Type="http://schemas.openxmlformats.org/officeDocument/2006/relationships/image" Target="../media/image179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Relationship Id="rId3" Type="http://schemas.openxmlformats.org/officeDocument/2006/relationships/image" Target="../media/image180.png"/><Relationship Id="rId4" Type="http://schemas.openxmlformats.org/officeDocument/2006/relationships/image" Target="../media/image181.png"/><Relationship Id="rId5" Type="http://schemas.openxmlformats.org/officeDocument/2006/relationships/image" Target="../media/image79.png"/><Relationship Id="rId6" Type="http://schemas.openxmlformats.org/officeDocument/2006/relationships/image" Target="../media/image182.png"/><Relationship Id="rId7" Type="http://schemas.openxmlformats.org/officeDocument/2006/relationships/image" Target="../media/image183.png"/><Relationship Id="rId8" Type="http://schemas.openxmlformats.org/officeDocument/2006/relationships/image" Target="../media/image184.png"/><Relationship Id="rId9" Type="http://schemas.openxmlformats.org/officeDocument/2006/relationships/image" Target="../media/image185.png"/><Relationship Id="rId10" Type="http://schemas.openxmlformats.org/officeDocument/2006/relationships/image" Target="../media/image186.png"/><Relationship Id="rId11" Type="http://schemas.openxmlformats.org/officeDocument/2006/relationships/image" Target="../media/image187.png"/><Relationship Id="rId12" Type="http://schemas.openxmlformats.org/officeDocument/2006/relationships/image" Target="../media/image188.png"/><Relationship Id="rId13" Type="http://schemas.openxmlformats.org/officeDocument/2006/relationships/image" Target="../media/image189.png"/><Relationship Id="rId14" Type="http://schemas.openxmlformats.org/officeDocument/2006/relationships/image" Target="../media/image190.png"/><Relationship Id="rId15" Type="http://schemas.openxmlformats.org/officeDocument/2006/relationships/image" Target="../media/image191.png"/><Relationship Id="rId16" Type="http://schemas.openxmlformats.org/officeDocument/2006/relationships/image" Target="../media/image192.png"/><Relationship Id="rId17" Type="http://schemas.openxmlformats.org/officeDocument/2006/relationships/image" Target="../media/image19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Relationship Id="rId3" Type="http://schemas.openxmlformats.org/officeDocument/2006/relationships/image" Target="../media/image180.png"/><Relationship Id="rId4" Type="http://schemas.openxmlformats.org/officeDocument/2006/relationships/image" Target="../media/image181.png"/><Relationship Id="rId5" Type="http://schemas.openxmlformats.org/officeDocument/2006/relationships/image" Target="../media/image79.png"/><Relationship Id="rId6" Type="http://schemas.openxmlformats.org/officeDocument/2006/relationships/image" Target="../media/image182.png"/><Relationship Id="rId7" Type="http://schemas.openxmlformats.org/officeDocument/2006/relationships/image" Target="../media/image183.png"/><Relationship Id="rId8" Type="http://schemas.openxmlformats.org/officeDocument/2006/relationships/image" Target="../media/image184.png"/><Relationship Id="rId9" Type="http://schemas.openxmlformats.org/officeDocument/2006/relationships/image" Target="../media/image185.png"/><Relationship Id="rId10" Type="http://schemas.openxmlformats.org/officeDocument/2006/relationships/image" Target="../media/image186.png"/><Relationship Id="rId11" Type="http://schemas.openxmlformats.org/officeDocument/2006/relationships/image" Target="../media/image187.png"/><Relationship Id="rId12" Type="http://schemas.openxmlformats.org/officeDocument/2006/relationships/image" Target="../media/image188.png"/><Relationship Id="rId13" Type="http://schemas.openxmlformats.org/officeDocument/2006/relationships/image" Target="../media/image189.png"/><Relationship Id="rId14" Type="http://schemas.openxmlformats.org/officeDocument/2006/relationships/image" Target="../media/image190.png"/><Relationship Id="rId15" Type="http://schemas.openxmlformats.org/officeDocument/2006/relationships/image" Target="../media/image191.png"/><Relationship Id="rId16" Type="http://schemas.openxmlformats.org/officeDocument/2006/relationships/image" Target="../media/image192.png"/><Relationship Id="rId17" Type="http://schemas.openxmlformats.org/officeDocument/2006/relationships/image" Target="../media/image193.png"/><Relationship Id="rId18" Type="http://schemas.openxmlformats.org/officeDocument/2006/relationships/image" Target="../media/image194.png"/><Relationship Id="rId19" Type="http://schemas.openxmlformats.org/officeDocument/2006/relationships/image" Target="../media/image195.png"/><Relationship Id="rId20" Type="http://schemas.openxmlformats.org/officeDocument/2006/relationships/image" Target="../media/image196.png"/><Relationship Id="rId21" Type="http://schemas.openxmlformats.org/officeDocument/2006/relationships/image" Target="../media/image197.png"/><Relationship Id="rId22" Type="http://schemas.openxmlformats.org/officeDocument/2006/relationships/image" Target="../media/image198.png"/><Relationship Id="rId23" Type="http://schemas.openxmlformats.org/officeDocument/2006/relationships/image" Target="../media/image199.png"/><Relationship Id="rId24" Type="http://schemas.openxmlformats.org/officeDocument/2006/relationships/image" Target="../media/image200.png"/><Relationship Id="rId25" Type="http://schemas.openxmlformats.org/officeDocument/2006/relationships/image" Target="../media/image201.png"/><Relationship Id="rId26" Type="http://schemas.openxmlformats.org/officeDocument/2006/relationships/image" Target="../media/image202.png"/><Relationship Id="rId27" Type="http://schemas.openxmlformats.org/officeDocument/2006/relationships/image" Target="../media/image203.png"/><Relationship Id="rId28" Type="http://schemas.openxmlformats.org/officeDocument/2006/relationships/image" Target="../media/image204.png"/><Relationship Id="rId29" Type="http://schemas.openxmlformats.org/officeDocument/2006/relationships/image" Target="../media/image205.png"/><Relationship Id="rId30" Type="http://schemas.openxmlformats.org/officeDocument/2006/relationships/image" Target="../media/image206.png"/><Relationship Id="rId31" Type="http://schemas.openxmlformats.org/officeDocument/2006/relationships/image" Target="../media/image207.png"/><Relationship Id="rId32" Type="http://schemas.openxmlformats.org/officeDocument/2006/relationships/image" Target="../media/image208.png"/><Relationship Id="rId33" Type="http://schemas.openxmlformats.org/officeDocument/2006/relationships/image" Target="../media/image209.png"/><Relationship Id="rId34" Type="http://schemas.openxmlformats.org/officeDocument/2006/relationships/image" Target="../media/image210.png"/><Relationship Id="rId35" Type="http://schemas.openxmlformats.org/officeDocument/2006/relationships/image" Target="../media/image211.png"/><Relationship Id="rId36" Type="http://schemas.openxmlformats.org/officeDocument/2006/relationships/image" Target="../media/image212.png"/><Relationship Id="rId37" Type="http://schemas.openxmlformats.org/officeDocument/2006/relationships/image" Target="../media/image213.png"/><Relationship Id="rId38" Type="http://schemas.openxmlformats.org/officeDocument/2006/relationships/image" Target="../media/image214.png"/><Relationship Id="rId39" Type="http://schemas.openxmlformats.org/officeDocument/2006/relationships/image" Target="../media/image21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6.png"/><Relationship Id="rId3" Type="http://schemas.openxmlformats.org/officeDocument/2006/relationships/image" Target="../media/image217.png"/><Relationship Id="rId4" Type="http://schemas.openxmlformats.org/officeDocument/2006/relationships/image" Target="../media/image218.png"/><Relationship Id="rId5" Type="http://schemas.openxmlformats.org/officeDocument/2006/relationships/image" Target="../media/image219.png"/><Relationship Id="rId6" Type="http://schemas.openxmlformats.org/officeDocument/2006/relationships/image" Target="../media/image220.png"/><Relationship Id="rId7" Type="http://schemas.openxmlformats.org/officeDocument/2006/relationships/image" Target="../media/image221.png"/><Relationship Id="rId8" Type="http://schemas.openxmlformats.org/officeDocument/2006/relationships/image" Target="../media/image222.png"/><Relationship Id="rId9" Type="http://schemas.openxmlformats.org/officeDocument/2006/relationships/image" Target="../media/image223.png"/><Relationship Id="rId10" Type="http://schemas.openxmlformats.org/officeDocument/2006/relationships/image" Target="../media/image224.png"/><Relationship Id="rId11" Type="http://schemas.openxmlformats.org/officeDocument/2006/relationships/image" Target="../media/image225.png"/><Relationship Id="rId12" Type="http://schemas.openxmlformats.org/officeDocument/2006/relationships/image" Target="../media/image226.png"/><Relationship Id="rId13" Type="http://schemas.openxmlformats.org/officeDocument/2006/relationships/image" Target="../media/image227.png"/><Relationship Id="rId14" Type="http://schemas.openxmlformats.org/officeDocument/2006/relationships/image" Target="../media/image228.png"/><Relationship Id="rId15" Type="http://schemas.openxmlformats.org/officeDocument/2006/relationships/image" Target="../media/image229.png"/><Relationship Id="rId16" Type="http://schemas.openxmlformats.org/officeDocument/2006/relationships/image" Target="../media/image230.png"/><Relationship Id="rId17" Type="http://schemas.openxmlformats.org/officeDocument/2006/relationships/image" Target="../media/image231.png"/><Relationship Id="rId18" Type="http://schemas.openxmlformats.org/officeDocument/2006/relationships/image" Target="../media/image232.png"/><Relationship Id="rId19" Type="http://schemas.openxmlformats.org/officeDocument/2006/relationships/image" Target="../media/image233.png"/><Relationship Id="rId20" Type="http://schemas.openxmlformats.org/officeDocument/2006/relationships/image" Target="../media/image234.png"/><Relationship Id="rId21" Type="http://schemas.openxmlformats.org/officeDocument/2006/relationships/image" Target="../media/image235.png"/><Relationship Id="rId22" Type="http://schemas.openxmlformats.org/officeDocument/2006/relationships/image" Target="../media/image236.png"/><Relationship Id="rId23" Type="http://schemas.openxmlformats.org/officeDocument/2006/relationships/image" Target="../media/image237.png"/><Relationship Id="rId24" Type="http://schemas.openxmlformats.org/officeDocument/2006/relationships/image" Target="../media/image238.png"/><Relationship Id="rId25" Type="http://schemas.openxmlformats.org/officeDocument/2006/relationships/image" Target="../media/image239.png"/><Relationship Id="rId26" Type="http://schemas.openxmlformats.org/officeDocument/2006/relationships/image" Target="../media/image240.png"/><Relationship Id="rId27" Type="http://schemas.openxmlformats.org/officeDocument/2006/relationships/image" Target="../media/image241.png"/><Relationship Id="rId28" Type="http://schemas.openxmlformats.org/officeDocument/2006/relationships/image" Target="../media/image242.png"/><Relationship Id="rId29" Type="http://schemas.openxmlformats.org/officeDocument/2006/relationships/image" Target="../media/image243.png"/><Relationship Id="rId30" Type="http://schemas.openxmlformats.org/officeDocument/2006/relationships/image" Target="../media/image244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5.png"/><Relationship Id="rId3" Type="http://schemas.openxmlformats.org/officeDocument/2006/relationships/image" Target="../media/image246.png"/><Relationship Id="rId4" Type="http://schemas.openxmlformats.org/officeDocument/2006/relationships/image" Target="../media/image247.png"/><Relationship Id="rId5" Type="http://schemas.openxmlformats.org/officeDocument/2006/relationships/image" Target="../media/image248.png"/><Relationship Id="rId6" Type="http://schemas.openxmlformats.org/officeDocument/2006/relationships/image" Target="../media/image249.png"/><Relationship Id="rId7" Type="http://schemas.openxmlformats.org/officeDocument/2006/relationships/image" Target="../media/image250.png"/><Relationship Id="rId8" Type="http://schemas.openxmlformats.org/officeDocument/2006/relationships/image" Target="../media/image251.png"/><Relationship Id="rId9" Type="http://schemas.openxmlformats.org/officeDocument/2006/relationships/image" Target="../media/image252.png"/><Relationship Id="rId10" Type="http://schemas.openxmlformats.org/officeDocument/2006/relationships/image" Target="../media/image253.png"/><Relationship Id="rId11" Type="http://schemas.openxmlformats.org/officeDocument/2006/relationships/image" Target="../media/image254.png"/><Relationship Id="rId12" Type="http://schemas.openxmlformats.org/officeDocument/2006/relationships/image" Target="../media/image255.png"/><Relationship Id="rId13" Type="http://schemas.openxmlformats.org/officeDocument/2006/relationships/image" Target="../media/image256.png"/><Relationship Id="rId14" Type="http://schemas.openxmlformats.org/officeDocument/2006/relationships/image" Target="../media/image257.png"/><Relationship Id="rId15" Type="http://schemas.openxmlformats.org/officeDocument/2006/relationships/image" Target="../media/image79.png"/><Relationship Id="rId16" Type="http://schemas.openxmlformats.org/officeDocument/2006/relationships/image" Target="../media/image258.png"/><Relationship Id="rId17" Type="http://schemas.openxmlformats.org/officeDocument/2006/relationships/image" Target="../media/image259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0.png"/><Relationship Id="rId3" Type="http://schemas.openxmlformats.org/officeDocument/2006/relationships/image" Target="../media/image261.png"/><Relationship Id="rId4" Type="http://schemas.openxmlformats.org/officeDocument/2006/relationships/image" Target="../media/image262.png"/><Relationship Id="rId5" Type="http://schemas.openxmlformats.org/officeDocument/2006/relationships/image" Target="../media/image263.png"/><Relationship Id="rId6" Type="http://schemas.openxmlformats.org/officeDocument/2006/relationships/image" Target="../media/image264.png"/><Relationship Id="rId7" Type="http://schemas.openxmlformats.org/officeDocument/2006/relationships/image" Target="../media/image265.png"/><Relationship Id="rId8" Type="http://schemas.openxmlformats.org/officeDocument/2006/relationships/image" Target="../media/image266.png"/><Relationship Id="rId9" Type="http://schemas.openxmlformats.org/officeDocument/2006/relationships/image" Target="../media/image267.png"/><Relationship Id="rId10" Type="http://schemas.openxmlformats.org/officeDocument/2006/relationships/image" Target="../media/image268.png"/><Relationship Id="rId11" Type="http://schemas.openxmlformats.org/officeDocument/2006/relationships/image" Target="../media/image269.png"/><Relationship Id="rId12" Type="http://schemas.openxmlformats.org/officeDocument/2006/relationships/image" Target="../media/image270.png"/><Relationship Id="rId13" Type="http://schemas.openxmlformats.org/officeDocument/2006/relationships/image" Target="../media/image271.png"/><Relationship Id="rId14" Type="http://schemas.openxmlformats.org/officeDocument/2006/relationships/image" Target="../media/image272.png"/><Relationship Id="rId15" Type="http://schemas.openxmlformats.org/officeDocument/2006/relationships/image" Target="../media/image273.png"/><Relationship Id="rId16" Type="http://schemas.openxmlformats.org/officeDocument/2006/relationships/image" Target="../media/image274.png"/><Relationship Id="rId17" Type="http://schemas.openxmlformats.org/officeDocument/2006/relationships/image" Target="../media/image275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3" Type="http://schemas.microsoft.com/office/2007/relationships/media" Target="../media/media2.mov"/><Relationship Id="rId4" Type="http://schemas.openxmlformats.org/officeDocument/2006/relationships/image" Target="../media/image276.png"/><Relationship Id="rId5" Type="http://schemas.openxmlformats.org/officeDocument/2006/relationships/video" Target="../media/media3.mov"/><Relationship Id="rId6" Type="http://schemas.microsoft.com/office/2007/relationships/media" Target="../media/media3.mov"/><Relationship Id="rId7" Type="http://schemas.openxmlformats.org/officeDocument/2006/relationships/image" Target="../media/image277.png"/><Relationship Id="rId8" Type="http://schemas.openxmlformats.org/officeDocument/2006/relationships/video" Target="../media/media4.mov"/><Relationship Id="rId9" Type="http://schemas.microsoft.com/office/2007/relationships/media" Target="../media/media4.mov"/><Relationship Id="rId10" Type="http://schemas.openxmlformats.org/officeDocument/2006/relationships/image" Target="../media/image278.png"/><Relationship Id="rId11" Type="http://schemas.openxmlformats.org/officeDocument/2006/relationships/video" Target="../media/media5.mov"/><Relationship Id="rId12" Type="http://schemas.microsoft.com/office/2007/relationships/media" Target="../media/media5.mov"/><Relationship Id="rId13" Type="http://schemas.openxmlformats.org/officeDocument/2006/relationships/image" Target="../media/image279.png"/><Relationship Id="rId14" Type="http://schemas.openxmlformats.org/officeDocument/2006/relationships/video" Target="../media/media6.mov"/><Relationship Id="rId15" Type="http://schemas.microsoft.com/office/2007/relationships/media" Target="../media/media6.mov"/><Relationship Id="rId16" Type="http://schemas.openxmlformats.org/officeDocument/2006/relationships/image" Target="../media/image280.png"/><Relationship Id="rId17" Type="http://schemas.openxmlformats.org/officeDocument/2006/relationships/video" Target="../media/media7.mov"/><Relationship Id="rId18" Type="http://schemas.microsoft.com/office/2007/relationships/media" Target="../media/media7.mov"/><Relationship Id="rId19" Type="http://schemas.openxmlformats.org/officeDocument/2006/relationships/image" Target="../media/image281.png"/><Relationship Id="rId20" Type="http://schemas.openxmlformats.org/officeDocument/2006/relationships/image" Target="../media/image261.png"/><Relationship Id="rId21" Type="http://schemas.openxmlformats.org/officeDocument/2006/relationships/image" Target="../media/image262.png"/><Relationship Id="rId22" Type="http://schemas.openxmlformats.org/officeDocument/2006/relationships/image" Target="../media/image263.png"/><Relationship Id="rId23" Type="http://schemas.openxmlformats.org/officeDocument/2006/relationships/image" Target="../media/image264.png"/><Relationship Id="rId24" Type="http://schemas.openxmlformats.org/officeDocument/2006/relationships/image" Target="../media/image265.png"/><Relationship Id="rId25" Type="http://schemas.openxmlformats.org/officeDocument/2006/relationships/image" Target="../media/image266.png"/><Relationship Id="rId26" Type="http://schemas.openxmlformats.org/officeDocument/2006/relationships/image" Target="../media/image267.png"/><Relationship Id="rId27" Type="http://schemas.openxmlformats.org/officeDocument/2006/relationships/image" Target="../media/image268.png"/><Relationship Id="rId28" Type="http://schemas.openxmlformats.org/officeDocument/2006/relationships/image" Target="../media/image269.png"/><Relationship Id="rId29" Type="http://schemas.openxmlformats.org/officeDocument/2006/relationships/image" Target="../media/image270.png"/><Relationship Id="rId30" Type="http://schemas.openxmlformats.org/officeDocument/2006/relationships/image" Target="../media/image271.png"/><Relationship Id="rId31" Type="http://schemas.openxmlformats.org/officeDocument/2006/relationships/image" Target="../media/image272.png"/><Relationship Id="rId32" Type="http://schemas.openxmlformats.org/officeDocument/2006/relationships/image" Target="../media/image273.png"/><Relationship Id="rId33" Type="http://schemas.openxmlformats.org/officeDocument/2006/relationships/image" Target="../media/image274.png"/><Relationship Id="rId34" Type="http://schemas.openxmlformats.org/officeDocument/2006/relationships/image" Target="../media/image275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../media/media8.mov"/><Relationship Id="rId3" Type="http://schemas.microsoft.com/office/2007/relationships/media" Target="../media/media8.mov"/><Relationship Id="rId4" Type="http://schemas.openxmlformats.org/officeDocument/2006/relationships/image" Target="../media/image282.png"/><Relationship Id="rId5" Type="http://schemas.openxmlformats.org/officeDocument/2006/relationships/image" Target="../media/image4.jpeg"/><Relationship Id="rId6" Type="http://schemas.openxmlformats.org/officeDocument/2006/relationships/image" Target="../media/image261.png"/><Relationship Id="rId7" Type="http://schemas.openxmlformats.org/officeDocument/2006/relationships/image" Target="../media/image262.png"/><Relationship Id="rId8" Type="http://schemas.openxmlformats.org/officeDocument/2006/relationships/image" Target="../media/image263.png"/><Relationship Id="rId9" Type="http://schemas.openxmlformats.org/officeDocument/2006/relationships/image" Target="../media/image264.png"/><Relationship Id="rId10" Type="http://schemas.openxmlformats.org/officeDocument/2006/relationships/image" Target="../media/image265.png"/><Relationship Id="rId11" Type="http://schemas.openxmlformats.org/officeDocument/2006/relationships/image" Target="../media/image266.png"/><Relationship Id="rId12" Type="http://schemas.openxmlformats.org/officeDocument/2006/relationships/image" Target="../media/image267.png"/><Relationship Id="rId13" Type="http://schemas.openxmlformats.org/officeDocument/2006/relationships/image" Target="../media/image268.png"/><Relationship Id="rId14" Type="http://schemas.openxmlformats.org/officeDocument/2006/relationships/image" Target="../media/image269.png"/><Relationship Id="rId15" Type="http://schemas.openxmlformats.org/officeDocument/2006/relationships/image" Target="../media/image270.png"/><Relationship Id="rId16" Type="http://schemas.openxmlformats.org/officeDocument/2006/relationships/image" Target="../media/image271.png"/><Relationship Id="rId17" Type="http://schemas.openxmlformats.org/officeDocument/2006/relationships/image" Target="../media/image272.png"/><Relationship Id="rId18" Type="http://schemas.openxmlformats.org/officeDocument/2006/relationships/image" Target="../media/image273.png"/><Relationship Id="rId19" Type="http://schemas.openxmlformats.org/officeDocument/2006/relationships/image" Target="../media/image274.png"/><Relationship Id="rId20" Type="http://schemas.openxmlformats.org/officeDocument/2006/relationships/image" Target="../media/image275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"/><Relationship Id="rId3" Type="http://schemas.openxmlformats.org/officeDocument/2006/relationships/image" Target="../media/image283.png"/><Relationship Id="rId4" Type="http://schemas.openxmlformats.org/officeDocument/2006/relationships/video" Target="../media/media9.mov"/><Relationship Id="rId5" Type="http://schemas.microsoft.com/office/2007/relationships/media" Target="../media/media9.mov"/><Relationship Id="rId6" Type="http://schemas.openxmlformats.org/officeDocument/2006/relationships/image" Target="../media/image284.png"/><Relationship Id="rId7" Type="http://schemas.openxmlformats.org/officeDocument/2006/relationships/image" Target="../media/image285.png"/><Relationship Id="rId8" Type="http://schemas.openxmlformats.org/officeDocument/2006/relationships/image" Target="../media/image5.jpeg"/><Relationship Id="rId9" Type="http://schemas.openxmlformats.org/officeDocument/2006/relationships/image" Target="../media/image286.png"/><Relationship Id="rId10" Type="http://schemas.openxmlformats.org/officeDocument/2006/relationships/image" Target="../media/image287.png"/><Relationship Id="rId11" Type="http://schemas.openxmlformats.org/officeDocument/2006/relationships/image" Target="../media/image288.png"/><Relationship Id="rId12" Type="http://schemas.openxmlformats.org/officeDocument/2006/relationships/image" Target="../media/image289.png"/><Relationship Id="rId13" Type="http://schemas.openxmlformats.org/officeDocument/2006/relationships/image" Target="../media/image290.png"/><Relationship Id="rId14" Type="http://schemas.openxmlformats.org/officeDocument/2006/relationships/image" Target="../media/image291.png"/><Relationship Id="rId15" Type="http://schemas.openxmlformats.org/officeDocument/2006/relationships/image" Target="../media/image292.png"/><Relationship Id="rId16" Type="http://schemas.openxmlformats.org/officeDocument/2006/relationships/image" Target="../media/image293.png"/><Relationship Id="rId17" Type="http://schemas.openxmlformats.org/officeDocument/2006/relationships/image" Target="../media/image294.png"/><Relationship Id="rId18" Type="http://schemas.openxmlformats.org/officeDocument/2006/relationships/image" Target="../media/image295.png"/><Relationship Id="rId19" Type="http://schemas.openxmlformats.org/officeDocument/2006/relationships/image" Target="../media/image296.png"/><Relationship Id="rId20" Type="http://schemas.openxmlformats.org/officeDocument/2006/relationships/image" Target="../media/image297.png"/><Relationship Id="rId21" Type="http://schemas.openxmlformats.org/officeDocument/2006/relationships/image" Target="../media/image298.png"/><Relationship Id="rId22" Type="http://schemas.openxmlformats.org/officeDocument/2006/relationships/image" Target="../media/image299.png"/><Relationship Id="rId23" Type="http://schemas.openxmlformats.org/officeDocument/2006/relationships/image" Target="../media/image300.png"/><Relationship Id="rId24" Type="http://schemas.openxmlformats.org/officeDocument/2006/relationships/image" Target="../media/image30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2.png"/><Relationship Id="rId3" Type="http://schemas.openxmlformats.org/officeDocument/2006/relationships/video" Target="../media/media10.mov"/><Relationship Id="rId4" Type="http://schemas.microsoft.com/office/2007/relationships/media" Target="../media/media10.mov"/><Relationship Id="rId5" Type="http://schemas.openxmlformats.org/officeDocument/2006/relationships/image" Target="../media/image303.png"/><Relationship Id="rId6" Type="http://schemas.openxmlformats.org/officeDocument/2006/relationships/image" Target="../media/image304.png"/><Relationship Id="rId7" Type="http://schemas.openxmlformats.org/officeDocument/2006/relationships/image" Target="../media/image305.png"/><Relationship Id="rId8" Type="http://schemas.openxmlformats.org/officeDocument/2006/relationships/image" Target="../media/image306.png"/><Relationship Id="rId9" Type="http://schemas.openxmlformats.org/officeDocument/2006/relationships/image" Target="../media/image307.png"/><Relationship Id="rId10" Type="http://schemas.openxmlformats.org/officeDocument/2006/relationships/image" Target="../media/image308.png"/><Relationship Id="rId11" Type="http://schemas.openxmlformats.org/officeDocument/2006/relationships/image" Target="../media/image309.png"/><Relationship Id="rId12" Type="http://schemas.openxmlformats.org/officeDocument/2006/relationships/image" Target="../media/image310.png"/><Relationship Id="rId13" Type="http://schemas.openxmlformats.org/officeDocument/2006/relationships/image" Target="../media/image311.png"/><Relationship Id="rId14" Type="http://schemas.openxmlformats.org/officeDocument/2006/relationships/image" Target="../media/image312.png"/><Relationship Id="rId15" Type="http://schemas.openxmlformats.org/officeDocument/2006/relationships/image" Target="../media/image313.png"/><Relationship Id="rId16" Type="http://schemas.openxmlformats.org/officeDocument/2006/relationships/image" Target="../media/image314.png"/><Relationship Id="rId17" Type="http://schemas.openxmlformats.org/officeDocument/2006/relationships/image" Target="../media/image315.png"/><Relationship Id="rId18" Type="http://schemas.openxmlformats.org/officeDocument/2006/relationships/image" Target="../media/image316.png"/><Relationship Id="rId19" Type="http://schemas.openxmlformats.org/officeDocument/2006/relationships/image" Target="../media/image317.png"/><Relationship Id="rId20" Type="http://schemas.openxmlformats.org/officeDocument/2006/relationships/image" Target="../media/image318.png"/><Relationship Id="rId21" Type="http://schemas.openxmlformats.org/officeDocument/2006/relationships/image" Target="../media/image319.png"/><Relationship Id="rId22" Type="http://schemas.openxmlformats.org/officeDocument/2006/relationships/image" Target="../media/image320.png"/><Relationship Id="rId23" Type="http://schemas.openxmlformats.org/officeDocument/2006/relationships/image" Target="../media/image321.png"/><Relationship Id="rId24" Type="http://schemas.openxmlformats.org/officeDocument/2006/relationships/image" Target="../media/image322.png"/><Relationship Id="rId25" Type="http://schemas.openxmlformats.org/officeDocument/2006/relationships/image" Target="../media/image323.png"/><Relationship Id="rId26" Type="http://schemas.openxmlformats.org/officeDocument/2006/relationships/image" Target="../media/image324.png"/><Relationship Id="rId27" Type="http://schemas.openxmlformats.org/officeDocument/2006/relationships/image" Target="../media/image79.png"/><Relationship Id="rId28" Type="http://schemas.openxmlformats.org/officeDocument/2006/relationships/image" Target="../media/image325.png"/><Relationship Id="rId29" Type="http://schemas.openxmlformats.org/officeDocument/2006/relationships/image" Target="../media/image326.png"/><Relationship Id="rId30" Type="http://schemas.openxmlformats.org/officeDocument/2006/relationships/image" Target="../media/image327.png"/><Relationship Id="rId31" Type="http://schemas.openxmlformats.org/officeDocument/2006/relationships/image" Target="../media/image328.png"/><Relationship Id="rId32" Type="http://schemas.openxmlformats.org/officeDocument/2006/relationships/image" Target="../media/image329.png"/><Relationship Id="rId33" Type="http://schemas.openxmlformats.org/officeDocument/2006/relationships/image" Target="../media/image330.png"/><Relationship Id="rId34" Type="http://schemas.openxmlformats.org/officeDocument/2006/relationships/image" Target="../media/image331.png"/><Relationship Id="rId35" Type="http://schemas.openxmlformats.org/officeDocument/2006/relationships/image" Target="../media/image332.png"/><Relationship Id="rId36" Type="http://schemas.openxmlformats.org/officeDocument/2006/relationships/image" Target="../media/image333.png"/><Relationship Id="rId37" Type="http://schemas.openxmlformats.org/officeDocument/2006/relationships/image" Target="../media/image334.png"/><Relationship Id="rId38" Type="http://schemas.openxmlformats.org/officeDocument/2006/relationships/image" Target="../media/image335.png"/><Relationship Id="rId39" Type="http://schemas.openxmlformats.org/officeDocument/2006/relationships/image" Target="../media/image336.png"/><Relationship Id="rId40" Type="http://schemas.openxmlformats.org/officeDocument/2006/relationships/image" Target="../media/image337.png"/><Relationship Id="rId41" Type="http://schemas.openxmlformats.org/officeDocument/2006/relationships/image" Target="../media/image338.png"/><Relationship Id="rId42" Type="http://schemas.openxmlformats.org/officeDocument/2006/relationships/image" Target="../media/image339.png"/><Relationship Id="rId43" Type="http://schemas.openxmlformats.org/officeDocument/2006/relationships/image" Target="../media/image340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1.png"/><Relationship Id="rId3" Type="http://schemas.openxmlformats.org/officeDocument/2006/relationships/image" Target="../media/image342.png"/><Relationship Id="rId4" Type="http://schemas.openxmlformats.org/officeDocument/2006/relationships/image" Target="../media/image343.png"/><Relationship Id="rId5" Type="http://schemas.openxmlformats.org/officeDocument/2006/relationships/image" Target="../media/image344.png"/><Relationship Id="rId6" Type="http://schemas.openxmlformats.org/officeDocument/2006/relationships/image" Target="../media/image345.png"/><Relationship Id="rId7" Type="http://schemas.openxmlformats.org/officeDocument/2006/relationships/image" Target="../media/image346.png"/><Relationship Id="rId8" Type="http://schemas.openxmlformats.org/officeDocument/2006/relationships/image" Target="../media/image347.png"/><Relationship Id="rId9" Type="http://schemas.openxmlformats.org/officeDocument/2006/relationships/image" Target="../media/image348.png"/><Relationship Id="rId10" Type="http://schemas.openxmlformats.org/officeDocument/2006/relationships/image" Target="../media/image349.png"/><Relationship Id="rId11" Type="http://schemas.openxmlformats.org/officeDocument/2006/relationships/image" Target="../media/image350.png"/><Relationship Id="rId12" Type="http://schemas.openxmlformats.org/officeDocument/2006/relationships/image" Target="../media/image351.png"/><Relationship Id="rId13" Type="http://schemas.openxmlformats.org/officeDocument/2006/relationships/image" Target="../media/image352.png"/><Relationship Id="rId14" Type="http://schemas.openxmlformats.org/officeDocument/2006/relationships/image" Target="../media/image353.png"/><Relationship Id="rId15" Type="http://schemas.openxmlformats.org/officeDocument/2006/relationships/image" Target="../media/image354.png"/><Relationship Id="rId16" Type="http://schemas.openxmlformats.org/officeDocument/2006/relationships/image" Target="../media/image355.png"/><Relationship Id="rId17" Type="http://schemas.openxmlformats.org/officeDocument/2006/relationships/image" Target="../media/image356.png"/><Relationship Id="rId18" Type="http://schemas.openxmlformats.org/officeDocument/2006/relationships/image" Target="../media/image357.png"/><Relationship Id="rId19" Type="http://schemas.openxmlformats.org/officeDocument/2006/relationships/image" Target="../media/image358.png"/><Relationship Id="rId20" Type="http://schemas.openxmlformats.org/officeDocument/2006/relationships/image" Target="../media/image359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0.png"/><Relationship Id="rId3" Type="http://schemas.openxmlformats.org/officeDocument/2006/relationships/image" Target="../media/image361.png"/><Relationship Id="rId4" Type="http://schemas.openxmlformats.org/officeDocument/2006/relationships/image" Target="../media/image362.png"/><Relationship Id="rId5" Type="http://schemas.openxmlformats.org/officeDocument/2006/relationships/image" Target="../media/image363.png"/><Relationship Id="rId6" Type="http://schemas.openxmlformats.org/officeDocument/2006/relationships/image" Target="../media/image343.png"/><Relationship Id="rId7" Type="http://schemas.openxmlformats.org/officeDocument/2006/relationships/image" Target="../media/image344.png"/><Relationship Id="rId8" Type="http://schemas.openxmlformats.org/officeDocument/2006/relationships/image" Target="../media/image345.png"/><Relationship Id="rId9" Type="http://schemas.openxmlformats.org/officeDocument/2006/relationships/image" Target="../media/image346.png"/><Relationship Id="rId10" Type="http://schemas.openxmlformats.org/officeDocument/2006/relationships/image" Target="../media/image347.png"/><Relationship Id="rId11" Type="http://schemas.openxmlformats.org/officeDocument/2006/relationships/image" Target="../media/image348.png"/><Relationship Id="rId12" Type="http://schemas.openxmlformats.org/officeDocument/2006/relationships/image" Target="../media/image349.png"/><Relationship Id="rId13" Type="http://schemas.openxmlformats.org/officeDocument/2006/relationships/image" Target="../media/image350.png"/><Relationship Id="rId14" Type="http://schemas.openxmlformats.org/officeDocument/2006/relationships/image" Target="../media/image351.png"/><Relationship Id="rId15" Type="http://schemas.openxmlformats.org/officeDocument/2006/relationships/image" Target="../media/image352.png"/><Relationship Id="rId16" Type="http://schemas.openxmlformats.org/officeDocument/2006/relationships/image" Target="../media/image353.png"/><Relationship Id="rId17" Type="http://schemas.openxmlformats.org/officeDocument/2006/relationships/image" Target="../media/image354.png"/><Relationship Id="rId18" Type="http://schemas.openxmlformats.org/officeDocument/2006/relationships/image" Target="../media/image355.png"/><Relationship Id="rId19" Type="http://schemas.openxmlformats.org/officeDocument/2006/relationships/image" Target="../media/image356.png"/><Relationship Id="rId20" Type="http://schemas.openxmlformats.org/officeDocument/2006/relationships/image" Target="../media/image357.png"/><Relationship Id="rId21" Type="http://schemas.openxmlformats.org/officeDocument/2006/relationships/image" Target="../media/image358.png"/><Relationship Id="rId22" Type="http://schemas.openxmlformats.org/officeDocument/2006/relationships/image" Target="../media/image359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364.png"/><Relationship Id="rId4" Type="http://schemas.openxmlformats.org/officeDocument/2006/relationships/image" Target="../media/image365.png"/><Relationship Id="rId5" Type="http://schemas.openxmlformats.org/officeDocument/2006/relationships/image" Target="../media/image366.png"/><Relationship Id="rId6" Type="http://schemas.openxmlformats.org/officeDocument/2006/relationships/image" Target="../media/image367.png"/><Relationship Id="rId7" Type="http://schemas.openxmlformats.org/officeDocument/2006/relationships/image" Target="../media/image368.png"/><Relationship Id="rId8" Type="http://schemas.openxmlformats.org/officeDocument/2006/relationships/image" Target="../media/image369.png"/><Relationship Id="rId9" Type="http://schemas.openxmlformats.org/officeDocument/2006/relationships/image" Target="../media/image370.png"/><Relationship Id="rId10" Type="http://schemas.openxmlformats.org/officeDocument/2006/relationships/image" Target="../media/image371.png"/><Relationship Id="rId11" Type="http://schemas.openxmlformats.org/officeDocument/2006/relationships/image" Target="../media/image372.png"/><Relationship Id="rId12" Type="http://schemas.openxmlformats.org/officeDocument/2006/relationships/image" Target="../media/image373.png"/><Relationship Id="rId13" Type="http://schemas.openxmlformats.org/officeDocument/2006/relationships/image" Target="../media/image374.png"/><Relationship Id="rId14" Type="http://schemas.openxmlformats.org/officeDocument/2006/relationships/image" Target="../media/image375.png"/><Relationship Id="rId15" Type="http://schemas.openxmlformats.org/officeDocument/2006/relationships/image" Target="../media/image376.png"/><Relationship Id="rId16" Type="http://schemas.openxmlformats.org/officeDocument/2006/relationships/image" Target="../media/image79.png"/><Relationship Id="rId17" Type="http://schemas.openxmlformats.org/officeDocument/2006/relationships/image" Target="../media/image377.png"/><Relationship Id="rId18" Type="http://schemas.openxmlformats.org/officeDocument/2006/relationships/image" Target="../media/image378.png"/><Relationship Id="rId19" Type="http://schemas.openxmlformats.org/officeDocument/2006/relationships/image" Target="../media/image379.png"/><Relationship Id="rId20" Type="http://schemas.openxmlformats.org/officeDocument/2006/relationships/image" Target="../media/image380.png"/><Relationship Id="rId21" Type="http://schemas.openxmlformats.org/officeDocument/2006/relationships/image" Target="../media/image381.png"/><Relationship Id="rId22" Type="http://schemas.openxmlformats.org/officeDocument/2006/relationships/image" Target="../media/image382.png"/><Relationship Id="rId23" Type="http://schemas.openxmlformats.org/officeDocument/2006/relationships/image" Target="../media/image383.png"/><Relationship Id="rId24" Type="http://schemas.openxmlformats.org/officeDocument/2006/relationships/image" Target="../media/image384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5.png"/><Relationship Id="rId3" Type="http://schemas.openxmlformats.org/officeDocument/2006/relationships/image" Target="../media/image386.png"/><Relationship Id="rId4" Type="http://schemas.openxmlformats.org/officeDocument/2006/relationships/image" Target="../media/image387.png"/><Relationship Id="rId5" Type="http://schemas.openxmlformats.org/officeDocument/2006/relationships/image" Target="../media/image388.png"/><Relationship Id="rId6" Type="http://schemas.openxmlformats.org/officeDocument/2006/relationships/image" Target="../media/image389.png"/><Relationship Id="rId7" Type="http://schemas.openxmlformats.org/officeDocument/2006/relationships/image" Target="../media/image390.png"/><Relationship Id="rId8" Type="http://schemas.openxmlformats.org/officeDocument/2006/relationships/image" Target="../media/image391.png"/><Relationship Id="rId9" Type="http://schemas.openxmlformats.org/officeDocument/2006/relationships/image" Target="../media/image392.png"/><Relationship Id="rId10" Type="http://schemas.openxmlformats.org/officeDocument/2006/relationships/image" Target="../media/image393.png"/><Relationship Id="rId11" Type="http://schemas.openxmlformats.org/officeDocument/2006/relationships/image" Target="../media/image394.png"/><Relationship Id="rId12" Type="http://schemas.openxmlformats.org/officeDocument/2006/relationships/image" Target="../media/image395.png"/><Relationship Id="rId13" Type="http://schemas.openxmlformats.org/officeDocument/2006/relationships/image" Target="../media/image396.png"/><Relationship Id="rId14" Type="http://schemas.openxmlformats.org/officeDocument/2006/relationships/image" Target="../media/image397.png"/><Relationship Id="rId15" Type="http://schemas.openxmlformats.org/officeDocument/2006/relationships/image" Target="../media/image398.png"/><Relationship Id="rId16" Type="http://schemas.openxmlformats.org/officeDocument/2006/relationships/image" Target="../media/image399.png"/><Relationship Id="rId17" Type="http://schemas.openxmlformats.org/officeDocument/2006/relationships/image" Target="../media/image400.png"/><Relationship Id="rId18" Type="http://schemas.openxmlformats.org/officeDocument/2006/relationships/image" Target="../media/image401.png"/><Relationship Id="rId19" Type="http://schemas.openxmlformats.org/officeDocument/2006/relationships/image" Target="../media/image402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3.png"/><Relationship Id="rId3" Type="http://schemas.openxmlformats.org/officeDocument/2006/relationships/image" Target="../media/image404.png"/><Relationship Id="rId4" Type="http://schemas.openxmlformats.org/officeDocument/2006/relationships/image" Target="../media/image405.png"/><Relationship Id="rId5" Type="http://schemas.openxmlformats.org/officeDocument/2006/relationships/image" Target="../media/image406.png"/><Relationship Id="rId6" Type="http://schemas.openxmlformats.org/officeDocument/2006/relationships/image" Target="../media/image407.png"/><Relationship Id="rId7" Type="http://schemas.openxmlformats.org/officeDocument/2006/relationships/image" Target="../media/image408.png"/><Relationship Id="rId8" Type="http://schemas.openxmlformats.org/officeDocument/2006/relationships/image" Target="../media/image409.png"/><Relationship Id="rId9" Type="http://schemas.openxmlformats.org/officeDocument/2006/relationships/image" Target="../media/image410.png"/><Relationship Id="rId10" Type="http://schemas.openxmlformats.org/officeDocument/2006/relationships/image" Target="../media/image411.png"/><Relationship Id="rId11" Type="http://schemas.openxmlformats.org/officeDocument/2006/relationships/image" Target="../media/image412.png"/><Relationship Id="rId12" Type="http://schemas.openxmlformats.org/officeDocument/2006/relationships/image" Target="../media/image413.png"/><Relationship Id="rId13" Type="http://schemas.openxmlformats.org/officeDocument/2006/relationships/image" Target="../media/image414.png"/><Relationship Id="rId14" Type="http://schemas.openxmlformats.org/officeDocument/2006/relationships/image" Target="../media/image415.png"/><Relationship Id="rId15" Type="http://schemas.openxmlformats.org/officeDocument/2006/relationships/image" Target="../media/image416.png"/><Relationship Id="rId16" Type="http://schemas.openxmlformats.org/officeDocument/2006/relationships/image" Target="../media/image417.png"/><Relationship Id="rId17" Type="http://schemas.openxmlformats.org/officeDocument/2006/relationships/image" Target="../media/image418.png"/><Relationship Id="rId18" Type="http://schemas.openxmlformats.org/officeDocument/2006/relationships/image" Target="../media/image419.png"/><Relationship Id="rId19" Type="http://schemas.openxmlformats.org/officeDocument/2006/relationships/image" Target="../media/image420.png"/><Relationship Id="rId20" Type="http://schemas.openxmlformats.org/officeDocument/2006/relationships/image" Target="../media/image421.png"/><Relationship Id="rId21" Type="http://schemas.openxmlformats.org/officeDocument/2006/relationships/image" Target="../media/image422.png"/><Relationship Id="rId22" Type="http://schemas.openxmlformats.org/officeDocument/2006/relationships/image" Target="../media/image79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3.png"/><Relationship Id="rId3" Type="http://schemas.openxmlformats.org/officeDocument/2006/relationships/image" Target="../media/image424.png"/><Relationship Id="rId4" Type="http://schemas.openxmlformats.org/officeDocument/2006/relationships/image" Target="../media/image425.png"/><Relationship Id="rId5" Type="http://schemas.openxmlformats.org/officeDocument/2006/relationships/image" Target="../media/image426.png"/><Relationship Id="rId6" Type="http://schemas.openxmlformats.org/officeDocument/2006/relationships/image" Target="../media/image427.png"/><Relationship Id="rId7" Type="http://schemas.openxmlformats.org/officeDocument/2006/relationships/image" Target="../media/image428.png"/><Relationship Id="rId8" Type="http://schemas.openxmlformats.org/officeDocument/2006/relationships/image" Target="../media/image429.png"/><Relationship Id="rId9" Type="http://schemas.openxmlformats.org/officeDocument/2006/relationships/image" Target="../media/image430.png"/><Relationship Id="rId10" Type="http://schemas.openxmlformats.org/officeDocument/2006/relationships/image" Target="../media/image431.png"/><Relationship Id="rId11" Type="http://schemas.openxmlformats.org/officeDocument/2006/relationships/image" Target="../media/image432.png"/><Relationship Id="rId12" Type="http://schemas.openxmlformats.org/officeDocument/2006/relationships/image" Target="../media/image433.png"/><Relationship Id="rId13" Type="http://schemas.openxmlformats.org/officeDocument/2006/relationships/image" Target="../media/image434.png"/><Relationship Id="rId14" Type="http://schemas.openxmlformats.org/officeDocument/2006/relationships/image" Target="../media/image435.png"/><Relationship Id="rId15" Type="http://schemas.openxmlformats.org/officeDocument/2006/relationships/image" Target="../media/image436.png"/><Relationship Id="rId16" Type="http://schemas.openxmlformats.org/officeDocument/2006/relationships/image" Target="../media/image437.png"/><Relationship Id="rId17" Type="http://schemas.openxmlformats.org/officeDocument/2006/relationships/image" Target="../media/image438.png"/><Relationship Id="rId18" Type="http://schemas.openxmlformats.org/officeDocument/2006/relationships/image" Target="../media/image439.png"/><Relationship Id="rId19" Type="http://schemas.openxmlformats.org/officeDocument/2006/relationships/image" Target="../media/image440.png"/><Relationship Id="rId20" Type="http://schemas.openxmlformats.org/officeDocument/2006/relationships/image" Target="../media/image441.png"/><Relationship Id="rId21" Type="http://schemas.openxmlformats.org/officeDocument/2006/relationships/image" Target="../media/image442.png"/><Relationship Id="rId22" Type="http://schemas.openxmlformats.org/officeDocument/2006/relationships/image" Target="../media/image443.png"/><Relationship Id="rId23" Type="http://schemas.openxmlformats.org/officeDocument/2006/relationships/image" Target="../media/image444.png"/><Relationship Id="rId24" Type="http://schemas.openxmlformats.org/officeDocument/2006/relationships/image" Target="../media/image445.png"/><Relationship Id="rId25" Type="http://schemas.openxmlformats.org/officeDocument/2006/relationships/image" Target="../media/image446.png"/><Relationship Id="rId26" Type="http://schemas.openxmlformats.org/officeDocument/2006/relationships/image" Target="../media/image447.png"/><Relationship Id="rId27" Type="http://schemas.openxmlformats.org/officeDocument/2006/relationships/image" Target="../media/image448.png"/><Relationship Id="rId28" Type="http://schemas.openxmlformats.org/officeDocument/2006/relationships/image" Target="../media/image449.png"/><Relationship Id="rId29" Type="http://schemas.openxmlformats.org/officeDocument/2006/relationships/image" Target="../media/image450.png"/><Relationship Id="rId30" Type="http://schemas.openxmlformats.org/officeDocument/2006/relationships/image" Target="../media/image451.png"/><Relationship Id="rId31" Type="http://schemas.openxmlformats.org/officeDocument/2006/relationships/image" Target="../media/image452.png"/><Relationship Id="rId32" Type="http://schemas.openxmlformats.org/officeDocument/2006/relationships/image" Target="../media/image453.png"/><Relationship Id="rId33" Type="http://schemas.openxmlformats.org/officeDocument/2006/relationships/image" Target="../media/image454.png"/><Relationship Id="rId34" Type="http://schemas.openxmlformats.org/officeDocument/2006/relationships/image" Target="../media/image455.png"/><Relationship Id="rId35" Type="http://schemas.openxmlformats.org/officeDocument/2006/relationships/image" Target="../media/image456.png"/><Relationship Id="rId36" Type="http://schemas.openxmlformats.org/officeDocument/2006/relationships/image" Target="../media/image457.png"/><Relationship Id="rId37" Type="http://schemas.openxmlformats.org/officeDocument/2006/relationships/image" Target="../media/image458.png"/><Relationship Id="rId38" Type="http://schemas.openxmlformats.org/officeDocument/2006/relationships/image" Target="../media/image459.png"/><Relationship Id="rId39" Type="http://schemas.openxmlformats.org/officeDocument/2006/relationships/image" Target="../media/image460.png"/><Relationship Id="rId40" Type="http://schemas.openxmlformats.org/officeDocument/2006/relationships/image" Target="../media/image461.png"/><Relationship Id="rId41" Type="http://schemas.openxmlformats.org/officeDocument/2006/relationships/image" Target="../media/image462.png"/><Relationship Id="rId42" Type="http://schemas.openxmlformats.org/officeDocument/2006/relationships/image" Target="../media/image463.png"/><Relationship Id="rId43" Type="http://schemas.openxmlformats.org/officeDocument/2006/relationships/image" Target="../media/image464.png"/><Relationship Id="rId44" Type="http://schemas.openxmlformats.org/officeDocument/2006/relationships/image" Target="../media/image465.png"/><Relationship Id="rId45" Type="http://schemas.openxmlformats.org/officeDocument/2006/relationships/image" Target="../media/image466.png"/><Relationship Id="rId46" Type="http://schemas.openxmlformats.org/officeDocument/2006/relationships/image" Target="../media/image467.png"/><Relationship Id="rId47" Type="http://schemas.openxmlformats.org/officeDocument/2006/relationships/image" Target="../media/image468.png"/><Relationship Id="rId48" Type="http://schemas.openxmlformats.org/officeDocument/2006/relationships/image" Target="../media/image469.png"/><Relationship Id="rId49" Type="http://schemas.openxmlformats.org/officeDocument/2006/relationships/image" Target="../media/image470.png"/><Relationship Id="rId50" Type="http://schemas.openxmlformats.org/officeDocument/2006/relationships/image" Target="../media/image471.png"/><Relationship Id="rId51" Type="http://schemas.openxmlformats.org/officeDocument/2006/relationships/image" Target="../media/image472.png"/><Relationship Id="rId52" Type="http://schemas.openxmlformats.org/officeDocument/2006/relationships/image" Target="../media/image473.png"/><Relationship Id="rId53" Type="http://schemas.openxmlformats.org/officeDocument/2006/relationships/image" Target="../media/image474.png"/><Relationship Id="rId54" Type="http://schemas.openxmlformats.org/officeDocument/2006/relationships/image" Target="../media/image475.png"/><Relationship Id="rId55" Type="http://schemas.openxmlformats.org/officeDocument/2006/relationships/image" Target="../media/image476.png"/><Relationship Id="rId56" Type="http://schemas.openxmlformats.org/officeDocument/2006/relationships/image" Target="../media/image477.png"/><Relationship Id="rId57" Type="http://schemas.openxmlformats.org/officeDocument/2006/relationships/image" Target="../media/image478.png"/><Relationship Id="rId58" Type="http://schemas.openxmlformats.org/officeDocument/2006/relationships/image" Target="../media/image479.png"/><Relationship Id="rId59" Type="http://schemas.openxmlformats.org/officeDocument/2006/relationships/image" Target="../media/image480.png"/><Relationship Id="rId60" Type="http://schemas.openxmlformats.org/officeDocument/2006/relationships/image" Target="../media/image481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82.png"/><Relationship Id="rId3" Type="http://schemas.openxmlformats.org/officeDocument/2006/relationships/image" Target="../media/image483.png"/><Relationship Id="rId4" Type="http://schemas.openxmlformats.org/officeDocument/2006/relationships/image" Target="../media/image484.png"/><Relationship Id="rId5" Type="http://schemas.openxmlformats.org/officeDocument/2006/relationships/image" Target="../media/image485.png"/><Relationship Id="rId6" Type="http://schemas.openxmlformats.org/officeDocument/2006/relationships/image" Target="../media/image486.png"/><Relationship Id="rId7" Type="http://schemas.openxmlformats.org/officeDocument/2006/relationships/image" Target="../media/image487.png"/><Relationship Id="rId8" Type="http://schemas.openxmlformats.org/officeDocument/2006/relationships/image" Target="../media/image488.png"/><Relationship Id="rId9" Type="http://schemas.openxmlformats.org/officeDocument/2006/relationships/image" Target="../media/image489.png"/><Relationship Id="rId10" Type="http://schemas.openxmlformats.org/officeDocument/2006/relationships/image" Target="../media/image490.png"/><Relationship Id="rId11" Type="http://schemas.openxmlformats.org/officeDocument/2006/relationships/image" Target="../media/image491.png"/><Relationship Id="rId12" Type="http://schemas.openxmlformats.org/officeDocument/2006/relationships/image" Target="../media/image492.png"/><Relationship Id="rId13" Type="http://schemas.openxmlformats.org/officeDocument/2006/relationships/image" Target="../media/image493.png"/><Relationship Id="rId14" Type="http://schemas.openxmlformats.org/officeDocument/2006/relationships/image" Target="../media/image494.png"/><Relationship Id="rId15" Type="http://schemas.openxmlformats.org/officeDocument/2006/relationships/image" Target="../media/image495.png"/><Relationship Id="rId16" Type="http://schemas.openxmlformats.org/officeDocument/2006/relationships/image" Target="../media/image496.png"/><Relationship Id="rId17" Type="http://schemas.openxmlformats.org/officeDocument/2006/relationships/image" Target="../media/image497.png"/><Relationship Id="rId18" Type="http://schemas.openxmlformats.org/officeDocument/2006/relationships/image" Target="../media/image498.png"/><Relationship Id="rId19" Type="http://schemas.openxmlformats.org/officeDocument/2006/relationships/image" Target="../media/image499.png"/><Relationship Id="rId20" Type="http://schemas.openxmlformats.org/officeDocument/2006/relationships/image" Target="../media/image500.png"/><Relationship Id="rId21" Type="http://schemas.openxmlformats.org/officeDocument/2006/relationships/image" Target="../media/image501.png"/><Relationship Id="rId22" Type="http://schemas.openxmlformats.org/officeDocument/2006/relationships/image" Target="../media/image502.png"/><Relationship Id="rId23" Type="http://schemas.openxmlformats.org/officeDocument/2006/relationships/image" Target="../media/image503.png"/><Relationship Id="rId24" Type="http://schemas.openxmlformats.org/officeDocument/2006/relationships/image" Target="../media/image504.png"/><Relationship Id="rId25" Type="http://schemas.openxmlformats.org/officeDocument/2006/relationships/image" Target="../media/image505.png"/><Relationship Id="rId26" Type="http://schemas.openxmlformats.org/officeDocument/2006/relationships/image" Target="../media/image506.png"/><Relationship Id="rId27" Type="http://schemas.openxmlformats.org/officeDocument/2006/relationships/image" Target="../media/image507.png"/><Relationship Id="rId28" Type="http://schemas.openxmlformats.org/officeDocument/2006/relationships/image" Target="../media/image508.png"/><Relationship Id="rId29" Type="http://schemas.openxmlformats.org/officeDocument/2006/relationships/image" Target="../media/image509.png"/><Relationship Id="rId30" Type="http://schemas.openxmlformats.org/officeDocument/2006/relationships/image" Target="../media/image510.png"/><Relationship Id="rId31" Type="http://schemas.openxmlformats.org/officeDocument/2006/relationships/image" Target="../media/image511.png"/><Relationship Id="rId32" Type="http://schemas.openxmlformats.org/officeDocument/2006/relationships/image" Target="../media/image512.png"/><Relationship Id="rId33" Type="http://schemas.openxmlformats.org/officeDocument/2006/relationships/image" Target="../media/image513.png"/><Relationship Id="rId34" Type="http://schemas.openxmlformats.org/officeDocument/2006/relationships/image" Target="../media/image514.png"/><Relationship Id="rId35" Type="http://schemas.openxmlformats.org/officeDocument/2006/relationships/image" Target="../media/image515.png"/><Relationship Id="rId36" Type="http://schemas.openxmlformats.org/officeDocument/2006/relationships/image" Target="../media/image516.png"/><Relationship Id="rId37" Type="http://schemas.openxmlformats.org/officeDocument/2006/relationships/image" Target="../media/image517.png"/><Relationship Id="rId38" Type="http://schemas.openxmlformats.org/officeDocument/2006/relationships/image" Target="../media/image518.png"/><Relationship Id="rId39" Type="http://schemas.openxmlformats.org/officeDocument/2006/relationships/image" Target="../media/image519.png"/><Relationship Id="rId40" Type="http://schemas.openxmlformats.org/officeDocument/2006/relationships/image" Target="../media/image520.png"/><Relationship Id="rId41" Type="http://schemas.openxmlformats.org/officeDocument/2006/relationships/image" Target="../media/image521.png"/><Relationship Id="rId42" Type="http://schemas.openxmlformats.org/officeDocument/2006/relationships/image" Target="../media/image522.png"/><Relationship Id="rId43" Type="http://schemas.openxmlformats.org/officeDocument/2006/relationships/image" Target="../media/image523.png"/><Relationship Id="rId44" Type="http://schemas.openxmlformats.org/officeDocument/2006/relationships/image" Target="../media/image524.png"/><Relationship Id="rId45" Type="http://schemas.openxmlformats.org/officeDocument/2006/relationships/image" Target="../media/image525.png"/><Relationship Id="rId46" Type="http://schemas.openxmlformats.org/officeDocument/2006/relationships/image" Target="../media/image526.png"/><Relationship Id="rId47" Type="http://schemas.openxmlformats.org/officeDocument/2006/relationships/image" Target="../media/image527.png"/><Relationship Id="rId48" Type="http://schemas.openxmlformats.org/officeDocument/2006/relationships/image" Target="../media/image528.png"/><Relationship Id="rId49" Type="http://schemas.openxmlformats.org/officeDocument/2006/relationships/image" Target="../media/image529.png"/><Relationship Id="rId50" Type="http://schemas.openxmlformats.org/officeDocument/2006/relationships/image" Target="../media/image530.png"/><Relationship Id="rId51" Type="http://schemas.openxmlformats.org/officeDocument/2006/relationships/image" Target="../media/image531.png"/><Relationship Id="rId52" Type="http://schemas.openxmlformats.org/officeDocument/2006/relationships/image" Target="../media/image532.png"/><Relationship Id="rId53" Type="http://schemas.openxmlformats.org/officeDocument/2006/relationships/image" Target="../media/image533.png"/><Relationship Id="rId54" Type="http://schemas.openxmlformats.org/officeDocument/2006/relationships/image" Target="../media/image534.png"/><Relationship Id="rId55" Type="http://schemas.openxmlformats.org/officeDocument/2006/relationships/image" Target="../media/image535.png"/><Relationship Id="rId56" Type="http://schemas.openxmlformats.org/officeDocument/2006/relationships/image" Target="../media/image536.png"/><Relationship Id="rId57" Type="http://schemas.openxmlformats.org/officeDocument/2006/relationships/image" Target="../media/image537.png"/><Relationship Id="rId58" Type="http://schemas.openxmlformats.org/officeDocument/2006/relationships/image" Target="../media/image538.png"/><Relationship Id="rId59" Type="http://schemas.openxmlformats.org/officeDocument/2006/relationships/image" Target="../media/image539.png"/><Relationship Id="rId60" Type="http://schemas.openxmlformats.org/officeDocument/2006/relationships/image" Target="../media/image540.png"/><Relationship Id="rId61" Type="http://schemas.openxmlformats.org/officeDocument/2006/relationships/image" Target="../media/image541.png"/><Relationship Id="rId62" Type="http://schemas.openxmlformats.org/officeDocument/2006/relationships/image" Target="../media/image542.png"/><Relationship Id="rId63" Type="http://schemas.openxmlformats.org/officeDocument/2006/relationships/image" Target="../media/image543.png"/><Relationship Id="rId64" Type="http://schemas.openxmlformats.org/officeDocument/2006/relationships/image" Target="../media/image544.png"/><Relationship Id="rId65" Type="http://schemas.openxmlformats.org/officeDocument/2006/relationships/image" Target="../media/image545.png"/><Relationship Id="rId66" Type="http://schemas.openxmlformats.org/officeDocument/2006/relationships/image" Target="../media/image546.png"/><Relationship Id="rId67" Type="http://schemas.openxmlformats.org/officeDocument/2006/relationships/image" Target="../media/image547.png"/><Relationship Id="rId68" Type="http://schemas.openxmlformats.org/officeDocument/2006/relationships/image" Target="../media/image548.png"/><Relationship Id="rId69" Type="http://schemas.openxmlformats.org/officeDocument/2006/relationships/image" Target="../media/image549.png"/><Relationship Id="rId70" Type="http://schemas.openxmlformats.org/officeDocument/2006/relationships/image" Target="../media/image550.png"/><Relationship Id="rId71" Type="http://schemas.openxmlformats.org/officeDocument/2006/relationships/image" Target="../media/image551.png"/><Relationship Id="rId72" Type="http://schemas.openxmlformats.org/officeDocument/2006/relationships/image" Target="../media/image552.png"/><Relationship Id="rId73" Type="http://schemas.openxmlformats.org/officeDocument/2006/relationships/image" Target="../media/image553.png"/><Relationship Id="rId74" Type="http://schemas.openxmlformats.org/officeDocument/2006/relationships/image" Target="../media/image554.png"/><Relationship Id="rId75" Type="http://schemas.openxmlformats.org/officeDocument/2006/relationships/image" Target="../media/image555.png"/><Relationship Id="rId76" Type="http://schemas.openxmlformats.org/officeDocument/2006/relationships/image" Target="../media/image556.png"/><Relationship Id="rId77" Type="http://schemas.openxmlformats.org/officeDocument/2006/relationships/image" Target="../media/image557.png"/><Relationship Id="rId78" Type="http://schemas.openxmlformats.org/officeDocument/2006/relationships/image" Target="../media/image558.png"/><Relationship Id="rId79" Type="http://schemas.openxmlformats.org/officeDocument/2006/relationships/image" Target="../media/image559.png"/><Relationship Id="rId80" Type="http://schemas.openxmlformats.org/officeDocument/2006/relationships/image" Target="../media/image560.png"/><Relationship Id="rId81" Type="http://schemas.openxmlformats.org/officeDocument/2006/relationships/image" Target="../media/image561.png"/><Relationship Id="rId82" Type="http://schemas.openxmlformats.org/officeDocument/2006/relationships/image" Target="../media/image562.png"/><Relationship Id="rId83" Type="http://schemas.openxmlformats.org/officeDocument/2006/relationships/image" Target="../media/image563.png"/><Relationship Id="rId84" Type="http://schemas.openxmlformats.org/officeDocument/2006/relationships/image" Target="../media/image564.png"/><Relationship Id="rId85" Type="http://schemas.openxmlformats.org/officeDocument/2006/relationships/image" Target="../media/image565.png"/><Relationship Id="rId86" Type="http://schemas.openxmlformats.org/officeDocument/2006/relationships/image" Target="../media/image566.png"/><Relationship Id="rId87" Type="http://schemas.openxmlformats.org/officeDocument/2006/relationships/image" Target="../media/image567.png"/><Relationship Id="rId88" Type="http://schemas.openxmlformats.org/officeDocument/2006/relationships/image" Target="../media/image568.png"/><Relationship Id="rId89" Type="http://schemas.openxmlformats.org/officeDocument/2006/relationships/image" Target="../media/image569.png"/><Relationship Id="rId90" Type="http://schemas.openxmlformats.org/officeDocument/2006/relationships/image" Target="../media/image570.png"/><Relationship Id="rId91" Type="http://schemas.openxmlformats.org/officeDocument/2006/relationships/image" Target="../media/image571.png"/><Relationship Id="rId92" Type="http://schemas.openxmlformats.org/officeDocument/2006/relationships/image" Target="../media/image572.png"/><Relationship Id="rId93" Type="http://schemas.openxmlformats.org/officeDocument/2006/relationships/image" Target="../media/image573.png"/><Relationship Id="rId94" Type="http://schemas.openxmlformats.org/officeDocument/2006/relationships/image" Target="../media/image574.png"/><Relationship Id="rId95" Type="http://schemas.openxmlformats.org/officeDocument/2006/relationships/image" Target="../media/image575.png"/><Relationship Id="rId96" Type="http://schemas.openxmlformats.org/officeDocument/2006/relationships/image" Target="../media/image576.png"/><Relationship Id="rId97" Type="http://schemas.openxmlformats.org/officeDocument/2006/relationships/image" Target="../media/image577.png"/><Relationship Id="rId98" Type="http://schemas.openxmlformats.org/officeDocument/2006/relationships/image" Target="../media/image578.png"/><Relationship Id="rId99" Type="http://schemas.openxmlformats.org/officeDocument/2006/relationships/image" Target="../media/image579.png"/><Relationship Id="rId100" Type="http://schemas.openxmlformats.org/officeDocument/2006/relationships/image" Target="../media/image580.png"/><Relationship Id="rId101" Type="http://schemas.openxmlformats.org/officeDocument/2006/relationships/image" Target="../media/image581.png"/><Relationship Id="rId102" Type="http://schemas.openxmlformats.org/officeDocument/2006/relationships/image" Target="../media/image582.png"/><Relationship Id="rId103" Type="http://schemas.openxmlformats.org/officeDocument/2006/relationships/image" Target="../media/image583.png"/><Relationship Id="rId104" Type="http://schemas.openxmlformats.org/officeDocument/2006/relationships/image" Target="../media/image584.png"/><Relationship Id="rId105" Type="http://schemas.openxmlformats.org/officeDocument/2006/relationships/image" Target="../media/image585.png"/><Relationship Id="rId106" Type="http://schemas.openxmlformats.org/officeDocument/2006/relationships/image" Target="../media/image586.png"/><Relationship Id="rId107" Type="http://schemas.openxmlformats.org/officeDocument/2006/relationships/image" Target="../media/image587.png"/><Relationship Id="rId108" Type="http://schemas.openxmlformats.org/officeDocument/2006/relationships/image" Target="../media/image588.png"/><Relationship Id="rId109" Type="http://schemas.openxmlformats.org/officeDocument/2006/relationships/image" Target="../media/image589.png"/><Relationship Id="rId110" Type="http://schemas.openxmlformats.org/officeDocument/2006/relationships/image" Target="../media/image590.png"/><Relationship Id="rId111" Type="http://schemas.openxmlformats.org/officeDocument/2006/relationships/image" Target="../media/image591.png"/><Relationship Id="rId112" Type="http://schemas.openxmlformats.org/officeDocument/2006/relationships/image" Target="../media/image592.png"/><Relationship Id="rId113" Type="http://schemas.openxmlformats.org/officeDocument/2006/relationships/image" Target="../media/image593.png"/><Relationship Id="rId114" Type="http://schemas.openxmlformats.org/officeDocument/2006/relationships/image" Target="../media/image594.png"/><Relationship Id="rId115" Type="http://schemas.openxmlformats.org/officeDocument/2006/relationships/image" Target="../media/image595.png"/><Relationship Id="rId116" Type="http://schemas.openxmlformats.org/officeDocument/2006/relationships/image" Target="../media/image596.png"/><Relationship Id="rId117" Type="http://schemas.openxmlformats.org/officeDocument/2006/relationships/image" Target="../media/image597.png"/><Relationship Id="rId118" Type="http://schemas.openxmlformats.org/officeDocument/2006/relationships/image" Target="../media/image598.png"/><Relationship Id="rId119" Type="http://schemas.openxmlformats.org/officeDocument/2006/relationships/image" Target="../media/image599.png"/><Relationship Id="rId120" Type="http://schemas.openxmlformats.org/officeDocument/2006/relationships/image" Target="../media/image600.png"/><Relationship Id="rId121" Type="http://schemas.openxmlformats.org/officeDocument/2006/relationships/image" Target="../media/image601.png"/><Relationship Id="rId122" Type="http://schemas.openxmlformats.org/officeDocument/2006/relationships/image" Target="../media/image602.png"/><Relationship Id="rId123" Type="http://schemas.openxmlformats.org/officeDocument/2006/relationships/image" Target="../media/image603.png"/><Relationship Id="rId124" Type="http://schemas.openxmlformats.org/officeDocument/2006/relationships/image" Target="../media/image604.png"/><Relationship Id="rId125" Type="http://schemas.openxmlformats.org/officeDocument/2006/relationships/image" Target="../media/image605.png"/><Relationship Id="rId126" Type="http://schemas.openxmlformats.org/officeDocument/2006/relationships/image" Target="../media/image606.png"/><Relationship Id="rId127" Type="http://schemas.openxmlformats.org/officeDocument/2006/relationships/image" Target="../media/image607.png"/><Relationship Id="rId128" Type="http://schemas.openxmlformats.org/officeDocument/2006/relationships/image" Target="../media/image608.png"/><Relationship Id="rId129" Type="http://schemas.openxmlformats.org/officeDocument/2006/relationships/image" Target="../media/image609.png"/><Relationship Id="rId130" Type="http://schemas.openxmlformats.org/officeDocument/2006/relationships/image" Target="../media/image610.png"/><Relationship Id="rId131" Type="http://schemas.openxmlformats.org/officeDocument/2006/relationships/image" Target="../media/image611.png"/><Relationship Id="rId132" Type="http://schemas.openxmlformats.org/officeDocument/2006/relationships/image" Target="../media/image612.png"/><Relationship Id="rId133" Type="http://schemas.openxmlformats.org/officeDocument/2006/relationships/image" Target="../media/image613.png"/><Relationship Id="rId134" Type="http://schemas.openxmlformats.org/officeDocument/2006/relationships/image" Target="../media/image614.png"/><Relationship Id="rId135" Type="http://schemas.openxmlformats.org/officeDocument/2006/relationships/image" Target="../media/image615.png"/><Relationship Id="rId136" Type="http://schemas.openxmlformats.org/officeDocument/2006/relationships/image" Target="../media/image616.png"/><Relationship Id="rId137" Type="http://schemas.openxmlformats.org/officeDocument/2006/relationships/image" Target="../media/image617.png"/><Relationship Id="rId138" Type="http://schemas.openxmlformats.org/officeDocument/2006/relationships/image" Target="../media/image618.png"/><Relationship Id="rId139" Type="http://schemas.openxmlformats.org/officeDocument/2006/relationships/image" Target="../media/image619.png"/><Relationship Id="rId140" Type="http://schemas.openxmlformats.org/officeDocument/2006/relationships/image" Target="../media/image620.png"/><Relationship Id="rId141" Type="http://schemas.openxmlformats.org/officeDocument/2006/relationships/image" Target="../media/image621.png"/><Relationship Id="rId142" Type="http://schemas.openxmlformats.org/officeDocument/2006/relationships/image" Target="../media/image622.png"/><Relationship Id="rId143" Type="http://schemas.openxmlformats.org/officeDocument/2006/relationships/image" Target="../media/image623.png"/><Relationship Id="rId144" Type="http://schemas.openxmlformats.org/officeDocument/2006/relationships/image" Target="../media/image624.png"/><Relationship Id="rId145" Type="http://schemas.openxmlformats.org/officeDocument/2006/relationships/image" Target="../media/image625.png"/><Relationship Id="rId146" Type="http://schemas.openxmlformats.org/officeDocument/2006/relationships/image" Target="../media/image626.png"/><Relationship Id="rId147" Type="http://schemas.openxmlformats.org/officeDocument/2006/relationships/image" Target="../media/image627.png"/><Relationship Id="rId148" Type="http://schemas.openxmlformats.org/officeDocument/2006/relationships/image" Target="../media/image628.png"/><Relationship Id="rId149" Type="http://schemas.openxmlformats.org/officeDocument/2006/relationships/image" Target="../media/image629.png"/><Relationship Id="rId150" Type="http://schemas.openxmlformats.org/officeDocument/2006/relationships/image" Target="../media/image630.png"/><Relationship Id="rId151" Type="http://schemas.openxmlformats.org/officeDocument/2006/relationships/image" Target="../media/image631.png"/><Relationship Id="rId152" Type="http://schemas.openxmlformats.org/officeDocument/2006/relationships/image" Target="../media/image632.png"/><Relationship Id="rId153" Type="http://schemas.openxmlformats.org/officeDocument/2006/relationships/image" Target="../media/image633.png"/><Relationship Id="rId154" Type="http://schemas.openxmlformats.org/officeDocument/2006/relationships/image" Target="../media/image634.png"/><Relationship Id="rId155" Type="http://schemas.openxmlformats.org/officeDocument/2006/relationships/image" Target="../media/image635.png"/><Relationship Id="rId156" Type="http://schemas.openxmlformats.org/officeDocument/2006/relationships/image" Target="../media/image636.png"/><Relationship Id="rId157" Type="http://schemas.openxmlformats.org/officeDocument/2006/relationships/image" Target="../media/image637.png"/><Relationship Id="rId158" Type="http://schemas.openxmlformats.org/officeDocument/2006/relationships/image" Target="../media/image638.png"/><Relationship Id="rId159" Type="http://schemas.openxmlformats.org/officeDocument/2006/relationships/image" Target="../media/image639.png"/><Relationship Id="rId160" Type="http://schemas.openxmlformats.org/officeDocument/2006/relationships/image" Target="../media/image640.png"/><Relationship Id="rId161" Type="http://schemas.openxmlformats.org/officeDocument/2006/relationships/image" Target="../media/image641.png"/><Relationship Id="rId162" Type="http://schemas.openxmlformats.org/officeDocument/2006/relationships/image" Target="../media/image642.png"/><Relationship Id="rId163" Type="http://schemas.openxmlformats.org/officeDocument/2006/relationships/image" Target="../media/image643.png"/><Relationship Id="rId164" Type="http://schemas.openxmlformats.org/officeDocument/2006/relationships/image" Target="../media/image644.png"/><Relationship Id="rId165" Type="http://schemas.openxmlformats.org/officeDocument/2006/relationships/image" Target="../media/image645.png"/><Relationship Id="rId166" Type="http://schemas.openxmlformats.org/officeDocument/2006/relationships/image" Target="../media/image646.png"/><Relationship Id="rId167" Type="http://schemas.openxmlformats.org/officeDocument/2006/relationships/image" Target="../media/image647.png"/><Relationship Id="rId168" Type="http://schemas.openxmlformats.org/officeDocument/2006/relationships/image" Target="../media/image648.png"/><Relationship Id="rId169" Type="http://schemas.openxmlformats.org/officeDocument/2006/relationships/image" Target="../media/image649.png"/><Relationship Id="rId170" Type="http://schemas.openxmlformats.org/officeDocument/2006/relationships/image" Target="../media/image650.png"/><Relationship Id="rId171" Type="http://schemas.openxmlformats.org/officeDocument/2006/relationships/image" Target="../media/image651.png"/><Relationship Id="rId172" Type="http://schemas.openxmlformats.org/officeDocument/2006/relationships/image" Target="../media/image652.png"/><Relationship Id="rId173" Type="http://schemas.openxmlformats.org/officeDocument/2006/relationships/image" Target="../media/image653.png"/><Relationship Id="rId174" Type="http://schemas.openxmlformats.org/officeDocument/2006/relationships/image" Target="../media/image654.png"/><Relationship Id="rId175" Type="http://schemas.openxmlformats.org/officeDocument/2006/relationships/image" Target="../media/image655.png"/><Relationship Id="rId176" Type="http://schemas.openxmlformats.org/officeDocument/2006/relationships/image" Target="../media/image656.png"/><Relationship Id="rId177" Type="http://schemas.openxmlformats.org/officeDocument/2006/relationships/image" Target="../media/image657.png"/><Relationship Id="rId178" Type="http://schemas.openxmlformats.org/officeDocument/2006/relationships/image" Target="../media/image658.png"/><Relationship Id="rId179" Type="http://schemas.openxmlformats.org/officeDocument/2006/relationships/image" Target="../media/image659.png"/><Relationship Id="rId180" Type="http://schemas.openxmlformats.org/officeDocument/2006/relationships/image" Target="../media/image660.png"/><Relationship Id="rId181" Type="http://schemas.openxmlformats.org/officeDocument/2006/relationships/image" Target="../media/image661.png"/><Relationship Id="rId182" Type="http://schemas.openxmlformats.org/officeDocument/2006/relationships/image" Target="../media/image662.png"/><Relationship Id="rId183" Type="http://schemas.openxmlformats.org/officeDocument/2006/relationships/image" Target="../media/image663.png"/><Relationship Id="rId184" Type="http://schemas.openxmlformats.org/officeDocument/2006/relationships/image" Target="../media/image664.png"/><Relationship Id="rId185" Type="http://schemas.openxmlformats.org/officeDocument/2006/relationships/image" Target="../media/image665.png"/><Relationship Id="rId186" Type="http://schemas.openxmlformats.org/officeDocument/2006/relationships/image" Target="../media/image666.png"/><Relationship Id="rId187" Type="http://schemas.openxmlformats.org/officeDocument/2006/relationships/image" Target="../media/image667.png"/><Relationship Id="rId188" Type="http://schemas.openxmlformats.org/officeDocument/2006/relationships/image" Target="../media/image668.png"/><Relationship Id="rId189" Type="http://schemas.openxmlformats.org/officeDocument/2006/relationships/image" Target="../media/image669.png"/><Relationship Id="rId190" Type="http://schemas.openxmlformats.org/officeDocument/2006/relationships/image" Target="../media/image670.png"/><Relationship Id="rId191" Type="http://schemas.openxmlformats.org/officeDocument/2006/relationships/image" Target="../media/image671.png"/><Relationship Id="rId192" Type="http://schemas.openxmlformats.org/officeDocument/2006/relationships/image" Target="../media/image672.png"/><Relationship Id="rId193" Type="http://schemas.openxmlformats.org/officeDocument/2006/relationships/image" Target="../media/image673.png"/><Relationship Id="rId194" Type="http://schemas.openxmlformats.org/officeDocument/2006/relationships/image" Target="../media/image674.png"/><Relationship Id="rId195" Type="http://schemas.openxmlformats.org/officeDocument/2006/relationships/image" Target="../media/image675.png"/><Relationship Id="rId196" Type="http://schemas.openxmlformats.org/officeDocument/2006/relationships/image" Target="../media/image676.png"/><Relationship Id="rId197" Type="http://schemas.openxmlformats.org/officeDocument/2006/relationships/image" Target="../media/image677.png"/><Relationship Id="rId198" Type="http://schemas.openxmlformats.org/officeDocument/2006/relationships/image" Target="../media/image678.png"/><Relationship Id="rId199" Type="http://schemas.openxmlformats.org/officeDocument/2006/relationships/image" Target="../media/image679.png"/><Relationship Id="rId200" Type="http://schemas.openxmlformats.org/officeDocument/2006/relationships/image" Target="../media/image680.png"/><Relationship Id="rId201" Type="http://schemas.openxmlformats.org/officeDocument/2006/relationships/image" Target="../media/image681.png"/><Relationship Id="rId202" Type="http://schemas.openxmlformats.org/officeDocument/2006/relationships/image" Target="../media/image682.png"/><Relationship Id="rId203" Type="http://schemas.openxmlformats.org/officeDocument/2006/relationships/image" Target="../media/image683.png"/><Relationship Id="rId204" Type="http://schemas.openxmlformats.org/officeDocument/2006/relationships/image" Target="../media/image684.png"/><Relationship Id="rId205" Type="http://schemas.openxmlformats.org/officeDocument/2006/relationships/image" Target="../media/image685.png"/><Relationship Id="rId206" Type="http://schemas.openxmlformats.org/officeDocument/2006/relationships/image" Target="../media/image686.png"/><Relationship Id="rId207" Type="http://schemas.openxmlformats.org/officeDocument/2006/relationships/image" Target="../media/image687.png"/><Relationship Id="rId208" Type="http://schemas.openxmlformats.org/officeDocument/2006/relationships/image" Target="../media/image688.png"/><Relationship Id="rId209" Type="http://schemas.openxmlformats.org/officeDocument/2006/relationships/image" Target="../media/image689.png"/><Relationship Id="rId210" Type="http://schemas.openxmlformats.org/officeDocument/2006/relationships/image" Target="../media/image690.png"/><Relationship Id="rId211" Type="http://schemas.openxmlformats.org/officeDocument/2006/relationships/image" Target="../media/image691.png"/><Relationship Id="rId212" Type="http://schemas.openxmlformats.org/officeDocument/2006/relationships/image" Target="../media/image692.png"/><Relationship Id="rId213" Type="http://schemas.openxmlformats.org/officeDocument/2006/relationships/image" Target="../media/image693.png"/><Relationship Id="rId214" Type="http://schemas.openxmlformats.org/officeDocument/2006/relationships/image" Target="../media/image694.png"/><Relationship Id="rId215" Type="http://schemas.openxmlformats.org/officeDocument/2006/relationships/image" Target="../media/image695.png"/><Relationship Id="rId216" Type="http://schemas.openxmlformats.org/officeDocument/2006/relationships/image" Target="../media/image696.png"/><Relationship Id="rId217" Type="http://schemas.openxmlformats.org/officeDocument/2006/relationships/image" Target="../media/image697.png"/><Relationship Id="rId218" Type="http://schemas.openxmlformats.org/officeDocument/2006/relationships/image" Target="../media/image698.png"/><Relationship Id="rId219" Type="http://schemas.openxmlformats.org/officeDocument/2006/relationships/image" Target="../media/image699.png"/><Relationship Id="rId220" Type="http://schemas.openxmlformats.org/officeDocument/2006/relationships/image" Target="../media/image700.png"/><Relationship Id="rId221" Type="http://schemas.openxmlformats.org/officeDocument/2006/relationships/image" Target="../media/image701.png"/><Relationship Id="rId222" Type="http://schemas.openxmlformats.org/officeDocument/2006/relationships/image" Target="../media/image702.png"/><Relationship Id="rId223" Type="http://schemas.openxmlformats.org/officeDocument/2006/relationships/image" Target="../media/image703.png"/><Relationship Id="rId224" Type="http://schemas.openxmlformats.org/officeDocument/2006/relationships/image" Target="../media/image704.png"/><Relationship Id="rId225" Type="http://schemas.openxmlformats.org/officeDocument/2006/relationships/image" Target="../media/image705.png"/><Relationship Id="rId226" Type="http://schemas.openxmlformats.org/officeDocument/2006/relationships/image" Target="../media/image706.png"/><Relationship Id="rId227" Type="http://schemas.openxmlformats.org/officeDocument/2006/relationships/image" Target="../media/image707.png"/><Relationship Id="rId228" Type="http://schemas.openxmlformats.org/officeDocument/2006/relationships/image" Target="../media/image708.png"/><Relationship Id="rId229" Type="http://schemas.openxmlformats.org/officeDocument/2006/relationships/image" Target="../media/image709.png"/><Relationship Id="rId230" Type="http://schemas.openxmlformats.org/officeDocument/2006/relationships/image" Target="../media/image710.png"/><Relationship Id="rId231" Type="http://schemas.openxmlformats.org/officeDocument/2006/relationships/image" Target="../media/image711.png"/><Relationship Id="rId232" Type="http://schemas.openxmlformats.org/officeDocument/2006/relationships/image" Target="../media/image712.png"/><Relationship Id="rId233" Type="http://schemas.openxmlformats.org/officeDocument/2006/relationships/image" Target="../media/image713.png"/><Relationship Id="rId234" Type="http://schemas.openxmlformats.org/officeDocument/2006/relationships/image" Target="../media/image714.png"/><Relationship Id="rId235" Type="http://schemas.openxmlformats.org/officeDocument/2006/relationships/image" Target="../media/image715.png"/><Relationship Id="rId236" Type="http://schemas.openxmlformats.org/officeDocument/2006/relationships/image" Target="../media/image716.png"/><Relationship Id="rId237" Type="http://schemas.openxmlformats.org/officeDocument/2006/relationships/image" Target="../media/image717.png"/><Relationship Id="rId238" Type="http://schemas.openxmlformats.org/officeDocument/2006/relationships/image" Target="../media/image718.png"/><Relationship Id="rId239" Type="http://schemas.openxmlformats.org/officeDocument/2006/relationships/image" Target="../media/image719.png"/><Relationship Id="rId240" Type="http://schemas.openxmlformats.org/officeDocument/2006/relationships/image" Target="../media/image720.png"/><Relationship Id="rId241" Type="http://schemas.openxmlformats.org/officeDocument/2006/relationships/image" Target="../media/image721.png"/><Relationship Id="rId242" Type="http://schemas.openxmlformats.org/officeDocument/2006/relationships/image" Target="../media/image722.png"/><Relationship Id="rId243" Type="http://schemas.openxmlformats.org/officeDocument/2006/relationships/image" Target="../media/image723.png"/><Relationship Id="rId244" Type="http://schemas.openxmlformats.org/officeDocument/2006/relationships/image" Target="../media/image724.png"/><Relationship Id="rId245" Type="http://schemas.openxmlformats.org/officeDocument/2006/relationships/image" Target="../media/image725.png"/><Relationship Id="rId246" Type="http://schemas.openxmlformats.org/officeDocument/2006/relationships/image" Target="../media/image726.png"/><Relationship Id="rId247" Type="http://schemas.openxmlformats.org/officeDocument/2006/relationships/image" Target="../media/image727.png"/><Relationship Id="rId248" Type="http://schemas.openxmlformats.org/officeDocument/2006/relationships/image" Target="../media/image728.png"/><Relationship Id="rId249" Type="http://schemas.openxmlformats.org/officeDocument/2006/relationships/image" Target="../media/image729.png"/><Relationship Id="rId250" Type="http://schemas.openxmlformats.org/officeDocument/2006/relationships/image" Target="../media/image730.png"/><Relationship Id="rId251" Type="http://schemas.openxmlformats.org/officeDocument/2006/relationships/image" Target="../media/image731.png"/><Relationship Id="rId252" Type="http://schemas.openxmlformats.org/officeDocument/2006/relationships/image" Target="../media/image732.png"/><Relationship Id="rId253" Type="http://schemas.openxmlformats.org/officeDocument/2006/relationships/image" Target="../media/image733.png"/><Relationship Id="rId254" Type="http://schemas.openxmlformats.org/officeDocument/2006/relationships/image" Target="../media/image734.png"/><Relationship Id="rId255" Type="http://schemas.openxmlformats.org/officeDocument/2006/relationships/image" Target="../media/image735.png"/><Relationship Id="rId256" Type="http://schemas.openxmlformats.org/officeDocument/2006/relationships/image" Target="../media/image736.png"/><Relationship Id="rId257" Type="http://schemas.openxmlformats.org/officeDocument/2006/relationships/image" Target="../media/image737.png"/><Relationship Id="rId258" Type="http://schemas.openxmlformats.org/officeDocument/2006/relationships/image" Target="../media/image738.png"/><Relationship Id="rId259" Type="http://schemas.openxmlformats.org/officeDocument/2006/relationships/image" Target="../media/image739.png"/><Relationship Id="rId260" Type="http://schemas.openxmlformats.org/officeDocument/2006/relationships/image" Target="../media/image740.png"/><Relationship Id="rId261" Type="http://schemas.openxmlformats.org/officeDocument/2006/relationships/image" Target="../media/image741.png"/><Relationship Id="rId262" Type="http://schemas.openxmlformats.org/officeDocument/2006/relationships/image" Target="../media/image742.png"/><Relationship Id="rId263" Type="http://schemas.openxmlformats.org/officeDocument/2006/relationships/image" Target="../media/image743.png"/><Relationship Id="rId264" Type="http://schemas.openxmlformats.org/officeDocument/2006/relationships/image" Target="../media/image744.png"/><Relationship Id="rId265" Type="http://schemas.openxmlformats.org/officeDocument/2006/relationships/image" Target="../media/image745.png"/><Relationship Id="rId266" Type="http://schemas.openxmlformats.org/officeDocument/2006/relationships/image" Target="../media/image746.png"/><Relationship Id="rId267" Type="http://schemas.openxmlformats.org/officeDocument/2006/relationships/image" Target="../media/image747.png"/><Relationship Id="rId268" Type="http://schemas.openxmlformats.org/officeDocument/2006/relationships/image" Target="../media/image748.png"/><Relationship Id="rId269" Type="http://schemas.openxmlformats.org/officeDocument/2006/relationships/image" Target="../media/image749.png"/><Relationship Id="rId270" Type="http://schemas.openxmlformats.org/officeDocument/2006/relationships/image" Target="../media/image750.png"/><Relationship Id="rId271" Type="http://schemas.openxmlformats.org/officeDocument/2006/relationships/image" Target="../media/image751.png"/><Relationship Id="rId272" Type="http://schemas.openxmlformats.org/officeDocument/2006/relationships/image" Target="../media/image752.png"/><Relationship Id="rId273" Type="http://schemas.openxmlformats.org/officeDocument/2006/relationships/image" Target="../media/image753.png"/><Relationship Id="rId274" Type="http://schemas.openxmlformats.org/officeDocument/2006/relationships/image" Target="../media/image754.png"/><Relationship Id="rId275" Type="http://schemas.openxmlformats.org/officeDocument/2006/relationships/image" Target="../media/image755.png"/><Relationship Id="rId276" Type="http://schemas.openxmlformats.org/officeDocument/2006/relationships/image" Target="../media/image756.png"/><Relationship Id="rId277" Type="http://schemas.openxmlformats.org/officeDocument/2006/relationships/image" Target="../media/image757.png"/><Relationship Id="rId278" Type="http://schemas.openxmlformats.org/officeDocument/2006/relationships/image" Target="../media/image758.png"/><Relationship Id="rId279" Type="http://schemas.openxmlformats.org/officeDocument/2006/relationships/image" Target="../media/image759.png"/><Relationship Id="rId280" Type="http://schemas.openxmlformats.org/officeDocument/2006/relationships/image" Target="../media/image760.png"/><Relationship Id="rId281" Type="http://schemas.openxmlformats.org/officeDocument/2006/relationships/image" Target="../media/image761.png"/><Relationship Id="rId282" Type="http://schemas.openxmlformats.org/officeDocument/2006/relationships/image" Target="../media/image762.png"/><Relationship Id="rId283" Type="http://schemas.openxmlformats.org/officeDocument/2006/relationships/image" Target="../media/image763.png"/><Relationship Id="rId284" Type="http://schemas.openxmlformats.org/officeDocument/2006/relationships/image" Target="../media/image764.png"/><Relationship Id="rId285" Type="http://schemas.openxmlformats.org/officeDocument/2006/relationships/image" Target="../media/image765.png"/><Relationship Id="rId286" Type="http://schemas.openxmlformats.org/officeDocument/2006/relationships/image" Target="../media/image766.png"/><Relationship Id="rId287" Type="http://schemas.openxmlformats.org/officeDocument/2006/relationships/image" Target="../media/image767.png"/><Relationship Id="rId288" Type="http://schemas.openxmlformats.org/officeDocument/2006/relationships/image" Target="../media/image768.png"/><Relationship Id="rId289" Type="http://schemas.openxmlformats.org/officeDocument/2006/relationships/image" Target="../media/image769.png"/><Relationship Id="rId290" Type="http://schemas.openxmlformats.org/officeDocument/2006/relationships/image" Target="../media/image770.png"/><Relationship Id="rId291" Type="http://schemas.openxmlformats.org/officeDocument/2006/relationships/image" Target="../media/image771.png"/><Relationship Id="rId292" Type="http://schemas.openxmlformats.org/officeDocument/2006/relationships/image" Target="../media/image772.png"/><Relationship Id="rId293" Type="http://schemas.openxmlformats.org/officeDocument/2006/relationships/image" Target="../media/image773.png"/><Relationship Id="rId294" Type="http://schemas.openxmlformats.org/officeDocument/2006/relationships/image" Target="../media/image774.png"/><Relationship Id="rId295" Type="http://schemas.openxmlformats.org/officeDocument/2006/relationships/image" Target="../media/image775.png"/><Relationship Id="rId296" Type="http://schemas.openxmlformats.org/officeDocument/2006/relationships/image" Target="../media/image776.png"/><Relationship Id="rId297" Type="http://schemas.openxmlformats.org/officeDocument/2006/relationships/image" Target="../media/image777.png"/><Relationship Id="rId298" Type="http://schemas.openxmlformats.org/officeDocument/2006/relationships/image" Target="../media/image778.png"/><Relationship Id="rId299" Type="http://schemas.openxmlformats.org/officeDocument/2006/relationships/image" Target="../media/image779.png"/><Relationship Id="rId300" Type="http://schemas.openxmlformats.org/officeDocument/2006/relationships/image" Target="../media/image780.png"/><Relationship Id="rId301" Type="http://schemas.openxmlformats.org/officeDocument/2006/relationships/image" Target="../media/image781.png"/><Relationship Id="rId302" Type="http://schemas.openxmlformats.org/officeDocument/2006/relationships/image" Target="../media/image782.png"/><Relationship Id="rId303" Type="http://schemas.openxmlformats.org/officeDocument/2006/relationships/image" Target="../media/image783.png"/><Relationship Id="rId304" Type="http://schemas.openxmlformats.org/officeDocument/2006/relationships/image" Target="../media/image784.png"/><Relationship Id="rId305" Type="http://schemas.openxmlformats.org/officeDocument/2006/relationships/image" Target="../media/image785.png"/><Relationship Id="rId306" Type="http://schemas.openxmlformats.org/officeDocument/2006/relationships/image" Target="../media/image786.png"/><Relationship Id="rId307" Type="http://schemas.openxmlformats.org/officeDocument/2006/relationships/image" Target="../media/image787.png"/><Relationship Id="rId308" Type="http://schemas.openxmlformats.org/officeDocument/2006/relationships/image" Target="../media/image788.png"/><Relationship Id="rId309" Type="http://schemas.openxmlformats.org/officeDocument/2006/relationships/image" Target="../media/image789.png"/><Relationship Id="rId310" Type="http://schemas.openxmlformats.org/officeDocument/2006/relationships/image" Target="../media/image790.png"/><Relationship Id="rId311" Type="http://schemas.openxmlformats.org/officeDocument/2006/relationships/image" Target="../media/image791.png"/><Relationship Id="rId312" Type="http://schemas.openxmlformats.org/officeDocument/2006/relationships/image" Target="../media/image792.png"/><Relationship Id="rId313" Type="http://schemas.openxmlformats.org/officeDocument/2006/relationships/image" Target="../media/image793.png"/><Relationship Id="rId314" Type="http://schemas.openxmlformats.org/officeDocument/2006/relationships/image" Target="../media/image794.png"/><Relationship Id="rId315" Type="http://schemas.openxmlformats.org/officeDocument/2006/relationships/image" Target="../media/image795.png"/><Relationship Id="rId316" Type="http://schemas.openxmlformats.org/officeDocument/2006/relationships/image" Target="../media/image796.png"/><Relationship Id="rId317" Type="http://schemas.openxmlformats.org/officeDocument/2006/relationships/image" Target="../media/image797.png"/><Relationship Id="rId318" Type="http://schemas.openxmlformats.org/officeDocument/2006/relationships/image" Target="../media/image798.png"/><Relationship Id="rId319" Type="http://schemas.openxmlformats.org/officeDocument/2006/relationships/image" Target="../media/image799.png"/><Relationship Id="rId320" Type="http://schemas.openxmlformats.org/officeDocument/2006/relationships/image" Target="../media/image800.png"/><Relationship Id="rId321" Type="http://schemas.openxmlformats.org/officeDocument/2006/relationships/image" Target="../media/image801.png"/><Relationship Id="rId322" Type="http://schemas.openxmlformats.org/officeDocument/2006/relationships/image" Target="../media/image802.png"/><Relationship Id="rId323" Type="http://schemas.openxmlformats.org/officeDocument/2006/relationships/image" Target="../media/image803.png"/><Relationship Id="rId324" Type="http://schemas.openxmlformats.org/officeDocument/2006/relationships/image" Target="../media/image804.png"/><Relationship Id="rId325" Type="http://schemas.openxmlformats.org/officeDocument/2006/relationships/image" Target="../media/image805.png"/><Relationship Id="rId326" Type="http://schemas.openxmlformats.org/officeDocument/2006/relationships/image" Target="../media/image806.png"/><Relationship Id="rId327" Type="http://schemas.openxmlformats.org/officeDocument/2006/relationships/image" Target="../media/image807.png"/><Relationship Id="rId328" Type="http://schemas.openxmlformats.org/officeDocument/2006/relationships/image" Target="../media/image808.png"/><Relationship Id="rId329" Type="http://schemas.openxmlformats.org/officeDocument/2006/relationships/image" Target="../media/image809.png"/><Relationship Id="rId330" Type="http://schemas.openxmlformats.org/officeDocument/2006/relationships/image" Target="../media/image810.png"/><Relationship Id="rId331" Type="http://schemas.openxmlformats.org/officeDocument/2006/relationships/image" Target="../media/image811.png"/><Relationship Id="rId332" Type="http://schemas.openxmlformats.org/officeDocument/2006/relationships/image" Target="../media/image812.png"/><Relationship Id="rId333" Type="http://schemas.openxmlformats.org/officeDocument/2006/relationships/image" Target="../media/image813.png"/><Relationship Id="rId334" Type="http://schemas.openxmlformats.org/officeDocument/2006/relationships/image" Target="../media/image814.png"/><Relationship Id="rId335" Type="http://schemas.openxmlformats.org/officeDocument/2006/relationships/image" Target="../media/image815.png"/><Relationship Id="rId336" Type="http://schemas.openxmlformats.org/officeDocument/2006/relationships/image" Target="../media/image816.png"/><Relationship Id="rId337" Type="http://schemas.openxmlformats.org/officeDocument/2006/relationships/image" Target="../media/image817.png"/><Relationship Id="rId338" Type="http://schemas.openxmlformats.org/officeDocument/2006/relationships/image" Target="../media/image818.png"/><Relationship Id="rId339" Type="http://schemas.openxmlformats.org/officeDocument/2006/relationships/image" Target="../media/image819.png"/><Relationship Id="rId340" Type="http://schemas.openxmlformats.org/officeDocument/2006/relationships/image" Target="../media/image820.png"/><Relationship Id="rId341" Type="http://schemas.openxmlformats.org/officeDocument/2006/relationships/image" Target="../media/image821.png"/><Relationship Id="rId342" Type="http://schemas.openxmlformats.org/officeDocument/2006/relationships/image" Target="../media/image822.png"/><Relationship Id="rId343" Type="http://schemas.openxmlformats.org/officeDocument/2006/relationships/image" Target="../media/image823.png"/><Relationship Id="rId344" Type="http://schemas.openxmlformats.org/officeDocument/2006/relationships/image" Target="../media/image824.png"/><Relationship Id="rId345" Type="http://schemas.openxmlformats.org/officeDocument/2006/relationships/image" Target="../media/image825.png"/><Relationship Id="rId346" Type="http://schemas.openxmlformats.org/officeDocument/2006/relationships/image" Target="../media/image826.png"/><Relationship Id="rId347" Type="http://schemas.openxmlformats.org/officeDocument/2006/relationships/image" Target="../media/image827.png"/><Relationship Id="rId348" Type="http://schemas.openxmlformats.org/officeDocument/2006/relationships/image" Target="../media/image828.png"/><Relationship Id="rId349" Type="http://schemas.openxmlformats.org/officeDocument/2006/relationships/image" Target="../media/image829.png"/><Relationship Id="rId350" Type="http://schemas.openxmlformats.org/officeDocument/2006/relationships/image" Target="../media/image830.png"/><Relationship Id="rId351" Type="http://schemas.openxmlformats.org/officeDocument/2006/relationships/image" Target="../media/image831.png"/><Relationship Id="rId352" Type="http://schemas.openxmlformats.org/officeDocument/2006/relationships/image" Target="../media/image832.png"/><Relationship Id="rId353" Type="http://schemas.openxmlformats.org/officeDocument/2006/relationships/image" Target="../media/image833.png"/><Relationship Id="rId354" Type="http://schemas.openxmlformats.org/officeDocument/2006/relationships/image" Target="../media/image834.png"/><Relationship Id="rId355" Type="http://schemas.openxmlformats.org/officeDocument/2006/relationships/image" Target="../media/image835.png"/><Relationship Id="rId356" Type="http://schemas.openxmlformats.org/officeDocument/2006/relationships/image" Target="../media/image836.png"/><Relationship Id="rId357" Type="http://schemas.openxmlformats.org/officeDocument/2006/relationships/image" Target="../media/image837.png"/><Relationship Id="rId358" Type="http://schemas.openxmlformats.org/officeDocument/2006/relationships/image" Target="../media/image838.png"/><Relationship Id="rId359" Type="http://schemas.openxmlformats.org/officeDocument/2006/relationships/image" Target="../media/image839.png"/><Relationship Id="rId360" Type="http://schemas.openxmlformats.org/officeDocument/2006/relationships/image" Target="../media/image840.png"/><Relationship Id="rId361" Type="http://schemas.openxmlformats.org/officeDocument/2006/relationships/image" Target="../media/image841.png"/><Relationship Id="rId362" Type="http://schemas.openxmlformats.org/officeDocument/2006/relationships/image" Target="../media/image842.png"/><Relationship Id="rId363" Type="http://schemas.openxmlformats.org/officeDocument/2006/relationships/image" Target="../media/image843.png"/><Relationship Id="rId364" Type="http://schemas.openxmlformats.org/officeDocument/2006/relationships/image" Target="../media/image844.png"/><Relationship Id="rId365" Type="http://schemas.openxmlformats.org/officeDocument/2006/relationships/image" Target="../media/image845.png"/><Relationship Id="rId366" Type="http://schemas.openxmlformats.org/officeDocument/2006/relationships/image" Target="../media/image846.png"/><Relationship Id="rId367" Type="http://schemas.openxmlformats.org/officeDocument/2006/relationships/image" Target="../media/image847.png"/><Relationship Id="rId368" Type="http://schemas.openxmlformats.org/officeDocument/2006/relationships/image" Target="../media/image848.png"/><Relationship Id="rId369" Type="http://schemas.openxmlformats.org/officeDocument/2006/relationships/image" Target="../media/image849.png"/><Relationship Id="rId370" Type="http://schemas.openxmlformats.org/officeDocument/2006/relationships/image" Target="../media/image850.png"/><Relationship Id="rId371" Type="http://schemas.openxmlformats.org/officeDocument/2006/relationships/image" Target="../media/image851.png"/><Relationship Id="rId372" Type="http://schemas.openxmlformats.org/officeDocument/2006/relationships/image" Target="../media/image852.png"/><Relationship Id="rId373" Type="http://schemas.openxmlformats.org/officeDocument/2006/relationships/image" Target="../media/image853.png"/><Relationship Id="rId374" Type="http://schemas.openxmlformats.org/officeDocument/2006/relationships/image" Target="../media/image854.png"/><Relationship Id="rId375" Type="http://schemas.openxmlformats.org/officeDocument/2006/relationships/image" Target="../media/image855.png"/><Relationship Id="rId376" Type="http://schemas.openxmlformats.org/officeDocument/2006/relationships/image" Target="../media/image856.png"/><Relationship Id="rId377" Type="http://schemas.openxmlformats.org/officeDocument/2006/relationships/image" Target="../media/image857.png"/><Relationship Id="rId378" Type="http://schemas.openxmlformats.org/officeDocument/2006/relationships/image" Target="../media/image858.png"/><Relationship Id="rId379" Type="http://schemas.openxmlformats.org/officeDocument/2006/relationships/image" Target="../media/image859.png"/><Relationship Id="rId380" Type="http://schemas.openxmlformats.org/officeDocument/2006/relationships/image" Target="../media/image860.png"/><Relationship Id="rId381" Type="http://schemas.openxmlformats.org/officeDocument/2006/relationships/image" Target="../media/image861.png"/><Relationship Id="rId382" Type="http://schemas.openxmlformats.org/officeDocument/2006/relationships/image" Target="../media/image862.png"/><Relationship Id="rId383" Type="http://schemas.openxmlformats.org/officeDocument/2006/relationships/image" Target="../media/image863.png"/><Relationship Id="rId384" Type="http://schemas.openxmlformats.org/officeDocument/2006/relationships/image" Target="../media/image864.png"/><Relationship Id="rId385" Type="http://schemas.openxmlformats.org/officeDocument/2006/relationships/image" Target="../media/image865.png"/><Relationship Id="rId386" Type="http://schemas.openxmlformats.org/officeDocument/2006/relationships/image" Target="../media/image866.png"/><Relationship Id="rId387" Type="http://schemas.openxmlformats.org/officeDocument/2006/relationships/image" Target="../media/image867.png"/><Relationship Id="rId388" Type="http://schemas.openxmlformats.org/officeDocument/2006/relationships/image" Target="../media/image868.png"/><Relationship Id="rId389" Type="http://schemas.openxmlformats.org/officeDocument/2006/relationships/image" Target="../media/image869.png"/><Relationship Id="rId390" Type="http://schemas.openxmlformats.org/officeDocument/2006/relationships/image" Target="../media/image870.png"/><Relationship Id="rId391" Type="http://schemas.openxmlformats.org/officeDocument/2006/relationships/image" Target="../media/image871.png"/><Relationship Id="rId392" Type="http://schemas.openxmlformats.org/officeDocument/2006/relationships/image" Target="../media/image872.png"/><Relationship Id="rId393" Type="http://schemas.openxmlformats.org/officeDocument/2006/relationships/image" Target="../media/image873.png"/><Relationship Id="rId394" Type="http://schemas.openxmlformats.org/officeDocument/2006/relationships/image" Target="../media/image874.png"/><Relationship Id="rId395" Type="http://schemas.openxmlformats.org/officeDocument/2006/relationships/image" Target="../media/image875.png"/><Relationship Id="rId396" Type="http://schemas.openxmlformats.org/officeDocument/2006/relationships/image" Target="../media/image876.png"/><Relationship Id="rId397" Type="http://schemas.openxmlformats.org/officeDocument/2006/relationships/image" Target="../media/image877.png"/><Relationship Id="rId398" Type="http://schemas.openxmlformats.org/officeDocument/2006/relationships/image" Target="../media/image878.png"/><Relationship Id="rId399" Type="http://schemas.openxmlformats.org/officeDocument/2006/relationships/image" Target="../media/image879.png"/><Relationship Id="rId400" Type="http://schemas.openxmlformats.org/officeDocument/2006/relationships/image" Target="../media/image880.png"/><Relationship Id="rId401" Type="http://schemas.openxmlformats.org/officeDocument/2006/relationships/image" Target="../media/image881.png"/><Relationship Id="rId402" Type="http://schemas.openxmlformats.org/officeDocument/2006/relationships/image" Target="../media/image882.png"/><Relationship Id="rId403" Type="http://schemas.openxmlformats.org/officeDocument/2006/relationships/image" Target="../media/image883.png"/><Relationship Id="rId404" Type="http://schemas.openxmlformats.org/officeDocument/2006/relationships/image" Target="../media/image884.png"/><Relationship Id="rId405" Type="http://schemas.openxmlformats.org/officeDocument/2006/relationships/image" Target="../media/image885.png"/><Relationship Id="rId406" Type="http://schemas.openxmlformats.org/officeDocument/2006/relationships/image" Target="../media/image886.png"/><Relationship Id="rId407" Type="http://schemas.openxmlformats.org/officeDocument/2006/relationships/image" Target="../media/image887.png"/><Relationship Id="rId408" Type="http://schemas.openxmlformats.org/officeDocument/2006/relationships/image" Target="../media/image888.png"/><Relationship Id="rId409" Type="http://schemas.openxmlformats.org/officeDocument/2006/relationships/image" Target="../media/image889.png"/><Relationship Id="rId410" Type="http://schemas.openxmlformats.org/officeDocument/2006/relationships/image" Target="../media/image890.png"/><Relationship Id="rId411" Type="http://schemas.openxmlformats.org/officeDocument/2006/relationships/image" Target="../media/image891.png"/><Relationship Id="rId412" Type="http://schemas.openxmlformats.org/officeDocument/2006/relationships/image" Target="../media/image892.png"/><Relationship Id="rId413" Type="http://schemas.openxmlformats.org/officeDocument/2006/relationships/image" Target="../media/image893.png"/><Relationship Id="rId414" Type="http://schemas.openxmlformats.org/officeDocument/2006/relationships/image" Target="../media/image894.png"/><Relationship Id="rId415" Type="http://schemas.openxmlformats.org/officeDocument/2006/relationships/image" Target="../media/image895.png"/><Relationship Id="rId416" Type="http://schemas.openxmlformats.org/officeDocument/2006/relationships/image" Target="../media/image896.png"/><Relationship Id="rId417" Type="http://schemas.openxmlformats.org/officeDocument/2006/relationships/image" Target="../media/image897.png"/><Relationship Id="rId418" Type="http://schemas.openxmlformats.org/officeDocument/2006/relationships/image" Target="../media/image898.png"/><Relationship Id="rId419" Type="http://schemas.openxmlformats.org/officeDocument/2006/relationships/image" Target="../media/image899.png"/><Relationship Id="rId420" Type="http://schemas.openxmlformats.org/officeDocument/2006/relationships/image" Target="../media/image900.png"/><Relationship Id="rId421" Type="http://schemas.openxmlformats.org/officeDocument/2006/relationships/image" Target="../media/image901.png"/><Relationship Id="rId422" Type="http://schemas.openxmlformats.org/officeDocument/2006/relationships/image" Target="../media/image902.png"/><Relationship Id="rId423" Type="http://schemas.openxmlformats.org/officeDocument/2006/relationships/image" Target="../media/image903.png"/><Relationship Id="rId424" Type="http://schemas.openxmlformats.org/officeDocument/2006/relationships/image" Target="../media/image904.png"/><Relationship Id="rId425" Type="http://schemas.openxmlformats.org/officeDocument/2006/relationships/image" Target="../media/image905.png"/><Relationship Id="rId426" Type="http://schemas.openxmlformats.org/officeDocument/2006/relationships/image" Target="../media/image906.png"/><Relationship Id="rId427" Type="http://schemas.openxmlformats.org/officeDocument/2006/relationships/image" Target="../media/image907.png"/><Relationship Id="rId428" Type="http://schemas.openxmlformats.org/officeDocument/2006/relationships/image" Target="../media/image908.png"/><Relationship Id="rId429" Type="http://schemas.openxmlformats.org/officeDocument/2006/relationships/image" Target="../media/image909.png"/><Relationship Id="rId430" Type="http://schemas.openxmlformats.org/officeDocument/2006/relationships/image" Target="../media/image910.png"/><Relationship Id="rId431" Type="http://schemas.openxmlformats.org/officeDocument/2006/relationships/image" Target="../media/image911.png"/><Relationship Id="rId432" Type="http://schemas.openxmlformats.org/officeDocument/2006/relationships/image" Target="../media/image912.png"/><Relationship Id="rId433" Type="http://schemas.openxmlformats.org/officeDocument/2006/relationships/image" Target="../media/image913.png"/><Relationship Id="rId434" Type="http://schemas.openxmlformats.org/officeDocument/2006/relationships/image" Target="../media/image914.png"/><Relationship Id="rId435" Type="http://schemas.openxmlformats.org/officeDocument/2006/relationships/image" Target="../media/image915.png"/><Relationship Id="rId436" Type="http://schemas.openxmlformats.org/officeDocument/2006/relationships/image" Target="../media/image916.png"/><Relationship Id="rId437" Type="http://schemas.openxmlformats.org/officeDocument/2006/relationships/image" Target="../media/image917.png"/><Relationship Id="rId438" Type="http://schemas.openxmlformats.org/officeDocument/2006/relationships/image" Target="../media/image918.png"/><Relationship Id="rId439" Type="http://schemas.openxmlformats.org/officeDocument/2006/relationships/image" Target="../media/image919.png"/><Relationship Id="rId440" Type="http://schemas.openxmlformats.org/officeDocument/2006/relationships/image" Target="../media/image920.png"/><Relationship Id="rId441" Type="http://schemas.openxmlformats.org/officeDocument/2006/relationships/image" Target="../media/image921.png"/><Relationship Id="rId442" Type="http://schemas.openxmlformats.org/officeDocument/2006/relationships/image" Target="../media/image922.png"/><Relationship Id="rId443" Type="http://schemas.openxmlformats.org/officeDocument/2006/relationships/image" Target="../media/image923.png"/><Relationship Id="rId444" Type="http://schemas.openxmlformats.org/officeDocument/2006/relationships/image" Target="../media/image924.png"/><Relationship Id="rId445" Type="http://schemas.openxmlformats.org/officeDocument/2006/relationships/image" Target="../media/image925.png"/><Relationship Id="rId446" Type="http://schemas.openxmlformats.org/officeDocument/2006/relationships/image" Target="../media/image926.png"/><Relationship Id="rId447" Type="http://schemas.openxmlformats.org/officeDocument/2006/relationships/image" Target="../media/image927.png"/><Relationship Id="rId448" Type="http://schemas.openxmlformats.org/officeDocument/2006/relationships/image" Target="../media/image928.png"/><Relationship Id="rId449" Type="http://schemas.openxmlformats.org/officeDocument/2006/relationships/image" Target="../media/image929.png"/><Relationship Id="rId450" Type="http://schemas.openxmlformats.org/officeDocument/2006/relationships/image" Target="../media/image930.png"/><Relationship Id="rId451" Type="http://schemas.openxmlformats.org/officeDocument/2006/relationships/image" Target="../media/image931.png"/><Relationship Id="rId452" Type="http://schemas.openxmlformats.org/officeDocument/2006/relationships/image" Target="../media/image932.png"/><Relationship Id="rId453" Type="http://schemas.openxmlformats.org/officeDocument/2006/relationships/image" Target="../media/image933.png"/><Relationship Id="rId454" Type="http://schemas.openxmlformats.org/officeDocument/2006/relationships/image" Target="../media/image934.png"/><Relationship Id="rId455" Type="http://schemas.openxmlformats.org/officeDocument/2006/relationships/image" Target="../media/image935.png"/><Relationship Id="rId456" Type="http://schemas.openxmlformats.org/officeDocument/2006/relationships/image" Target="../media/image936.png"/><Relationship Id="rId457" Type="http://schemas.openxmlformats.org/officeDocument/2006/relationships/image" Target="../media/image937.png"/><Relationship Id="rId458" Type="http://schemas.openxmlformats.org/officeDocument/2006/relationships/image" Target="../media/image938.png"/><Relationship Id="rId459" Type="http://schemas.openxmlformats.org/officeDocument/2006/relationships/image" Target="../media/image939.png"/><Relationship Id="rId460" Type="http://schemas.openxmlformats.org/officeDocument/2006/relationships/image" Target="../media/image940.png"/><Relationship Id="rId461" Type="http://schemas.openxmlformats.org/officeDocument/2006/relationships/image" Target="../media/image941.png"/><Relationship Id="rId462" Type="http://schemas.openxmlformats.org/officeDocument/2006/relationships/image" Target="../media/image942.png"/><Relationship Id="rId463" Type="http://schemas.openxmlformats.org/officeDocument/2006/relationships/image" Target="../media/image943.png"/><Relationship Id="rId464" Type="http://schemas.openxmlformats.org/officeDocument/2006/relationships/image" Target="../media/image944.png"/><Relationship Id="rId465" Type="http://schemas.openxmlformats.org/officeDocument/2006/relationships/image" Target="../media/image945.png"/><Relationship Id="rId466" Type="http://schemas.openxmlformats.org/officeDocument/2006/relationships/image" Target="../media/image946.png"/><Relationship Id="rId467" Type="http://schemas.openxmlformats.org/officeDocument/2006/relationships/image" Target="../media/image947.png"/><Relationship Id="rId468" Type="http://schemas.openxmlformats.org/officeDocument/2006/relationships/image" Target="../media/image948.png"/><Relationship Id="rId469" Type="http://schemas.openxmlformats.org/officeDocument/2006/relationships/image" Target="../media/image949.png"/><Relationship Id="rId470" Type="http://schemas.openxmlformats.org/officeDocument/2006/relationships/image" Target="../media/image950.png"/><Relationship Id="rId471" Type="http://schemas.openxmlformats.org/officeDocument/2006/relationships/image" Target="../media/image951.png"/><Relationship Id="rId472" Type="http://schemas.openxmlformats.org/officeDocument/2006/relationships/image" Target="../media/image952.png"/><Relationship Id="rId473" Type="http://schemas.openxmlformats.org/officeDocument/2006/relationships/image" Target="../media/image953.png"/><Relationship Id="rId474" Type="http://schemas.openxmlformats.org/officeDocument/2006/relationships/image" Target="../media/image954.png"/><Relationship Id="rId475" Type="http://schemas.openxmlformats.org/officeDocument/2006/relationships/image" Target="../media/image955.png"/><Relationship Id="rId476" Type="http://schemas.openxmlformats.org/officeDocument/2006/relationships/image" Target="../media/image956.png"/><Relationship Id="rId477" Type="http://schemas.openxmlformats.org/officeDocument/2006/relationships/image" Target="../media/image957.png"/><Relationship Id="rId478" Type="http://schemas.openxmlformats.org/officeDocument/2006/relationships/image" Target="../media/image958.png"/><Relationship Id="rId479" Type="http://schemas.openxmlformats.org/officeDocument/2006/relationships/image" Target="../media/image959.png"/><Relationship Id="rId480" Type="http://schemas.openxmlformats.org/officeDocument/2006/relationships/image" Target="../media/image960.png"/><Relationship Id="rId481" Type="http://schemas.openxmlformats.org/officeDocument/2006/relationships/image" Target="../media/image961.png"/><Relationship Id="rId482" Type="http://schemas.openxmlformats.org/officeDocument/2006/relationships/image" Target="../media/image962.png"/><Relationship Id="rId483" Type="http://schemas.openxmlformats.org/officeDocument/2006/relationships/image" Target="../media/image963.png"/><Relationship Id="rId484" Type="http://schemas.openxmlformats.org/officeDocument/2006/relationships/image" Target="../media/image964.png"/><Relationship Id="rId485" Type="http://schemas.openxmlformats.org/officeDocument/2006/relationships/image" Target="../media/image965.png"/><Relationship Id="rId486" Type="http://schemas.openxmlformats.org/officeDocument/2006/relationships/image" Target="../media/image966.png"/><Relationship Id="rId487" Type="http://schemas.openxmlformats.org/officeDocument/2006/relationships/image" Target="../media/image967.png"/><Relationship Id="rId488" Type="http://schemas.openxmlformats.org/officeDocument/2006/relationships/image" Target="../media/image968.png"/><Relationship Id="rId489" Type="http://schemas.openxmlformats.org/officeDocument/2006/relationships/image" Target="../media/image969.png"/><Relationship Id="rId490" Type="http://schemas.openxmlformats.org/officeDocument/2006/relationships/image" Target="../media/image970.png"/><Relationship Id="rId491" Type="http://schemas.openxmlformats.org/officeDocument/2006/relationships/image" Target="../media/image971.png"/><Relationship Id="rId492" Type="http://schemas.openxmlformats.org/officeDocument/2006/relationships/image" Target="../media/image972.png"/><Relationship Id="rId493" Type="http://schemas.openxmlformats.org/officeDocument/2006/relationships/image" Target="../media/image973.png"/><Relationship Id="rId494" Type="http://schemas.openxmlformats.org/officeDocument/2006/relationships/image" Target="../media/image974.png"/><Relationship Id="rId495" Type="http://schemas.openxmlformats.org/officeDocument/2006/relationships/image" Target="../media/image975.png"/><Relationship Id="rId496" Type="http://schemas.openxmlformats.org/officeDocument/2006/relationships/image" Target="../media/image976.png"/><Relationship Id="rId497" Type="http://schemas.openxmlformats.org/officeDocument/2006/relationships/image" Target="../media/image977.png"/><Relationship Id="rId498" Type="http://schemas.openxmlformats.org/officeDocument/2006/relationships/image" Target="../media/image978.png"/><Relationship Id="rId499" Type="http://schemas.openxmlformats.org/officeDocument/2006/relationships/image" Target="../media/image979.png"/><Relationship Id="rId500" Type="http://schemas.openxmlformats.org/officeDocument/2006/relationships/image" Target="../media/image980.png"/><Relationship Id="rId501" Type="http://schemas.openxmlformats.org/officeDocument/2006/relationships/image" Target="../media/image981.png"/><Relationship Id="rId502" Type="http://schemas.openxmlformats.org/officeDocument/2006/relationships/image" Target="../media/image982.png"/><Relationship Id="rId503" Type="http://schemas.openxmlformats.org/officeDocument/2006/relationships/image" Target="../media/image983.png"/><Relationship Id="rId504" Type="http://schemas.openxmlformats.org/officeDocument/2006/relationships/image" Target="../media/image984.png"/><Relationship Id="rId505" Type="http://schemas.openxmlformats.org/officeDocument/2006/relationships/image" Target="../media/image98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IMG_2536.jpeg" descr="IMG_2536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6138" y="660121"/>
            <a:ext cx="4338908" cy="20276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RPReplay_Final1608221409.mov" descr="RPReplay_Final1608221409.mov"/>
          <p:cNvPicPr>
            <a:picLocks noChangeAspect="0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>
            <a:extLst/>
          </a:blip>
          <a:stretch>
            <a:fillRect/>
          </a:stretch>
        </p:blipFill>
        <p:spPr>
          <a:xfrm>
            <a:off x="8734192" y="366697"/>
            <a:ext cx="3832676" cy="380672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7" name="Disegno"/>
          <p:cNvGrpSpPr/>
          <p:nvPr/>
        </p:nvGrpSpPr>
        <p:grpSpPr>
          <a:xfrm>
            <a:off x="992600" y="4472996"/>
            <a:ext cx="10492550" cy="4768124"/>
            <a:chOff x="-113782" y="-98985"/>
            <a:chExt cx="10492549" cy="4768123"/>
          </a:xfrm>
        </p:grpSpPr>
        <p:pic>
          <p:nvPicPr>
            <p:cNvPr id="129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-55916" y="-87960"/>
              <a:ext cx="410152" cy="126060"/>
            </a:xfrm>
            <a:prstGeom prst="rect">
              <a:avLst/>
            </a:prstGeom>
            <a:effectLst/>
          </p:spPr>
        </p:pic>
        <p:pic>
          <p:nvPicPr>
            <p:cNvPr id="131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-81187" y="-54706"/>
              <a:ext cx="485238" cy="676837"/>
            </a:xfrm>
            <a:prstGeom prst="rect">
              <a:avLst/>
            </a:prstGeom>
            <a:effectLst/>
          </p:spPr>
        </p:pic>
        <p:pic>
          <p:nvPicPr>
            <p:cNvPr id="133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-37465" y="199908"/>
              <a:ext cx="397236" cy="137087"/>
            </a:xfrm>
            <a:prstGeom prst="rect">
              <a:avLst/>
            </a:prstGeom>
            <a:effectLst/>
          </p:spPr>
        </p:pic>
        <p:pic>
          <p:nvPicPr>
            <p:cNvPr id="13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493903" y="-76846"/>
              <a:ext cx="109411" cy="730328"/>
            </a:xfrm>
            <a:prstGeom prst="rect">
              <a:avLst/>
            </a:prstGeom>
            <a:effectLst/>
          </p:spPr>
        </p:pic>
        <p:pic>
          <p:nvPicPr>
            <p:cNvPr id="13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671850" y="170713"/>
              <a:ext cx="440693" cy="409236"/>
            </a:xfrm>
            <a:prstGeom prst="rect">
              <a:avLst/>
            </a:prstGeom>
            <a:effectLst/>
          </p:spPr>
        </p:pic>
        <p:pic>
          <p:nvPicPr>
            <p:cNvPr id="139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147043" y="188838"/>
              <a:ext cx="120482" cy="417531"/>
            </a:xfrm>
            <a:prstGeom prst="rect">
              <a:avLst/>
            </a:prstGeom>
            <a:effectLst/>
          </p:spPr>
        </p:pic>
        <p:pic>
          <p:nvPicPr>
            <p:cNvPr id="141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185789" y="178594"/>
              <a:ext cx="314210" cy="413015"/>
            </a:xfrm>
            <a:prstGeom prst="rect">
              <a:avLst/>
            </a:prstGeom>
            <a:effectLst/>
          </p:spPr>
        </p:pic>
        <p:pic>
          <p:nvPicPr>
            <p:cNvPr id="14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407193" y="191764"/>
              <a:ext cx="303139" cy="405381"/>
            </a:xfrm>
            <a:prstGeom prst="rect">
              <a:avLst/>
            </a:prstGeom>
            <a:effectLst/>
          </p:spPr>
        </p:pic>
        <p:pic>
          <p:nvPicPr>
            <p:cNvPr id="145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1818276" y="195956"/>
              <a:ext cx="489846" cy="438657"/>
            </a:xfrm>
            <a:prstGeom prst="rect">
              <a:avLst/>
            </a:prstGeom>
            <a:effectLst/>
          </p:spPr>
        </p:pic>
        <p:pic>
          <p:nvPicPr>
            <p:cNvPr id="147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287271" y="206268"/>
              <a:ext cx="153693" cy="397397"/>
            </a:xfrm>
            <a:prstGeom prst="rect">
              <a:avLst/>
            </a:prstGeom>
            <a:effectLst/>
          </p:spPr>
        </p:pic>
        <p:pic>
          <p:nvPicPr>
            <p:cNvPr id="149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348979" y="165627"/>
              <a:ext cx="435160" cy="453658"/>
            </a:xfrm>
            <a:prstGeom prst="rect">
              <a:avLst/>
            </a:prstGeom>
            <a:effectLst/>
          </p:spPr>
        </p:pic>
        <p:pic>
          <p:nvPicPr>
            <p:cNvPr id="15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846315" y="-94436"/>
              <a:ext cx="308675" cy="681585"/>
            </a:xfrm>
            <a:prstGeom prst="rect">
              <a:avLst/>
            </a:prstGeom>
            <a:effectLst/>
          </p:spPr>
        </p:pic>
        <p:pic>
          <p:nvPicPr>
            <p:cNvPr id="153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796500" y="116882"/>
              <a:ext cx="424911" cy="103877"/>
            </a:xfrm>
            <a:prstGeom prst="rect">
              <a:avLst/>
            </a:prstGeom>
            <a:effectLst/>
          </p:spPr>
        </p:pic>
        <p:pic>
          <p:nvPicPr>
            <p:cNvPr id="15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200561" y="156051"/>
              <a:ext cx="275464" cy="358524"/>
            </a:xfrm>
            <a:prstGeom prst="rect">
              <a:avLst/>
            </a:prstGeom>
            <a:effectLst/>
          </p:spPr>
        </p:pic>
        <p:pic>
          <p:nvPicPr>
            <p:cNvPr id="15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201207" y="-9898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5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-113783" y="996961"/>
              <a:ext cx="423738" cy="663356"/>
            </a:xfrm>
            <a:prstGeom prst="rect">
              <a:avLst/>
            </a:prstGeom>
            <a:effectLst/>
          </p:spPr>
        </p:pic>
        <p:pic>
          <p:nvPicPr>
            <p:cNvPr id="161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335926" y="1268180"/>
              <a:ext cx="212038" cy="341929"/>
            </a:xfrm>
            <a:prstGeom prst="rect">
              <a:avLst/>
            </a:prstGeom>
            <a:effectLst/>
          </p:spPr>
        </p:pic>
        <p:pic>
          <p:nvPicPr>
            <p:cNvPr id="16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56171" y="107998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65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1483" y="1953547"/>
              <a:ext cx="123489" cy="588258"/>
            </a:xfrm>
            <a:prstGeom prst="rect">
              <a:avLst/>
            </a:prstGeom>
            <a:effectLst/>
          </p:spPr>
        </p:pic>
        <p:pic>
          <p:nvPicPr>
            <p:cNvPr id="167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43001" y="1926856"/>
              <a:ext cx="496868" cy="170297"/>
            </a:xfrm>
            <a:prstGeom prst="rect">
              <a:avLst/>
            </a:prstGeom>
            <a:effectLst/>
          </p:spPr>
        </p:pic>
        <p:pic>
          <p:nvPicPr>
            <p:cNvPr id="169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37465" y="2129180"/>
              <a:ext cx="596499" cy="432921"/>
            </a:xfrm>
            <a:prstGeom prst="rect">
              <a:avLst/>
            </a:prstGeom>
            <a:effectLst/>
          </p:spPr>
        </p:pic>
        <p:pic>
          <p:nvPicPr>
            <p:cNvPr id="17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05619" y="192685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73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722687" y="2116894"/>
              <a:ext cx="359413" cy="400926"/>
            </a:xfrm>
            <a:prstGeom prst="rect">
              <a:avLst/>
            </a:prstGeom>
            <a:effectLst/>
          </p:spPr>
        </p:pic>
        <p:pic>
          <p:nvPicPr>
            <p:cNvPr id="175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086157" y="2159329"/>
              <a:ext cx="236719" cy="389856"/>
            </a:xfrm>
            <a:prstGeom prst="rect">
              <a:avLst/>
            </a:prstGeom>
            <a:effectLst/>
          </p:spPr>
        </p:pic>
        <p:pic>
          <p:nvPicPr>
            <p:cNvPr id="17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136619" y="203202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79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1366779" y="2145838"/>
              <a:ext cx="299272" cy="383207"/>
            </a:xfrm>
            <a:prstGeom prst="rect">
              <a:avLst/>
            </a:prstGeom>
            <a:effectLst/>
          </p:spPr>
        </p:pic>
        <p:pic>
          <p:nvPicPr>
            <p:cNvPr id="181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670310" y="2177053"/>
              <a:ext cx="471759" cy="399628"/>
            </a:xfrm>
            <a:prstGeom prst="rect">
              <a:avLst/>
            </a:prstGeom>
            <a:effectLst/>
          </p:spPr>
        </p:pic>
        <p:pic>
          <p:nvPicPr>
            <p:cNvPr id="183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2724471" y="1778279"/>
              <a:ext cx="98414" cy="778287"/>
            </a:xfrm>
            <a:prstGeom prst="rect">
              <a:avLst/>
            </a:prstGeom>
            <a:effectLst/>
          </p:spPr>
        </p:pic>
        <p:pic>
          <p:nvPicPr>
            <p:cNvPr id="185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2768824" y="1821689"/>
              <a:ext cx="492400" cy="763538"/>
            </a:xfrm>
            <a:prstGeom prst="rect">
              <a:avLst/>
            </a:prstGeom>
            <a:effectLst/>
          </p:spPr>
        </p:pic>
        <p:pic>
          <p:nvPicPr>
            <p:cNvPr id="187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3361345" y="2131996"/>
              <a:ext cx="385030" cy="412637"/>
            </a:xfrm>
            <a:prstGeom prst="rect">
              <a:avLst/>
            </a:prstGeom>
            <a:effectLst/>
          </p:spPr>
        </p:pic>
        <p:pic>
          <p:nvPicPr>
            <p:cNvPr id="189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3804766" y="1849364"/>
              <a:ext cx="479382" cy="696139"/>
            </a:xfrm>
            <a:prstGeom prst="rect">
              <a:avLst/>
            </a:prstGeom>
            <a:effectLst/>
          </p:spPr>
        </p:pic>
        <p:pic>
          <p:nvPicPr>
            <p:cNvPr id="191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4308497" y="2149112"/>
              <a:ext cx="479344" cy="362106"/>
            </a:xfrm>
            <a:prstGeom prst="rect">
              <a:avLst/>
            </a:prstGeom>
            <a:effectLst/>
          </p:spPr>
        </p:pic>
        <p:pic>
          <p:nvPicPr>
            <p:cNvPr id="193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775067" y="2091159"/>
              <a:ext cx="338858" cy="470072"/>
            </a:xfrm>
            <a:prstGeom prst="rect">
              <a:avLst/>
            </a:prstGeom>
            <a:effectLst/>
          </p:spPr>
        </p:pic>
        <p:pic>
          <p:nvPicPr>
            <p:cNvPr id="195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148912" y="2126119"/>
              <a:ext cx="402771" cy="454432"/>
            </a:xfrm>
            <a:prstGeom prst="rect">
              <a:avLst/>
            </a:prstGeom>
            <a:effectLst/>
          </p:spPr>
        </p:pic>
        <p:pic>
          <p:nvPicPr>
            <p:cNvPr id="197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5646647" y="2149542"/>
              <a:ext cx="524966" cy="467910"/>
            </a:xfrm>
            <a:prstGeom prst="rect">
              <a:avLst/>
            </a:prstGeom>
            <a:effectLst/>
          </p:spPr>
        </p:pic>
        <p:pic>
          <p:nvPicPr>
            <p:cNvPr id="199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73499" y="3711599"/>
              <a:ext cx="200432" cy="677245"/>
            </a:xfrm>
            <a:prstGeom prst="rect">
              <a:avLst/>
            </a:prstGeom>
            <a:effectLst/>
          </p:spPr>
        </p:pic>
        <p:pic>
          <p:nvPicPr>
            <p:cNvPr id="201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623655" y="3802728"/>
              <a:ext cx="331460" cy="551347"/>
            </a:xfrm>
            <a:prstGeom prst="rect">
              <a:avLst/>
            </a:prstGeom>
            <a:effectLst/>
          </p:spPr>
        </p:pic>
        <p:pic>
          <p:nvPicPr>
            <p:cNvPr id="203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1310376" y="3993889"/>
              <a:ext cx="59871" cy="328056"/>
            </a:xfrm>
            <a:prstGeom prst="rect">
              <a:avLst/>
            </a:prstGeom>
            <a:effectLst/>
          </p:spPr>
        </p:pic>
        <p:pic>
          <p:nvPicPr>
            <p:cNvPr id="205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314475" y="3795493"/>
              <a:ext cx="66842" cy="109189"/>
            </a:xfrm>
            <a:prstGeom prst="rect">
              <a:avLst/>
            </a:prstGeom>
            <a:effectLst/>
          </p:spPr>
        </p:pic>
        <p:pic>
          <p:nvPicPr>
            <p:cNvPr id="207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1470523" y="3999882"/>
              <a:ext cx="287180" cy="330012"/>
            </a:xfrm>
            <a:prstGeom prst="rect">
              <a:avLst/>
            </a:prstGeom>
            <a:effectLst/>
          </p:spPr>
        </p:pic>
        <p:pic>
          <p:nvPicPr>
            <p:cNvPr id="209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854289" y="3838906"/>
              <a:ext cx="146958" cy="493029"/>
            </a:xfrm>
            <a:prstGeom prst="rect">
              <a:avLst/>
            </a:prstGeom>
            <a:effectLst/>
          </p:spPr>
        </p:pic>
        <p:pic>
          <p:nvPicPr>
            <p:cNvPr id="211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791558" y="3982818"/>
              <a:ext cx="253970" cy="54706"/>
            </a:xfrm>
            <a:prstGeom prst="rect">
              <a:avLst/>
            </a:prstGeom>
            <a:effectLst/>
          </p:spPr>
        </p:pic>
        <p:pic>
          <p:nvPicPr>
            <p:cNvPr id="213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039216" y="4017991"/>
              <a:ext cx="188970" cy="319771"/>
            </a:xfrm>
            <a:prstGeom prst="rect">
              <a:avLst/>
            </a:prstGeom>
            <a:effectLst/>
          </p:spPr>
        </p:pic>
        <p:pic>
          <p:nvPicPr>
            <p:cNvPr id="215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2295251" y="3849977"/>
              <a:ext cx="154338" cy="484632"/>
            </a:xfrm>
            <a:prstGeom prst="rect">
              <a:avLst/>
            </a:prstGeom>
            <a:effectLst/>
          </p:spPr>
        </p:pic>
        <p:pic>
          <p:nvPicPr>
            <p:cNvPr id="217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2439164" y="3812100"/>
              <a:ext cx="303785" cy="512817"/>
            </a:xfrm>
            <a:prstGeom prst="rect">
              <a:avLst/>
            </a:prstGeom>
            <a:effectLst/>
          </p:spPr>
        </p:pic>
        <p:pic>
          <p:nvPicPr>
            <p:cNvPr id="219" name="Linea Linea" descr="Linea Line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2671637" y="3849977"/>
              <a:ext cx="49171" cy="93451"/>
            </a:xfrm>
            <a:prstGeom prst="rect">
              <a:avLst/>
            </a:prstGeom>
            <a:effectLst/>
          </p:spPr>
        </p:pic>
        <p:pic>
          <p:nvPicPr>
            <p:cNvPr id="221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2865133" y="4072206"/>
              <a:ext cx="273284" cy="596932"/>
            </a:xfrm>
            <a:prstGeom prst="rect">
              <a:avLst/>
            </a:prstGeom>
            <a:effectLst/>
          </p:spPr>
        </p:pic>
        <p:pic>
          <p:nvPicPr>
            <p:cNvPr id="223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3189090" y="4054774"/>
              <a:ext cx="555710" cy="306303"/>
            </a:xfrm>
            <a:prstGeom prst="rect">
              <a:avLst/>
            </a:prstGeom>
            <a:effectLst/>
          </p:spPr>
        </p:pic>
        <p:pic>
          <p:nvPicPr>
            <p:cNvPr id="225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3869061" y="4000576"/>
              <a:ext cx="296405" cy="360111"/>
            </a:xfrm>
            <a:prstGeom prst="rect">
              <a:avLst/>
            </a:prstGeom>
            <a:effectLst/>
          </p:spPr>
        </p:pic>
        <p:pic>
          <p:nvPicPr>
            <p:cNvPr id="227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3894892" y="4087828"/>
              <a:ext cx="528161" cy="221979"/>
            </a:xfrm>
            <a:prstGeom prst="rect">
              <a:avLst/>
            </a:prstGeom>
            <a:effectLst/>
          </p:spPr>
        </p:pic>
        <p:pic>
          <p:nvPicPr>
            <p:cNvPr id="229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4369259" y="4099055"/>
              <a:ext cx="216874" cy="264213"/>
            </a:xfrm>
            <a:prstGeom prst="rect">
              <a:avLst/>
            </a:prstGeom>
            <a:effectLst/>
          </p:spPr>
        </p:pic>
        <p:pic>
          <p:nvPicPr>
            <p:cNvPr id="231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4833723" y="3971278"/>
              <a:ext cx="278244" cy="283080"/>
            </a:xfrm>
            <a:prstGeom prst="rect">
              <a:avLst/>
            </a:prstGeom>
            <a:effectLst/>
          </p:spPr>
        </p:pic>
        <p:pic>
          <p:nvPicPr>
            <p:cNvPr id="233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5145822" y="3949608"/>
              <a:ext cx="209688" cy="300095"/>
            </a:xfrm>
            <a:prstGeom prst="rect">
              <a:avLst/>
            </a:prstGeom>
            <a:effectLst/>
          </p:spPr>
        </p:pic>
        <p:pic>
          <p:nvPicPr>
            <p:cNvPr id="235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5417041" y="3800160"/>
              <a:ext cx="220759" cy="471166"/>
            </a:xfrm>
            <a:prstGeom prst="rect">
              <a:avLst/>
            </a:prstGeom>
            <a:effectLst/>
          </p:spPr>
        </p:pic>
        <p:pic>
          <p:nvPicPr>
            <p:cNvPr id="237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5367225" y="3971748"/>
              <a:ext cx="370206" cy="286126"/>
            </a:xfrm>
            <a:prstGeom prst="rect">
              <a:avLst/>
            </a:prstGeom>
            <a:effectLst/>
          </p:spPr>
        </p:pic>
        <p:pic>
          <p:nvPicPr>
            <p:cNvPr id="239" name="Linea Linea" descr="Linea Line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5688260" y="3816765"/>
              <a:ext cx="54707" cy="87918"/>
            </a:xfrm>
            <a:prstGeom prst="rect">
              <a:avLst/>
            </a:prstGeom>
            <a:effectLst/>
          </p:spPr>
        </p:pic>
        <p:pic>
          <p:nvPicPr>
            <p:cNvPr id="241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5903643" y="3824525"/>
              <a:ext cx="140349" cy="689017"/>
            </a:xfrm>
            <a:prstGeom prst="rect">
              <a:avLst/>
            </a:prstGeom>
            <a:effectLst/>
          </p:spPr>
        </p:pic>
        <p:pic>
          <p:nvPicPr>
            <p:cNvPr id="243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5798962" y="4064410"/>
              <a:ext cx="408952" cy="260939"/>
            </a:xfrm>
            <a:prstGeom prst="rect">
              <a:avLst/>
            </a:prstGeom>
            <a:effectLst/>
          </p:spPr>
        </p:pic>
        <p:pic>
          <p:nvPicPr>
            <p:cNvPr id="245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6204868" y="3829319"/>
              <a:ext cx="52862" cy="58758"/>
            </a:xfrm>
            <a:prstGeom prst="rect">
              <a:avLst/>
            </a:prstGeom>
            <a:effectLst/>
          </p:spPr>
        </p:pic>
        <p:pic>
          <p:nvPicPr>
            <p:cNvPr id="247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6313250" y="3943722"/>
              <a:ext cx="320866" cy="340191"/>
            </a:xfrm>
            <a:prstGeom prst="rect">
              <a:avLst/>
            </a:prstGeom>
            <a:effectLst/>
          </p:spPr>
        </p:pic>
        <p:pic>
          <p:nvPicPr>
            <p:cNvPr id="249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6627093" y="3786244"/>
              <a:ext cx="62374" cy="57552"/>
            </a:xfrm>
            <a:prstGeom prst="rect">
              <a:avLst/>
            </a:prstGeom>
            <a:effectLst/>
          </p:spPr>
        </p:pic>
        <p:pic>
          <p:nvPicPr>
            <p:cNvPr id="251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6745023" y="3958986"/>
              <a:ext cx="309759" cy="316784"/>
            </a:xfrm>
            <a:prstGeom prst="rect">
              <a:avLst/>
            </a:prstGeom>
            <a:effectLst/>
          </p:spPr>
        </p:pic>
        <p:pic>
          <p:nvPicPr>
            <p:cNvPr id="253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7179236" y="3739275"/>
              <a:ext cx="58205" cy="523593"/>
            </a:xfrm>
            <a:prstGeom prst="rect">
              <a:avLst/>
            </a:prstGeom>
            <a:effectLst/>
          </p:spPr>
        </p:pic>
        <p:pic>
          <p:nvPicPr>
            <p:cNvPr id="255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7313452" y="4021098"/>
              <a:ext cx="200743" cy="253952"/>
            </a:xfrm>
            <a:prstGeom prst="rect">
              <a:avLst/>
            </a:prstGeom>
            <a:effectLst/>
          </p:spPr>
        </p:pic>
        <p:pic>
          <p:nvPicPr>
            <p:cNvPr id="257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7725172" y="3595802"/>
              <a:ext cx="254027" cy="830160"/>
            </a:xfrm>
            <a:prstGeom prst="rect">
              <a:avLst/>
            </a:prstGeom>
            <a:effectLst/>
          </p:spPr>
        </p:pic>
        <p:pic>
          <p:nvPicPr>
            <p:cNvPr id="259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7947917" y="1553985"/>
              <a:ext cx="614854" cy="811845"/>
            </a:xfrm>
            <a:prstGeom prst="rect">
              <a:avLst/>
            </a:prstGeom>
            <a:effectLst/>
          </p:spPr>
        </p:pic>
        <p:pic>
          <p:nvPicPr>
            <p:cNvPr id="261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8616818" y="1715531"/>
              <a:ext cx="547751" cy="618022"/>
            </a:xfrm>
            <a:prstGeom prst="rect">
              <a:avLst/>
            </a:prstGeom>
            <a:effectLst/>
          </p:spPr>
        </p:pic>
        <p:pic>
          <p:nvPicPr>
            <p:cNvPr id="263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9323196" y="1599105"/>
              <a:ext cx="523716" cy="751564"/>
            </a:xfrm>
            <a:prstGeom prst="rect">
              <a:avLst/>
            </a:prstGeom>
            <a:effectLst/>
          </p:spPr>
        </p:pic>
        <p:pic>
          <p:nvPicPr>
            <p:cNvPr id="265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9959425" y="1605261"/>
              <a:ext cx="419343" cy="78608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45" fill="hold"/>
                                        <p:tgtEl>
                                          <p:spTgt spid="1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28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28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28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Non solo Conoscenza…"/>
          <p:cNvSpPr txBox="1"/>
          <p:nvPr>
            <p:ph type="body" sz="quarter" idx="1"/>
          </p:nvPr>
        </p:nvSpPr>
        <p:spPr>
          <a:xfrm>
            <a:off x="736600" y="5105400"/>
            <a:ext cx="6591300" cy="30480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  <a:defRPr>
                <a:solidFill>
                  <a:srgbClr val="CBF0FF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Non solo Conoscenza</a:t>
            </a:r>
          </a:p>
          <a:p>
            <a:pPr>
              <a:buBlip>
                <a:blip r:embed="rId2"/>
              </a:buBlip>
              <a:defRPr>
                <a:solidFill>
                  <a:srgbClr val="CBF0FF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Non solo Tecnologia</a:t>
            </a:r>
          </a:p>
        </p:txBody>
      </p:sp>
      <p:pic>
        <p:nvPicPr>
          <p:cNvPr id="272" name="amazing.png" descr="amazin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967306" y="4352775"/>
            <a:ext cx="4051301" cy="405130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grpSp>
        <p:nvGrpSpPr>
          <p:cNvPr id="409" name="Disegno"/>
          <p:cNvGrpSpPr/>
          <p:nvPr/>
        </p:nvGrpSpPr>
        <p:grpSpPr>
          <a:xfrm>
            <a:off x="859435" y="399247"/>
            <a:ext cx="10387446" cy="2968688"/>
            <a:chOff x="-77043" y="-245867"/>
            <a:chExt cx="10387444" cy="2968686"/>
          </a:xfrm>
        </p:grpSpPr>
        <p:pic>
          <p:nvPicPr>
            <p:cNvPr id="27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77044" y="-38101"/>
              <a:ext cx="333081" cy="475546"/>
            </a:xfrm>
            <a:prstGeom prst="rect">
              <a:avLst/>
            </a:prstGeom>
            <a:effectLst/>
          </p:spPr>
        </p:pic>
        <p:pic>
          <p:nvPicPr>
            <p:cNvPr id="27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47743" y="-55172"/>
              <a:ext cx="300294" cy="492103"/>
            </a:xfrm>
            <a:prstGeom prst="rect">
              <a:avLst/>
            </a:prstGeom>
            <a:effectLst/>
          </p:spPr>
        </p:pic>
        <p:pic>
          <p:nvPicPr>
            <p:cNvPr id="277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83470" y="-51535"/>
              <a:ext cx="613431" cy="515067"/>
            </a:xfrm>
            <a:prstGeom prst="rect">
              <a:avLst/>
            </a:prstGeom>
            <a:effectLst/>
          </p:spPr>
        </p:pic>
        <p:pic>
          <p:nvPicPr>
            <p:cNvPr id="279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534742" y="2644"/>
              <a:ext cx="201665" cy="483920"/>
            </a:xfrm>
            <a:prstGeom prst="rect">
              <a:avLst/>
            </a:prstGeom>
            <a:effectLst/>
          </p:spPr>
        </p:pic>
        <p:pic>
          <p:nvPicPr>
            <p:cNvPr id="281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775639" y="43388"/>
              <a:ext cx="255123" cy="462105"/>
            </a:xfrm>
            <a:prstGeom prst="rect">
              <a:avLst/>
            </a:prstGeom>
            <a:effectLst/>
          </p:spPr>
        </p:pic>
        <p:pic>
          <p:nvPicPr>
            <p:cNvPr id="283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048974" y="113569"/>
              <a:ext cx="377158" cy="399880"/>
            </a:xfrm>
            <a:prstGeom prst="rect">
              <a:avLst/>
            </a:prstGeom>
            <a:effectLst/>
          </p:spPr>
        </p:pic>
        <p:pic>
          <p:nvPicPr>
            <p:cNvPr id="28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755770" y="-196550"/>
              <a:ext cx="590030" cy="565131"/>
            </a:xfrm>
            <a:prstGeom prst="rect">
              <a:avLst/>
            </a:prstGeom>
            <a:effectLst/>
          </p:spPr>
        </p:pic>
        <p:pic>
          <p:nvPicPr>
            <p:cNvPr id="28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194902" y="-113400"/>
              <a:ext cx="157689" cy="97175"/>
            </a:xfrm>
            <a:prstGeom prst="rect">
              <a:avLst/>
            </a:prstGeom>
            <a:effectLst/>
          </p:spPr>
        </p:pic>
        <p:pic>
          <p:nvPicPr>
            <p:cNvPr id="289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629506" y="-245868"/>
              <a:ext cx="279921" cy="852434"/>
            </a:xfrm>
            <a:prstGeom prst="rect">
              <a:avLst/>
            </a:prstGeom>
            <a:effectLst/>
          </p:spPr>
        </p:pic>
        <p:pic>
          <p:nvPicPr>
            <p:cNvPr id="291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568390" y="24853"/>
              <a:ext cx="544758" cy="318828"/>
            </a:xfrm>
            <a:prstGeom prst="rect">
              <a:avLst/>
            </a:prstGeom>
            <a:effectLst/>
          </p:spPr>
        </p:pic>
        <p:pic>
          <p:nvPicPr>
            <p:cNvPr id="293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978475" y="-13317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5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251589" y="-92426"/>
              <a:ext cx="239722" cy="456533"/>
            </a:xfrm>
            <a:prstGeom prst="rect">
              <a:avLst/>
            </a:prstGeom>
            <a:effectLst/>
          </p:spPr>
        </p:pic>
        <p:pic>
          <p:nvPicPr>
            <p:cNvPr id="297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555303" y="23016"/>
              <a:ext cx="128263" cy="358110"/>
            </a:xfrm>
            <a:prstGeom prst="rect">
              <a:avLst/>
            </a:prstGeom>
            <a:effectLst/>
          </p:spPr>
        </p:pic>
        <p:pic>
          <p:nvPicPr>
            <p:cNvPr id="299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580202" y="-140253"/>
              <a:ext cx="116945" cy="124028"/>
            </a:xfrm>
            <a:prstGeom prst="rect">
              <a:avLst/>
            </a:prstGeom>
            <a:effectLst/>
          </p:spPr>
        </p:pic>
        <p:pic>
          <p:nvPicPr>
            <p:cNvPr id="30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717431" y="-45403"/>
              <a:ext cx="332832" cy="442397"/>
            </a:xfrm>
            <a:prstGeom prst="rect">
              <a:avLst/>
            </a:prstGeom>
            <a:effectLst/>
          </p:spPr>
        </p:pic>
        <p:pic>
          <p:nvPicPr>
            <p:cNvPr id="303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969535" y="-15511"/>
              <a:ext cx="386309" cy="420309"/>
            </a:xfrm>
            <a:prstGeom prst="rect">
              <a:avLst/>
            </a:prstGeom>
            <a:effectLst/>
          </p:spPr>
        </p:pic>
        <p:pic>
          <p:nvPicPr>
            <p:cNvPr id="30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894105" y="-112798"/>
              <a:ext cx="260776" cy="418936"/>
            </a:xfrm>
            <a:prstGeom prst="rect">
              <a:avLst/>
            </a:prstGeom>
            <a:effectLst/>
          </p:spPr>
        </p:pic>
        <p:pic>
          <p:nvPicPr>
            <p:cNvPr id="307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050293" y="-112798"/>
              <a:ext cx="290200" cy="402154"/>
            </a:xfrm>
            <a:prstGeom prst="rect">
              <a:avLst/>
            </a:prstGeom>
            <a:effectLst/>
          </p:spPr>
        </p:pic>
        <p:pic>
          <p:nvPicPr>
            <p:cNvPr id="30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631555" y="-65263"/>
              <a:ext cx="443459" cy="436387"/>
            </a:xfrm>
            <a:prstGeom prst="rect">
              <a:avLst/>
            </a:prstGeom>
            <a:effectLst/>
          </p:spPr>
        </p:pic>
        <p:pic>
          <p:nvPicPr>
            <p:cNvPr id="311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7169784" y="42657"/>
              <a:ext cx="390108" cy="370752"/>
            </a:xfrm>
            <a:prstGeom prst="rect">
              <a:avLst/>
            </a:prstGeom>
            <a:effectLst/>
          </p:spPr>
        </p:pic>
        <p:pic>
          <p:nvPicPr>
            <p:cNvPr id="313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7629282" y="-209077"/>
              <a:ext cx="395301" cy="579434"/>
            </a:xfrm>
            <a:prstGeom prst="rect">
              <a:avLst/>
            </a:prstGeom>
            <a:effectLst/>
          </p:spPr>
        </p:pic>
        <p:pic>
          <p:nvPicPr>
            <p:cNvPr id="315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986121" y="34333"/>
              <a:ext cx="296509" cy="330998"/>
            </a:xfrm>
            <a:prstGeom prst="rect">
              <a:avLst/>
            </a:prstGeom>
            <a:effectLst/>
          </p:spPr>
        </p:pic>
        <p:pic>
          <p:nvPicPr>
            <p:cNvPr id="317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8335452" y="-4147"/>
              <a:ext cx="259549" cy="424790"/>
            </a:xfrm>
            <a:prstGeom prst="rect">
              <a:avLst/>
            </a:prstGeom>
            <a:effectLst/>
          </p:spPr>
        </p:pic>
        <p:pic>
          <p:nvPicPr>
            <p:cNvPr id="319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8613870" y="23016"/>
              <a:ext cx="279922" cy="366897"/>
            </a:xfrm>
            <a:prstGeom prst="rect">
              <a:avLst/>
            </a:prstGeom>
            <a:effectLst/>
          </p:spPr>
        </p:pic>
        <p:pic>
          <p:nvPicPr>
            <p:cNvPr id="321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8947154" y="-2057"/>
              <a:ext cx="333706" cy="495134"/>
            </a:xfrm>
            <a:prstGeom prst="rect">
              <a:avLst/>
            </a:prstGeom>
            <a:effectLst/>
          </p:spPr>
        </p:pic>
        <p:pic>
          <p:nvPicPr>
            <p:cNvPr id="323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9435543" y="43388"/>
              <a:ext cx="336511" cy="416945"/>
            </a:xfrm>
            <a:prstGeom prst="rect">
              <a:avLst/>
            </a:prstGeom>
            <a:effectLst/>
          </p:spPr>
        </p:pic>
        <p:pic>
          <p:nvPicPr>
            <p:cNvPr id="325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9612101" y="9434"/>
              <a:ext cx="261386" cy="447212"/>
            </a:xfrm>
            <a:prstGeom prst="rect">
              <a:avLst/>
            </a:prstGeom>
            <a:effectLst/>
          </p:spPr>
        </p:pic>
        <p:pic>
          <p:nvPicPr>
            <p:cNvPr id="327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0158000" y="943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29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0175719" y="165620"/>
              <a:ext cx="110164" cy="126848"/>
            </a:xfrm>
            <a:prstGeom prst="rect">
              <a:avLst/>
            </a:prstGeom>
            <a:effectLst/>
          </p:spPr>
        </p:pic>
        <p:pic>
          <p:nvPicPr>
            <p:cNvPr id="331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-17093" y="1326828"/>
              <a:ext cx="361409" cy="460184"/>
            </a:xfrm>
            <a:prstGeom prst="rect">
              <a:avLst/>
            </a:prstGeom>
            <a:effectLst/>
          </p:spPr>
        </p:pic>
        <p:pic>
          <p:nvPicPr>
            <p:cNvPr id="333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376766" y="1358186"/>
              <a:ext cx="293503" cy="389868"/>
            </a:xfrm>
            <a:prstGeom prst="rect">
              <a:avLst/>
            </a:prstGeom>
            <a:effectLst/>
          </p:spPr>
        </p:pic>
        <p:pic>
          <p:nvPicPr>
            <p:cNvPr id="335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1218812" y="1320037"/>
              <a:ext cx="456479" cy="426015"/>
            </a:xfrm>
            <a:prstGeom prst="rect">
              <a:avLst/>
            </a:prstGeom>
            <a:effectLst/>
          </p:spPr>
        </p:pic>
        <p:pic>
          <p:nvPicPr>
            <p:cNvPr id="337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1744858" y="1441136"/>
              <a:ext cx="314869" cy="316143"/>
            </a:xfrm>
            <a:prstGeom prst="rect">
              <a:avLst/>
            </a:prstGeom>
            <a:effectLst/>
          </p:spPr>
        </p:pic>
        <p:pic>
          <p:nvPicPr>
            <p:cNvPr id="339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2140081" y="1351224"/>
              <a:ext cx="275395" cy="418777"/>
            </a:xfrm>
            <a:prstGeom prst="rect">
              <a:avLst/>
            </a:prstGeom>
            <a:effectLst/>
          </p:spPr>
        </p:pic>
        <p:pic>
          <p:nvPicPr>
            <p:cNvPr id="341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2418902" y="1366320"/>
              <a:ext cx="350898" cy="360581"/>
            </a:xfrm>
            <a:prstGeom prst="rect">
              <a:avLst/>
            </a:prstGeom>
            <a:effectLst/>
          </p:spPr>
        </p:pic>
        <p:pic>
          <p:nvPicPr>
            <p:cNvPr id="343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665228" y="1089154"/>
              <a:ext cx="171270" cy="660479"/>
            </a:xfrm>
            <a:prstGeom prst="rect">
              <a:avLst/>
            </a:prstGeom>
            <a:effectLst/>
          </p:spPr>
        </p:pic>
        <p:pic>
          <p:nvPicPr>
            <p:cNvPr id="345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2860057" y="1393745"/>
              <a:ext cx="321688" cy="354364"/>
            </a:xfrm>
            <a:prstGeom prst="rect">
              <a:avLst/>
            </a:prstGeom>
            <a:effectLst/>
          </p:spPr>
        </p:pic>
        <p:pic>
          <p:nvPicPr>
            <p:cNvPr id="347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4017992" y="1237362"/>
              <a:ext cx="295782" cy="805200"/>
            </a:xfrm>
            <a:prstGeom prst="rect">
              <a:avLst/>
            </a:prstGeom>
            <a:effectLst/>
          </p:spPr>
        </p:pic>
        <p:pic>
          <p:nvPicPr>
            <p:cNvPr id="349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4345640" y="1197805"/>
              <a:ext cx="358298" cy="437158"/>
            </a:xfrm>
            <a:prstGeom prst="rect">
              <a:avLst/>
            </a:prstGeom>
            <a:effectLst/>
          </p:spPr>
        </p:pic>
        <p:pic>
          <p:nvPicPr>
            <p:cNvPr id="351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683037" y="1246062"/>
              <a:ext cx="387597" cy="381059"/>
            </a:xfrm>
            <a:prstGeom prst="rect">
              <a:avLst/>
            </a:prstGeom>
            <a:effectLst/>
          </p:spPr>
        </p:pic>
        <p:pic>
          <p:nvPicPr>
            <p:cNvPr id="353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5055550" y="1265711"/>
              <a:ext cx="279921" cy="408945"/>
            </a:xfrm>
            <a:prstGeom prst="rect">
              <a:avLst/>
            </a:prstGeom>
            <a:effectLst/>
          </p:spPr>
        </p:pic>
        <p:pic>
          <p:nvPicPr>
            <p:cNvPr id="355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5442619" y="1014456"/>
              <a:ext cx="96573" cy="571921"/>
            </a:xfrm>
            <a:prstGeom prst="rect">
              <a:avLst/>
            </a:prstGeom>
            <a:effectLst/>
          </p:spPr>
        </p:pic>
        <p:pic>
          <p:nvPicPr>
            <p:cNvPr id="357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5300015" y="1206859"/>
              <a:ext cx="490432" cy="427053"/>
            </a:xfrm>
            <a:prstGeom prst="rect">
              <a:avLst/>
            </a:prstGeom>
            <a:effectLst/>
          </p:spPr>
        </p:pic>
        <p:pic>
          <p:nvPicPr>
            <p:cNvPr id="359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5714246" y="1085231"/>
              <a:ext cx="118807" cy="141240"/>
            </a:xfrm>
            <a:prstGeom prst="rect">
              <a:avLst/>
            </a:prstGeom>
            <a:effectLst/>
          </p:spPr>
        </p:pic>
        <p:pic>
          <p:nvPicPr>
            <p:cNvPr id="361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5805851" y="1211386"/>
              <a:ext cx="294878" cy="465028"/>
            </a:xfrm>
            <a:prstGeom prst="rect">
              <a:avLst/>
            </a:prstGeom>
            <a:effectLst/>
          </p:spPr>
        </p:pic>
        <p:pic>
          <p:nvPicPr>
            <p:cNvPr id="363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6129556" y="1055200"/>
              <a:ext cx="122658" cy="599084"/>
            </a:xfrm>
            <a:prstGeom prst="rect">
              <a:avLst/>
            </a:prstGeom>
            <a:effectLst/>
          </p:spPr>
        </p:pic>
        <p:pic>
          <p:nvPicPr>
            <p:cNvPr id="365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5992665" y="1198970"/>
              <a:ext cx="436107" cy="445224"/>
            </a:xfrm>
            <a:prstGeom prst="rect">
              <a:avLst/>
            </a:prstGeom>
            <a:effectLst/>
          </p:spPr>
        </p:pic>
        <p:pic>
          <p:nvPicPr>
            <p:cNvPr id="367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6449904" y="1055720"/>
              <a:ext cx="101101" cy="143588"/>
            </a:xfrm>
            <a:prstGeom prst="rect">
              <a:avLst/>
            </a:prstGeom>
            <a:effectLst/>
          </p:spPr>
        </p:pic>
        <p:pic>
          <p:nvPicPr>
            <p:cNvPr id="369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6568577" y="1232771"/>
              <a:ext cx="526441" cy="411063"/>
            </a:xfrm>
            <a:prstGeom prst="rect">
              <a:avLst/>
            </a:prstGeom>
            <a:effectLst/>
          </p:spPr>
        </p:pic>
        <p:pic>
          <p:nvPicPr>
            <p:cNvPr id="371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7358523" y="1029584"/>
              <a:ext cx="543829" cy="648938"/>
            </a:xfrm>
            <a:prstGeom prst="rect">
              <a:avLst/>
            </a:prstGeom>
            <a:effectLst/>
          </p:spPr>
        </p:pic>
        <p:pic>
          <p:nvPicPr>
            <p:cNvPr id="373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4118435" y="2177036"/>
              <a:ext cx="306696" cy="502921"/>
            </a:xfrm>
            <a:prstGeom prst="rect">
              <a:avLst/>
            </a:prstGeom>
            <a:effectLst/>
          </p:spPr>
        </p:pic>
        <p:pic>
          <p:nvPicPr>
            <p:cNvPr id="375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4342527" y="2274088"/>
              <a:ext cx="374992" cy="374825"/>
            </a:xfrm>
            <a:prstGeom prst="rect">
              <a:avLst/>
            </a:prstGeom>
            <a:effectLst/>
          </p:spPr>
        </p:pic>
        <p:pic>
          <p:nvPicPr>
            <p:cNvPr id="377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4719116" y="1910827"/>
              <a:ext cx="141007" cy="697256"/>
            </a:xfrm>
            <a:prstGeom prst="rect">
              <a:avLst/>
            </a:prstGeom>
            <a:effectLst/>
          </p:spPr>
        </p:pic>
        <p:pic>
          <p:nvPicPr>
            <p:cNvPr id="379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4839801" y="2232537"/>
              <a:ext cx="400601" cy="467513"/>
            </a:xfrm>
            <a:prstGeom prst="rect">
              <a:avLst/>
            </a:prstGeom>
            <a:effectLst/>
          </p:spPr>
        </p:pic>
        <p:pic>
          <p:nvPicPr>
            <p:cNvPr id="381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5275939" y="1999106"/>
              <a:ext cx="86695" cy="680572"/>
            </a:xfrm>
            <a:prstGeom prst="rect">
              <a:avLst/>
            </a:prstGeom>
            <a:effectLst/>
          </p:spPr>
        </p:pic>
        <p:pic>
          <p:nvPicPr>
            <p:cNvPr id="383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5164201" y="2269424"/>
              <a:ext cx="497224" cy="430626"/>
            </a:xfrm>
            <a:prstGeom prst="rect">
              <a:avLst/>
            </a:prstGeom>
            <a:effectLst/>
          </p:spPr>
        </p:pic>
        <p:pic>
          <p:nvPicPr>
            <p:cNvPr id="385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5524107" y="2080033"/>
              <a:ext cx="144108" cy="144669"/>
            </a:xfrm>
            <a:prstGeom prst="rect">
              <a:avLst/>
            </a:prstGeom>
            <a:effectLst/>
          </p:spPr>
        </p:pic>
        <p:pic>
          <p:nvPicPr>
            <p:cNvPr id="387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5768572" y="2288265"/>
              <a:ext cx="302713" cy="434555"/>
            </a:xfrm>
            <a:prstGeom prst="rect">
              <a:avLst/>
            </a:prstGeom>
            <a:effectLst/>
          </p:spPr>
        </p:pic>
        <p:pic>
          <p:nvPicPr>
            <p:cNvPr id="389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6095066" y="2311477"/>
              <a:ext cx="109613" cy="365937"/>
            </a:xfrm>
            <a:prstGeom prst="rect">
              <a:avLst/>
            </a:prstGeom>
            <a:effectLst/>
          </p:spPr>
        </p:pic>
        <p:pic>
          <p:nvPicPr>
            <p:cNvPr id="391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6182804" y="2182454"/>
              <a:ext cx="103364" cy="144108"/>
            </a:xfrm>
            <a:prstGeom prst="rect">
              <a:avLst/>
            </a:prstGeom>
            <a:effectLst/>
          </p:spPr>
        </p:pic>
        <p:pic>
          <p:nvPicPr>
            <p:cNvPr id="393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6271083" y="2318268"/>
              <a:ext cx="250901" cy="383928"/>
            </a:xfrm>
            <a:prstGeom prst="rect">
              <a:avLst/>
            </a:prstGeom>
            <a:effectLst/>
          </p:spPr>
        </p:pic>
        <p:pic>
          <p:nvPicPr>
            <p:cNvPr id="395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6566722" y="2046640"/>
              <a:ext cx="147259" cy="662814"/>
            </a:xfrm>
            <a:prstGeom prst="rect">
              <a:avLst/>
            </a:prstGeom>
            <a:effectLst/>
          </p:spPr>
        </p:pic>
        <p:pic>
          <p:nvPicPr>
            <p:cNvPr id="397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6434060" y="2196394"/>
              <a:ext cx="494960" cy="495046"/>
            </a:xfrm>
            <a:prstGeom prst="rect">
              <a:avLst/>
            </a:prstGeom>
            <a:effectLst/>
          </p:spPr>
        </p:pic>
        <p:pic>
          <p:nvPicPr>
            <p:cNvPr id="399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6905261" y="218245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1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7022774" y="2277656"/>
              <a:ext cx="566125" cy="416141"/>
            </a:xfrm>
            <a:prstGeom prst="rect">
              <a:avLst/>
            </a:prstGeom>
            <a:effectLst/>
          </p:spPr>
        </p:pic>
        <p:pic>
          <p:nvPicPr>
            <p:cNvPr id="403" name="Linea Linea" descr="Linea Line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7479825" y="2304687"/>
              <a:ext cx="178062" cy="164480"/>
            </a:xfrm>
            <a:prstGeom prst="rect">
              <a:avLst/>
            </a:prstGeom>
            <a:effectLst/>
          </p:spPr>
        </p:pic>
        <p:pic>
          <p:nvPicPr>
            <p:cNvPr id="405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8620661" y="1252130"/>
              <a:ext cx="137317" cy="891084"/>
            </a:xfrm>
            <a:prstGeom prst="rect">
              <a:avLst/>
            </a:prstGeom>
            <a:effectLst/>
          </p:spPr>
        </p:pic>
        <p:pic>
          <p:nvPicPr>
            <p:cNvPr id="407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8600280" y="2303383"/>
              <a:ext cx="150907" cy="137543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20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E96CAD33-EA90-44E5-A9F6-BF8E4FE98EF4-L0-001.jpeg" descr="E96CAD33-EA90-44E5-A9F6-BF8E4FE98EF4-L0-001.jpe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86886" y="2922099"/>
            <a:ext cx="7631028" cy="5826105"/>
          </a:xfrm>
          <a:prstGeom prst="rect">
            <a:avLst/>
          </a:prstGeom>
          <a:effectLst>
            <a:outerShdw sx="100000" sy="100000" kx="0" ky="0" algn="b" rotWithShape="0" blurRad="50800" dist="63500" dir="2700000">
              <a:srgbClr val="000000">
                <a:alpha val="50000"/>
              </a:srgbClr>
            </a:outerShdw>
          </a:effectLst>
        </p:spPr>
      </p:pic>
      <p:grpSp>
        <p:nvGrpSpPr>
          <p:cNvPr id="512" name="Disegno"/>
          <p:cNvGrpSpPr/>
          <p:nvPr/>
        </p:nvGrpSpPr>
        <p:grpSpPr>
          <a:xfrm>
            <a:off x="2293369" y="416876"/>
            <a:ext cx="7611600" cy="1808117"/>
            <a:chOff x="-320410" y="-268983"/>
            <a:chExt cx="7611599" cy="1808116"/>
          </a:xfrm>
        </p:grpSpPr>
        <p:pic>
          <p:nvPicPr>
            <p:cNvPr id="412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20411" y="-83912"/>
              <a:ext cx="466730" cy="636902"/>
            </a:xfrm>
            <a:prstGeom prst="rect">
              <a:avLst/>
            </a:prstGeom>
            <a:effectLst/>
          </p:spPr>
        </p:pic>
        <p:pic>
          <p:nvPicPr>
            <p:cNvPr id="414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98902" y="98955"/>
              <a:ext cx="369507" cy="425947"/>
            </a:xfrm>
            <a:prstGeom prst="rect">
              <a:avLst/>
            </a:prstGeom>
            <a:effectLst/>
          </p:spPr>
        </p:pic>
        <p:pic>
          <p:nvPicPr>
            <p:cNvPr id="416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550721" y="73704"/>
              <a:ext cx="234990" cy="359852"/>
            </a:xfrm>
            <a:prstGeom prst="rect">
              <a:avLst/>
            </a:prstGeom>
            <a:effectLst/>
          </p:spPr>
        </p:pic>
        <p:pic>
          <p:nvPicPr>
            <p:cNvPr id="418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60157" y="102240"/>
              <a:ext cx="229275" cy="370464"/>
            </a:xfrm>
            <a:prstGeom prst="rect">
              <a:avLst/>
            </a:prstGeom>
            <a:effectLst/>
          </p:spPr>
        </p:pic>
        <p:pic>
          <p:nvPicPr>
            <p:cNvPr id="420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74347" y="123739"/>
              <a:ext cx="279922" cy="328491"/>
            </a:xfrm>
            <a:prstGeom prst="rect">
              <a:avLst/>
            </a:prstGeom>
            <a:effectLst/>
          </p:spPr>
        </p:pic>
        <p:pic>
          <p:nvPicPr>
            <p:cNvPr id="422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32474" y="66168"/>
              <a:ext cx="232314" cy="436233"/>
            </a:xfrm>
            <a:prstGeom prst="rect">
              <a:avLst/>
            </a:prstGeom>
            <a:effectLst/>
          </p:spPr>
        </p:pic>
        <p:pic>
          <p:nvPicPr>
            <p:cNvPr id="424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472486" y="72814"/>
              <a:ext cx="258499" cy="420828"/>
            </a:xfrm>
            <a:prstGeom prst="rect">
              <a:avLst/>
            </a:prstGeom>
            <a:effectLst/>
          </p:spPr>
        </p:pic>
        <p:pic>
          <p:nvPicPr>
            <p:cNvPr id="426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747178" y="77341"/>
              <a:ext cx="91090" cy="429317"/>
            </a:xfrm>
            <a:prstGeom prst="rect">
              <a:avLst/>
            </a:prstGeom>
            <a:effectLst/>
          </p:spPr>
        </p:pic>
        <p:pic>
          <p:nvPicPr>
            <p:cNvPr id="428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745373" y="-160333"/>
              <a:ext cx="113267" cy="141047"/>
            </a:xfrm>
            <a:prstGeom prst="rect">
              <a:avLst/>
            </a:prstGeom>
            <a:effectLst/>
          </p:spPr>
        </p:pic>
        <p:pic>
          <p:nvPicPr>
            <p:cNvPr id="430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267126" y="-112798"/>
              <a:ext cx="243420" cy="729157"/>
            </a:xfrm>
            <a:prstGeom prst="rect">
              <a:avLst/>
            </a:prstGeom>
            <a:effectLst/>
          </p:spPr>
        </p:pic>
        <p:pic>
          <p:nvPicPr>
            <p:cNvPr id="432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579213" y="56969"/>
              <a:ext cx="80728" cy="361410"/>
            </a:xfrm>
            <a:prstGeom prst="rect">
              <a:avLst/>
            </a:prstGeom>
            <a:effectLst/>
          </p:spPr>
        </p:pic>
        <p:pic>
          <p:nvPicPr>
            <p:cNvPr id="434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566012" y="-8563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36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706427" y="23016"/>
              <a:ext cx="306629" cy="400334"/>
            </a:xfrm>
            <a:prstGeom prst="rect">
              <a:avLst/>
            </a:prstGeom>
            <a:effectLst/>
          </p:spPr>
        </p:pic>
        <p:pic>
          <p:nvPicPr>
            <p:cNvPr id="43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991181" y="126980"/>
              <a:ext cx="276646" cy="305172"/>
            </a:xfrm>
            <a:prstGeom prst="rect">
              <a:avLst/>
            </a:prstGeom>
            <a:effectLst/>
          </p:spPr>
        </p:pic>
        <p:pic>
          <p:nvPicPr>
            <p:cNvPr id="440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181320" y="-153542"/>
              <a:ext cx="164480" cy="578712"/>
            </a:xfrm>
            <a:prstGeom prst="rect">
              <a:avLst/>
            </a:prstGeom>
            <a:effectLst/>
          </p:spPr>
        </p:pic>
        <p:pic>
          <p:nvPicPr>
            <p:cNvPr id="442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386048" y="50178"/>
              <a:ext cx="95566" cy="422526"/>
            </a:xfrm>
            <a:prstGeom prst="rect">
              <a:avLst/>
            </a:prstGeom>
            <a:effectLst/>
          </p:spPr>
        </p:pic>
        <p:pic>
          <p:nvPicPr>
            <p:cNvPr id="444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360522" y="-5847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6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581944" y="63652"/>
              <a:ext cx="245995" cy="388940"/>
            </a:xfrm>
            <a:prstGeom prst="rect">
              <a:avLst/>
            </a:prstGeom>
            <a:effectLst/>
          </p:spPr>
        </p:pic>
        <p:pic>
          <p:nvPicPr>
            <p:cNvPr id="448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842563" y="61496"/>
              <a:ext cx="331701" cy="354013"/>
            </a:xfrm>
            <a:prstGeom prst="rect">
              <a:avLst/>
            </a:prstGeom>
            <a:effectLst/>
          </p:spPr>
        </p:pic>
        <p:pic>
          <p:nvPicPr>
            <p:cNvPr id="450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112722" y="90923"/>
              <a:ext cx="346751" cy="349604"/>
            </a:xfrm>
            <a:prstGeom prst="rect">
              <a:avLst/>
            </a:prstGeom>
            <a:effectLst/>
          </p:spPr>
        </p:pic>
        <p:pic>
          <p:nvPicPr>
            <p:cNvPr id="452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452647" y="-146751"/>
              <a:ext cx="122268" cy="565130"/>
            </a:xfrm>
            <a:prstGeom prst="rect">
              <a:avLst/>
            </a:prstGeom>
            <a:effectLst/>
          </p:spPr>
        </p:pic>
        <p:pic>
          <p:nvPicPr>
            <p:cNvPr id="454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4356109" y="29806"/>
              <a:ext cx="408945" cy="375045"/>
            </a:xfrm>
            <a:prstGeom prst="rect">
              <a:avLst/>
            </a:prstGeom>
            <a:effectLst/>
          </p:spPr>
        </p:pic>
        <p:pic>
          <p:nvPicPr>
            <p:cNvPr id="456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623590" y="-13317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8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838194" y="-173914"/>
              <a:ext cx="286826" cy="602733"/>
            </a:xfrm>
            <a:prstGeom prst="rect">
              <a:avLst/>
            </a:prstGeom>
            <a:effectLst/>
          </p:spPr>
        </p:pic>
        <p:pic>
          <p:nvPicPr>
            <p:cNvPr id="460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5164201" y="43388"/>
              <a:ext cx="110155" cy="381782"/>
            </a:xfrm>
            <a:prstGeom prst="rect">
              <a:avLst/>
            </a:prstGeom>
            <a:effectLst/>
          </p:spPr>
        </p:pic>
        <p:pic>
          <p:nvPicPr>
            <p:cNvPr id="462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160054" y="-16712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64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5360536" y="-207868"/>
              <a:ext cx="334842" cy="653701"/>
            </a:xfrm>
            <a:prstGeom prst="rect">
              <a:avLst/>
            </a:prstGeom>
            <a:effectLst/>
          </p:spPr>
        </p:pic>
        <p:pic>
          <p:nvPicPr>
            <p:cNvPr id="466" name="Linea Linea" descr="Linea Line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5571642" y="-207868"/>
              <a:ext cx="89782" cy="164480"/>
            </a:xfrm>
            <a:prstGeom prst="rect">
              <a:avLst/>
            </a:prstGeom>
            <a:effectLst/>
          </p:spPr>
        </p:pic>
        <p:pic>
          <p:nvPicPr>
            <p:cNvPr id="468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5666712" y="-268984"/>
              <a:ext cx="350952" cy="999735"/>
            </a:xfrm>
            <a:prstGeom prst="rect">
              <a:avLst/>
            </a:prstGeom>
            <a:effectLst/>
          </p:spPr>
        </p:pic>
        <p:pic>
          <p:nvPicPr>
            <p:cNvPr id="470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1335800" y="664640"/>
              <a:ext cx="407398" cy="635271"/>
            </a:xfrm>
            <a:prstGeom prst="rect">
              <a:avLst/>
            </a:prstGeom>
            <a:effectLst/>
          </p:spPr>
        </p:pic>
        <p:pic>
          <p:nvPicPr>
            <p:cNvPr id="472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772969" y="850116"/>
              <a:ext cx="302973" cy="361439"/>
            </a:xfrm>
            <a:prstGeom prst="rect">
              <a:avLst/>
            </a:prstGeom>
            <a:effectLst/>
          </p:spPr>
        </p:pic>
        <p:pic>
          <p:nvPicPr>
            <p:cNvPr id="474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2034260" y="620596"/>
              <a:ext cx="218239" cy="620760"/>
            </a:xfrm>
            <a:prstGeom prst="rect">
              <a:avLst/>
            </a:prstGeom>
            <a:effectLst/>
          </p:spPr>
        </p:pic>
        <p:pic>
          <p:nvPicPr>
            <p:cNvPr id="476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2174164" y="634954"/>
              <a:ext cx="417870" cy="652633"/>
            </a:xfrm>
            <a:prstGeom prst="rect">
              <a:avLst/>
            </a:prstGeom>
            <a:effectLst/>
          </p:spPr>
        </p:pic>
        <p:pic>
          <p:nvPicPr>
            <p:cNvPr id="478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3154157" y="622364"/>
              <a:ext cx="354620" cy="916770"/>
            </a:xfrm>
            <a:prstGeom prst="rect">
              <a:avLst/>
            </a:prstGeom>
            <a:effectLst/>
          </p:spPr>
        </p:pic>
        <p:pic>
          <p:nvPicPr>
            <p:cNvPr id="480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3086251" y="971216"/>
              <a:ext cx="575650" cy="329952"/>
            </a:xfrm>
            <a:prstGeom prst="rect">
              <a:avLst/>
            </a:prstGeom>
            <a:effectLst/>
          </p:spPr>
        </p:pic>
        <p:pic>
          <p:nvPicPr>
            <p:cNvPr id="482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3599712" y="793425"/>
              <a:ext cx="126367" cy="127465"/>
            </a:xfrm>
            <a:prstGeom prst="rect">
              <a:avLst/>
            </a:prstGeom>
            <a:effectLst/>
          </p:spPr>
        </p:pic>
        <p:pic>
          <p:nvPicPr>
            <p:cNvPr id="484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3696648" y="905805"/>
              <a:ext cx="262296" cy="436592"/>
            </a:xfrm>
            <a:prstGeom prst="rect">
              <a:avLst/>
            </a:prstGeom>
            <a:effectLst/>
          </p:spPr>
        </p:pic>
        <p:pic>
          <p:nvPicPr>
            <p:cNvPr id="486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3962250" y="953340"/>
              <a:ext cx="80727" cy="347828"/>
            </a:xfrm>
            <a:prstGeom prst="rect">
              <a:avLst/>
            </a:prstGeom>
            <a:effectLst/>
          </p:spPr>
        </p:pic>
        <p:pic>
          <p:nvPicPr>
            <p:cNvPr id="488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971684" y="79715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90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4105540" y="932968"/>
              <a:ext cx="252072" cy="346567"/>
            </a:xfrm>
            <a:prstGeom prst="rect">
              <a:avLst/>
            </a:prstGeom>
            <a:effectLst/>
          </p:spPr>
        </p:pic>
        <p:pic>
          <p:nvPicPr>
            <p:cNvPr id="492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4306542" y="945242"/>
              <a:ext cx="281954" cy="396670"/>
            </a:xfrm>
            <a:prstGeom prst="rect">
              <a:avLst/>
            </a:prstGeom>
            <a:effectLst/>
          </p:spPr>
        </p:pic>
        <p:pic>
          <p:nvPicPr>
            <p:cNvPr id="494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4979731" y="901278"/>
              <a:ext cx="369322" cy="321911"/>
            </a:xfrm>
            <a:prstGeom prst="rect">
              <a:avLst/>
            </a:prstGeom>
            <a:effectLst/>
          </p:spPr>
        </p:pic>
        <p:pic>
          <p:nvPicPr>
            <p:cNvPr id="496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5340759" y="654938"/>
              <a:ext cx="150898" cy="564742"/>
            </a:xfrm>
            <a:prstGeom prst="rect">
              <a:avLst/>
            </a:prstGeom>
            <a:effectLst/>
          </p:spPr>
        </p:pic>
        <p:pic>
          <p:nvPicPr>
            <p:cNvPr id="498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5451268" y="833720"/>
              <a:ext cx="393505" cy="354427"/>
            </a:xfrm>
            <a:prstGeom prst="rect">
              <a:avLst/>
            </a:prstGeom>
            <a:effectLst/>
          </p:spPr>
        </p:pic>
        <p:pic>
          <p:nvPicPr>
            <p:cNvPr id="500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5879808" y="803483"/>
              <a:ext cx="223011" cy="410403"/>
            </a:xfrm>
            <a:prstGeom prst="rect">
              <a:avLst/>
            </a:prstGeom>
            <a:effectLst/>
          </p:spPr>
        </p:pic>
        <p:pic>
          <p:nvPicPr>
            <p:cNvPr id="502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6144552" y="808647"/>
              <a:ext cx="236694" cy="376539"/>
            </a:xfrm>
            <a:prstGeom prst="rect">
              <a:avLst/>
            </a:prstGeom>
            <a:effectLst/>
          </p:spPr>
        </p:pic>
        <p:pic>
          <p:nvPicPr>
            <p:cNvPr id="504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6393315" y="824308"/>
              <a:ext cx="152799" cy="368209"/>
            </a:xfrm>
            <a:prstGeom prst="rect">
              <a:avLst/>
            </a:prstGeom>
            <a:effectLst/>
          </p:spPr>
        </p:pic>
        <p:pic>
          <p:nvPicPr>
            <p:cNvPr id="506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6477448" y="65455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08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6572001" y="837898"/>
              <a:ext cx="366072" cy="348734"/>
            </a:xfrm>
            <a:prstGeom prst="rect">
              <a:avLst/>
            </a:prstGeom>
            <a:effectLst/>
          </p:spPr>
        </p:pic>
        <p:pic>
          <p:nvPicPr>
            <p:cNvPr id="510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6782631" y="844430"/>
              <a:ext cx="508558" cy="425792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Industria…"/>
          <p:cNvSpPr txBox="1"/>
          <p:nvPr>
            <p:ph type="body" sz="half" idx="1"/>
          </p:nvPr>
        </p:nvSpPr>
        <p:spPr>
          <a:xfrm>
            <a:off x="546100" y="1308100"/>
            <a:ext cx="5054600" cy="8064500"/>
          </a:xfrm>
          <a:prstGeom prst="rect">
            <a:avLst/>
          </a:prstGeom>
        </p:spPr>
        <p:txBody>
          <a:bodyPr/>
          <a:lstStyle/>
          <a:p>
            <a:pPr marL="312821" indent="-312821">
              <a:buBlip>
                <a:blip r:embed="rId2"/>
              </a:buBlip>
              <a:defRPr sz="24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Industria</a:t>
            </a:r>
          </a:p>
          <a:p>
            <a:pPr marL="312821" indent="-312821">
              <a:buBlip>
                <a:blip r:embed="rId2"/>
              </a:buBlip>
              <a:defRPr sz="24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Spettroscopia </a:t>
            </a:r>
          </a:p>
          <a:p>
            <a:pPr marL="312821" indent="-312821">
              <a:buBlip>
                <a:blip r:embed="rId2"/>
              </a:buBlip>
              <a:defRPr sz="24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Medicina</a:t>
            </a:r>
          </a:p>
          <a:p>
            <a:pPr marL="312821" indent="-312821">
              <a:buBlip>
                <a:blip r:embed="rId2"/>
              </a:buBlip>
              <a:defRPr sz="24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Microscopia</a:t>
            </a:r>
          </a:p>
          <a:p>
            <a:pPr marL="312821" indent="-312821">
              <a:buBlip>
                <a:blip r:embed="rId2"/>
              </a:buBlip>
              <a:defRPr sz="24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Informatica</a:t>
            </a:r>
          </a:p>
          <a:p>
            <a:pPr marL="312821" indent="-312821">
              <a:buBlip>
                <a:blip r:embed="rId2"/>
              </a:buBlip>
              <a:defRPr sz="24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Elettronica</a:t>
            </a:r>
          </a:p>
          <a:p>
            <a:pPr marL="312821" indent="-312821">
              <a:buBlip>
                <a:blip r:embed="rId2"/>
              </a:buBlip>
              <a:defRPr sz="24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Navigazione</a:t>
            </a:r>
          </a:p>
          <a:p>
            <a:pPr marL="312821" indent="-312821">
              <a:buBlip>
                <a:blip r:embed="rId2"/>
              </a:buBlip>
              <a:defRPr sz="24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Energia</a:t>
            </a:r>
          </a:p>
          <a:p>
            <a:pPr marL="312821" indent="-312821">
              <a:buBlip>
                <a:blip r:embed="rId2"/>
              </a:buBlip>
              <a:defRPr sz="24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Materiali</a:t>
            </a:r>
          </a:p>
        </p:txBody>
      </p:sp>
      <p:pic>
        <p:nvPicPr>
          <p:cNvPr id="515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25496">
            <a:off x="6544395" y="3050110"/>
            <a:ext cx="4114801" cy="3138135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grpSp>
        <p:nvGrpSpPr>
          <p:cNvPr id="544" name="Disegno"/>
          <p:cNvGrpSpPr/>
          <p:nvPr/>
        </p:nvGrpSpPr>
        <p:grpSpPr>
          <a:xfrm>
            <a:off x="2523814" y="294643"/>
            <a:ext cx="5534088" cy="1052767"/>
            <a:chOff x="-212198" y="-38100"/>
            <a:chExt cx="5534087" cy="1052765"/>
          </a:xfrm>
        </p:grpSpPr>
        <p:pic>
          <p:nvPicPr>
            <p:cNvPr id="516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212199" y="-38101"/>
              <a:ext cx="379958" cy="722446"/>
            </a:xfrm>
            <a:prstGeom prst="rect">
              <a:avLst/>
            </a:prstGeom>
            <a:effectLst/>
          </p:spPr>
        </p:pic>
        <p:pic>
          <p:nvPicPr>
            <p:cNvPr id="518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75690" y="11129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20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86627" y="373868"/>
              <a:ext cx="191643" cy="317767"/>
            </a:xfrm>
            <a:prstGeom prst="rect">
              <a:avLst/>
            </a:prstGeom>
            <a:effectLst/>
          </p:spPr>
        </p:pic>
        <p:pic>
          <p:nvPicPr>
            <p:cNvPr id="522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39177" y="348443"/>
              <a:ext cx="656020" cy="369770"/>
            </a:xfrm>
            <a:prstGeom prst="rect">
              <a:avLst/>
            </a:prstGeom>
            <a:effectLst/>
          </p:spPr>
        </p:pic>
        <p:pic>
          <p:nvPicPr>
            <p:cNvPr id="524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637518" y="315015"/>
              <a:ext cx="310704" cy="346867"/>
            </a:xfrm>
            <a:prstGeom prst="rect">
              <a:avLst/>
            </a:prstGeom>
            <a:effectLst/>
          </p:spPr>
        </p:pic>
        <p:pic>
          <p:nvPicPr>
            <p:cNvPr id="526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895172" y="321329"/>
              <a:ext cx="445607" cy="358801"/>
            </a:xfrm>
            <a:prstGeom prst="rect">
              <a:avLst/>
            </a:prstGeom>
            <a:effectLst/>
          </p:spPr>
        </p:pic>
        <p:pic>
          <p:nvPicPr>
            <p:cNvPr id="528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943646" y="294643"/>
              <a:ext cx="96573" cy="720023"/>
            </a:xfrm>
            <a:prstGeom prst="rect">
              <a:avLst/>
            </a:prstGeom>
            <a:effectLst/>
          </p:spPr>
        </p:pic>
        <p:pic>
          <p:nvPicPr>
            <p:cNvPr id="530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855367" y="343191"/>
              <a:ext cx="339485" cy="367188"/>
            </a:xfrm>
            <a:prstGeom prst="rect">
              <a:avLst/>
            </a:prstGeom>
            <a:effectLst/>
          </p:spPr>
        </p:pic>
        <p:pic>
          <p:nvPicPr>
            <p:cNvPr id="532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191413" y="407454"/>
              <a:ext cx="466759" cy="351061"/>
            </a:xfrm>
            <a:prstGeom prst="rect">
              <a:avLst/>
            </a:prstGeom>
            <a:effectLst/>
          </p:spPr>
        </p:pic>
        <p:pic>
          <p:nvPicPr>
            <p:cNvPr id="534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622715" y="389713"/>
              <a:ext cx="266340" cy="361410"/>
            </a:xfrm>
            <a:prstGeom prst="rect">
              <a:avLst/>
            </a:prstGeom>
            <a:effectLst/>
          </p:spPr>
        </p:pic>
        <p:pic>
          <p:nvPicPr>
            <p:cNvPr id="536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000730" y="138457"/>
              <a:ext cx="132790" cy="602573"/>
            </a:xfrm>
            <a:prstGeom prst="rect">
              <a:avLst/>
            </a:prstGeom>
            <a:effectLst/>
          </p:spPr>
        </p:pic>
        <p:pic>
          <p:nvPicPr>
            <p:cNvPr id="538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141694" y="367583"/>
              <a:ext cx="487547" cy="383540"/>
            </a:xfrm>
            <a:prstGeom prst="rect">
              <a:avLst/>
            </a:prstGeom>
            <a:effectLst/>
          </p:spPr>
        </p:pic>
        <p:pic>
          <p:nvPicPr>
            <p:cNvPr id="540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650372" y="294643"/>
              <a:ext cx="325193" cy="452288"/>
            </a:xfrm>
            <a:prstGeom prst="rect">
              <a:avLst/>
            </a:prstGeom>
            <a:effectLst/>
          </p:spPr>
        </p:pic>
        <p:pic>
          <p:nvPicPr>
            <p:cNvPr id="542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899364" y="343404"/>
              <a:ext cx="422526" cy="39464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Industria…"/>
          <p:cNvSpPr txBox="1"/>
          <p:nvPr>
            <p:ph type="body" sz="half" idx="1"/>
          </p:nvPr>
        </p:nvSpPr>
        <p:spPr>
          <a:xfrm>
            <a:off x="546100" y="1308100"/>
            <a:ext cx="5054600" cy="8064500"/>
          </a:xfrm>
          <a:prstGeom prst="rect">
            <a:avLst/>
          </a:prstGeom>
        </p:spPr>
        <p:txBody>
          <a:bodyPr/>
          <a:lstStyle/>
          <a:p>
            <a:pPr marL="312821" indent="-312821">
              <a:buBlip>
                <a:blip r:embed="rId2"/>
              </a:buBlip>
              <a:defRPr sz="24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Industria</a:t>
            </a:r>
          </a:p>
          <a:p>
            <a:pPr marL="312821" indent="-312821">
              <a:buBlip>
                <a:blip r:embed="rId2"/>
              </a:buBlip>
              <a:defRPr sz="24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Spettroscopia </a:t>
            </a:r>
          </a:p>
          <a:p>
            <a:pPr marL="312821" indent="-312821">
              <a:buBlip>
                <a:blip r:embed="rId2"/>
              </a:buBlip>
              <a:defRPr sz="24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Medicina</a:t>
            </a:r>
          </a:p>
          <a:p>
            <a:pPr marL="312821" indent="-312821">
              <a:buBlip>
                <a:blip r:embed="rId2"/>
              </a:buBlip>
              <a:defRPr sz="24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Microscopia</a:t>
            </a:r>
          </a:p>
          <a:p>
            <a:pPr marL="312821" indent="-312821">
              <a:buBlip>
                <a:blip r:embed="rId2"/>
              </a:buBlip>
              <a:defRPr sz="24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Informatica</a:t>
            </a:r>
          </a:p>
          <a:p>
            <a:pPr marL="312821" indent="-312821">
              <a:buBlip>
                <a:blip r:embed="rId2"/>
              </a:buBlip>
              <a:defRPr sz="24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Elettronica</a:t>
            </a:r>
          </a:p>
          <a:p>
            <a:pPr marL="312821" indent="-312821">
              <a:buBlip>
                <a:blip r:embed="rId2"/>
              </a:buBlip>
              <a:defRPr sz="24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Navigazione</a:t>
            </a:r>
          </a:p>
          <a:p>
            <a:pPr marL="312821" indent="-312821">
              <a:buBlip>
                <a:blip r:embed="rId2"/>
              </a:buBlip>
              <a:defRPr sz="24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Energia</a:t>
            </a:r>
          </a:p>
          <a:p>
            <a:pPr marL="312821" indent="-312821">
              <a:buBlip>
                <a:blip r:embed="rId2"/>
              </a:buBlip>
              <a:defRPr sz="24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Materiali</a:t>
            </a:r>
          </a:p>
        </p:txBody>
      </p:sp>
      <p:pic>
        <p:nvPicPr>
          <p:cNvPr id="547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25496">
            <a:off x="6544395" y="3050110"/>
            <a:ext cx="4114801" cy="3138135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grpSp>
        <p:nvGrpSpPr>
          <p:cNvPr id="576" name="Disegno"/>
          <p:cNvGrpSpPr/>
          <p:nvPr/>
        </p:nvGrpSpPr>
        <p:grpSpPr>
          <a:xfrm>
            <a:off x="2523814" y="294643"/>
            <a:ext cx="5534088" cy="1052767"/>
            <a:chOff x="-212198" y="-38100"/>
            <a:chExt cx="5534087" cy="1052765"/>
          </a:xfrm>
        </p:grpSpPr>
        <p:pic>
          <p:nvPicPr>
            <p:cNvPr id="548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212199" y="-38101"/>
              <a:ext cx="379958" cy="722446"/>
            </a:xfrm>
            <a:prstGeom prst="rect">
              <a:avLst/>
            </a:prstGeom>
            <a:effectLst/>
          </p:spPr>
        </p:pic>
        <p:pic>
          <p:nvPicPr>
            <p:cNvPr id="550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75690" y="11129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52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86627" y="373868"/>
              <a:ext cx="191643" cy="317767"/>
            </a:xfrm>
            <a:prstGeom prst="rect">
              <a:avLst/>
            </a:prstGeom>
            <a:effectLst/>
          </p:spPr>
        </p:pic>
        <p:pic>
          <p:nvPicPr>
            <p:cNvPr id="554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39177" y="348443"/>
              <a:ext cx="656020" cy="369770"/>
            </a:xfrm>
            <a:prstGeom prst="rect">
              <a:avLst/>
            </a:prstGeom>
            <a:effectLst/>
          </p:spPr>
        </p:pic>
        <p:pic>
          <p:nvPicPr>
            <p:cNvPr id="556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637518" y="315015"/>
              <a:ext cx="310704" cy="346867"/>
            </a:xfrm>
            <a:prstGeom prst="rect">
              <a:avLst/>
            </a:prstGeom>
            <a:effectLst/>
          </p:spPr>
        </p:pic>
        <p:pic>
          <p:nvPicPr>
            <p:cNvPr id="558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895172" y="321329"/>
              <a:ext cx="445607" cy="358801"/>
            </a:xfrm>
            <a:prstGeom prst="rect">
              <a:avLst/>
            </a:prstGeom>
            <a:effectLst/>
          </p:spPr>
        </p:pic>
        <p:pic>
          <p:nvPicPr>
            <p:cNvPr id="560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943646" y="294643"/>
              <a:ext cx="96573" cy="720023"/>
            </a:xfrm>
            <a:prstGeom prst="rect">
              <a:avLst/>
            </a:prstGeom>
            <a:effectLst/>
          </p:spPr>
        </p:pic>
        <p:pic>
          <p:nvPicPr>
            <p:cNvPr id="562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855367" y="343191"/>
              <a:ext cx="339485" cy="367188"/>
            </a:xfrm>
            <a:prstGeom prst="rect">
              <a:avLst/>
            </a:prstGeom>
            <a:effectLst/>
          </p:spPr>
        </p:pic>
        <p:pic>
          <p:nvPicPr>
            <p:cNvPr id="564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191413" y="407454"/>
              <a:ext cx="466759" cy="351061"/>
            </a:xfrm>
            <a:prstGeom prst="rect">
              <a:avLst/>
            </a:prstGeom>
            <a:effectLst/>
          </p:spPr>
        </p:pic>
        <p:pic>
          <p:nvPicPr>
            <p:cNvPr id="566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622715" y="389713"/>
              <a:ext cx="266340" cy="361410"/>
            </a:xfrm>
            <a:prstGeom prst="rect">
              <a:avLst/>
            </a:prstGeom>
            <a:effectLst/>
          </p:spPr>
        </p:pic>
        <p:pic>
          <p:nvPicPr>
            <p:cNvPr id="568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000730" y="138457"/>
              <a:ext cx="132790" cy="602573"/>
            </a:xfrm>
            <a:prstGeom prst="rect">
              <a:avLst/>
            </a:prstGeom>
            <a:effectLst/>
          </p:spPr>
        </p:pic>
        <p:pic>
          <p:nvPicPr>
            <p:cNvPr id="570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141694" y="367583"/>
              <a:ext cx="487547" cy="383540"/>
            </a:xfrm>
            <a:prstGeom prst="rect">
              <a:avLst/>
            </a:prstGeom>
            <a:effectLst/>
          </p:spPr>
        </p:pic>
        <p:pic>
          <p:nvPicPr>
            <p:cNvPr id="572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650372" y="294643"/>
              <a:ext cx="325193" cy="452288"/>
            </a:xfrm>
            <a:prstGeom prst="rect">
              <a:avLst/>
            </a:prstGeom>
            <a:effectLst/>
          </p:spPr>
        </p:pic>
        <p:pic>
          <p:nvPicPr>
            <p:cNvPr id="57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899364" y="343404"/>
              <a:ext cx="422526" cy="394646"/>
            </a:xfrm>
            <a:prstGeom prst="rect">
              <a:avLst/>
            </a:prstGeom>
            <a:effectLst/>
          </p:spPr>
        </p:pic>
      </p:grpSp>
      <p:grpSp>
        <p:nvGrpSpPr>
          <p:cNvPr id="625" name="Disegno"/>
          <p:cNvGrpSpPr/>
          <p:nvPr/>
        </p:nvGrpSpPr>
        <p:grpSpPr>
          <a:xfrm>
            <a:off x="4650773" y="7088391"/>
            <a:ext cx="6578380" cy="924572"/>
            <a:chOff x="-115654" y="-157271"/>
            <a:chExt cx="6578379" cy="924570"/>
          </a:xfrm>
        </p:grpSpPr>
        <p:pic>
          <p:nvPicPr>
            <p:cNvPr id="57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-37465" y="-38101"/>
              <a:ext cx="107890" cy="526650"/>
            </a:xfrm>
            <a:prstGeom prst="rect">
              <a:avLst/>
            </a:prstGeom>
            <a:effectLst/>
          </p:spPr>
        </p:pic>
        <p:pic>
          <p:nvPicPr>
            <p:cNvPr id="57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-115655" y="-78390"/>
              <a:ext cx="424128" cy="102909"/>
            </a:xfrm>
            <a:prstGeom prst="rect">
              <a:avLst/>
            </a:prstGeom>
            <a:effectLst/>
          </p:spPr>
        </p:pic>
        <p:pic>
          <p:nvPicPr>
            <p:cNvPr id="58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-71419" y="111295"/>
              <a:ext cx="361410" cy="402154"/>
            </a:xfrm>
            <a:prstGeom prst="rect">
              <a:avLst/>
            </a:prstGeom>
            <a:effectLst/>
          </p:spPr>
        </p:pic>
        <p:pic>
          <p:nvPicPr>
            <p:cNvPr id="583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00992" y="2980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85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55087" y="-112798"/>
              <a:ext cx="138625" cy="602714"/>
            </a:xfrm>
            <a:prstGeom prst="rect">
              <a:avLst/>
            </a:prstGeom>
            <a:effectLst/>
          </p:spPr>
        </p:pic>
        <p:pic>
          <p:nvPicPr>
            <p:cNvPr id="587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75135" y="140694"/>
              <a:ext cx="319208" cy="332011"/>
            </a:xfrm>
            <a:prstGeom prst="rect">
              <a:avLst/>
            </a:prstGeom>
            <a:effectLst/>
          </p:spPr>
        </p:pic>
        <p:pic>
          <p:nvPicPr>
            <p:cNvPr id="589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809107" y="96509"/>
              <a:ext cx="310977" cy="431827"/>
            </a:xfrm>
            <a:prstGeom prst="rect">
              <a:avLst/>
            </a:prstGeom>
            <a:effectLst/>
          </p:spPr>
        </p:pic>
        <p:pic>
          <p:nvPicPr>
            <p:cNvPr id="591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089789" y="224100"/>
              <a:ext cx="325976" cy="272617"/>
            </a:xfrm>
            <a:prstGeom prst="rect">
              <a:avLst/>
            </a:prstGeom>
            <a:effectLst/>
          </p:spPr>
        </p:pic>
        <p:pic>
          <p:nvPicPr>
            <p:cNvPr id="59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436114" y="-96953"/>
              <a:ext cx="171270" cy="864253"/>
            </a:xfrm>
            <a:prstGeom prst="rect">
              <a:avLst/>
            </a:prstGeom>
            <a:effectLst/>
          </p:spPr>
        </p:pic>
        <p:pic>
          <p:nvPicPr>
            <p:cNvPr id="595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334254" y="192834"/>
              <a:ext cx="449688" cy="350041"/>
            </a:xfrm>
            <a:prstGeom prst="rect">
              <a:avLst/>
            </a:prstGeom>
            <a:effectLst/>
          </p:spPr>
        </p:pic>
        <p:pic>
          <p:nvPicPr>
            <p:cNvPr id="597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653416" y="-70507"/>
              <a:ext cx="144108" cy="142561"/>
            </a:xfrm>
            <a:prstGeom prst="rect">
              <a:avLst/>
            </a:prstGeom>
            <a:effectLst/>
          </p:spPr>
        </p:pic>
        <p:pic>
          <p:nvPicPr>
            <p:cNvPr id="599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824548" y="170713"/>
              <a:ext cx="373626" cy="403851"/>
            </a:xfrm>
            <a:prstGeom prst="rect">
              <a:avLst/>
            </a:prstGeom>
            <a:effectLst/>
          </p:spPr>
        </p:pic>
        <p:pic>
          <p:nvPicPr>
            <p:cNvPr id="601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2585402" y="-38101"/>
              <a:ext cx="380120" cy="583954"/>
            </a:xfrm>
            <a:prstGeom prst="rect">
              <a:avLst/>
            </a:prstGeom>
            <a:effectLst/>
          </p:spPr>
        </p:pic>
        <p:pic>
          <p:nvPicPr>
            <p:cNvPr id="603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2944659" y="251285"/>
              <a:ext cx="285700" cy="300272"/>
            </a:xfrm>
            <a:prstGeom prst="rect">
              <a:avLst/>
            </a:prstGeom>
            <a:effectLst/>
          </p:spPr>
        </p:pic>
        <p:pic>
          <p:nvPicPr>
            <p:cNvPr id="60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3154158" y="-157272"/>
              <a:ext cx="225595" cy="622586"/>
            </a:xfrm>
            <a:prstGeom prst="rect">
              <a:avLst/>
            </a:prstGeom>
            <a:effectLst/>
          </p:spPr>
        </p:pic>
        <p:pic>
          <p:nvPicPr>
            <p:cNvPr id="607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3337506" y="-139961"/>
              <a:ext cx="232387" cy="653700"/>
            </a:xfrm>
            <a:prstGeom prst="rect">
              <a:avLst/>
            </a:prstGeom>
            <a:effectLst/>
          </p:spPr>
        </p:pic>
        <p:pic>
          <p:nvPicPr>
            <p:cNvPr id="609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3509820" y="154511"/>
              <a:ext cx="379236" cy="379309"/>
            </a:xfrm>
            <a:prstGeom prst="rect">
              <a:avLst/>
            </a:prstGeom>
            <a:effectLst/>
          </p:spPr>
        </p:pic>
        <p:pic>
          <p:nvPicPr>
            <p:cNvPr id="611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4255265" y="-22256"/>
              <a:ext cx="461986" cy="594986"/>
            </a:xfrm>
            <a:prstGeom prst="rect">
              <a:avLst/>
            </a:prstGeom>
            <a:effectLst/>
          </p:spPr>
        </p:pic>
        <p:pic>
          <p:nvPicPr>
            <p:cNvPr id="61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4703071" y="171954"/>
              <a:ext cx="421889" cy="416192"/>
            </a:xfrm>
            <a:prstGeom prst="rect">
              <a:avLst/>
            </a:prstGeom>
            <a:effectLst/>
          </p:spPr>
        </p:pic>
        <p:pic>
          <p:nvPicPr>
            <p:cNvPr id="615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922380" y="1622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17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5133346" y="183584"/>
              <a:ext cx="650311" cy="414845"/>
            </a:xfrm>
            <a:prstGeom prst="rect">
              <a:avLst/>
            </a:prstGeom>
            <a:effectLst/>
          </p:spPr>
        </p:pic>
        <p:pic>
          <p:nvPicPr>
            <p:cNvPr id="619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680293" y="131521"/>
              <a:ext cx="313875" cy="461869"/>
            </a:xfrm>
            <a:prstGeom prst="rect">
              <a:avLst/>
            </a:prstGeom>
            <a:effectLst/>
          </p:spPr>
        </p:pic>
        <p:pic>
          <p:nvPicPr>
            <p:cNvPr id="621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5700665" y="281062"/>
              <a:ext cx="449689" cy="130526"/>
            </a:xfrm>
            <a:prstGeom prst="rect">
              <a:avLst/>
            </a:prstGeom>
            <a:effectLst/>
          </p:spPr>
        </p:pic>
        <p:pic>
          <p:nvPicPr>
            <p:cNvPr id="623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972863" y="113114"/>
              <a:ext cx="489863" cy="477452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7" name="Schermata 2014-03-02 alle 10.06.48.png" descr="Schermata 2014-03-02 alle 10.06.4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82713" y="6936788"/>
            <a:ext cx="9563447" cy="214630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pic>
        <p:nvPicPr>
          <p:cNvPr id="628" name="Schermata 2014-03-02 alle 10.07.52.png" descr="Schermata 2014-03-02 alle 10.07.5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8500" y="3287959"/>
            <a:ext cx="3695700" cy="260484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pic>
        <p:nvPicPr>
          <p:cNvPr id="629" name="Schermata 2014-03-02 alle 10.17.40.png" descr="Schermata 2014-03-02 alle 10.17.40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182186" y="1915111"/>
            <a:ext cx="2794001" cy="413267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pic>
        <p:nvPicPr>
          <p:cNvPr id="630" name="Schermata 2014-03-02 alle 10.25.24.png" descr="Schermata 2014-03-02 alle 10.25.24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181600" y="4284204"/>
            <a:ext cx="3695700" cy="224359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grpSp>
        <p:nvGrpSpPr>
          <p:cNvPr id="681" name="Disegno"/>
          <p:cNvGrpSpPr/>
          <p:nvPr/>
        </p:nvGrpSpPr>
        <p:grpSpPr>
          <a:xfrm>
            <a:off x="866073" y="303525"/>
            <a:ext cx="9602523" cy="1091245"/>
            <a:chOff x="-185848" y="-171822"/>
            <a:chExt cx="9602522" cy="1091243"/>
          </a:xfrm>
        </p:grpSpPr>
        <p:pic>
          <p:nvPicPr>
            <p:cNvPr id="631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-185849" y="-38100"/>
              <a:ext cx="407933" cy="717582"/>
            </a:xfrm>
            <a:prstGeom prst="rect">
              <a:avLst/>
            </a:prstGeom>
            <a:effectLst/>
          </p:spPr>
        </p:pic>
        <p:pic>
          <p:nvPicPr>
            <p:cNvPr id="633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61325" y="98233"/>
              <a:ext cx="103364" cy="137087"/>
            </a:xfrm>
            <a:prstGeom prst="rect">
              <a:avLst/>
            </a:prstGeom>
            <a:effectLst/>
          </p:spPr>
        </p:pic>
        <p:pic>
          <p:nvPicPr>
            <p:cNvPr id="635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81697" y="362550"/>
              <a:ext cx="157689" cy="285247"/>
            </a:xfrm>
            <a:prstGeom prst="rect">
              <a:avLst/>
            </a:prstGeom>
            <a:effectLst/>
          </p:spPr>
        </p:pic>
        <p:pic>
          <p:nvPicPr>
            <p:cNvPr id="637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925364" y="264967"/>
              <a:ext cx="507996" cy="376977"/>
            </a:xfrm>
            <a:prstGeom prst="rect">
              <a:avLst/>
            </a:prstGeom>
            <a:effectLst/>
          </p:spPr>
        </p:pic>
        <p:pic>
          <p:nvPicPr>
            <p:cNvPr id="639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471432" y="262709"/>
              <a:ext cx="236964" cy="361799"/>
            </a:xfrm>
            <a:prstGeom prst="rect">
              <a:avLst/>
            </a:prstGeom>
            <a:effectLst/>
          </p:spPr>
        </p:pic>
        <p:pic>
          <p:nvPicPr>
            <p:cNvPr id="641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744829" y="285666"/>
              <a:ext cx="412601" cy="389892"/>
            </a:xfrm>
            <a:prstGeom prst="rect">
              <a:avLst/>
            </a:prstGeom>
            <a:effectLst/>
          </p:spPr>
        </p:pic>
        <p:pic>
          <p:nvPicPr>
            <p:cNvPr id="643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644856" y="36597"/>
              <a:ext cx="144108" cy="613873"/>
            </a:xfrm>
            <a:prstGeom prst="rect">
              <a:avLst/>
            </a:prstGeom>
            <a:effectLst/>
          </p:spPr>
        </p:pic>
        <p:pic>
          <p:nvPicPr>
            <p:cNvPr id="645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663380" y="7171"/>
              <a:ext cx="383059" cy="588054"/>
            </a:xfrm>
            <a:prstGeom prst="rect">
              <a:avLst/>
            </a:prstGeom>
            <a:effectLst/>
          </p:spPr>
        </p:pic>
        <p:pic>
          <p:nvPicPr>
            <p:cNvPr id="647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086341" y="155537"/>
              <a:ext cx="344640" cy="438389"/>
            </a:xfrm>
            <a:prstGeom prst="rect">
              <a:avLst/>
            </a:prstGeom>
            <a:effectLst/>
          </p:spPr>
        </p:pic>
        <p:pic>
          <p:nvPicPr>
            <p:cNvPr id="649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493692" y="43388"/>
              <a:ext cx="80210" cy="537968"/>
            </a:xfrm>
            <a:prstGeom prst="rect">
              <a:avLst/>
            </a:prstGeom>
            <a:effectLst/>
          </p:spPr>
        </p:pic>
        <p:pic>
          <p:nvPicPr>
            <p:cNvPr id="651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473320" y="-93634"/>
              <a:ext cx="414826" cy="705301"/>
            </a:xfrm>
            <a:prstGeom prst="rect">
              <a:avLst/>
            </a:prstGeom>
            <a:effectLst/>
          </p:spPr>
        </p:pic>
        <p:pic>
          <p:nvPicPr>
            <p:cNvPr id="653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322156" y="172411"/>
              <a:ext cx="142277" cy="747011"/>
            </a:xfrm>
            <a:prstGeom prst="rect">
              <a:avLst/>
            </a:prstGeom>
            <a:effectLst/>
          </p:spPr>
        </p:pic>
        <p:pic>
          <p:nvPicPr>
            <p:cNvPr id="655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261040" y="234110"/>
              <a:ext cx="358032" cy="395327"/>
            </a:xfrm>
            <a:prstGeom prst="rect">
              <a:avLst/>
            </a:prstGeom>
            <a:effectLst/>
          </p:spPr>
        </p:pic>
        <p:pic>
          <p:nvPicPr>
            <p:cNvPr id="657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603212" y="261705"/>
              <a:ext cx="426679" cy="367185"/>
            </a:xfrm>
            <a:prstGeom prst="rect">
              <a:avLst/>
            </a:prstGeom>
            <a:effectLst/>
          </p:spPr>
        </p:pic>
        <p:pic>
          <p:nvPicPr>
            <p:cNvPr id="659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994434" y="177406"/>
              <a:ext cx="259549" cy="443627"/>
            </a:xfrm>
            <a:prstGeom prst="rect">
              <a:avLst/>
            </a:prstGeom>
            <a:effectLst/>
          </p:spPr>
        </p:pic>
        <p:pic>
          <p:nvPicPr>
            <p:cNvPr id="661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266564" y="-58473"/>
              <a:ext cx="184350" cy="668620"/>
            </a:xfrm>
            <a:prstGeom prst="rect">
              <a:avLst/>
            </a:prstGeom>
            <a:effectLst/>
          </p:spPr>
        </p:pic>
        <p:pic>
          <p:nvPicPr>
            <p:cNvPr id="663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383659" y="234036"/>
              <a:ext cx="440742" cy="359133"/>
            </a:xfrm>
            <a:prstGeom prst="rect">
              <a:avLst/>
            </a:prstGeom>
            <a:effectLst/>
          </p:spPr>
        </p:pic>
        <p:pic>
          <p:nvPicPr>
            <p:cNvPr id="665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817769" y="185992"/>
              <a:ext cx="312213" cy="453923"/>
            </a:xfrm>
            <a:prstGeom prst="rect">
              <a:avLst/>
            </a:prstGeom>
            <a:effectLst/>
          </p:spPr>
        </p:pic>
        <p:pic>
          <p:nvPicPr>
            <p:cNvPr id="667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035093" y="275560"/>
              <a:ext cx="393679" cy="399697"/>
            </a:xfrm>
            <a:prstGeom prst="rect">
              <a:avLst/>
            </a:prstGeom>
            <a:effectLst/>
          </p:spPr>
        </p:pic>
        <p:pic>
          <p:nvPicPr>
            <p:cNvPr id="669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996069" y="-171823"/>
              <a:ext cx="424143" cy="876593"/>
            </a:xfrm>
            <a:prstGeom prst="rect">
              <a:avLst/>
            </a:prstGeom>
            <a:effectLst/>
          </p:spPr>
        </p:pic>
        <p:pic>
          <p:nvPicPr>
            <p:cNvPr id="671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7577993" y="-146751"/>
              <a:ext cx="282345" cy="699898"/>
            </a:xfrm>
            <a:prstGeom prst="rect">
              <a:avLst/>
            </a:prstGeom>
            <a:effectLst/>
          </p:spPr>
        </p:pic>
        <p:pic>
          <p:nvPicPr>
            <p:cNvPr id="673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7901623" y="226086"/>
              <a:ext cx="347053" cy="321356"/>
            </a:xfrm>
            <a:prstGeom prst="rect">
              <a:avLst/>
            </a:prstGeom>
            <a:effectLst/>
          </p:spPr>
        </p:pic>
        <p:pic>
          <p:nvPicPr>
            <p:cNvPr id="675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8302116" y="185992"/>
              <a:ext cx="291188" cy="350092"/>
            </a:xfrm>
            <a:prstGeom prst="rect">
              <a:avLst/>
            </a:prstGeom>
            <a:effectLst/>
          </p:spPr>
        </p:pic>
        <p:pic>
          <p:nvPicPr>
            <p:cNvPr id="677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8628533" y="204087"/>
              <a:ext cx="312794" cy="410781"/>
            </a:xfrm>
            <a:prstGeom prst="rect">
              <a:avLst/>
            </a:prstGeom>
            <a:effectLst/>
          </p:spPr>
        </p:pic>
        <p:pic>
          <p:nvPicPr>
            <p:cNvPr id="679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9068846" y="-119589"/>
              <a:ext cx="347828" cy="93182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3" name="Schermata 2014-03-02 alle 11.47.28.png" descr="Schermata 2014-03-02 alle 11.47.2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64299" y="2574294"/>
            <a:ext cx="5765801" cy="583310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sp>
        <p:nvSpPr>
          <p:cNvPr id="684" name="Light…"/>
          <p:cNvSpPr txBox="1"/>
          <p:nvPr/>
        </p:nvSpPr>
        <p:spPr>
          <a:xfrm>
            <a:off x="476619" y="3785454"/>
            <a:ext cx="4954660" cy="3829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800">
                <a:solidFill>
                  <a:srgbClr val="D6D6D6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Light</a:t>
            </a:r>
          </a:p>
          <a:p>
            <a:pPr algn="l">
              <a:defRPr sz="3800">
                <a:solidFill>
                  <a:srgbClr val="D6D6D6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Amplification</a:t>
            </a:r>
          </a:p>
          <a:p>
            <a:pPr algn="l">
              <a:defRPr sz="3800">
                <a:solidFill>
                  <a:srgbClr val="D6D6D6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by</a:t>
            </a:r>
          </a:p>
          <a:p>
            <a:pPr algn="l">
              <a:defRPr sz="3800">
                <a:solidFill>
                  <a:srgbClr val="D6D6D6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Stimulated</a:t>
            </a:r>
          </a:p>
          <a:p>
            <a:pPr algn="l">
              <a:defRPr sz="3800">
                <a:solidFill>
                  <a:srgbClr val="D6D6D6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Emission</a:t>
            </a:r>
          </a:p>
          <a:p>
            <a:pPr algn="l">
              <a:defRPr sz="3800">
                <a:solidFill>
                  <a:srgbClr val="D6D6D6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of Radiation</a:t>
            </a:r>
          </a:p>
        </p:txBody>
      </p:sp>
      <p:grpSp>
        <p:nvGrpSpPr>
          <p:cNvPr id="715" name="Disegno"/>
          <p:cNvGrpSpPr/>
          <p:nvPr/>
        </p:nvGrpSpPr>
        <p:grpSpPr>
          <a:xfrm>
            <a:off x="1720687" y="769991"/>
            <a:ext cx="3064104" cy="765734"/>
            <a:chOff x="-37465" y="-38099"/>
            <a:chExt cx="3064102" cy="765732"/>
          </a:xfrm>
        </p:grpSpPr>
        <p:pic>
          <p:nvPicPr>
            <p:cNvPr id="685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7466" y="-38100"/>
              <a:ext cx="191643" cy="729316"/>
            </a:xfrm>
            <a:prstGeom prst="rect">
              <a:avLst/>
            </a:prstGeom>
            <a:effectLst/>
          </p:spPr>
        </p:pic>
        <p:pic>
          <p:nvPicPr>
            <p:cNvPr id="687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40953" y="206364"/>
              <a:ext cx="103363" cy="492697"/>
            </a:xfrm>
            <a:prstGeom prst="rect">
              <a:avLst/>
            </a:prstGeom>
            <a:effectLst/>
          </p:spPr>
        </p:pic>
        <p:pic>
          <p:nvPicPr>
            <p:cNvPr id="689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27371" y="206364"/>
              <a:ext cx="347829" cy="420707"/>
            </a:xfrm>
            <a:prstGeom prst="rect">
              <a:avLst/>
            </a:prstGeom>
            <a:effectLst/>
          </p:spPr>
        </p:pic>
        <p:pic>
          <p:nvPicPr>
            <p:cNvPr id="691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75557" y="138457"/>
              <a:ext cx="113851" cy="517052"/>
            </a:xfrm>
            <a:prstGeom prst="rect">
              <a:avLst/>
            </a:prstGeom>
            <a:effectLst/>
          </p:spPr>
        </p:pic>
        <p:pic>
          <p:nvPicPr>
            <p:cNvPr id="693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634813" y="165620"/>
              <a:ext cx="315028" cy="562013"/>
            </a:xfrm>
            <a:prstGeom prst="rect">
              <a:avLst/>
            </a:prstGeom>
            <a:effectLst/>
          </p:spPr>
        </p:pic>
        <p:pic>
          <p:nvPicPr>
            <p:cNvPr id="695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987928" y="199574"/>
              <a:ext cx="327457" cy="513885"/>
            </a:xfrm>
            <a:prstGeom prst="rect">
              <a:avLst/>
            </a:prstGeom>
            <a:effectLst/>
          </p:spPr>
        </p:pic>
        <p:pic>
          <p:nvPicPr>
            <p:cNvPr id="697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400950" y="181465"/>
              <a:ext cx="250857" cy="436107"/>
            </a:xfrm>
            <a:prstGeom prst="rect">
              <a:avLst/>
            </a:prstGeom>
            <a:effectLst/>
          </p:spPr>
        </p:pic>
        <p:pic>
          <p:nvPicPr>
            <p:cNvPr id="699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599090" y="179202"/>
              <a:ext cx="381782" cy="103363"/>
            </a:xfrm>
            <a:prstGeom prst="rect">
              <a:avLst/>
            </a:prstGeom>
            <a:effectLst/>
          </p:spPr>
        </p:pic>
        <p:pic>
          <p:nvPicPr>
            <p:cNvPr id="701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796020" y="213155"/>
              <a:ext cx="96573" cy="436107"/>
            </a:xfrm>
            <a:prstGeom prst="rect">
              <a:avLst/>
            </a:prstGeom>
            <a:effectLst/>
          </p:spPr>
        </p:pic>
        <p:pic>
          <p:nvPicPr>
            <p:cNvPr id="703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054066" y="165620"/>
              <a:ext cx="96573" cy="522360"/>
            </a:xfrm>
            <a:prstGeom prst="rect">
              <a:avLst/>
            </a:prstGeom>
            <a:effectLst/>
          </p:spPr>
        </p:pic>
        <p:pic>
          <p:nvPicPr>
            <p:cNvPr id="705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040485" y="188256"/>
              <a:ext cx="388572" cy="447425"/>
            </a:xfrm>
            <a:prstGeom prst="rect">
              <a:avLst/>
            </a:prstGeom>
            <a:effectLst/>
          </p:spPr>
        </p:pic>
        <p:pic>
          <p:nvPicPr>
            <p:cNvPr id="707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427554" y="192783"/>
              <a:ext cx="144108" cy="442898"/>
            </a:xfrm>
            <a:prstGeom prst="rect">
              <a:avLst/>
            </a:prstGeom>
            <a:effectLst/>
          </p:spPr>
        </p:pic>
        <p:pic>
          <p:nvPicPr>
            <p:cNvPr id="709" name="Linea Linea" descr="Linea Line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436989" y="1622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11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620824" y="160144"/>
              <a:ext cx="405814" cy="524182"/>
            </a:xfrm>
            <a:prstGeom prst="rect">
              <a:avLst/>
            </a:prstGeom>
            <a:effectLst/>
          </p:spPr>
        </p:pic>
        <p:pic>
          <p:nvPicPr>
            <p:cNvPr id="713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685600" y="389713"/>
              <a:ext cx="334247" cy="11015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Atomica…"/>
          <p:cNvSpPr txBox="1"/>
          <p:nvPr/>
        </p:nvSpPr>
        <p:spPr>
          <a:xfrm>
            <a:off x="731232" y="1729994"/>
            <a:ext cx="4710619" cy="2585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3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Atomica</a:t>
            </a:r>
          </a:p>
          <a:p>
            <a:pPr algn="l">
              <a:defRPr sz="33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Molecolare</a:t>
            </a:r>
          </a:p>
          <a:p>
            <a:pPr algn="l">
              <a:defRPr sz="33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Nucleare</a:t>
            </a:r>
          </a:p>
          <a:p>
            <a:pPr algn="l">
              <a:defRPr sz="33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Subnucleare</a:t>
            </a:r>
          </a:p>
        </p:txBody>
      </p:sp>
      <p:pic>
        <p:nvPicPr>
          <p:cNvPr id="718" name="Schermata 2014-03-06 alle 15.13.51.png" descr="Schermata 2014-03-06 alle 15.13.5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4227" y="4972772"/>
            <a:ext cx="10624265" cy="402764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grpSp>
        <p:nvGrpSpPr>
          <p:cNvPr id="749" name="Disegno"/>
          <p:cNvGrpSpPr/>
          <p:nvPr/>
        </p:nvGrpSpPr>
        <p:grpSpPr>
          <a:xfrm>
            <a:off x="670090" y="444736"/>
            <a:ext cx="4832902" cy="1045684"/>
            <a:chOff x="-238832" y="-126010"/>
            <a:chExt cx="4832900" cy="1045683"/>
          </a:xfrm>
        </p:grpSpPr>
        <p:pic>
          <p:nvPicPr>
            <p:cNvPr id="719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38833" y="-126011"/>
              <a:ext cx="531637" cy="753218"/>
            </a:xfrm>
            <a:prstGeom prst="rect">
              <a:avLst/>
            </a:prstGeom>
            <a:effectLst/>
          </p:spPr>
        </p:pic>
        <p:pic>
          <p:nvPicPr>
            <p:cNvPr id="72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06883" y="3201"/>
              <a:ext cx="125161" cy="916472"/>
            </a:xfrm>
            <a:prstGeom prst="rect">
              <a:avLst/>
            </a:prstGeom>
            <a:effectLst/>
          </p:spPr>
        </p:pic>
        <p:pic>
          <p:nvPicPr>
            <p:cNvPr id="72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24656" y="72905"/>
              <a:ext cx="398431" cy="517557"/>
            </a:xfrm>
            <a:prstGeom prst="rect">
              <a:avLst/>
            </a:prstGeom>
            <a:effectLst/>
          </p:spPr>
        </p:pic>
        <p:pic>
          <p:nvPicPr>
            <p:cNvPr id="72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61338" y="89378"/>
              <a:ext cx="444970" cy="503802"/>
            </a:xfrm>
            <a:prstGeom prst="rect">
              <a:avLst/>
            </a:prstGeom>
            <a:effectLst/>
          </p:spPr>
        </p:pic>
        <p:pic>
          <p:nvPicPr>
            <p:cNvPr id="72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76908" y="-95471"/>
              <a:ext cx="167859" cy="690240"/>
            </a:xfrm>
            <a:prstGeom prst="rect">
              <a:avLst/>
            </a:prstGeom>
            <a:effectLst/>
          </p:spPr>
        </p:pic>
        <p:pic>
          <p:nvPicPr>
            <p:cNvPr id="72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492283" y="-114658"/>
              <a:ext cx="158052" cy="673343"/>
            </a:xfrm>
            <a:prstGeom prst="rect">
              <a:avLst/>
            </a:prstGeom>
            <a:effectLst/>
          </p:spPr>
        </p:pic>
        <p:pic>
          <p:nvPicPr>
            <p:cNvPr id="73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62046" y="98407"/>
              <a:ext cx="815870" cy="492141"/>
            </a:xfrm>
            <a:prstGeom prst="rect">
              <a:avLst/>
            </a:prstGeom>
            <a:effectLst/>
          </p:spPr>
        </p:pic>
        <p:pic>
          <p:nvPicPr>
            <p:cNvPr id="733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952755" y="177544"/>
              <a:ext cx="399861" cy="467537"/>
            </a:xfrm>
            <a:prstGeom prst="rect">
              <a:avLst/>
            </a:prstGeom>
            <a:effectLst/>
          </p:spPr>
        </p:pic>
        <p:pic>
          <p:nvPicPr>
            <p:cNvPr id="735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389115" y="83063"/>
              <a:ext cx="360931" cy="538663"/>
            </a:xfrm>
            <a:prstGeom prst="rect">
              <a:avLst/>
            </a:prstGeom>
            <a:effectLst/>
          </p:spPr>
        </p:pic>
        <p:pic>
          <p:nvPicPr>
            <p:cNvPr id="73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731173" y="114678"/>
              <a:ext cx="617543" cy="512432"/>
            </a:xfrm>
            <a:prstGeom prst="rect">
              <a:avLst/>
            </a:prstGeom>
            <a:effectLst/>
          </p:spPr>
        </p:pic>
        <p:pic>
          <p:nvPicPr>
            <p:cNvPr id="73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423039" y="93651"/>
              <a:ext cx="105990" cy="750088"/>
            </a:xfrm>
            <a:prstGeom prst="rect">
              <a:avLst/>
            </a:prstGeom>
            <a:effectLst/>
          </p:spPr>
        </p:pic>
        <p:pic>
          <p:nvPicPr>
            <p:cNvPr id="74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339230" y="56579"/>
              <a:ext cx="412770" cy="538606"/>
            </a:xfrm>
            <a:prstGeom prst="rect">
              <a:avLst/>
            </a:prstGeom>
            <a:effectLst/>
          </p:spPr>
        </p:pic>
        <p:pic>
          <p:nvPicPr>
            <p:cNvPr id="74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761754" y="159433"/>
              <a:ext cx="158052" cy="454070"/>
            </a:xfrm>
            <a:prstGeom prst="rect">
              <a:avLst/>
            </a:prstGeom>
            <a:effectLst/>
          </p:spPr>
        </p:pic>
        <p:pic>
          <p:nvPicPr>
            <p:cNvPr id="745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819313" y="-21467"/>
              <a:ext cx="232056" cy="100493"/>
            </a:xfrm>
            <a:prstGeom prst="rect">
              <a:avLst/>
            </a:prstGeom>
            <a:effectLst/>
          </p:spPr>
        </p:pic>
        <p:pic>
          <p:nvPicPr>
            <p:cNvPr id="747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959962" y="121004"/>
              <a:ext cx="634107" cy="46960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Atomica"/>
          <p:cNvSpPr txBox="1"/>
          <p:nvPr/>
        </p:nvSpPr>
        <p:spPr>
          <a:xfrm>
            <a:off x="576976" y="1960365"/>
            <a:ext cx="4140201" cy="805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/>
            <a:r>
              <a:t>Atomica</a:t>
            </a:r>
          </a:p>
        </p:txBody>
      </p:sp>
      <p:pic>
        <p:nvPicPr>
          <p:cNvPr id="752" name="neb1.mov" descr="neb1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171700" y="2959100"/>
            <a:ext cx="2362200" cy="2286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pic>
        <p:nvPicPr>
          <p:cNvPr id="753" name="atom2.mov" descr="atom2.mov"/>
          <p:cNvPicPr>
            <a:picLocks noChangeAspect="0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5041900" y="2959100"/>
            <a:ext cx="2387600" cy="2286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pic>
        <p:nvPicPr>
          <p:cNvPr id="754" name="atom3.mov" descr="atom3.mov"/>
          <p:cNvPicPr>
            <a:picLocks noChangeAspect="0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222500" y="5715000"/>
            <a:ext cx="2260600" cy="2286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pic>
        <p:nvPicPr>
          <p:cNvPr id="755" name="atom4.mov" descr="atom4.mov"/>
          <p:cNvPicPr>
            <a:picLocks noChangeAspect="0"/>
          </p:cNvPicPr>
          <p:nvPr>
            <a:vide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3">
            <a:extLst/>
          </a:blip>
          <a:stretch>
            <a:fillRect/>
          </a:stretch>
        </p:blipFill>
        <p:spPr>
          <a:xfrm>
            <a:off x="5105400" y="5689600"/>
            <a:ext cx="2463800" cy="23368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pic>
        <p:nvPicPr>
          <p:cNvPr id="756" name="atom5.mov" descr="atom5.mov"/>
          <p:cNvPicPr>
            <a:picLocks noChangeAspect="0"/>
          </p:cNvPicPr>
          <p:nvPr>
            <a:vide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16">
            <a:extLst/>
          </a:blip>
          <a:stretch>
            <a:fillRect/>
          </a:stretch>
        </p:blipFill>
        <p:spPr>
          <a:xfrm>
            <a:off x="7937500" y="2984500"/>
            <a:ext cx="2336800" cy="22352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pic>
        <p:nvPicPr>
          <p:cNvPr id="757" name="atom6.mov" descr="atom6.mov"/>
          <p:cNvPicPr>
            <a:picLocks noChangeAspect="0"/>
          </p:cNvPicPr>
          <p:nvPr>
            <a:vide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9">
            <a:extLst/>
          </a:blip>
          <a:stretch>
            <a:fillRect/>
          </a:stretch>
        </p:blipFill>
        <p:spPr>
          <a:xfrm>
            <a:off x="8039100" y="5740400"/>
            <a:ext cx="2133600" cy="22352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grpSp>
        <p:nvGrpSpPr>
          <p:cNvPr id="788" name="Disegno"/>
          <p:cNvGrpSpPr/>
          <p:nvPr/>
        </p:nvGrpSpPr>
        <p:grpSpPr>
          <a:xfrm>
            <a:off x="670090" y="444736"/>
            <a:ext cx="4832902" cy="1045684"/>
            <a:chOff x="-238832" y="-126010"/>
            <a:chExt cx="4832900" cy="1045683"/>
          </a:xfrm>
        </p:grpSpPr>
        <p:pic>
          <p:nvPicPr>
            <p:cNvPr id="758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-238833" y="-126011"/>
              <a:ext cx="531637" cy="753218"/>
            </a:xfrm>
            <a:prstGeom prst="rect">
              <a:avLst/>
            </a:prstGeom>
            <a:effectLst/>
          </p:spPr>
        </p:pic>
        <p:pic>
          <p:nvPicPr>
            <p:cNvPr id="760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06883" y="3201"/>
              <a:ext cx="125161" cy="916472"/>
            </a:xfrm>
            <a:prstGeom prst="rect">
              <a:avLst/>
            </a:prstGeom>
            <a:effectLst/>
          </p:spPr>
        </p:pic>
        <p:pic>
          <p:nvPicPr>
            <p:cNvPr id="762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24656" y="72905"/>
              <a:ext cx="398431" cy="517557"/>
            </a:xfrm>
            <a:prstGeom prst="rect">
              <a:avLst/>
            </a:prstGeom>
            <a:effectLst/>
          </p:spPr>
        </p:pic>
        <p:pic>
          <p:nvPicPr>
            <p:cNvPr id="764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761338" y="89378"/>
              <a:ext cx="444970" cy="503802"/>
            </a:xfrm>
            <a:prstGeom prst="rect">
              <a:avLst/>
            </a:prstGeom>
            <a:effectLst/>
          </p:spPr>
        </p:pic>
        <p:pic>
          <p:nvPicPr>
            <p:cNvPr id="766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276908" y="-95471"/>
              <a:ext cx="167859" cy="690240"/>
            </a:xfrm>
            <a:prstGeom prst="rect">
              <a:avLst/>
            </a:prstGeom>
            <a:effectLst/>
          </p:spPr>
        </p:pic>
        <p:pic>
          <p:nvPicPr>
            <p:cNvPr id="768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492283" y="-114658"/>
              <a:ext cx="158052" cy="673343"/>
            </a:xfrm>
            <a:prstGeom prst="rect">
              <a:avLst/>
            </a:prstGeom>
            <a:effectLst/>
          </p:spPr>
        </p:pic>
        <p:pic>
          <p:nvPicPr>
            <p:cNvPr id="770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262046" y="98407"/>
              <a:ext cx="815870" cy="492141"/>
            </a:xfrm>
            <a:prstGeom prst="rect">
              <a:avLst/>
            </a:prstGeom>
            <a:effectLst/>
          </p:spPr>
        </p:pic>
        <p:pic>
          <p:nvPicPr>
            <p:cNvPr id="772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952755" y="177544"/>
              <a:ext cx="399861" cy="467537"/>
            </a:xfrm>
            <a:prstGeom prst="rect">
              <a:avLst/>
            </a:prstGeom>
            <a:effectLst/>
          </p:spPr>
        </p:pic>
        <p:pic>
          <p:nvPicPr>
            <p:cNvPr id="774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2389115" y="83063"/>
              <a:ext cx="360931" cy="538663"/>
            </a:xfrm>
            <a:prstGeom prst="rect">
              <a:avLst/>
            </a:prstGeom>
            <a:effectLst/>
          </p:spPr>
        </p:pic>
        <p:pic>
          <p:nvPicPr>
            <p:cNvPr id="776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2731173" y="114678"/>
              <a:ext cx="617543" cy="512432"/>
            </a:xfrm>
            <a:prstGeom prst="rect">
              <a:avLst/>
            </a:prstGeom>
            <a:effectLst/>
          </p:spPr>
        </p:pic>
        <p:pic>
          <p:nvPicPr>
            <p:cNvPr id="778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423039" y="93651"/>
              <a:ext cx="105990" cy="750088"/>
            </a:xfrm>
            <a:prstGeom prst="rect">
              <a:avLst/>
            </a:prstGeom>
            <a:effectLst/>
          </p:spPr>
        </p:pic>
        <p:pic>
          <p:nvPicPr>
            <p:cNvPr id="780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3339230" y="56579"/>
              <a:ext cx="412770" cy="538606"/>
            </a:xfrm>
            <a:prstGeom prst="rect">
              <a:avLst/>
            </a:prstGeom>
            <a:effectLst/>
          </p:spPr>
        </p:pic>
        <p:pic>
          <p:nvPicPr>
            <p:cNvPr id="782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3761754" y="159433"/>
              <a:ext cx="158052" cy="454070"/>
            </a:xfrm>
            <a:prstGeom prst="rect">
              <a:avLst/>
            </a:prstGeom>
            <a:effectLst/>
          </p:spPr>
        </p:pic>
        <p:pic>
          <p:nvPicPr>
            <p:cNvPr id="784" name="Linea Linea" descr="Linea Line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3819313" y="-21467"/>
              <a:ext cx="232056" cy="100493"/>
            </a:xfrm>
            <a:prstGeom prst="rect">
              <a:avLst/>
            </a:prstGeom>
            <a:effectLst/>
          </p:spPr>
        </p:pic>
        <p:pic>
          <p:nvPicPr>
            <p:cNvPr id="786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3959962" y="121004"/>
              <a:ext cx="634107" cy="46960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66" fill="hold"/>
                                        <p:tgtEl>
                                          <p:spTgt spid="7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3566"/>
                            </p:stCondLst>
                            <p:childTnLst>
                              <p:par>
                                <p:cTn id="8" presetClass="mediacall" nodeType="after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649" fill="hold"/>
                                        <p:tgtEl>
                                          <p:spTgt spid="7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6215"/>
                            </p:stCondLst>
                            <p:childTnLst>
                              <p:par>
                                <p:cTn id="11" presetClass="mediacall" nodeType="after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800" fill="hold"/>
                                        <p:tgtEl>
                                          <p:spTgt spid="7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1015"/>
                            </p:stCondLst>
                            <p:childTnLst>
                              <p:par>
                                <p:cTn id="14" presetClass="mediacall" nodeType="after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1949" fill="hold"/>
                                        <p:tgtEl>
                                          <p:spTgt spid="7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2964"/>
                            </p:stCondLst>
                            <p:childTnLst>
                              <p:par>
                                <p:cTn id="17" presetClass="mediacall" nodeType="after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733" fill="hold"/>
                                        <p:tgtEl>
                                          <p:spTgt spid="7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4697"/>
                            </p:stCondLst>
                            <p:childTnLst>
                              <p:par>
                                <p:cTn id="20" presetClass="mediacall" nodeType="after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6216" fill="hold"/>
                                        <p:tgtEl>
                                          <p:spTgt spid="7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22" fill="hold" display="0">
                  <p:stCondLst>
                    <p:cond delay="indefinite"/>
                  </p:stCondLst>
                </p:cTn>
                <p:tgtEl>
                  <p:spTgt spid="752"/>
                </p:tgtEl>
              </p:cMediaNode>
            </p:video>
            <p:seq concurrent="1" prevAc="none" nextAc="seek">
              <p:cTn id="23" evtFilter="cancelBubble" nodeType="interactiveSeq" restart="whenNotActive" fill="hold">
                <p:stCondLst>
                  <p:cond delay="0" evt="onClick">
                    <p:tgtEl>
                      <p:spTgt spid="752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7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752"/>
                  </p:tgtEl>
                </p:cond>
              </p:nextCondLst>
            </p:seq>
            <p:video fullScrn="0">
              <p:cMediaNode mute="0" showWhenStopped="1" numSld="1" vol="100000">
                <p:cTn id="28" fill="hold" display="0">
                  <p:stCondLst>
                    <p:cond delay="indefinite"/>
                  </p:stCondLst>
                </p:cTn>
                <p:tgtEl>
                  <p:spTgt spid="753"/>
                </p:tgtEl>
              </p:cMediaNode>
            </p:video>
            <p:seq concurrent="1" prevAc="none" nextAc="seek">
              <p:cTn id="29" evtFilter="cancelBubble" nodeType="interactiveSeq" restart="whenNotActive" fill="hold">
                <p:stCondLst>
                  <p:cond delay="0" evt="onClick">
                    <p:tgtEl>
                      <p:spTgt spid="753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7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753"/>
                  </p:tgtEl>
                </p:cond>
              </p:nextCondLst>
            </p:seq>
            <p:video fullScrn="0">
              <p:cMediaNode mute="0" showWhenStopped="1" numSld="1" vol="100000">
                <p:cTn id="34" fill="hold" display="0">
                  <p:stCondLst>
                    <p:cond delay="indefinite"/>
                  </p:stCondLst>
                </p:cTn>
                <p:tgtEl>
                  <p:spTgt spid="754"/>
                </p:tgtEl>
              </p:cMediaNode>
            </p:video>
            <p:seq concurrent="1" prevAc="none" nextAc="seek">
              <p:cTn id="35" evtFilter="cancelBubble" nodeType="interactiveSeq" restart="whenNotActive" fill="hold">
                <p:stCondLst>
                  <p:cond delay="0" evt="onClick">
                    <p:tgtEl>
                      <p:spTgt spid="754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7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754"/>
                  </p:tgtEl>
                </p:cond>
              </p:nextCondLst>
            </p:seq>
            <p:video fullScrn="0">
              <p:cMediaNode mute="0" showWhenStopped="1" numSld="1" vol="100000">
                <p:cTn id="40" fill="hold" display="0">
                  <p:stCondLst>
                    <p:cond delay="indefinite"/>
                  </p:stCondLst>
                </p:cTn>
                <p:tgtEl>
                  <p:spTgt spid="755"/>
                </p:tgtEl>
              </p:cMediaNode>
            </p:video>
            <p:seq concurrent="1" prevAc="none" nextAc="seek">
              <p:cTn id="41" evtFilter="cancelBubble" nodeType="interactiveSeq" restart="whenNotActive" fill="hold">
                <p:stCondLst>
                  <p:cond delay="0" evt="onClick">
                    <p:tgtEl>
                      <p:spTgt spid="755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5" dur="1" fill="hold"/>
                                        <p:tgtEl>
                                          <p:spTgt spid="7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755"/>
                  </p:tgtEl>
                </p:cond>
              </p:nextCondLst>
            </p:seq>
            <p:video fullScrn="0">
              <p:cMediaNode mute="0" showWhenStopped="1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756"/>
                </p:tgtEl>
              </p:cMediaNode>
            </p:video>
            <p:seq concurrent="1" prevAc="none" nextAc="seek">
              <p:cTn id="47" evtFilter="cancelBubble" nodeType="interactiveSeq" restart="whenNotActive" fill="hold">
                <p:stCondLst>
                  <p:cond delay="0" evt="onClick">
                    <p:tgtEl>
                      <p:spTgt spid="756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1" dur="1" fill="hold"/>
                                        <p:tgtEl>
                                          <p:spTgt spid="7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756"/>
                  </p:tgtEl>
                </p:cond>
              </p:nextCondLst>
            </p:seq>
            <p:video fullScrn="0">
              <p:cMediaNode mute="0" showWhenStopped="1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757"/>
                </p:tgtEl>
              </p:cMediaNode>
            </p:video>
            <p:seq concurrent="1" prevAc="none" nextAc="seek">
              <p:cTn id="53" evtFilter="cancelBubble" nodeType="interactiveSeq" restart="whenNotActive" fill="hold">
                <p:stCondLst>
                  <p:cond delay="0" evt="onClick">
                    <p:tgtEl>
                      <p:spTgt spid="757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7" dur="1" fill="hold"/>
                                        <p:tgtEl>
                                          <p:spTgt spid="7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75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Molecolare (rotazioni)"/>
          <p:cNvSpPr txBox="1"/>
          <p:nvPr/>
        </p:nvSpPr>
        <p:spPr>
          <a:xfrm>
            <a:off x="594965" y="2181754"/>
            <a:ext cx="8146309" cy="805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/>
            <a:r>
              <a:t>Molecolare (rotazioni)</a:t>
            </a:r>
          </a:p>
        </p:txBody>
      </p:sp>
      <p:pic>
        <p:nvPicPr>
          <p:cNvPr id="791" name="rotaz.mov" descr="rotaz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282700" y="3454400"/>
            <a:ext cx="4114800" cy="40894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pic>
        <p:nvPicPr>
          <p:cNvPr id="792" name="E3D5102E-CBB6-49BA-93D4-4F060B458277-L0-001.jpeg" descr="E3D5102E-CBB6-49BA-93D4-4F060B458277-L0-001.jpeg"/>
          <p:cNvPicPr>
            <a:picLocks noChangeAspect="1"/>
          </p:cNvPicPr>
          <p:nvPr/>
        </p:nvPicPr>
        <p:blipFill>
          <a:blip r:embed="rId5">
            <a:extLst/>
          </a:blip>
          <a:srcRect l="8500" t="4511" r="7500" b="12030"/>
          <a:stretch>
            <a:fillRect/>
          </a:stretch>
        </p:blipFill>
        <p:spPr>
          <a:xfrm>
            <a:off x="6858000" y="5346700"/>
            <a:ext cx="4267200" cy="2819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0" h="21600" fill="norm" stroke="1" extrusionOk="0">
                <a:moveTo>
                  <a:pt x="1635" y="0"/>
                </a:moveTo>
                <a:cubicBezTo>
                  <a:pt x="1035" y="730"/>
                  <a:pt x="620" y="1825"/>
                  <a:pt x="126" y="2530"/>
                </a:cubicBezTo>
                <a:lnTo>
                  <a:pt x="0" y="20043"/>
                </a:lnTo>
                <a:cubicBezTo>
                  <a:pt x="608" y="20055"/>
                  <a:pt x="-21" y="21328"/>
                  <a:pt x="126" y="21600"/>
                </a:cubicBezTo>
                <a:lnTo>
                  <a:pt x="20501" y="21600"/>
                </a:lnTo>
                <a:cubicBezTo>
                  <a:pt x="21579" y="21529"/>
                  <a:pt x="19939" y="20109"/>
                  <a:pt x="21004" y="20238"/>
                </a:cubicBezTo>
                <a:lnTo>
                  <a:pt x="21130" y="2724"/>
                </a:lnTo>
                <a:cubicBezTo>
                  <a:pt x="20755" y="2182"/>
                  <a:pt x="20164" y="1864"/>
                  <a:pt x="20124" y="973"/>
                </a:cubicBezTo>
                <a:lnTo>
                  <a:pt x="19621" y="195"/>
                </a:lnTo>
                <a:lnTo>
                  <a:pt x="1635" y="0"/>
                </a:lnTo>
                <a:close/>
              </a:path>
            </a:pathLst>
          </a:cu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grpSp>
        <p:nvGrpSpPr>
          <p:cNvPr id="823" name="Disegno"/>
          <p:cNvGrpSpPr/>
          <p:nvPr/>
        </p:nvGrpSpPr>
        <p:grpSpPr>
          <a:xfrm>
            <a:off x="670090" y="444736"/>
            <a:ext cx="4832902" cy="1045684"/>
            <a:chOff x="-238832" y="-126010"/>
            <a:chExt cx="4832900" cy="1045683"/>
          </a:xfrm>
        </p:grpSpPr>
        <p:pic>
          <p:nvPicPr>
            <p:cNvPr id="793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-238833" y="-126011"/>
              <a:ext cx="531637" cy="753218"/>
            </a:xfrm>
            <a:prstGeom prst="rect">
              <a:avLst/>
            </a:prstGeom>
            <a:effectLst/>
          </p:spPr>
        </p:pic>
        <p:pic>
          <p:nvPicPr>
            <p:cNvPr id="795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406883" y="3201"/>
              <a:ext cx="125161" cy="916472"/>
            </a:xfrm>
            <a:prstGeom prst="rect">
              <a:avLst/>
            </a:prstGeom>
            <a:effectLst/>
          </p:spPr>
        </p:pic>
        <p:pic>
          <p:nvPicPr>
            <p:cNvPr id="797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24656" y="72905"/>
              <a:ext cx="398431" cy="517557"/>
            </a:xfrm>
            <a:prstGeom prst="rect">
              <a:avLst/>
            </a:prstGeom>
            <a:effectLst/>
          </p:spPr>
        </p:pic>
        <p:pic>
          <p:nvPicPr>
            <p:cNvPr id="799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761338" y="89378"/>
              <a:ext cx="444970" cy="503802"/>
            </a:xfrm>
            <a:prstGeom prst="rect">
              <a:avLst/>
            </a:prstGeom>
            <a:effectLst/>
          </p:spPr>
        </p:pic>
        <p:pic>
          <p:nvPicPr>
            <p:cNvPr id="801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276908" y="-95471"/>
              <a:ext cx="167859" cy="690240"/>
            </a:xfrm>
            <a:prstGeom prst="rect">
              <a:avLst/>
            </a:prstGeom>
            <a:effectLst/>
          </p:spPr>
        </p:pic>
        <p:pic>
          <p:nvPicPr>
            <p:cNvPr id="803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492283" y="-114658"/>
              <a:ext cx="158052" cy="673343"/>
            </a:xfrm>
            <a:prstGeom prst="rect">
              <a:avLst/>
            </a:prstGeom>
            <a:effectLst/>
          </p:spPr>
        </p:pic>
        <p:pic>
          <p:nvPicPr>
            <p:cNvPr id="805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262046" y="98407"/>
              <a:ext cx="815870" cy="492141"/>
            </a:xfrm>
            <a:prstGeom prst="rect">
              <a:avLst/>
            </a:prstGeom>
            <a:effectLst/>
          </p:spPr>
        </p:pic>
        <p:pic>
          <p:nvPicPr>
            <p:cNvPr id="807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952755" y="177544"/>
              <a:ext cx="399861" cy="467537"/>
            </a:xfrm>
            <a:prstGeom prst="rect">
              <a:avLst/>
            </a:prstGeom>
            <a:effectLst/>
          </p:spPr>
        </p:pic>
        <p:pic>
          <p:nvPicPr>
            <p:cNvPr id="809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389115" y="83063"/>
              <a:ext cx="360931" cy="538663"/>
            </a:xfrm>
            <a:prstGeom prst="rect">
              <a:avLst/>
            </a:prstGeom>
            <a:effectLst/>
          </p:spPr>
        </p:pic>
        <p:pic>
          <p:nvPicPr>
            <p:cNvPr id="811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731173" y="114678"/>
              <a:ext cx="617543" cy="512432"/>
            </a:xfrm>
            <a:prstGeom prst="rect">
              <a:avLst/>
            </a:prstGeom>
            <a:effectLst/>
          </p:spPr>
        </p:pic>
        <p:pic>
          <p:nvPicPr>
            <p:cNvPr id="813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423039" y="93651"/>
              <a:ext cx="105990" cy="750088"/>
            </a:xfrm>
            <a:prstGeom prst="rect">
              <a:avLst/>
            </a:prstGeom>
            <a:effectLst/>
          </p:spPr>
        </p:pic>
        <p:pic>
          <p:nvPicPr>
            <p:cNvPr id="815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339230" y="56579"/>
              <a:ext cx="412770" cy="538606"/>
            </a:xfrm>
            <a:prstGeom prst="rect">
              <a:avLst/>
            </a:prstGeom>
            <a:effectLst/>
          </p:spPr>
        </p:pic>
        <p:pic>
          <p:nvPicPr>
            <p:cNvPr id="81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761754" y="159433"/>
              <a:ext cx="158052" cy="454070"/>
            </a:xfrm>
            <a:prstGeom prst="rect">
              <a:avLst/>
            </a:prstGeom>
            <a:effectLst/>
          </p:spPr>
        </p:pic>
        <p:pic>
          <p:nvPicPr>
            <p:cNvPr id="81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819313" y="-21467"/>
              <a:ext cx="232056" cy="100493"/>
            </a:xfrm>
            <a:prstGeom prst="rect">
              <a:avLst/>
            </a:prstGeom>
            <a:effectLst/>
          </p:spPr>
        </p:pic>
        <p:pic>
          <p:nvPicPr>
            <p:cNvPr id="82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959962" y="121004"/>
              <a:ext cx="634107" cy="46960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483" fill="hold"/>
                                        <p:tgtEl>
                                          <p:spTgt spid="7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" dur="500"/>
                                        <p:tgtEl>
                                          <p:spTgt spid="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2" fill="hold" display="0">
                  <p:stCondLst>
                    <p:cond delay="indefinite"/>
                  </p:stCondLst>
                </p:cTn>
                <p:tgtEl>
                  <p:spTgt spid="791"/>
                </p:tgtEl>
              </p:cMediaNode>
            </p:video>
            <p:seq concurrent="1" prevAc="none" nextAc="seek">
              <p:cTn id="13" evtFilter="cancelBubble" nodeType="interactiveSeq" restart="whenNotActive" fill="hold">
                <p:stCondLst>
                  <p:cond delay="0" evt="onClick">
                    <p:tgtEl>
                      <p:spTgt spid="791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791"/>
                  </p:tgtEl>
                </p:cond>
              </p:nextCondLst>
            </p:seq>
          </p:childTnLst>
        </p:cTn>
      </p:par>
    </p:tnLst>
    <p:bldLst>
      <p:bldP build="whole" bldLvl="1" animBg="1" rev="0" advAuto="0" spid="792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Diagnostica e Terapie"/>
          <p:cNvSpPr txBox="1"/>
          <p:nvPr/>
        </p:nvSpPr>
        <p:spPr>
          <a:xfrm>
            <a:off x="243091" y="1813454"/>
            <a:ext cx="4140201" cy="1516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/>
            <a:r>
              <a:t>Diagnostica e Terapie</a:t>
            </a:r>
          </a:p>
        </p:txBody>
      </p:sp>
      <p:sp>
        <p:nvSpPr>
          <p:cNvPr id="826" name="Laser…"/>
          <p:cNvSpPr txBox="1"/>
          <p:nvPr/>
        </p:nvSpPr>
        <p:spPr>
          <a:xfrm>
            <a:off x="228600" y="3784600"/>
            <a:ext cx="4787900" cy="2628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8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Laser</a:t>
            </a:r>
          </a:p>
          <a:p>
            <a:pPr algn="l">
              <a:defRPr sz="38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NMR e IRM</a:t>
            </a:r>
          </a:p>
          <a:p>
            <a:pPr algn="l">
              <a:defRPr sz="38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PET</a:t>
            </a:r>
          </a:p>
          <a:p>
            <a:pPr algn="l">
              <a:defRPr sz="38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Raggi X e TAC</a:t>
            </a:r>
          </a:p>
        </p:txBody>
      </p:sp>
      <p:pic>
        <p:nvPicPr>
          <p:cNvPr id="827" name="droppedImage.tiff" descr="dropped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32700" y="4165600"/>
            <a:ext cx="5080000" cy="3810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pic>
        <p:nvPicPr>
          <p:cNvPr id="828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499600" y="444500"/>
            <a:ext cx="3302000" cy="3302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pic>
        <p:nvPicPr>
          <p:cNvPr id="829" name="pet.mov" descr="pet.mov"/>
          <p:cNvPicPr>
            <a:picLocks noChangeAspect="0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>
            <a:extLst/>
          </a:blip>
          <a:stretch>
            <a:fillRect/>
          </a:stretch>
        </p:blipFill>
        <p:spPr>
          <a:xfrm>
            <a:off x="6349217" y="622300"/>
            <a:ext cx="2642383" cy="38989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pic>
        <p:nvPicPr>
          <p:cNvPr id="830" name="droppedImage.tiff" descr="droppedImage.tif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233238" y="6380240"/>
            <a:ext cx="4018385" cy="289560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pic>
        <p:nvPicPr>
          <p:cNvPr id="831" name="6AEEE6D3-DBFF-4C9D-9425-814A7A9D316D-L0-001.jpeg" descr="6AEEE6D3-DBFF-4C9D-9425-814A7A9D316D-L0-001.jpe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786967" y="7022496"/>
            <a:ext cx="3671166" cy="2527596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grpSp>
        <p:nvGrpSpPr>
          <p:cNvPr id="864" name="Disegno"/>
          <p:cNvGrpSpPr/>
          <p:nvPr/>
        </p:nvGrpSpPr>
        <p:grpSpPr>
          <a:xfrm>
            <a:off x="251354" y="210610"/>
            <a:ext cx="3620466" cy="1041052"/>
            <a:chOff x="-46645" y="-47435"/>
            <a:chExt cx="3620464" cy="1041051"/>
          </a:xfrm>
        </p:grpSpPr>
        <p:pic>
          <p:nvPicPr>
            <p:cNvPr id="832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-46646" y="-47436"/>
              <a:ext cx="150212" cy="1032320"/>
            </a:xfrm>
            <a:prstGeom prst="rect">
              <a:avLst/>
            </a:prstGeom>
            <a:effectLst/>
          </p:spPr>
        </p:pic>
        <p:pic>
          <p:nvPicPr>
            <p:cNvPr id="834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-12827" y="79383"/>
              <a:ext cx="542970" cy="905193"/>
            </a:xfrm>
            <a:prstGeom prst="rect">
              <a:avLst/>
            </a:prstGeom>
            <a:effectLst/>
          </p:spPr>
        </p:pic>
        <p:pic>
          <p:nvPicPr>
            <p:cNvPr id="836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567290" y="54019"/>
              <a:ext cx="436314" cy="230148"/>
            </a:xfrm>
            <a:prstGeom prst="rect">
              <a:avLst/>
            </a:prstGeom>
            <a:effectLst/>
          </p:spPr>
        </p:pic>
        <p:pic>
          <p:nvPicPr>
            <p:cNvPr id="838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625133" y="172037"/>
              <a:ext cx="420744" cy="821579"/>
            </a:xfrm>
            <a:prstGeom prst="rect">
              <a:avLst/>
            </a:prstGeom>
            <a:effectLst/>
          </p:spPr>
        </p:pic>
        <p:pic>
          <p:nvPicPr>
            <p:cNvPr id="840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621272" y="510571"/>
              <a:ext cx="356968" cy="154056"/>
            </a:xfrm>
            <a:prstGeom prst="rect">
              <a:avLst/>
            </a:prstGeom>
            <a:effectLst/>
          </p:spPr>
        </p:pic>
        <p:pic>
          <p:nvPicPr>
            <p:cNvPr id="842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044489" y="256931"/>
              <a:ext cx="128208" cy="626189"/>
            </a:xfrm>
            <a:prstGeom prst="rect">
              <a:avLst/>
            </a:prstGeom>
            <a:effectLst/>
          </p:spPr>
        </p:pic>
        <p:pic>
          <p:nvPicPr>
            <p:cNvPr id="844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959459" y="231567"/>
              <a:ext cx="505556" cy="738487"/>
            </a:xfrm>
            <a:prstGeom prst="rect">
              <a:avLst/>
            </a:prstGeom>
            <a:effectLst/>
          </p:spPr>
        </p:pic>
        <p:pic>
          <p:nvPicPr>
            <p:cNvPr id="846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1500557" y="172385"/>
              <a:ext cx="103327" cy="779217"/>
            </a:xfrm>
            <a:prstGeom prst="rect">
              <a:avLst/>
            </a:prstGeom>
            <a:effectLst/>
          </p:spPr>
        </p:pic>
        <p:pic>
          <p:nvPicPr>
            <p:cNvPr id="848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1427757" y="28656"/>
              <a:ext cx="189745" cy="94872"/>
            </a:xfrm>
            <a:prstGeom prst="rect">
              <a:avLst/>
            </a:prstGeom>
            <a:effectLst/>
          </p:spPr>
        </p:pic>
        <p:pic>
          <p:nvPicPr>
            <p:cNvPr id="850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687817" y="154742"/>
              <a:ext cx="465620" cy="783474"/>
            </a:xfrm>
            <a:prstGeom prst="rect">
              <a:avLst/>
            </a:prstGeom>
            <a:effectLst/>
          </p:spPr>
        </p:pic>
        <p:pic>
          <p:nvPicPr>
            <p:cNvPr id="852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160020" y="290750"/>
              <a:ext cx="145601" cy="614953"/>
            </a:xfrm>
            <a:prstGeom prst="rect">
              <a:avLst/>
            </a:prstGeom>
            <a:effectLst/>
          </p:spPr>
        </p:pic>
        <p:pic>
          <p:nvPicPr>
            <p:cNvPr id="854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143111" y="20201"/>
              <a:ext cx="120237" cy="187874"/>
            </a:xfrm>
            <a:prstGeom prst="rect">
              <a:avLst/>
            </a:prstGeom>
            <a:effectLst/>
          </p:spPr>
        </p:pic>
        <p:pic>
          <p:nvPicPr>
            <p:cNvPr id="856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413660" y="79383"/>
              <a:ext cx="154056" cy="821974"/>
            </a:xfrm>
            <a:prstGeom prst="rect">
              <a:avLst/>
            </a:prstGeom>
            <a:effectLst/>
          </p:spPr>
        </p:pic>
        <p:pic>
          <p:nvPicPr>
            <p:cNvPr id="858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2447479" y="4546"/>
              <a:ext cx="483787" cy="928317"/>
            </a:xfrm>
            <a:prstGeom prst="rect">
              <a:avLst/>
            </a:prstGeom>
            <a:effectLst/>
          </p:spPr>
        </p:pic>
        <p:pic>
          <p:nvPicPr>
            <p:cNvPr id="860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879923" y="242365"/>
              <a:ext cx="553888" cy="698447"/>
            </a:xfrm>
            <a:prstGeom prst="rect">
              <a:avLst/>
            </a:prstGeom>
            <a:effectLst/>
          </p:spPr>
        </p:pic>
        <p:pic>
          <p:nvPicPr>
            <p:cNvPr id="862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2879375" y="637391"/>
              <a:ext cx="694445" cy="153572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50" fill="hold"/>
                                        <p:tgtEl>
                                          <p:spTgt spid="8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829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829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829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6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5800" y="4089400"/>
            <a:ext cx="4775200" cy="36449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pic>
        <p:nvPicPr>
          <p:cNvPr id="867" name="tunn5.mov" descr="tunn5.mov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8036465" y="4775200"/>
            <a:ext cx="3431635" cy="36449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grpSp>
        <p:nvGrpSpPr>
          <p:cNvPr id="946" name="Disegno"/>
          <p:cNvGrpSpPr/>
          <p:nvPr/>
        </p:nvGrpSpPr>
        <p:grpSpPr>
          <a:xfrm>
            <a:off x="761847" y="342178"/>
            <a:ext cx="5367500" cy="2806057"/>
            <a:chOff x="-228958" y="-330099"/>
            <a:chExt cx="5367499" cy="2806056"/>
          </a:xfrm>
        </p:grpSpPr>
        <p:pic>
          <p:nvPicPr>
            <p:cNvPr id="868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-228959" y="-105125"/>
              <a:ext cx="336901" cy="542867"/>
            </a:xfrm>
            <a:prstGeom prst="rect">
              <a:avLst/>
            </a:prstGeom>
            <a:effectLst/>
          </p:spPr>
        </p:pic>
        <p:pic>
          <p:nvPicPr>
            <p:cNvPr id="870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51365" y="-35234"/>
              <a:ext cx="246774" cy="445269"/>
            </a:xfrm>
            <a:prstGeom prst="rect">
              <a:avLst/>
            </a:prstGeom>
            <a:effectLst/>
          </p:spPr>
        </p:pic>
        <p:pic>
          <p:nvPicPr>
            <p:cNvPr id="872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98999" y="-31310"/>
              <a:ext cx="107053" cy="415210"/>
            </a:xfrm>
            <a:prstGeom prst="rect">
              <a:avLst/>
            </a:prstGeom>
            <a:effectLst/>
          </p:spPr>
        </p:pic>
        <p:pic>
          <p:nvPicPr>
            <p:cNvPr id="874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471836" y="-104027"/>
              <a:ext cx="260689" cy="278887"/>
            </a:xfrm>
            <a:prstGeom prst="rect">
              <a:avLst/>
            </a:prstGeom>
            <a:effectLst/>
          </p:spPr>
        </p:pic>
        <p:pic>
          <p:nvPicPr>
            <p:cNvPr id="876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689138" y="-17728"/>
              <a:ext cx="309698" cy="123735"/>
            </a:xfrm>
            <a:prstGeom prst="rect">
              <a:avLst/>
            </a:prstGeom>
            <a:effectLst/>
          </p:spPr>
        </p:pic>
        <p:pic>
          <p:nvPicPr>
            <p:cNvPr id="878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734358" y="29806"/>
              <a:ext cx="282237" cy="424451"/>
            </a:xfrm>
            <a:prstGeom prst="rect">
              <a:avLst/>
            </a:prstGeom>
            <a:effectLst/>
          </p:spPr>
        </p:pic>
        <p:pic>
          <p:nvPicPr>
            <p:cNvPr id="880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716301" y="104504"/>
              <a:ext cx="313875" cy="178061"/>
            </a:xfrm>
            <a:prstGeom prst="rect">
              <a:avLst/>
            </a:prstGeom>
            <a:effectLst/>
          </p:spPr>
        </p:pic>
        <p:pic>
          <p:nvPicPr>
            <p:cNvPr id="882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023143" y="-31310"/>
              <a:ext cx="142847" cy="450886"/>
            </a:xfrm>
            <a:prstGeom prst="rect">
              <a:avLst/>
            </a:prstGeom>
            <a:effectLst/>
          </p:spPr>
        </p:pic>
        <p:pic>
          <p:nvPicPr>
            <p:cNvPr id="884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028388" y="-44874"/>
              <a:ext cx="354904" cy="463253"/>
            </a:xfrm>
            <a:prstGeom prst="rect">
              <a:avLst/>
            </a:prstGeom>
            <a:effectLst/>
          </p:spPr>
        </p:pic>
        <p:pic>
          <p:nvPicPr>
            <p:cNvPr id="886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1870717" y="-186409"/>
              <a:ext cx="374992" cy="514918"/>
            </a:xfrm>
            <a:prstGeom prst="rect">
              <a:avLst/>
            </a:prstGeom>
            <a:effectLst/>
          </p:spPr>
        </p:pic>
        <p:pic>
          <p:nvPicPr>
            <p:cNvPr id="88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292281" y="-160333"/>
              <a:ext cx="109614" cy="473984"/>
            </a:xfrm>
            <a:prstGeom prst="rect">
              <a:avLst/>
            </a:prstGeom>
            <a:effectLst/>
          </p:spPr>
        </p:pic>
        <p:pic>
          <p:nvPicPr>
            <p:cNvPr id="890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402967" y="-134311"/>
              <a:ext cx="392788" cy="433584"/>
            </a:xfrm>
            <a:prstGeom prst="rect">
              <a:avLst/>
            </a:prstGeom>
            <a:effectLst/>
          </p:spPr>
        </p:pic>
        <p:pic>
          <p:nvPicPr>
            <p:cNvPr id="892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730715" y="-139961"/>
              <a:ext cx="112574" cy="464481"/>
            </a:xfrm>
            <a:prstGeom prst="rect">
              <a:avLst/>
            </a:prstGeom>
            <a:effectLst/>
          </p:spPr>
        </p:pic>
        <p:pic>
          <p:nvPicPr>
            <p:cNvPr id="894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741299" y="-213839"/>
              <a:ext cx="619930" cy="514620"/>
            </a:xfrm>
            <a:prstGeom prst="rect">
              <a:avLst/>
            </a:prstGeom>
            <a:effectLst/>
          </p:spPr>
        </p:pic>
        <p:pic>
          <p:nvPicPr>
            <p:cNvPr id="896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440846" y="-158243"/>
              <a:ext cx="324063" cy="459712"/>
            </a:xfrm>
            <a:prstGeom prst="rect">
              <a:avLst/>
            </a:prstGeom>
            <a:effectLst/>
          </p:spPr>
        </p:pic>
        <p:pic>
          <p:nvPicPr>
            <p:cNvPr id="898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765319" y="-171651"/>
              <a:ext cx="553310" cy="483214"/>
            </a:xfrm>
            <a:prstGeom prst="rect">
              <a:avLst/>
            </a:prstGeom>
            <a:effectLst/>
          </p:spPr>
        </p:pic>
        <p:pic>
          <p:nvPicPr>
            <p:cNvPr id="900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364065" y="-153542"/>
              <a:ext cx="120307" cy="476332"/>
            </a:xfrm>
            <a:prstGeom prst="rect">
              <a:avLst/>
            </a:prstGeom>
            <a:effectLst/>
          </p:spPr>
        </p:pic>
        <p:pic>
          <p:nvPicPr>
            <p:cNvPr id="902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4322156" y="-166487"/>
              <a:ext cx="241441" cy="324730"/>
            </a:xfrm>
            <a:prstGeom prst="rect">
              <a:avLst/>
            </a:prstGeom>
            <a:effectLst/>
          </p:spPr>
        </p:pic>
        <p:pic>
          <p:nvPicPr>
            <p:cNvPr id="904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607364" y="-133170"/>
              <a:ext cx="137318" cy="388854"/>
            </a:xfrm>
            <a:prstGeom prst="rect">
              <a:avLst/>
            </a:prstGeom>
            <a:effectLst/>
          </p:spPr>
        </p:pic>
        <p:pic>
          <p:nvPicPr>
            <p:cNvPr id="906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749969" y="-212688"/>
              <a:ext cx="345565" cy="490324"/>
            </a:xfrm>
            <a:prstGeom prst="rect">
              <a:avLst/>
            </a:prstGeom>
            <a:effectLst/>
          </p:spPr>
        </p:pic>
        <p:pic>
          <p:nvPicPr>
            <p:cNvPr id="908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709690" y="70550"/>
              <a:ext cx="428851" cy="116096"/>
            </a:xfrm>
            <a:prstGeom prst="rect">
              <a:avLst/>
            </a:prstGeom>
            <a:effectLst/>
          </p:spPr>
        </p:pic>
        <p:pic>
          <p:nvPicPr>
            <p:cNvPr id="910" name="Linea Linea" descr="Linea Line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2212896" y="-33010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912" name="Linea Linea" descr="Linea Line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542102" y="-32330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914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-132535" y="1917618"/>
              <a:ext cx="368200" cy="94309"/>
            </a:xfrm>
            <a:prstGeom prst="rect">
              <a:avLst/>
            </a:prstGeom>
            <a:effectLst/>
          </p:spPr>
        </p:pic>
        <p:pic>
          <p:nvPicPr>
            <p:cNvPr id="916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-123252" y="1931199"/>
              <a:ext cx="379289" cy="481880"/>
            </a:xfrm>
            <a:prstGeom prst="rect">
              <a:avLst/>
            </a:prstGeom>
            <a:effectLst/>
          </p:spPr>
        </p:pic>
        <p:pic>
          <p:nvPicPr>
            <p:cNvPr id="918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-125744" y="2121338"/>
              <a:ext cx="313875" cy="116945"/>
            </a:xfrm>
            <a:prstGeom prst="rect">
              <a:avLst/>
            </a:prstGeom>
            <a:effectLst/>
          </p:spPr>
        </p:pic>
        <p:pic>
          <p:nvPicPr>
            <p:cNvPr id="920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297230" y="1865169"/>
              <a:ext cx="189691" cy="610788"/>
            </a:xfrm>
            <a:prstGeom prst="rect">
              <a:avLst/>
            </a:prstGeom>
            <a:effectLst/>
          </p:spPr>
        </p:pic>
        <p:pic>
          <p:nvPicPr>
            <p:cNvPr id="922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78627" y="1874461"/>
              <a:ext cx="198433" cy="563016"/>
            </a:xfrm>
            <a:prstGeom prst="rect">
              <a:avLst/>
            </a:prstGeom>
            <a:effectLst/>
          </p:spPr>
        </p:pic>
        <p:pic>
          <p:nvPicPr>
            <p:cNvPr id="924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302069" y="2060222"/>
              <a:ext cx="436107" cy="130526"/>
            </a:xfrm>
            <a:prstGeom prst="rect">
              <a:avLst/>
            </a:prstGeom>
            <a:effectLst/>
          </p:spPr>
        </p:pic>
        <p:pic>
          <p:nvPicPr>
            <p:cNvPr id="926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20981" y="2153992"/>
              <a:ext cx="286962" cy="249747"/>
            </a:xfrm>
            <a:prstGeom prst="rect">
              <a:avLst/>
            </a:prstGeom>
            <a:effectLst/>
          </p:spPr>
        </p:pic>
        <p:pic>
          <p:nvPicPr>
            <p:cNvPr id="928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886068" y="1920920"/>
              <a:ext cx="594557" cy="520235"/>
            </a:xfrm>
            <a:prstGeom prst="rect">
              <a:avLst/>
            </a:prstGeom>
            <a:effectLst/>
          </p:spPr>
        </p:pic>
        <p:pic>
          <p:nvPicPr>
            <p:cNvPr id="930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97789" y="2046641"/>
              <a:ext cx="544759" cy="130526"/>
            </a:xfrm>
            <a:prstGeom prst="rect">
              <a:avLst/>
            </a:prstGeom>
            <a:effectLst/>
          </p:spPr>
        </p:pic>
        <p:pic>
          <p:nvPicPr>
            <p:cNvPr id="932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849038" y="1836129"/>
              <a:ext cx="226904" cy="508257"/>
            </a:xfrm>
            <a:prstGeom prst="rect">
              <a:avLst/>
            </a:prstGeom>
            <a:effectLst/>
          </p:spPr>
        </p:pic>
        <p:pic>
          <p:nvPicPr>
            <p:cNvPr id="934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762067" y="1944780"/>
              <a:ext cx="347828" cy="103364"/>
            </a:xfrm>
            <a:prstGeom prst="rect">
              <a:avLst/>
            </a:prstGeom>
            <a:effectLst/>
          </p:spPr>
        </p:pic>
        <p:pic>
          <p:nvPicPr>
            <p:cNvPr id="936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2077545" y="2026268"/>
              <a:ext cx="365094" cy="342875"/>
            </a:xfrm>
            <a:prstGeom prst="rect">
              <a:avLst/>
            </a:prstGeom>
            <a:effectLst/>
          </p:spPr>
        </p:pic>
        <p:pic>
          <p:nvPicPr>
            <p:cNvPr id="938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2447926" y="2005896"/>
              <a:ext cx="293503" cy="339195"/>
            </a:xfrm>
            <a:prstGeom prst="rect">
              <a:avLst/>
            </a:prstGeom>
            <a:effectLst/>
          </p:spPr>
        </p:pic>
        <p:pic>
          <p:nvPicPr>
            <p:cNvPr id="940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2726344" y="2019478"/>
              <a:ext cx="245968" cy="336511"/>
            </a:xfrm>
            <a:prstGeom prst="rect">
              <a:avLst/>
            </a:prstGeom>
            <a:effectLst/>
          </p:spPr>
        </p:pic>
        <p:pic>
          <p:nvPicPr>
            <p:cNvPr id="942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2991181" y="2028911"/>
              <a:ext cx="286712" cy="356734"/>
            </a:xfrm>
            <a:prstGeom prst="rect">
              <a:avLst/>
            </a:prstGeom>
            <a:effectLst/>
          </p:spPr>
        </p:pic>
        <p:pic>
          <p:nvPicPr>
            <p:cNvPr id="944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3235646" y="1795385"/>
              <a:ext cx="273131" cy="60911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50" fill="hold"/>
                                        <p:tgtEl>
                                          <p:spTgt spid="8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867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867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86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Transistor…"/>
          <p:cNvSpPr txBox="1"/>
          <p:nvPr/>
        </p:nvSpPr>
        <p:spPr>
          <a:xfrm>
            <a:off x="518765" y="2040960"/>
            <a:ext cx="8636001" cy="2483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1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Transistor</a:t>
            </a:r>
          </a:p>
          <a:p>
            <a:pPr algn="l">
              <a:defRPr sz="31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Semiconduttori</a:t>
            </a:r>
          </a:p>
          <a:p>
            <a:pPr algn="l">
              <a:defRPr sz="31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giunzione PN</a:t>
            </a:r>
          </a:p>
          <a:p>
            <a:pPr algn="l">
              <a:defRPr sz="31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Integrazione a scala elevatissima</a:t>
            </a:r>
          </a:p>
        </p:txBody>
      </p:sp>
      <p:pic>
        <p:nvPicPr>
          <p:cNvPr id="949" name="droppedImage.tiff" descr="droppedImage.tiff"/>
          <p:cNvPicPr>
            <a:picLocks noChangeAspect="1"/>
          </p:cNvPicPr>
          <p:nvPr/>
        </p:nvPicPr>
        <p:blipFill>
          <a:blip r:embed="rId2">
            <a:extLst/>
          </a:blip>
          <a:srcRect l="1428" t="877" r="2520" b="275"/>
          <a:stretch>
            <a:fillRect/>
          </a:stretch>
        </p:blipFill>
        <p:spPr>
          <a:xfrm>
            <a:off x="2178050" y="5399965"/>
            <a:ext cx="2988638" cy="3138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548" fill="norm" stroke="1" extrusionOk="0">
                <a:moveTo>
                  <a:pt x="19143" y="5"/>
                </a:moveTo>
                <a:cubicBezTo>
                  <a:pt x="19114" y="33"/>
                  <a:pt x="19093" y="302"/>
                  <a:pt x="19094" y="604"/>
                </a:cubicBezTo>
                <a:cubicBezTo>
                  <a:pt x="19097" y="1197"/>
                  <a:pt x="18982" y="1445"/>
                  <a:pt x="18779" y="1285"/>
                </a:cubicBezTo>
                <a:cubicBezTo>
                  <a:pt x="18696" y="1220"/>
                  <a:pt x="18605" y="1220"/>
                  <a:pt x="18482" y="1283"/>
                </a:cubicBezTo>
                <a:cubicBezTo>
                  <a:pt x="18384" y="1332"/>
                  <a:pt x="18276" y="1343"/>
                  <a:pt x="18241" y="1310"/>
                </a:cubicBezTo>
                <a:cubicBezTo>
                  <a:pt x="18206" y="1276"/>
                  <a:pt x="17799" y="1251"/>
                  <a:pt x="17336" y="1250"/>
                </a:cubicBezTo>
                <a:lnTo>
                  <a:pt x="16494" y="1247"/>
                </a:lnTo>
                <a:lnTo>
                  <a:pt x="16457" y="986"/>
                </a:lnTo>
                <a:lnTo>
                  <a:pt x="16417" y="724"/>
                </a:lnTo>
                <a:lnTo>
                  <a:pt x="16363" y="986"/>
                </a:lnTo>
                <a:cubicBezTo>
                  <a:pt x="16310" y="1239"/>
                  <a:pt x="16294" y="1247"/>
                  <a:pt x="15775" y="1255"/>
                </a:cubicBezTo>
                <a:cubicBezTo>
                  <a:pt x="15428" y="1261"/>
                  <a:pt x="15211" y="1305"/>
                  <a:pt x="15160" y="1384"/>
                </a:cubicBezTo>
                <a:cubicBezTo>
                  <a:pt x="15109" y="1462"/>
                  <a:pt x="14963" y="1494"/>
                  <a:pt x="14736" y="1473"/>
                </a:cubicBezTo>
                <a:cubicBezTo>
                  <a:pt x="14545" y="1456"/>
                  <a:pt x="14284" y="1439"/>
                  <a:pt x="14158" y="1433"/>
                </a:cubicBezTo>
                <a:cubicBezTo>
                  <a:pt x="13951" y="1423"/>
                  <a:pt x="13925" y="1381"/>
                  <a:pt x="13900" y="1007"/>
                </a:cubicBezTo>
                <a:cubicBezTo>
                  <a:pt x="13884" y="780"/>
                  <a:pt x="13830" y="593"/>
                  <a:pt x="13780" y="593"/>
                </a:cubicBezTo>
                <a:cubicBezTo>
                  <a:pt x="13729" y="593"/>
                  <a:pt x="13713" y="630"/>
                  <a:pt x="13742" y="675"/>
                </a:cubicBezTo>
                <a:cubicBezTo>
                  <a:pt x="13847" y="836"/>
                  <a:pt x="13577" y="879"/>
                  <a:pt x="13456" y="721"/>
                </a:cubicBezTo>
                <a:cubicBezTo>
                  <a:pt x="13321" y="546"/>
                  <a:pt x="13313" y="566"/>
                  <a:pt x="13316" y="1051"/>
                </a:cubicBezTo>
                <a:cubicBezTo>
                  <a:pt x="13317" y="1410"/>
                  <a:pt x="13178" y="1561"/>
                  <a:pt x="13021" y="1370"/>
                </a:cubicBezTo>
                <a:cubicBezTo>
                  <a:pt x="12965" y="1303"/>
                  <a:pt x="12859" y="1247"/>
                  <a:pt x="12783" y="1247"/>
                </a:cubicBezTo>
                <a:cubicBezTo>
                  <a:pt x="12690" y="1247"/>
                  <a:pt x="12636" y="1141"/>
                  <a:pt x="12617" y="920"/>
                </a:cubicBezTo>
                <a:cubicBezTo>
                  <a:pt x="12577" y="458"/>
                  <a:pt x="12433" y="514"/>
                  <a:pt x="12399" y="1005"/>
                </a:cubicBezTo>
                <a:cubicBezTo>
                  <a:pt x="12372" y="1405"/>
                  <a:pt x="12363" y="1419"/>
                  <a:pt x="12067" y="1433"/>
                </a:cubicBezTo>
                <a:cubicBezTo>
                  <a:pt x="11871" y="1442"/>
                  <a:pt x="11743" y="1400"/>
                  <a:pt x="11709" y="1315"/>
                </a:cubicBezTo>
                <a:cubicBezTo>
                  <a:pt x="11664" y="1203"/>
                  <a:pt x="11644" y="1203"/>
                  <a:pt x="11572" y="1326"/>
                </a:cubicBezTo>
                <a:cubicBezTo>
                  <a:pt x="11436" y="1558"/>
                  <a:pt x="11318" y="1396"/>
                  <a:pt x="11303" y="958"/>
                </a:cubicBezTo>
                <a:cubicBezTo>
                  <a:pt x="11290" y="615"/>
                  <a:pt x="11283" y="599"/>
                  <a:pt x="11254" y="855"/>
                </a:cubicBezTo>
                <a:cubicBezTo>
                  <a:pt x="11235" y="1023"/>
                  <a:pt x="11198" y="1215"/>
                  <a:pt x="11174" y="1280"/>
                </a:cubicBezTo>
                <a:cubicBezTo>
                  <a:pt x="11097" y="1491"/>
                  <a:pt x="10872" y="1220"/>
                  <a:pt x="10833" y="871"/>
                </a:cubicBezTo>
                <a:cubicBezTo>
                  <a:pt x="10801" y="582"/>
                  <a:pt x="10795" y="589"/>
                  <a:pt x="10781" y="958"/>
                </a:cubicBezTo>
                <a:cubicBezTo>
                  <a:pt x="10766" y="1378"/>
                  <a:pt x="10627" y="1585"/>
                  <a:pt x="10527" y="1337"/>
                </a:cubicBezTo>
                <a:cubicBezTo>
                  <a:pt x="10476" y="1212"/>
                  <a:pt x="10459" y="1213"/>
                  <a:pt x="10358" y="1345"/>
                </a:cubicBezTo>
                <a:cubicBezTo>
                  <a:pt x="10180" y="1577"/>
                  <a:pt x="10034" y="1404"/>
                  <a:pt x="10031" y="958"/>
                </a:cubicBezTo>
                <a:cubicBezTo>
                  <a:pt x="10029" y="616"/>
                  <a:pt x="10011" y="576"/>
                  <a:pt x="9925" y="716"/>
                </a:cubicBezTo>
                <a:cubicBezTo>
                  <a:pt x="9825" y="880"/>
                  <a:pt x="9824" y="880"/>
                  <a:pt x="9696" y="716"/>
                </a:cubicBezTo>
                <a:cubicBezTo>
                  <a:pt x="9572" y="556"/>
                  <a:pt x="9562" y="557"/>
                  <a:pt x="9473" y="708"/>
                </a:cubicBezTo>
                <a:cubicBezTo>
                  <a:pt x="9397" y="834"/>
                  <a:pt x="9351" y="845"/>
                  <a:pt x="9244" y="759"/>
                </a:cubicBezTo>
                <a:cubicBezTo>
                  <a:pt x="9148" y="684"/>
                  <a:pt x="9083" y="679"/>
                  <a:pt x="9012" y="746"/>
                </a:cubicBezTo>
                <a:cubicBezTo>
                  <a:pt x="8957" y="798"/>
                  <a:pt x="8851" y="819"/>
                  <a:pt x="8777" y="792"/>
                </a:cubicBezTo>
                <a:cubicBezTo>
                  <a:pt x="8674" y="755"/>
                  <a:pt x="8650" y="801"/>
                  <a:pt x="8674" y="994"/>
                </a:cubicBezTo>
                <a:cubicBezTo>
                  <a:pt x="8696" y="1173"/>
                  <a:pt x="8666" y="1247"/>
                  <a:pt x="8568" y="1247"/>
                </a:cubicBezTo>
                <a:cubicBezTo>
                  <a:pt x="8475" y="1247"/>
                  <a:pt x="8421" y="1142"/>
                  <a:pt x="8402" y="920"/>
                </a:cubicBezTo>
                <a:cubicBezTo>
                  <a:pt x="8375" y="617"/>
                  <a:pt x="8354" y="592"/>
                  <a:pt x="8107" y="610"/>
                </a:cubicBezTo>
                <a:cubicBezTo>
                  <a:pt x="7960" y="620"/>
                  <a:pt x="7816" y="691"/>
                  <a:pt x="7786" y="765"/>
                </a:cubicBezTo>
                <a:cubicBezTo>
                  <a:pt x="7739" y="880"/>
                  <a:pt x="7711" y="875"/>
                  <a:pt x="7603" y="735"/>
                </a:cubicBezTo>
                <a:cubicBezTo>
                  <a:pt x="7484" y="581"/>
                  <a:pt x="7474" y="586"/>
                  <a:pt x="7420" y="822"/>
                </a:cubicBezTo>
                <a:cubicBezTo>
                  <a:pt x="7322" y="1244"/>
                  <a:pt x="7289" y="1304"/>
                  <a:pt x="7193" y="1247"/>
                </a:cubicBezTo>
                <a:cubicBezTo>
                  <a:pt x="7143" y="1217"/>
                  <a:pt x="7102" y="1051"/>
                  <a:pt x="7102" y="877"/>
                </a:cubicBezTo>
                <a:cubicBezTo>
                  <a:pt x="7102" y="581"/>
                  <a:pt x="7092" y="572"/>
                  <a:pt x="6970" y="730"/>
                </a:cubicBezTo>
                <a:cubicBezTo>
                  <a:pt x="6848" y="887"/>
                  <a:pt x="6836" y="888"/>
                  <a:pt x="6778" y="746"/>
                </a:cubicBezTo>
                <a:cubicBezTo>
                  <a:pt x="6675" y="494"/>
                  <a:pt x="6565" y="573"/>
                  <a:pt x="6535" y="920"/>
                </a:cubicBezTo>
                <a:cubicBezTo>
                  <a:pt x="6516" y="1141"/>
                  <a:pt x="6461" y="1247"/>
                  <a:pt x="6369" y="1247"/>
                </a:cubicBezTo>
                <a:cubicBezTo>
                  <a:pt x="6293" y="1247"/>
                  <a:pt x="6186" y="1303"/>
                  <a:pt x="6131" y="1370"/>
                </a:cubicBezTo>
                <a:cubicBezTo>
                  <a:pt x="5963" y="1574"/>
                  <a:pt x="5819" y="1390"/>
                  <a:pt x="5819" y="969"/>
                </a:cubicBezTo>
                <a:cubicBezTo>
                  <a:pt x="5819" y="637"/>
                  <a:pt x="5798" y="590"/>
                  <a:pt x="5690" y="675"/>
                </a:cubicBezTo>
                <a:cubicBezTo>
                  <a:pt x="5601" y="746"/>
                  <a:pt x="5542" y="747"/>
                  <a:pt x="5501" y="683"/>
                </a:cubicBezTo>
                <a:cubicBezTo>
                  <a:pt x="5468" y="632"/>
                  <a:pt x="5320" y="599"/>
                  <a:pt x="5172" y="610"/>
                </a:cubicBezTo>
                <a:cubicBezTo>
                  <a:pt x="4926" y="627"/>
                  <a:pt x="4902" y="659"/>
                  <a:pt x="4902" y="956"/>
                </a:cubicBezTo>
                <a:cubicBezTo>
                  <a:pt x="4902" y="1134"/>
                  <a:pt x="4851" y="1312"/>
                  <a:pt x="4788" y="1351"/>
                </a:cubicBezTo>
                <a:cubicBezTo>
                  <a:pt x="4763" y="1366"/>
                  <a:pt x="4586" y="1381"/>
                  <a:pt x="4399" y="1394"/>
                </a:cubicBezTo>
                <a:cubicBezTo>
                  <a:pt x="4374" y="1400"/>
                  <a:pt x="4350" y="1401"/>
                  <a:pt x="4324" y="1403"/>
                </a:cubicBezTo>
                <a:cubicBezTo>
                  <a:pt x="4051" y="1419"/>
                  <a:pt x="3693" y="1429"/>
                  <a:pt x="3299" y="1433"/>
                </a:cubicBezTo>
                <a:cubicBezTo>
                  <a:pt x="2543" y="1439"/>
                  <a:pt x="1842" y="1449"/>
                  <a:pt x="1741" y="1454"/>
                </a:cubicBezTo>
                <a:cubicBezTo>
                  <a:pt x="1566" y="1464"/>
                  <a:pt x="1559" y="1522"/>
                  <a:pt x="1572" y="2705"/>
                </a:cubicBezTo>
                <a:cubicBezTo>
                  <a:pt x="1585" y="3863"/>
                  <a:pt x="1573" y="3957"/>
                  <a:pt x="1389" y="4141"/>
                </a:cubicBezTo>
                <a:cubicBezTo>
                  <a:pt x="1229" y="4302"/>
                  <a:pt x="1081" y="4342"/>
                  <a:pt x="596" y="4356"/>
                </a:cubicBezTo>
                <a:lnTo>
                  <a:pt x="23" y="4375"/>
                </a:lnTo>
                <a:lnTo>
                  <a:pt x="550" y="4405"/>
                </a:lnTo>
                <a:cubicBezTo>
                  <a:pt x="1272" y="4444"/>
                  <a:pt x="1383" y="4482"/>
                  <a:pt x="1240" y="4645"/>
                </a:cubicBezTo>
                <a:cubicBezTo>
                  <a:pt x="1179" y="4715"/>
                  <a:pt x="875" y="4804"/>
                  <a:pt x="564" y="4841"/>
                </a:cubicBezTo>
                <a:lnTo>
                  <a:pt x="0" y="4910"/>
                </a:lnTo>
                <a:lnTo>
                  <a:pt x="641" y="4953"/>
                </a:lnTo>
                <a:cubicBezTo>
                  <a:pt x="1207" y="4992"/>
                  <a:pt x="1283" y="5018"/>
                  <a:pt x="1283" y="5171"/>
                </a:cubicBezTo>
                <a:cubicBezTo>
                  <a:pt x="1283" y="5323"/>
                  <a:pt x="1217" y="5348"/>
                  <a:pt x="779" y="5359"/>
                </a:cubicBezTo>
                <a:cubicBezTo>
                  <a:pt x="-24" y="5379"/>
                  <a:pt x="-9" y="5374"/>
                  <a:pt x="189" y="5520"/>
                </a:cubicBezTo>
                <a:cubicBezTo>
                  <a:pt x="365" y="5649"/>
                  <a:pt x="365" y="5652"/>
                  <a:pt x="189" y="5782"/>
                </a:cubicBezTo>
                <a:cubicBezTo>
                  <a:pt x="25" y="5902"/>
                  <a:pt x="55" y="5912"/>
                  <a:pt x="567" y="5912"/>
                </a:cubicBezTo>
                <a:cubicBezTo>
                  <a:pt x="1173" y="5912"/>
                  <a:pt x="1386" y="6040"/>
                  <a:pt x="1286" y="6340"/>
                </a:cubicBezTo>
                <a:cubicBezTo>
                  <a:pt x="1244" y="6465"/>
                  <a:pt x="1290" y="6552"/>
                  <a:pt x="1452" y="6654"/>
                </a:cubicBezTo>
                <a:lnTo>
                  <a:pt x="1678" y="6792"/>
                </a:lnTo>
                <a:lnTo>
                  <a:pt x="1664" y="10953"/>
                </a:lnTo>
                <a:cubicBezTo>
                  <a:pt x="1656" y="13241"/>
                  <a:pt x="1617" y="15159"/>
                  <a:pt x="1578" y="15215"/>
                </a:cubicBezTo>
                <a:cubicBezTo>
                  <a:pt x="1539" y="15272"/>
                  <a:pt x="1551" y="15341"/>
                  <a:pt x="1601" y="15371"/>
                </a:cubicBezTo>
                <a:cubicBezTo>
                  <a:pt x="1702" y="15430"/>
                  <a:pt x="1685" y="16416"/>
                  <a:pt x="1581" y="16515"/>
                </a:cubicBezTo>
                <a:cubicBezTo>
                  <a:pt x="1544" y="16550"/>
                  <a:pt x="1556" y="16628"/>
                  <a:pt x="1609" y="16689"/>
                </a:cubicBezTo>
                <a:cubicBezTo>
                  <a:pt x="1670" y="16758"/>
                  <a:pt x="1677" y="16861"/>
                  <a:pt x="1627" y="16959"/>
                </a:cubicBezTo>
                <a:cubicBezTo>
                  <a:pt x="1582" y="17046"/>
                  <a:pt x="1562" y="17215"/>
                  <a:pt x="1581" y="17335"/>
                </a:cubicBezTo>
                <a:cubicBezTo>
                  <a:pt x="1617" y="17575"/>
                  <a:pt x="1622" y="18187"/>
                  <a:pt x="1595" y="18861"/>
                </a:cubicBezTo>
                <a:cubicBezTo>
                  <a:pt x="1569" y="19506"/>
                  <a:pt x="1591" y="19625"/>
                  <a:pt x="1775" y="19853"/>
                </a:cubicBezTo>
                <a:cubicBezTo>
                  <a:pt x="1940" y="20057"/>
                  <a:pt x="1971" y="20061"/>
                  <a:pt x="3537" y="20071"/>
                </a:cubicBezTo>
                <a:lnTo>
                  <a:pt x="5132" y="20082"/>
                </a:lnTo>
                <a:lnTo>
                  <a:pt x="5157" y="20671"/>
                </a:lnTo>
                <a:cubicBezTo>
                  <a:pt x="5178" y="21116"/>
                  <a:pt x="5217" y="21259"/>
                  <a:pt x="5318" y="21259"/>
                </a:cubicBezTo>
                <a:cubicBezTo>
                  <a:pt x="5419" y="21259"/>
                  <a:pt x="5452" y="21137"/>
                  <a:pt x="5452" y="20741"/>
                </a:cubicBezTo>
                <a:cubicBezTo>
                  <a:pt x="5452" y="20232"/>
                  <a:pt x="5553" y="20017"/>
                  <a:pt x="5693" y="20232"/>
                </a:cubicBezTo>
                <a:cubicBezTo>
                  <a:pt x="5732" y="20292"/>
                  <a:pt x="5755" y="20460"/>
                  <a:pt x="5742" y="20605"/>
                </a:cubicBezTo>
                <a:cubicBezTo>
                  <a:pt x="5728" y="20750"/>
                  <a:pt x="5757" y="20965"/>
                  <a:pt x="5807" y="21085"/>
                </a:cubicBezTo>
                <a:cubicBezTo>
                  <a:pt x="5889" y="21280"/>
                  <a:pt x="5901" y="21264"/>
                  <a:pt x="5916" y="20910"/>
                </a:cubicBezTo>
                <a:cubicBezTo>
                  <a:pt x="5925" y="20695"/>
                  <a:pt x="5924" y="20453"/>
                  <a:pt x="5916" y="20374"/>
                </a:cubicBezTo>
                <a:cubicBezTo>
                  <a:pt x="5897" y="20192"/>
                  <a:pt x="6081" y="20078"/>
                  <a:pt x="6203" y="20194"/>
                </a:cubicBezTo>
                <a:cubicBezTo>
                  <a:pt x="6253" y="20242"/>
                  <a:pt x="6307" y="20470"/>
                  <a:pt x="6323" y="20703"/>
                </a:cubicBezTo>
                <a:cubicBezTo>
                  <a:pt x="6364" y="21300"/>
                  <a:pt x="6361" y="21294"/>
                  <a:pt x="6437" y="21221"/>
                </a:cubicBezTo>
                <a:cubicBezTo>
                  <a:pt x="6475" y="21185"/>
                  <a:pt x="6506" y="20934"/>
                  <a:pt x="6506" y="20662"/>
                </a:cubicBezTo>
                <a:cubicBezTo>
                  <a:pt x="6506" y="20282"/>
                  <a:pt x="6538" y="20169"/>
                  <a:pt x="6644" y="20169"/>
                </a:cubicBezTo>
                <a:cubicBezTo>
                  <a:pt x="6747" y="20169"/>
                  <a:pt x="6792" y="20310"/>
                  <a:pt x="6827" y="20736"/>
                </a:cubicBezTo>
                <a:cubicBezTo>
                  <a:pt x="6855" y="21087"/>
                  <a:pt x="6902" y="21258"/>
                  <a:pt x="6950" y="21188"/>
                </a:cubicBezTo>
                <a:cubicBezTo>
                  <a:pt x="6992" y="21126"/>
                  <a:pt x="7001" y="21014"/>
                  <a:pt x="6970" y="20938"/>
                </a:cubicBezTo>
                <a:cubicBezTo>
                  <a:pt x="6903" y="20772"/>
                  <a:pt x="7163" y="20360"/>
                  <a:pt x="7288" y="20434"/>
                </a:cubicBezTo>
                <a:cubicBezTo>
                  <a:pt x="7336" y="20462"/>
                  <a:pt x="7377" y="20633"/>
                  <a:pt x="7377" y="20812"/>
                </a:cubicBezTo>
                <a:cubicBezTo>
                  <a:pt x="7377" y="20991"/>
                  <a:pt x="7429" y="21239"/>
                  <a:pt x="7491" y="21368"/>
                </a:cubicBezTo>
                <a:lnTo>
                  <a:pt x="7508" y="21237"/>
                </a:lnTo>
                <a:cubicBezTo>
                  <a:pt x="7536" y="21034"/>
                  <a:pt x="7570" y="20756"/>
                  <a:pt x="7583" y="20619"/>
                </a:cubicBezTo>
                <a:cubicBezTo>
                  <a:pt x="7604" y="20393"/>
                  <a:pt x="7643" y="20365"/>
                  <a:pt x="7987" y="20341"/>
                </a:cubicBezTo>
                <a:cubicBezTo>
                  <a:pt x="8196" y="20326"/>
                  <a:pt x="8453" y="20270"/>
                  <a:pt x="8559" y="20216"/>
                </a:cubicBezTo>
                <a:cubicBezTo>
                  <a:pt x="8804" y="20091"/>
                  <a:pt x="8870" y="20222"/>
                  <a:pt x="8811" y="20711"/>
                </a:cubicBezTo>
                <a:cubicBezTo>
                  <a:pt x="8758" y="21152"/>
                  <a:pt x="8828" y="21258"/>
                  <a:pt x="9163" y="21235"/>
                </a:cubicBezTo>
                <a:cubicBezTo>
                  <a:pt x="9323" y="21223"/>
                  <a:pt x="9439" y="21260"/>
                  <a:pt x="9447" y="21325"/>
                </a:cubicBezTo>
                <a:cubicBezTo>
                  <a:pt x="9455" y="21385"/>
                  <a:pt x="9466" y="21473"/>
                  <a:pt x="9473" y="21521"/>
                </a:cubicBezTo>
                <a:cubicBezTo>
                  <a:pt x="9474" y="21532"/>
                  <a:pt x="9818" y="21539"/>
                  <a:pt x="10037" y="21548"/>
                </a:cubicBezTo>
                <a:lnTo>
                  <a:pt x="10051" y="21194"/>
                </a:lnTo>
                <a:cubicBezTo>
                  <a:pt x="10061" y="20966"/>
                  <a:pt x="10077" y="20650"/>
                  <a:pt x="10083" y="20493"/>
                </a:cubicBezTo>
                <a:cubicBezTo>
                  <a:pt x="10089" y="20337"/>
                  <a:pt x="10136" y="20167"/>
                  <a:pt x="10192" y="20115"/>
                </a:cubicBezTo>
                <a:cubicBezTo>
                  <a:pt x="10385" y="19931"/>
                  <a:pt x="10492" y="20141"/>
                  <a:pt x="10498" y="20720"/>
                </a:cubicBezTo>
                <a:cubicBezTo>
                  <a:pt x="10503" y="21194"/>
                  <a:pt x="10522" y="21263"/>
                  <a:pt x="10595" y="21087"/>
                </a:cubicBezTo>
                <a:cubicBezTo>
                  <a:pt x="10645" y="20969"/>
                  <a:pt x="10660" y="20729"/>
                  <a:pt x="10630" y="20556"/>
                </a:cubicBezTo>
                <a:cubicBezTo>
                  <a:pt x="10590" y="20331"/>
                  <a:pt x="10613" y="20212"/>
                  <a:pt x="10713" y="20134"/>
                </a:cubicBezTo>
                <a:cubicBezTo>
                  <a:pt x="10948" y="19948"/>
                  <a:pt x="11042" y="20112"/>
                  <a:pt x="11051" y="20720"/>
                </a:cubicBezTo>
                <a:cubicBezTo>
                  <a:pt x="11056" y="21132"/>
                  <a:pt x="11078" y="21238"/>
                  <a:pt x="11128" y="21082"/>
                </a:cubicBezTo>
                <a:cubicBezTo>
                  <a:pt x="11167" y="20961"/>
                  <a:pt x="11189" y="20736"/>
                  <a:pt x="11179" y="20581"/>
                </a:cubicBezTo>
                <a:cubicBezTo>
                  <a:pt x="11161" y="20288"/>
                  <a:pt x="11331" y="20068"/>
                  <a:pt x="11497" y="20166"/>
                </a:cubicBezTo>
                <a:cubicBezTo>
                  <a:pt x="11550" y="20197"/>
                  <a:pt x="11592" y="20462"/>
                  <a:pt x="11592" y="20755"/>
                </a:cubicBezTo>
                <a:cubicBezTo>
                  <a:pt x="11592" y="21419"/>
                  <a:pt x="11671" y="21382"/>
                  <a:pt x="11701" y="20703"/>
                </a:cubicBezTo>
                <a:cubicBezTo>
                  <a:pt x="11724" y="20168"/>
                  <a:pt x="11797" y="20048"/>
                  <a:pt x="12001" y="20210"/>
                </a:cubicBezTo>
                <a:cubicBezTo>
                  <a:pt x="12081" y="20273"/>
                  <a:pt x="12119" y="20448"/>
                  <a:pt x="12104" y="20676"/>
                </a:cubicBezTo>
                <a:cubicBezTo>
                  <a:pt x="12077" y="21098"/>
                  <a:pt x="12126" y="21280"/>
                  <a:pt x="12245" y="21210"/>
                </a:cubicBezTo>
                <a:cubicBezTo>
                  <a:pt x="12291" y="21183"/>
                  <a:pt x="12304" y="21121"/>
                  <a:pt x="12273" y="21074"/>
                </a:cubicBezTo>
                <a:cubicBezTo>
                  <a:pt x="12203" y="20966"/>
                  <a:pt x="12411" y="20721"/>
                  <a:pt x="12520" y="20785"/>
                </a:cubicBezTo>
                <a:cubicBezTo>
                  <a:pt x="12564" y="20811"/>
                  <a:pt x="12600" y="20930"/>
                  <a:pt x="12600" y="21047"/>
                </a:cubicBezTo>
                <a:cubicBezTo>
                  <a:pt x="12600" y="21164"/>
                  <a:pt x="12638" y="21259"/>
                  <a:pt x="12686" y="21259"/>
                </a:cubicBezTo>
                <a:cubicBezTo>
                  <a:pt x="12734" y="21259"/>
                  <a:pt x="12785" y="21014"/>
                  <a:pt x="12800" y="20714"/>
                </a:cubicBezTo>
                <a:cubicBezTo>
                  <a:pt x="12821" y="20299"/>
                  <a:pt x="12862" y="20169"/>
                  <a:pt x="12966" y="20169"/>
                </a:cubicBezTo>
                <a:cubicBezTo>
                  <a:pt x="13042" y="20169"/>
                  <a:pt x="13118" y="20262"/>
                  <a:pt x="13135" y="20376"/>
                </a:cubicBezTo>
                <a:lnTo>
                  <a:pt x="13167" y="20586"/>
                </a:lnTo>
                <a:lnTo>
                  <a:pt x="13276" y="20376"/>
                </a:lnTo>
                <a:cubicBezTo>
                  <a:pt x="13476" y="19994"/>
                  <a:pt x="13650" y="20121"/>
                  <a:pt x="13708" y="20692"/>
                </a:cubicBezTo>
                <a:cubicBezTo>
                  <a:pt x="13762" y="21221"/>
                  <a:pt x="13802" y="21182"/>
                  <a:pt x="13825" y="20583"/>
                </a:cubicBezTo>
                <a:cubicBezTo>
                  <a:pt x="13857" y="19779"/>
                  <a:pt x="14249" y="19943"/>
                  <a:pt x="14249" y="20760"/>
                </a:cubicBezTo>
                <a:cubicBezTo>
                  <a:pt x="14249" y="21050"/>
                  <a:pt x="14275" y="21265"/>
                  <a:pt x="14306" y="21235"/>
                </a:cubicBezTo>
                <a:cubicBezTo>
                  <a:pt x="14338" y="21205"/>
                  <a:pt x="14364" y="20962"/>
                  <a:pt x="14364" y="20695"/>
                </a:cubicBezTo>
                <a:cubicBezTo>
                  <a:pt x="14364" y="20174"/>
                  <a:pt x="14447" y="20045"/>
                  <a:pt x="14673" y="20224"/>
                </a:cubicBezTo>
                <a:cubicBezTo>
                  <a:pt x="14791" y="20317"/>
                  <a:pt x="14833" y="20310"/>
                  <a:pt x="14908" y="20183"/>
                </a:cubicBezTo>
                <a:cubicBezTo>
                  <a:pt x="14979" y="20062"/>
                  <a:pt x="15026" y="20050"/>
                  <a:pt x="15128" y="20131"/>
                </a:cubicBezTo>
                <a:cubicBezTo>
                  <a:pt x="15200" y="20188"/>
                  <a:pt x="15257" y="20308"/>
                  <a:pt x="15257" y="20398"/>
                </a:cubicBezTo>
                <a:cubicBezTo>
                  <a:pt x="15257" y="20488"/>
                  <a:pt x="15298" y="20562"/>
                  <a:pt x="15349" y="20562"/>
                </a:cubicBezTo>
                <a:cubicBezTo>
                  <a:pt x="15399" y="20562"/>
                  <a:pt x="15440" y="20482"/>
                  <a:pt x="15440" y="20384"/>
                </a:cubicBezTo>
                <a:cubicBezTo>
                  <a:pt x="15440" y="20155"/>
                  <a:pt x="15809" y="20021"/>
                  <a:pt x="16351" y="20055"/>
                </a:cubicBezTo>
                <a:cubicBezTo>
                  <a:pt x="16717" y="20077"/>
                  <a:pt x="16774" y="20109"/>
                  <a:pt x="16806" y="20300"/>
                </a:cubicBezTo>
                <a:lnTo>
                  <a:pt x="16844" y="20518"/>
                </a:lnTo>
                <a:lnTo>
                  <a:pt x="16901" y="20300"/>
                </a:lnTo>
                <a:cubicBezTo>
                  <a:pt x="16951" y="20115"/>
                  <a:pt x="17018" y="20080"/>
                  <a:pt x="17342" y="20068"/>
                </a:cubicBezTo>
                <a:cubicBezTo>
                  <a:pt x="17735" y="20054"/>
                  <a:pt x="17863" y="20131"/>
                  <a:pt x="17940" y="20431"/>
                </a:cubicBezTo>
                <a:cubicBezTo>
                  <a:pt x="17983" y="20596"/>
                  <a:pt x="17985" y="20596"/>
                  <a:pt x="17995" y="20420"/>
                </a:cubicBezTo>
                <a:cubicBezTo>
                  <a:pt x="18010" y="20147"/>
                  <a:pt x="18226" y="20001"/>
                  <a:pt x="18370" y="20166"/>
                </a:cubicBezTo>
                <a:cubicBezTo>
                  <a:pt x="18433" y="20238"/>
                  <a:pt x="18460" y="20358"/>
                  <a:pt x="18430" y="20434"/>
                </a:cubicBezTo>
                <a:cubicBezTo>
                  <a:pt x="18398" y="20512"/>
                  <a:pt x="18412" y="20549"/>
                  <a:pt x="18464" y="20518"/>
                </a:cubicBezTo>
                <a:cubicBezTo>
                  <a:pt x="18514" y="20489"/>
                  <a:pt x="18556" y="20412"/>
                  <a:pt x="18556" y="20349"/>
                </a:cubicBezTo>
                <a:cubicBezTo>
                  <a:pt x="18556" y="20176"/>
                  <a:pt x="18800" y="20007"/>
                  <a:pt x="18877" y="20126"/>
                </a:cubicBezTo>
                <a:cubicBezTo>
                  <a:pt x="18913" y="20182"/>
                  <a:pt x="18983" y="20189"/>
                  <a:pt x="19046" y="20145"/>
                </a:cubicBezTo>
                <a:cubicBezTo>
                  <a:pt x="19104" y="20103"/>
                  <a:pt x="19643" y="20063"/>
                  <a:pt x="20246" y="20052"/>
                </a:cubicBezTo>
                <a:cubicBezTo>
                  <a:pt x="20864" y="20041"/>
                  <a:pt x="21395" y="19991"/>
                  <a:pt x="21463" y="19938"/>
                </a:cubicBezTo>
                <a:cubicBezTo>
                  <a:pt x="21560" y="19861"/>
                  <a:pt x="21576" y="18123"/>
                  <a:pt x="21557" y="10640"/>
                </a:cubicBezTo>
                <a:lnTo>
                  <a:pt x="21534" y="1438"/>
                </a:lnTo>
                <a:lnTo>
                  <a:pt x="21030" y="1419"/>
                </a:lnTo>
                <a:cubicBezTo>
                  <a:pt x="20753" y="1408"/>
                  <a:pt x="20485" y="1389"/>
                  <a:pt x="20435" y="1378"/>
                </a:cubicBezTo>
                <a:cubicBezTo>
                  <a:pt x="20384" y="1367"/>
                  <a:pt x="20322" y="1365"/>
                  <a:pt x="20297" y="1375"/>
                </a:cubicBezTo>
                <a:cubicBezTo>
                  <a:pt x="20297" y="1376"/>
                  <a:pt x="20289" y="1375"/>
                  <a:pt x="20288" y="1375"/>
                </a:cubicBezTo>
                <a:cubicBezTo>
                  <a:pt x="20276" y="1380"/>
                  <a:pt x="20246" y="1383"/>
                  <a:pt x="20243" y="1389"/>
                </a:cubicBezTo>
                <a:cubicBezTo>
                  <a:pt x="20214" y="1432"/>
                  <a:pt x="20146" y="1440"/>
                  <a:pt x="20088" y="1405"/>
                </a:cubicBezTo>
                <a:cubicBezTo>
                  <a:pt x="20084" y="1403"/>
                  <a:pt x="20065" y="1402"/>
                  <a:pt x="20059" y="1400"/>
                </a:cubicBezTo>
                <a:cubicBezTo>
                  <a:pt x="19986" y="1407"/>
                  <a:pt x="19962" y="1415"/>
                  <a:pt x="19868" y="1422"/>
                </a:cubicBezTo>
                <a:cubicBezTo>
                  <a:pt x="19392" y="1455"/>
                  <a:pt x="19172" y="1260"/>
                  <a:pt x="19203" y="839"/>
                </a:cubicBezTo>
                <a:cubicBezTo>
                  <a:pt x="19236" y="396"/>
                  <a:pt x="19203" y="-52"/>
                  <a:pt x="19143" y="5"/>
                </a:cubicBezTo>
                <a:close/>
                <a:moveTo>
                  <a:pt x="6200" y="680"/>
                </a:moveTo>
                <a:cubicBezTo>
                  <a:pt x="6141" y="680"/>
                  <a:pt x="6126" y="949"/>
                  <a:pt x="6177" y="1095"/>
                </a:cubicBezTo>
                <a:cubicBezTo>
                  <a:pt x="6213" y="1198"/>
                  <a:pt x="6277" y="1073"/>
                  <a:pt x="6277" y="898"/>
                </a:cubicBezTo>
                <a:cubicBezTo>
                  <a:pt x="6277" y="779"/>
                  <a:pt x="6242" y="680"/>
                  <a:pt x="6200" y="680"/>
                </a:cubicBezTo>
                <a:close/>
                <a:moveTo>
                  <a:pt x="298" y="6373"/>
                </a:moveTo>
                <a:cubicBezTo>
                  <a:pt x="134" y="6392"/>
                  <a:pt x="268" y="6408"/>
                  <a:pt x="596" y="6408"/>
                </a:cubicBezTo>
                <a:cubicBezTo>
                  <a:pt x="923" y="6408"/>
                  <a:pt x="1057" y="6392"/>
                  <a:pt x="893" y="6373"/>
                </a:cubicBezTo>
                <a:cubicBezTo>
                  <a:pt x="730" y="6354"/>
                  <a:pt x="462" y="6354"/>
                  <a:pt x="298" y="6373"/>
                </a:cubicBezTo>
                <a:close/>
                <a:moveTo>
                  <a:pt x="16841" y="20769"/>
                </a:moveTo>
                <a:cubicBezTo>
                  <a:pt x="16831" y="20778"/>
                  <a:pt x="16826" y="20808"/>
                  <a:pt x="16824" y="20859"/>
                </a:cubicBezTo>
                <a:cubicBezTo>
                  <a:pt x="16820" y="20951"/>
                  <a:pt x="16839" y="21002"/>
                  <a:pt x="16869" y="20973"/>
                </a:cubicBezTo>
                <a:cubicBezTo>
                  <a:pt x="16900" y="20944"/>
                  <a:pt x="16904" y="20870"/>
                  <a:pt x="16878" y="20807"/>
                </a:cubicBezTo>
                <a:cubicBezTo>
                  <a:pt x="16863" y="20772"/>
                  <a:pt x="16850" y="20760"/>
                  <a:pt x="16841" y="20769"/>
                </a:cubicBezTo>
                <a:close/>
                <a:moveTo>
                  <a:pt x="13201" y="20771"/>
                </a:moveTo>
                <a:cubicBezTo>
                  <a:pt x="13140" y="20772"/>
                  <a:pt x="13085" y="20950"/>
                  <a:pt x="13130" y="21112"/>
                </a:cubicBezTo>
                <a:cubicBezTo>
                  <a:pt x="13178" y="21288"/>
                  <a:pt x="13183" y="21287"/>
                  <a:pt x="13244" y="21123"/>
                </a:cubicBezTo>
                <a:cubicBezTo>
                  <a:pt x="13279" y="21030"/>
                  <a:pt x="13286" y="20901"/>
                  <a:pt x="13261" y="20837"/>
                </a:cubicBezTo>
                <a:cubicBezTo>
                  <a:pt x="13243" y="20790"/>
                  <a:pt x="13221" y="20771"/>
                  <a:pt x="13201" y="20771"/>
                </a:cubicBezTo>
                <a:close/>
              </a:path>
            </a:pathLst>
          </a:cu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pic>
        <p:nvPicPr>
          <p:cNvPr id="950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rcRect l="3788" t="2313" r="3845" b="4627"/>
          <a:stretch>
            <a:fillRect/>
          </a:stretch>
        </p:blipFill>
        <p:spPr>
          <a:xfrm>
            <a:off x="8148074" y="3121238"/>
            <a:ext cx="3997884" cy="34619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0" h="21600" fill="norm" stroke="1" extrusionOk="0">
                <a:moveTo>
                  <a:pt x="5963" y="0"/>
                </a:moveTo>
                <a:lnTo>
                  <a:pt x="5811" y="711"/>
                </a:lnTo>
                <a:cubicBezTo>
                  <a:pt x="5147" y="1654"/>
                  <a:pt x="5098" y="3253"/>
                  <a:pt x="4562" y="4254"/>
                </a:cubicBezTo>
                <a:cubicBezTo>
                  <a:pt x="4558" y="4262"/>
                  <a:pt x="4553" y="4271"/>
                  <a:pt x="4549" y="4279"/>
                </a:cubicBezTo>
                <a:cubicBezTo>
                  <a:pt x="4435" y="4487"/>
                  <a:pt x="4307" y="4677"/>
                  <a:pt x="4138" y="4819"/>
                </a:cubicBezTo>
                <a:cubicBezTo>
                  <a:pt x="3495" y="6969"/>
                  <a:pt x="2742" y="9069"/>
                  <a:pt x="1860" y="11069"/>
                </a:cubicBezTo>
                <a:cubicBezTo>
                  <a:pt x="1424" y="13488"/>
                  <a:pt x="-270" y="15390"/>
                  <a:pt x="37" y="18019"/>
                </a:cubicBezTo>
                <a:cubicBezTo>
                  <a:pt x="43" y="18026"/>
                  <a:pt x="44" y="18031"/>
                  <a:pt x="51" y="18037"/>
                </a:cubicBezTo>
                <a:cubicBezTo>
                  <a:pt x="2086" y="18539"/>
                  <a:pt x="4119" y="18719"/>
                  <a:pt x="6116" y="19458"/>
                </a:cubicBezTo>
                <a:cubicBezTo>
                  <a:pt x="9597" y="19919"/>
                  <a:pt x="12952" y="21350"/>
                  <a:pt x="16421" y="21600"/>
                </a:cubicBezTo>
                <a:cubicBezTo>
                  <a:pt x="16440" y="21566"/>
                  <a:pt x="16461" y="21534"/>
                  <a:pt x="16481" y="21489"/>
                </a:cubicBezTo>
                <a:cubicBezTo>
                  <a:pt x="17446" y="18120"/>
                  <a:pt x="18491" y="14783"/>
                  <a:pt x="19483" y="11425"/>
                </a:cubicBezTo>
                <a:cubicBezTo>
                  <a:pt x="19824" y="8829"/>
                  <a:pt x="21330" y="6728"/>
                  <a:pt x="21330" y="4054"/>
                </a:cubicBezTo>
                <a:cubicBezTo>
                  <a:pt x="21330" y="3875"/>
                  <a:pt x="21323" y="3695"/>
                  <a:pt x="21309" y="3511"/>
                </a:cubicBezTo>
                <a:cubicBezTo>
                  <a:pt x="21288" y="3466"/>
                  <a:pt x="21268" y="3423"/>
                  <a:pt x="21266" y="3380"/>
                </a:cubicBezTo>
                <a:cubicBezTo>
                  <a:pt x="16214" y="1988"/>
                  <a:pt x="11045" y="1329"/>
                  <a:pt x="5963" y="0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985" name="Disegno"/>
          <p:cNvGrpSpPr/>
          <p:nvPr/>
        </p:nvGrpSpPr>
        <p:grpSpPr>
          <a:xfrm>
            <a:off x="525527" y="613806"/>
            <a:ext cx="3165963" cy="636165"/>
            <a:chOff x="-37465" y="-58472"/>
            <a:chExt cx="3165962" cy="636164"/>
          </a:xfrm>
        </p:grpSpPr>
        <p:pic>
          <p:nvPicPr>
            <p:cNvPr id="95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37466" y="-38100"/>
              <a:ext cx="415736" cy="118702"/>
            </a:xfrm>
            <a:prstGeom prst="rect">
              <a:avLst/>
            </a:prstGeom>
            <a:effectLst/>
          </p:spPr>
        </p:pic>
        <p:pic>
          <p:nvPicPr>
            <p:cNvPr id="95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9474" y="2644"/>
              <a:ext cx="395959" cy="536026"/>
            </a:xfrm>
            <a:prstGeom prst="rect">
              <a:avLst/>
            </a:prstGeom>
            <a:effectLst/>
          </p:spPr>
        </p:pic>
        <p:pic>
          <p:nvPicPr>
            <p:cNvPr id="95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50813" y="199574"/>
              <a:ext cx="327457" cy="137317"/>
            </a:xfrm>
            <a:prstGeom prst="rect">
              <a:avLst/>
            </a:prstGeom>
            <a:effectLst/>
          </p:spPr>
        </p:pic>
        <p:pic>
          <p:nvPicPr>
            <p:cNvPr id="95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424301" y="-22700"/>
              <a:ext cx="293503" cy="583030"/>
            </a:xfrm>
            <a:prstGeom prst="rect">
              <a:avLst/>
            </a:prstGeom>
            <a:effectLst/>
          </p:spPr>
        </p:pic>
        <p:pic>
          <p:nvPicPr>
            <p:cNvPr id="95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668766" y="-24519"/>
              <a:ext cx="320666" cy="102861"/>
            </a:xfrm>
            <a:prstGeom prst="rect">
              <a:avLst/>
            </a:prstGeom>
            <a:effectLst/>
          </p:spPr>
        </p:pic>
        <p:pic>
          <p:nvPicPr>
            <p:cNvPr id="96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673293" y="29806"/>
              <a:ext cx="350092" cy="510805"/>
            </a:xfrm>
            <a:prstGeom prst="rect">
              <a:avLst/>
            </a:prstGeom>
            <a:effectLst/>
          </p:spPr>
        </p:pic>
        <p:pic>
          <p:nvPicPr>
            <p:cNvPr id="963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655185" y="267480"/>
              <a:ext cx="245968" cy="89783"/>
            </a:xfrm>
            <a:prstGeom prst="rect">
              <a:avLst/>
            </a:prstGeom>
            <a:effectLst/>
          </p:spPr>
        </p:pic>
        <p:pic>
          <p:nvPicPr>
            <p:cNvPr id="965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947184" y="16225"/>
              <a:ext cx="422526" cy="89782"/>
            </a:xfrm>
            <a:prstGeom prst="rect">
              <a:avLst/>
            </a:prstGeom>
            <a:effectLst/>
          </p:spPr>
        </p:pic>
        <p:pic>
          <p:nvPicPr>
            <p:cNvPr id="96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076207" y="50178"/>
              <a:ext cx="116945" cy="423737"/>
            </a:xfrm>
            <a:prstGeom prst="rect">
              <a:avLst/>
            </a:prstGeom>
            <a:effectLst/>
          </p:spPr>
        </p:pic>
        <p:pic>
          <p:nvPicPr>
            <p:cNvPr id="96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202029" y="36597"/>
              <a:ext cx="113356" cy="470061"/>
            </a:xfrm>
            <a:prstGeom prst="rect">
              <a:avLst/>
            </a:prstGeom>
            <a:effectLst/>
          </p:spPr>
        </p:pic>
        <p:pic>
          <p:nvPicPr>
            <p:cNvPr id="97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402549" y="-58473"/>
              <a:ext cx="96184" cy="605875"/>
            </a:xfrm>
            <a:prstGeom prst="rect">
              <a:avLst/>
            </a:prstGeom>
            <a:effectLst/>
          </p:spPr>
        </p:pic>
        <p:pic>
          <p:nvPicPr>
            <p:cNvPr id="97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1395369" y="-47967"/>
              <a:ext cx="603658" cy="613205"/>
            </a:xfrm>
            <a:prstGeom prst="rect">
              <a:avLst/>
            </a:prstGeom>
            <a:effectLst/>
          </p:spPr>
        </p:pic>
        <p:pic>
          <p:nvPicPr>
            <p:cNvPr id="975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024040" y="9434"/>
              <a:ext cx="99437" cy="568259"/>
            </a:xfrm>
            <a:prstGeom prst="rect">
              <a:avLst/>
            </a:prstGeom>
            <a:effectLst/>
          </p:spPr>
        </p:pic>
        <p:pic>
          <p:nvPicPr>
            <p:cNvPr id="977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002871" y="-44891"/>
              <a:ext cx="399024" cy="588992"/>
            </a:xfrm>
            <a:prstGeom prst="rect">
              <a:avLst/>
            </a:prstGeom>
            <a:effectLst/>
          </p:spPr>
        </p:pic>
        <p:pic>
          <p:nvPicPr>
            <p:cNvPr id="979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373228" y="43388"/>
              <a:ext cx="103364" cy="483642"/>
            </a:xfrm>
            <a:prstGeom prst="rect">
              <a:avLst/>
            </a:prstGeom>
            <a:effectLst/>
          </p:spPr>
        </p:pic>
        <p:pic>
          <p:nvPicPr>
            <p:cNvPr id="981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497123" y="8269"/>
              <a:ext cx="563469" cy="568559"/>
            </a:xfrm>
            <a:prstGeom prst="rect">
              <a:avLst/>
            </a:prstGeom>
            <a:effectLst/>
          </p:spPr>
        </p:pic>
        <p:pic>
          <p:nvPicPr>
            <p:cNvPr id="983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699744" y="335387"/>
              <a:ext cx="428754" cy="11385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Diodi LED…"/>
          <p:cNvSpPr txBox="1"/>
          <p:nvPr/>
        </p:nvSpPr>
        <p:spPr>
          <a:xfrm>
            <a:off x="518765" y="1990328"/>
            <a:ext cx="6350001" cy="2585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3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Diodi LED</a:t>
            </a:r>
          </a:p>
          <a:p>
            <a:pPr algn="l">
              <a:defRPr sz="33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</a:p>
          <a:p>
            <a:pPr algn="l">
              <a:defRPr sz="33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Semiconduttori</a:t>
            </a:r>
          </a:p>
          <a:p>
            <a:pPr algn="l">
              <a:defRPr sz="33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giunzione PN</a:t>
            </a:r>
          </a:p>
        </p:txBody>
      </p:sp>
      <p:pic>
        <p:nvPicPr>
          <p:cNvPr id="988" name="droppedImage.tiff" descr="droppedImage.tiff"/>
          <p:cNvPicPr>
            <a:picLocks noChangeAspect="1"/>
          </p:cNvPicPr>
          <p:nvPr/>
        </p:nvPicPr>
        <p:blipFill>
          <a:blip r:embed="rId2">
            <a:extLst/>
          </a:blip>
          <a:srcRect l="7513" t="26010" r="7098" b="46"/>
          <a:stretch>
            <a:fillRect/>
          </a:stretch>
        </p:blipFill>
        <p:spPr>
          <a:xfrm>
            <a:off x="914756" y="5462090"/>
            <a:ext cx="5562526" cy="1694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595" fill="norm" stroke="1" extrusionOk="0">
                <a:moveTo>
                  <a:pt x="19953" y="7"/>
                </a:moveTo>
                <a:cubicBezTo>
                  <a:pt x="19742" y="44"/>
                  <a:pt x="19586" y="205"/>
                  <a:pt x="19422" y="533"/>
                </a:cubicBezTo>
                <a:cubicBezTo>
                  <a:pt x="19164" y="1047"/>
                  <a:pt x="19098" y="1250"/>
                  <a:pt x="18973" y="1889"/>
                </a:cubicBezTo>
                <a:cubicBezTo>
                  <a:pt x="18734" y="3120"/>
                  <a:pt x="18732" y="3147"/>
                  <a:pt x="18732" y="6812"/>
                </a:cubicBezTo>
                <a:cubicBezTo>
                  <a:pt x="18732" y="9862"/>
                  <a:pt x="18727" y="10112"/>
                  <a:pt x="18671" y="10369"/>
                </a:cubicBezTo>
                <a:cubicBezTo>
                  <a:pt x="18626" y="10578"/>
                  <a:pt x="18609" y="10870"/>
                  <a:pt x="18601" y="11588"/>
                </a:cubicBezTo>
                <a:lnTo>
                  <a:pt x="18590" y="12534"/>
                </a:lnTo>
                <a:lnTo>
                  <a:pt x="18764" y="12772"/>
                </a:lnTo>
                <a:cubicBezTo>
                  <a:pt x="18878" y="12926"/>
                  <a:pt x="19058" y="13043"/>
                  <a:pt x="19286" y="13111"/>
                </a:cubicBezTo>
                <a:cubicBezTo>
                  <a:pt x="19478" y="13168"/>
                  <a:pt x="19650" y="13228"/>
                  <a:pt x="19671" y="13247"/>
                </a:cubicBezTo>
                <a:cubicBezTo>
                  <a:pt x="19680" y="13255"/>
                  <a:pt x="19685" y="13379"/>
                  <a:pt x="19690" y="13581"/>
                </a:cubicBezTo>
                <a:cubicBezTo>
                  <a:pt x="19713" y="13755"/>
                  <a:pt x="19713" y="14031"/>
                  <a:pt x="19713" y="14477"/>
                </a:cubicBezTo>
                <a:cubicBezTo>
                  <a:pt x="19713" y="14975"/>
                  <a:pt x="19704" y="15360"/>
                  <a:pt x="19694" y="15443"/>
                </a:cubicBezTo>
                <a:cubicBezTo>
                  <a:pt x="19693" y="16040"/>
                  <a:pt x="19694" y="16475"/>
                  <a:pt x="19690" y="17446"/>
                </a:cubicBezTo>
                <a:lnTo>
                  <a:pt x="19679" y="19733"/>
                </a:lnTo>
                <a:lnTo>
                  <a:pt x="19682" y="21585"/>
                </a:lnTo>
                <a:lnTo>
                  <a:pt x="19737" y="21585"/>
                </a:lnTo>
                <a:lnTo>
                  <a:pt x="19759" y="19814"/>
                </a:lnTo>
                <a:cubicBezTo>
                  <a:pt x="19771" y="18828"/>
                  <a:pt x="19786" y="17052"/>
                  <a:pt x="19793" y="15868"/>
                </a:cubicBezTo>
                <a:cubicBezTo>
                  <a:pt x="19800" y="14589"/>
                  <a:pt x="19818" y="13631"/>
                  <a:pt x="19839" y="13505"/>
                </a:cubicBezTo>
                <a:cubicBezTo>
                  <a:pt x="19869" y="13319"/>
                  <a:pt x="19903" y="13293"/>
                  <a:pt x="20121" y="13293"/>
                </a:cubicBezTo>
                <a:cubicBezTo>
                  <a:pt x="20310" y="13293"/>
                  <a:pt x="20380" y="13337"/>
                  <a:pt x="20412" y="13465"/>
                </a:cubicBezTo>
                <a:cubicBezTo>
                  <a:pt x="20446" y="13598"/>
                  <a:pt x="20454" y="14447"/>
                  <a:pt x="20455" y="17618"/>
                </a:cubicBezTo>
                <a:lnTo>
                  <a:pt x="20457" y="21590"/>
                </a:lnTo>
                <a:lnTo>
                  <a:pt x="20529" y="21590"/>
                </a:lnTo>
                <a:lnTo>
                  <a:pt x="20535" y="21448"/>
                </a:lnTo>
                <a:lnTo>
                  <a:pt x="20540" y="20285"/>
                </a:lnTo>
                <a:cubicBezTo>
                  <a:pt x="20542" y="19556"/>
                  <a:pt x="20546" y="17717"/>
                  <a:pt x="20548" y="16202"/>
                </a:cubicBezTo>
                <a:cubicBezTo>
                  <a:pt x="20550" y="14687"/>
                  <a:pt x="20563" y="13390"/>
                  <a:pt x="20577" y="13318"/>
                </a:cubicBezTo>
                <a:cubicBezTo>
                  <a:pt x="20591" y="13247"/>
                  <a:pt x="20656" y="13193"/>
                  <a:pt x="20720" y="13192"/>
                </a:cubicBezTo>
                <a:cubicBezTo>
                  <a:pt x="20784" y="13191"/>
                  <a:pt x="20922" y="13123"/>
                  <a:pt x="21027" y="13040"/>
                </a:cubicBezTo>
                <a:cubicBezTo>
                  <a:pt x="21131" y="12957"/>
                  <a:pt x="21273" y="12885"/>
                  <a:pt x="21344" y="12883"/>
                </a:cubicBezTo>
                <a:cubicBezTo>
                  <a:pt x="21566" y="12877"/>
                  <a:pt x="21586" y="12765"/>
                  <a:pt x="21589" y="11497"/>
                </a:cubicBezTo>
                <a:cubicBezTo>
                  <a:pt x="21590" y="10886"/>
                  <a:pt x="21579" y="10351"/>
                  <a:pt x="21566" y="10308"/>
                </a:cubicBezTo>
                <a:cubicBezTo>
                  <a:pt x="21553" y="10265"/>
                  <a:pt x="21512" y="10227"/>
                  <a:pt x="21475" y="10227"/>
                </a:cubicBezTo>
                <a:cubicBezTo>
                  <a:pt x="21407" y="10227"/>
                  <a:pt x="21406" y="10220"/>
                  <a:pt x="21399" y="7475"/>
                </a:cubicBezTo>
                <a:cubicBezTo>
                  <a:pt x="21389" y="3370"/>
                  <a:pt x="21387" y="3275"/>
                  <a:pt x="21270" y="2471"/>
                </a:cubicBezTo>
                <a:cubicBezTo>
                  <a:pt x="21132" y="1520"/>
                  <a:pt x="20939" y="851"/>
                  <a:pt x="20685" y="427"/>
                </a:cubicBezTo>
                <a:cubicBezTo>
                  <a:pt x="20655" y="383"/>
                  <a:pt x="20624" y="342"/>
                  <a:pt x="20594" y="301"/>
                </a:cubicBezTo>
                <a:cubicBezTo>
                  <a:pt x="20555" y="244"/>
                  <a:pt x="20514" y="188"/>
                  <a:pt x="20478" y="154"/>
                </a:cubicBezTo>
                <a:cubicBezTo>
                  <a:pt x="20460" y="133"/>
                  <a:pt x="20446" y="122"/>
                  <a:pt x="20429" y="103"/>
                </a:cubicBezTo>
                <a:cubicBezTo>
                  <a:pt x="20362" y="54"/>
                  <a:pt x="20291" y="29"/>
                  <a:pt x="20184" y="12"/>
                </a:cubicBezTo>
                <a:cubicBezTo>
                  <a:pt x="20099" y="-1"/>
                  <a:pt x="20023" y="-5"/>
                  <a:pt x="19953" y="7"/>
                </a:cubicBezTo>
                <a:close/>
                <a:moveTo>
                  <a:pt x="2532" y="3473"/>
                </a:moveTo>
                <a:cubicBezTo>
                  <a:pt x="1944" y="3473"/>
                  <a:pt x="1827" y="3499"/>
                  <a:pt x="1802" y="3630"/>
                </a:cubicBezTo>
                <a:cubicBezTo>
                  <a:pt x="1785" y="3717"/>
                  <a:pt x="1771" y="5102"/>
                  <a:pt x="1768" y="6797"/>
                </a:cubicBezTo>
                <a:cubicBezTo>
                  <a:pt x="1766" y="8455"/>
                  <a:pt x="1760" y="10405"/>
                  <a:pt x="1756" y="11127"/>
                </a:cubicBezTo>
                <a:cubicBezTo>
                  <a:pt x="1751" y="11850"/>
                  <a:pt x="1755" y="12490"/>
                  <a:pt x="1767" y="12549"/>
                </a:cubicBezTo>
                <a:cubicBezTo>
                  <a:pt x="1778" y="12609"/>
                  <a:pt x="1851" y="12673"/>
                  <a:pt x="1928" y="12691"/>
                </a:cubicBezTo>
                <a:cubicBezTo>
                  <a:pt x="2059" y="12722"/>
                  <a:pt x="2071" y="12747"/>
                  <a:pt x="2098" y="13085"/>
                </a:cubicBezTo>
                <a:cubicBezTo>
                  <a:pt x="2121" y="13383"/>
                  <a:pt x="2114" y="15114"/>
                  <a:pt x="2082" y="16672"/>
                </a:cubicBezTo>
                <a:cubicBezTo>
                  <a:pt x="2079" y="16844"/>
                  <a:pt x="2079" y="18026"/>
                  <a:pt x="2082" y="19298"/>
                </a:cubicBezTo>
                <a:lnTo>
                  <a:pt x="2087" y="21560"/>
                </a:lnTo>
                <a:lnTo>
                  <a:pt x="2219" y="21560"/>
                </a:lnTo>
                <a:lnTo>
                  <a:pt x="2207" y="17841"/>
                </a:lnTo>
                <a:cubicBezTo>
                  <a:pt x="2197" y="15320"/>
                  <a:pt x="2203" y="13996"/>
                  <a:pt x="2226" y="13834"/>
                </a:cubicBezTo>
                <a:cubicBezTo>
                  <a:pt x="2249" y="13661"/>
                  <a:pt x="2248" y="13534"/>
                  <a:pt x="2223" y="13399"/>
                </a:cubicBezTo>
                <a:cubicBezTo>
                  <a:pt x="2169" y="13117"/>
                  <a:pt x="2242" y="12865"/>
                  <a:pt x="2390" y="12812"/>
                </a:cubicBezTo>
                <a:cubicBezTo>
                  <a:pt x="2707" y="12700"/>
                  <a:pt x="2726" y="12705"/>
                  <a:pt x="2757" y="12969"/>
                </a:cubicBezTo>
                <a:cubicBezTo>
                  <a:pt x="2773" y="13107"/>
                  <a:pt x="2779" y="14104"/>
                  <a:pt x="2771" y="15180"/>
                </a:cubicBezTo>
                <a:cubicBezTo>
                  <a:pt x="2762" y="16383"/>
                  <a:pt x="2767" y="17155"/>
                  <a:pt x="2786" y="17193"/>
                </a:cubicBezTo>
                <a:cubicBezTo>
                  <a:pt x="2803" y="17228"/>
                  <a:pt x="2810" y="17297"/>
                  <a:pt x="2802" y="17340"/>
                </a:cubicBezTo>
                <a:cubicBezTo>
                  <a:pt x="2794" y="17383"/>
                  <a:pt x="2784" y="18346"/>
                  <a:pt x="2779" y="19485"/>
                </a:cubicBezTo>
                <a:lnTo>
                  <a:pt x="2768" y="21555"/>
                </a:lnTo>
                <a:lnTo>
                  <a:pt x="2911" y="21555"/>
                </a:lnTo>
                <a:lnTo>
                  <a:pt x="2911" y="17193"/>
                </a:lnTo>
                <a:cubicBezTo>
                  <a:pt x="2911" y="12210"/>
                  <a:pt x="2890" y="12564"/>
                  <a:pt x="3162" y="12564"/>
                </a:cubicBezTo>
                <a:lnTo>
                  <a:pt x="3293" y="12564"/>
                </a:lnTo>
                <a:lnTo>
                  <a:pt x="3281" y="8117"/>
                </a:lnTo>
                <a:cubicBezTo>
                  <a:pt x="3274" y="5670"/>
                  <a:pt x="3262" y="3623"/>
                  <a:pt x="3251" y="3569"/>
                </a:cubicBezTo>
                <a:cubicBezTo>
                  <a:pt x="3241" y="3513"/>
                  <a:pt x="2935" y="3473"/>
                  <a:pt x="2532" y="3473"/>
                </a:cubicBezTo>
                <a:close/>
                <a:moveTo>
                  <a:pt x="9049" y="4667"/>
                </a:moveTo>
                <a:cubicBezTo>
                  <a:pt x="8883" y="4667"/>
                  <a:pt x="8723" y="4898"/>
                  <a:pt x="8590" y="5335"/>
                </a:cubicBezTo>
                <a:cubicBezTo>
                  <a:pt x="8397" y="5969"/>
                  <a:pt x="8381" y="6314"/>
                  <a:pt x="8391" y="9812"/>
                </a:cubicBezTo>
                <a:lnTo>
                  <a:pt x="8401" y="12721"/>
                </a:lnTo>
                <a:lnTo>
                  <a:pt x="8479" y="12757"/>
                </a:lnTo>
                <a:cubicBezTo>
                  <a:pt x="8497" y="12764"/>
                  <a:pt x="8506" y="12787"/>
                  <a:pt x="8522" y="12802"/>
                </a:cubicBezTo>
                <a:cubicBezTo>
                  <a:pt x="8546" y="12824"/>
                  <a:pt x="8576" y="12843"/>
                  <a:pt x="8584" y="12868"/>
                </a:cubicBezTo>
                <a:cubicBezTo>
                  <a:pt x="8595" y="12901"/>
                  <a:pt x="8601" y="14284"/>
                  <a:pt x="8604" y="15979"/>
                </a:cubicBezTo>
                <a:cubicBezTo>
                  <a:pt x="8605" y="16430"/>
                  <a:pt x="8607" y="16774"/>
                  <a:pt x="8607" y="17274"/>
                </a:cubicBezTo>
                <a:lnTo>
                  <a:pt x="8606" y="21565"/>
                </a:lnTo>
                <a:lnTo>
                  <a:pt x="8700" y="21565"/>
                </a:lnTo>
                <a:lnTo>
                  <a:pt x="8709" y="17269"/>
                </a:lnTo>
                <a:lnTo>
                  <a:pt x="8716" y="12929"/>
                </a:lnTo>
                <a:lnTo>
                  <a:pt x="9017" y="12929"/>
                </a:lnTo>
                <a:lnTo>
                  <a:pt x="9319" y="12929"/>
                </a:lnTo>
                <a:lnTo>
                  <a:pt x="9308" y="16774"/>
                </a:lnTo>
                <a:cubicBezTo>
                  <a:pt x="9303" y="18889"/>
                  <a:pt x="9291" y="20843"/>
                  <a:pt x="9282" y="21114"/>
                </a:cubicBezTo>
                <a:lnTo>
                  <a:pt x="9266" y="21570"/>
                </a:lnTo>
                <a:lnTo>
                  <a:pt x="9294" y="21570"/>
                </a:lnTo>
                <a:cubicBezTo>
                  <a:pt x="9332" y="21550"/>
                  <a:pt x="9358" y="21520"/>
                  <a:pt x="9363" y="21474"/>
                </a:cubicBezTo>
                <a:lnTo>
                  <a:pt x="9371" y="21049"/>
                </a:lnTo>
                <a:cubicBezTo>
                  <a:pt x="9374" y="20673"/>
                  <a:pt x="9381" y="19208"/>
                  <a:pt x="9393" y="17158"/>
                </a:cubicBezTo>
                <a:cubicBezTo>
                  <a:pt x="9414" y="13304"/>
                  <a:pt x="9419" y="13055"/>
                  <a:pt x="9476" y="12918"/>
                </a:cubicBezTo>
                <a:cubicBezTo>
                  <a:pt x="9509" y="12839"/>
                  <a:pt x="9586" y="12778"/>
                  <a:pt x="9648" y="12777"/>
                </a:cubicBezTo>
                <a:cubicBezTo>
                  <a:pt x="9806" y="12775"/>
                  <a:pt x="9842" y="12661"/>
                  <a:pt x="9855" y="12160"/>
                </a:cubicBezTo>
                <a:cubicBezTo>
                  <a:pt x="9864" y="11777"/>
                  <a:pt x="9857" y="11712"/>
                  <a:pt x="9790" y="11628"/>
                </a:cubicBezTo>
                <a:cubicBezTo>
                  <a:pt x="9748" y="11576"/>
                  <a:pt x="9713" y="11463"/>
                  <a:pt x="9713" y="11380"/>
                </a:cubicBezTo>
                <a:cubicBezTo>
                  <a:pt x="9713" y="9026"/>
                  <a:pt x="9683" y="6404"/>
                  <a:pt x="9651" y="6073"/>
                </a:cubicBezTo>
                <a:cubicBezTo>
                  <a:pt x="9577" y="5293"/>
                  <a:pt x="9309" y="4667"/>
                  <a:pt x="9049" y="4667"/>
                </a:cubicBezTo>
                <a:close/>
                <a:moveTo>
                  <a:pt x="15280" y="5416"/>
                </a:moveTo>
                <a:lnTo>
                  <a:pt x="15361" y="5663"/>
                </a:lnTo>
                <a:cubicBezTo>
                  <a:pt x="15406" y="5800"/>
                  <a:pt x="15477" y="6150"/>
                  <a:pt x="15518" y="6443"/>
                </a:cubicBezTo>
                <a:cubicBezTo>
                  <a:pt x="15581" y="6887"/>
                  <a:pt x="15591" y="7096"/>
                  <a:pt x="15580" y="7718"/>
                </a:cubicBezTo>
                <a:cubicBezTo>
                  <a:pt x="15558" y="8957"/>
                  <a:pt x="15545" y="9107"/>
                  <a:pt x="15435" y="9286"/>
                </a:cubicBezTo>
                <a:cubicBezTo>
                  <a:pt x="15381" y="9375"/>
                  <a:pt x="15302" y="9448"/>
                  <a:pt x="15260" y="9448"/>
                </a:cubicBezTo>
                <a:cubicBezTo>
                  <a:pt x="15217" y="9448"/>
                  <a:pt x="15137" y="9530"/>
                  <a:pt x="15083" y="9630"/>
                </a:cubicBezTo>
                <a:cubicBezTo>
                  <a:pt x="15028" y="9730"/>
                  <a:pt x="14979" y="9813"/>
                  <a:pt x="14975" y="9817"/>
                </a:cubicBezTo>
                <a:cubicBezTo>
                  <a:pt x="14971" y="9821"/>
                  <a:pt x="14998" y="10149"/>
                  <a:pt x="15035" y="10546"/>
                </a:cubicBezTo>
                <a:cubicBezTo>
                  <a:pt x="15105" y="11303"/>
                  <a:pt x="15115" y="11809"/>
                  <a:pt x="15064" y="11977"/>
                </a:cubicBezTo>
                <a:cubicBezTo>
                  <a:pt x="15016" y="12136"/>
                  <a:pt x="14853" y="11527"/>
                  <a:pt x="14828" y="11097"/>
                </a:cubicBezTo>
                <a:cubicBezTo>
                  <a:pt x="14817" y="10890"/>
                  <a:pt x="14785" y="10656"/>
                  <a:pt x="14759" y="10586"/>
                </a:cubicBezTo>
                <a:cubicBezTo>
                  <a:pt x="14733" y="10516"/>
                  <a:pt x="14713" y="10380"/>
                  <a:pt x="14713" y="10278"/>
                </a:cubicBezTo>
                <a:cubicBezTo>
                  <a:pt x="14713" y="9997"/>
                  <a:pt x="14680" y="9762"/>
                  <a:pt x="14639" y="9761"/>
                </a:cubicBezTo>
                <a:cubicBezTo>
                  <a:pt x="14614" y="9761"/>
                  <a:pt x="14606" y="10029"/>
                  <a:pt x="14613" y="10642"/>
                </a:cubicBezTo>
                <a:cubicBezTo>
                  <a:pt x="14622" y="11423"/>
                  <a:pt x="14630" y="11527"/>
                  <a:pt x="14682" y="11527"/>
                </a:cubicBezTo>
                <a:cubicBezTo>
                  <a:pt x="14748" y="11527"/>
                  <a:pt x="14787" y="11685"/>
                  <a:pt x="14793" y="11972"/>
                </a:cubicBezTo>
                <a:cubicBezTo>
                  <a:pt x="14798" y="12199"/>
                  <a:pt x="14714" y="12367"/>
                  <a:pt x="14613" y="12332"/>
                </a:cubicBezTo>
                <a:cubicBezTo>
                  <a:pt x="14554" y="12311"/>
                  <a:pt x="14538" y="12365"/>
                  <a:pt x="14530" y="12595"/>
                </a:cubicBezTo>
                <a:cubicBezTo>
                  <a:pt x="14518" y="12926"/>
                  <a:pt x="14546" y="12979"/>
                  <a:pt x="14785" y="13075"/>
                </a:cubicBezTo>
                <a:cubicBezTo>
                  <a:pt x="14932" y="13134"/>
                  <a:pt x="14952" y="13169"/>
                  <a:pt x="14959" y="13399"/>
                </a:cubicBezTo>
                <a:cubicBezTo>
                  <a:pt x="14961" y="13435"/>
                  <a:pt x="14951" y="13488"/>
                  <a:pt x="14949" y="13531"/>
                </a:cubicBezTo>
                <a:cubicBezTo>
                  <a:pt x="14938" y="13696"/>
                  <a:pt x="14908" y="13900"/>
                  <a:pt x="14841" y="14178"/>
                </a:cubicBezTo>
                <a:cubicBezTo>
                  <a:pt x="14835" y="14203"/>
                  <a:pt x="14833" y="14211"/>
                  <a:pt x="14827" y="14234"/>
                </a:cubicBezTo>
                <a:cubicBezTo>
                  <a:pt x="14824" y="14246"/>
                  <a:pt x="14824" y="14252"/>
                  <a:pt x="14821" y="14264"/>
                </a:cubicBezTo>
                <a:cubicBezTo>
                  <a:pt x="14815" y="14287"/>
                  <a:pt x="14812" y="14298"/>
                  <a:pt x="14807" y="14320"/>
                </a:cubicBezTo>
                <a:cubicBezTo>
                  <a:pt x="14686" y="14805"/>
                  <a:pt x="14635" y="15078"/>
                  <a:pt x="14616" y="15716"/>
                </a:cubicBezTo>
                <a:cubicBezTo>
                  <a:pt x="14610" y="16205"/>
                  <a:pt x="14605" y="16807"/>
                  <a:pt x="14600" y="18129"/>
                </a:cubicBezTo>
                <a:cubicBezTo>
                  <a:pt x="14599" y="18463"/>
                  <a:pt x="14597" y="18474"/>
                  <a:pt x="14596" y="18782"/>
                </a:cubicBezTo>
                <a:lnTo>
                  <a:pt x="14590" y="21539"/>
                </a:lnTo>
                <a:cubicBezTo>
                  <a:pt x="14607" y="21540"/>
                  <a:pt x="14653" y="21539"/>
                  <a:pt x="14674" y="21539"/>
                </a:cubicBezTo>
                <a:lnTo>
                  <a:pt x="14696" y="20335"/>
                </a:lnTo>
                <a:cubicBezTo>
                  <a:pt x="14708" y="19635"/>
                  <a:pt x="14714" y="18222"/>
                  <a:pt x="14710" y="17193"/>
                </a:cubicBezTo>
                <a:cubicBezTo>
                  <a:pt x="14703" y="15303"/>
                  <a:pt x="14721" y="14929"/>
                  <a:pt x="14824" y="14649"/>
                </a:cubicBezTo>
                <a:cubicBezTo>
                  <a:pt x="14853" y="14570"/>
                  <a:pt x="14927" y="14253"/>
                  <a:pt x="14989" y="13945"/>
                </a:cubicBezTo>
                <a:cubicBezTo>
                  <a:pt x="15061" y="13589"/>
                  <a:pt x="15119" y="13399"/>
                  <a:pt x="15152" y="13419"/>
                </a:cubicBezTo>
                <a:cubicBezTo>
                  <a:pt x="15198" y="13448"/>
                  <a:pt x="15205" y="13778"/>
                  <a:pt x="15207" y="16516"/>
                </a:cubicBezTo>
                <a:cubicBezTo>
                  <a:pt x="15209" y="18201"/>
                  <a:pt x="15220" y="20036"/>
                  <a:pt x="15234" y="20593"/>
                </a:cubicBezTo>
                <a:lnTo>
                  <a:pt x="15257" y="21549"/>
                </a:lnTo>
                <a:cubicBezTo>
                  <a:pt x="15291" y="21550"/>
                  <a:pt x="15313" y="21549"/>
                  <a:pt x="15346" y="21549"/>
                </a:cubicBezTo>
                <a:lnTo>
                  <a:pt x="15346" y="21150"/>
                </a:lnTo>
                <a:cubicBezTo>
                  <a:pt x="15346" y="20896"/>
                  <a:pt x="15361" y="20659"/>
                  <a:pt x="15378" y="20624"/>
                </a:cubicBezTo>
                <a:cubicBezTo>
                  <a:pt x="15422" y="20534"/>
                  <a:pt x="15418" y="20354"/>
                  <a:pt x="15372" y="20386"/>
                </a:cubicBezTo>
                <a:cubicBezTo>
                  <a:pt x="15317" y="20424"/>
                  <a:pt x="15307" y="20128"/>
                  <a:pt x="15351" y="19779"/>
                </a:cubicBezTo>
                <a:cubicBezTo>
                  <a:pt x="15395" y="19426"/>
                  <a:pt x="15388" y="17458"/>
                  <a:pt x="15341" y="16758"/>
                </a:cubicBezTo>
                <a:cubicBezTo>
                  <a:pt x="15338" y="16712"/>
                  <a:pt x="15347" y="16582"/>
                  <a:pt x="15361" y="16475"/>
                </a:cubicBezTo>
                <a:cubicBezTo>
                  <a:pt x="15376" y="16363"/>
                  <a:pt x="15372" y="16140"/>
                  <a:pt x="15351" y="15949"/>
                </a:cubicBezTo>
                <a:cubicBezTo>
                  <a:pt x="15283" y="15333"/>
                  <a:pt x="15327" y="14679"/>
                  <a:pt x="15406" y="15134"/>
                </a:cubicBezTo>
                <a:cubicBezTo>
                  <a:pt x="15435" y="15304"/>
                  <a:pt x="15440" y="15306"/>
                  <a:pt x="15478" y="15150"/>
                </a:cubicBezTo>
                <a:cubicBezTo>
                  <a:pt x="15508" y="15029"/>
                  <a:pt x="15566" y="14988"/>
                  <a:pt x="15677" y="14998"/>
                </a:cubicBezTo>
                <a:lnTo>
                  <a:pt x="15834" y="15008"/>
                </a:lnTo>
                <a:lnTo>
                  <a:pt x="15840" y="15686"/>
                </a:lnTo>
                <a:cubicBezTo>
                  <a:pt x="15843" y="16057"/>
                  <a:pt x="15848" y="16359"/>
                  <a:pt x="15851" y="16359"/>
                </a:cubicBezTo>
                <a:cubicBezTo>
                  <a:pt x="15854" y="16359"/>
                  <a:pt x="15861" y="17158"/>
                  <a:pt x="15865" y="18129"/>
                </a:cubicBezTo>
                <a:cubicBezTo>
                  <a:pt x="15870" y="19281"/>
                  <a:pt x="15886" y="19974"/>
                  <a:pt x="15911" y="20128"/>
                </a:cubicBezTo>
                <a:cubicBezTo>
                  <a:pt x="15944" y="20326"/>
                  <a:pt x="15941" y="20376"/>
                  <a:pt x="15897" y="20431"/>
                </a:cubicBezTo>
                <a:cubicBezTo>
                  <a:pt x="15849" y="20493"/>
                  <a:pt x="15848" y="20503"/>
                  <a:pt x="15897" y="20593"/>
                </a:cubicBezTo>
                <a:cubicBezTo>
                  <a:pt x="15938" y="20667"/>
                  <a:pt x="15942" y="20723"/>
                  <a:pt x="15914" y="20831"/>
                </a:cubicBezTo>
                <a:cubicBezTo>
                  <a:pt x="15895" y="20909"/>
                  <a:pt x="15884" y="21105"/>
                  <a:pt x="15890" y="21266"/>
                </a:cubicBezTo>
                <a:lnTo>
                  <a:pt x="15900" y="21555"/>
                </a:lnTo>
                <a:cubicBezTo>
                  <a:pt x="15963" y="21555"/>
                  <a:pt x="16022" y="21554"/>
                  <a:pt x="16079" y="21555"/>
                </a:cubicBezTo>
                <a:lnTo>
                  <a:pt x="16075" y="21347"/>
                </a:lnTo>
                <a:lnTo>
                  <a:pt x="16058" y="20801"/>
                </a:lnTo>
                <a:cubicBezTo>
                  <a:pt x="16044" y="20358"/>
                  <a:pt x="16030" y="19269"/>
                  <a:pt x="16027" y="18377"/>
                </a:cubicBezTo>
                <a:cubicBezTo>
                  <a:pt x="16023" y="17485"/>
                  <a:pt x="16012" y="16710"/>
                  <a:pt x="16002" y="16657"/>
                </a:cubicBezTo>
                <a:cubicBezTo>
                  <a:pt x="15992" y="16604"/>
                  <a:pt x="15986" y="16162"/>
                  <a:pt x="15988" y="15676"/>
                </a:cubicBezTo>
                <a:cubicBezTo>
                  <a:pt x="15990" y="15189"/>
                  <a:pt x="15981" y="14737"/>
                  <a:pt x="15968" y="14669"/>
                </a:cubicBezTo>
                <a:cubicBezTo>
                  <a:pt x="15953" y="14587"/>
                  <a:pt x="15897" y="14566"/>
                  <a:pt x="15803" y="14608"/>
                </a:cubicBezTo>
                <a:cubicBezTo>
                  <a:pt x="15610" y="14695"/>
                  <a:pt x="15568" y="14556"/>
                  <a:pt x="15568" y="13839"/>
                </a:cubicBezTo>
                <a:cubicBezTo>
                  <a:pt x="15568" y="13279"/>
                  <a:pt x="15572" y="13254"/>
                  <a:pt x="15745" y="12716"/>
                </a:cubicBezTo>
                <a:cubicBezTo>
                  <a:pt x="15893" y="12256"/>
                  <a:pt x="15917" y="12136"/>
                  <a:pt x="15890" y="11977"/>
                </a:cubicBezTo>
                <a:cubicBezTo>
                  <a:pt x="15860" y="11804"/>
                  <a:pt x="15854" y="11813"/>
                  <a:pt x="15823" y="12074"/>
                </a:cubicBezTo>
                <a:cubicBezTo>
                  <a:pt x="15783" y="12420"/>
                  <a:pt x="15734" y="12439"/>
                  <a:pt x="15696" y="12124"/>
                </a:cubicBezTo>
                <a:cubicBezTo>
                  <a:pt x="15674" y="11944"/>
                  <a:pt x="15681" y="11851"/>
                  <a:pt x="15729" y="11714"/>
                </a:cubicBezTo>
                <a:cubicBezTo>
                  <a:pt x="15786" y="11555"/>
                  <a:pt x="15791" y="11445"/>
                  <a:pt x="15774" y="10682"/>
                </a:cubicBezTo>
                <a:cubicBezTo>
                  <a:pt x="15759" y="9983"/>
                  <a:pt x="15766" y="9799"/>
                  <a:pt x="15808" y="9645"/>
                </a:cubicBezTo>
                <a:cubicBezTo>
                  <a:pt x="15849" y="9496"/>
                  <a:pt x="15858" y="9247"/>
                  <a:pt x="15854" y="8395"/>
                </a:cubicBezTo>
                <a:cubicBezTo>
                  <a:pt x="15852" y="7810"/>
                  <a:pt x="15834" y="7123"/>
                  <a:pt x="15814" y="6868"/>
                </a:cubicBezTo>
                <a:cubicBezTo>
                  <a:pt x="15768" y="6266"/>
                  <a:pt x="15592" y="5676"/>
                  <a:pt x="15414" y="5527"/>
                </a:cubicBezTo>
                <a:lnTo>
                  <a:pt x="15280" y="5416"/>
                </a:lnTo>
                <a:close/>
                <a:moveTo>
                  <a:pt x="6027" y="5603"/>
                </a:moveTo>
                <a:lnTo>
                  <a:pt x="6038" y="8325"/>
                </a:lnTo>
                <a:cubicBezTo>
                  <a:pt x="6044" y="10074"/>
                  <a:pt x="6036" y="11122"/>
                  <a:pt x="6015" y="11259"/>
                </a:cubicBezTo>
                <a:cubicBezTo>
                  <a:pt x="5988" y="11432"/>
                  <a:pt x="5985" y="11895"/>
                  <a:pt x="6009" y="12377"/>
                </a:cubicBezTo>
                <a:cubicBezTo>
                  <a:pt x="6010" y="12415"/>
                  <a:pt x="6039" y="12421"/>
                  <a:pt x="6072" y="12392"/>
                </a:cubicBezTo>
                <a:cubicBezTo>
                  <a:pt x="6107" y="12362"/>
                  <a:pt x="6158" y="12423"/>
                  <a:pt x="6193" y="12539"/>
                </a:cubicBezTo>
                <a:cubicBezTo>
                  <a:pt x="6250" y="12724"/>
                  <a:pt x="6256" y="12968"/>
                  <a:pt x="6275" y="15736"/>
                </a:cubicBezTo>
                <a:cubicBezTo>
                  <a:pt x="6280" y="16371"/>
                  <a:pt x="6279" y="16797"/>
                  <a:pt x="6283" y="17446"/>
                </a:cubicBezTo>
                <a:cubicBezTo>
                  <a:pt x="6291" y="17679"/>
                  <a:pt x="6298" y="18068"/>
                  <a:pt x="6297" y="18570"/>
                </a:cubicBezTo>
                <a:cubicBezTo>
                  <a:pt x="6295" y="18991"/>
                  <a:pt x="6295" y="19442"/>
                  <a:pt x="6295" y="19905"/>
                </a:cubicBezTo>
                <a:cubicBezTo>
                  <a:pt x="6295" y="19961"/>
                  <a:pt x="6297" y="20121"/>
                  <a:pt x="6297" y="20168"/>
                </a:cubicBezTo>
                <a:lnTo>
                  <a:pt x="6297" y="21560"/>
                </a:lnTo>
                <a:lnTo>
                  <a:pt x="6423" y="21560"/>
                </a:lnTo>
                <a:lnTo>
                  <a:pt x="6423" y="19172"/>
                </a:lnTo>
                <a:cubicBezTo>
                  <a:pt x="6423" y="17299"/>
                  <a:pt x="6432" y="16716"/>
                  <a:pt x="6463" y="16652"/>
                </a:cubicBezTo>
                <a:cubicBezTo>
                  <a:pt x="6495" y="16586"/>
                  <a:pt x="6499" y="16183"/>
                  <a:pt x="6478" y="14704"/>
                </a:cubicBezTo>
                <a:cubicBezTo>
                  <a:pt x="6454" y="12951"/>
                  <a:pt x="6456" y="12825"/>
                  <a:pt x="6512" y="12640"/>
                </a:cubicBezTo>
                <a:cubicBezTo>
                  <a:pt x="6596" y="12365"/>
                  <a:pt x="6849" y="12360"/>
                  <a:pt x="6930" y="12630"/>
                </a:cubicBezTo>
                <a:cubicBezTo>
                  <a:pt x="6985" y="12815"/>
                  <a:pt x="6989" y="13133"/>
                  <a:pt x="7010" y="17219"/>
                </a:cubicBezTo>
                <a:lnTo>
                  <a:pt x="7033" y="21565"/>
                </a:lnTo>
                <a:lnTo>
                  <a:pt x="7153" y="21565"/>
                </a:lnTo>
                <a:lnTo>
                  <a:pt x="7150" y="20441"/>
                </a:lnTo>
                <a:cubicBezTo>
                  <a:pt x="7138" y="16767"/>
                  <a:pt x="7156" y="12727"/>
                  <a:pt x="7184" y="12554"/>
                </a:cubicBezTo>
                <a:cubicBezTo>
                  <a:pt x="7208" y="12408"/>
                  <a:pt x="7252" y="12357"/>
                  <a:pt x="7361" y="12357"/>
                </a:cubicBezTo>
                <a:cubicBezTo>
                  <a:pt x="7424" y="12357"/>
                  <a:pt x="7452" y="12347"/>
                  <a:pt x="7470" y="12321"/>
                </a:cubicBezTo>
                <a:cubicBezTo>
                  <a:pt x="7476" y="12226"/>
                  <a:pt x="7478" y="12036"/>
                  <a:pt x="7480" y="11866"/>
                </a:cubicBezTo>
                <a:cubicBezTo>
                  <a:pt x="7468" y="11511"/>
                  <a:pt x="7453" y="10344"/>
                  <a:pt x="7446" y="8927"/>
                </a:cubicBezTo>
                <a:cubicBezTo>
                  <a:pt x="7433" y="6685"/>
                  <a:pt x="7421" y="6019"/>
                  <a:pt x="7386" y="5836"/>
                </a:cubicBezTo>
                <a:cubicBezTo>
                  <a:pt x="7341" y="5605"/>
                  <a:pt x="7329" y="5603"/>
                  <a:pt x="6683" y="5603"/>
                </a:cubicBezTo>
                <a:lnTo>
                  <a:pt x="6027" y="5603"/>
                </a:lnTo>
                <a:close/>
                <a:moveTo>
                  <a:pt x="10927" y="6225"/>
                </a:moveTo>
                <a:cubicBezTo>
                  <a:pt x="10815" y="6244"/>
                  <a:pt x="10779" y="6405"/>
                  <a:pt x="10767" y="6868"/>
                </a:cubicBezTo>
                <a:cubicBezTo>
                  <a:pt x="10761" y="7181"/>
                  <a:pt x="10757" y="7587"/>
                  <a:pt x="10757" y="8451"/>
                </a:cubicBezTo>
                <a:cubicBezTo>
                  <a:pt x="10757" y="8454"/>
                  <a:pt x="10757" y="8454"/>
                  <a:pt x="10757" y="8456"/>
                </a:cubicBezTo>
                <a:cubicBezTo>
                  <a:pt x="10757" y="8476"/>
                  <a:pt x="10757" y="8472"/>
                  <a:pt x="10757" y="8492"/>
                </a:cubicBezTo>
                <a:cubicBezTo>
                  <a:pt x="10757" y="9955"/>
                  <a:pt x="10757" y="10398"/>
                  <a:pt x="10730" y="10576"/>
                </a:cubicBezTo>
                <a:cubicBezTo>
                  <a:pt x="10729" y="10583"/>
                  <a:pt x="10728" y="10640"/>
                  <a:pt x="10727" y="10642"/>
                </a:cubicBezTo>
                <a:cubicBezTo>
                  <a:pt x="10684" y="10728"/>
                  <a:pt x="10685" y="11708"/>
                  <a:pt x="10728" y="11755"/>
                </a:cubicBezTo>
                <a:cubicBezTo>
                  <a:pt x="10740" y="11767"/>
                  <a:pt x="10748" y="12146"/>
                  <a:pt x="10753" y="12893"/>
                </a:cubicBezTo>
                <a:cubicBezTo>
                  <a:pt x="10758" y="13697"/>
                  <a:pt x="10760" y="14931"/>
                  <a:pt x="10759" y="16703"/>
                </a:cubicBezTo>
                <a:cubicBezTo>
                  <a:pt x="10759" y="16759"/>
                  <a:pt x="10759" y="16756"/>
                  <a:pt x="10759" y="16814"/>
                </a:cubicBezTo>
                <a:lnTo>
                  <a:pt x="10757" y="21575"/>
                </a:lnTo>
                <a:lnTo>
                  <a:pt x="10853" y="21575"/>
                </a:lnTo>
                <a:lnTo>
                  <a:pt x="10857" y="18726"/>
                </a:lnTo>
                <a:cubicBezTo>
                  <a:pt x="10860" y="17140"/>
                  <a:pt x="10858" y="15793"/>
                  <a:pt x="10854" y="15736"/>
                </a:cubicBezTo>
                <a:cubicBezTo>
                  <a:pt x="10840" y="15508"/>
                  <a:pt x="10856" y="12323"/>
                  <a:pt x="10871" y="12240"/>
                </a:cubicBezTo>
                <a:cubicBezTo>
                  <a:pt x="10881" y="12192"/>
                  <a:pt x="10913" y="12195"/>
                  <a:pt x="10945" y="12251"/>
                </a:cubicBezTo>
                <a:cubicBezTo>
                  <a:pt x="10990" y="12329"/>
                  <a:pt x="11007" y="12313"/>
                  <a:pt x="11018" y="12175"/>
                </a:cubicBezTo>
                <a:cubicBezTo>
                  <a:pt x="11028" y="12039"/>
                  <a:pt x="11064" y="12002"/>
                  <a:pt x="11161" y="12013"/>
                </a:cubicBezTo>
                <a:cubicBezTo>
                  <a:pt x="11310" y="12030"/>
                  <a:pt x="11408" y="12176"/>
                  <a:pt x="11454" y="12458"/>
                </a:cubicBezTo>
                <a:cubicBezTo>
                  <a:pt x="11476" y="12594"/>
                  <a:pt x="11480" y="14119"/>
                  <a:pt x="11466" y="17138"/>
                </a:cubicBezTo>
                <a:lnTo>
                  <a:pt x="11444" y="21575"/>
                </a:lnTo>
                <a:lnTo>
                  <a:pt x="11549" y="21575"/>
                </a:lnTo>
                <a:lnTo>
                  <a:pt x="11549" y="19242"/>
                </a:lnTo>
                <a:cubicBezTo>
                  <a:pt x="11549" y="17942"/>
                  <a:pt x="11552" y="15486"/>
                  <a:pt x="11557" y="13784"/>
                </a:cubicBezTo>
                <a:cubicBezTo>
                  <a:pt x="11562" y="12081"/>
                  <a:pt x="11554" y="10654"/>
                  <a:pt x="11541" y="10611"/>
                </a:cubicBezTo>
                <a:cubicBezTo>
                  <a:pt x="11528" y="10568"/>
                  <a:pt x="11515" y="9576"/>
                  <a:pt x="11511" y="8406"/>
                </a:cubicBezTo>
                <a:lnTo>
                  <a:pt x="11501" y="6281"/>
                </a:lnTo>
                <a:lnTo>
                  <a:pt x="11201" y="6250"/>
                </a:lnTo>
                <a:cubicBezTo>
                  <a:pt x="11079" y="6238"/>
                  <a:pt x="10991" y="6214"/>
                  <a:pt x="10927" y="6225"/>
                </a:cubicBezTo>
                <a:close/>
                <a:moveTo>
                  <a:pt x="443" y="6969"/>
                </a:moveTo>
                <a:cubicBezTo>
                  <a:pt x="365" y="6977"/>
                  <a:pt x="332" y="7005"/>
                  <a:pt x="371" y="7029"/>
                </a:cubicBezTo>
                <a:cubicBezTo>
                  <a:pt x="410" y="7054"/>
                  <a:pt x="478" y="7234"/>
                  <a:pt x="524" y="7429"/>
                </a:cubicBezTo>
                <a:cubicBezTo>
                  <a:pt x="599" y="7756"/>
                  <a:pt x="607" y="7847"/>
                  <a:pt x="596" y="8613"/>
                </a:cubicBezTo>
                <a:cubicBezTo>
                  <a:pt x="587" y="9234"/>
                  <a:pt x="596" y="9459"/>
                  <a:pt x="627" y="9498"/>
                </a:cubicBezTo>
                <a:cubicBezTo>
                  <a:pt x="720" y="9616"/>
                  <a:pt x="616" y="9761"/>
                  <a:pt x="439" y="9761"/>
                </a:cubicBezTo>
                <a:cubicBezTo>
                  <a:pt x="201" y="9761"/>
                  <a:pt x="172" y="9923"/>
                  <a:pt x="311" y="10490"/>
                </a:cubicBezTo>
                <a:cubicBezTo>
                  <a:pt x="404" y="10871"/>
                  <a:pt x="408" y="10899"/>
                  <a:pt x="353" y="10996"/>
                </a:cubicBezTo>
                <a:cubicBezTo>
                  <a:pt x="305" y="11079"/>
                  <a:pt x="274" y="11037"/>
                  <a:pt x="195" y="10768"/>
                </a:cubicBezTo>
                <a:cubicBezTo>
                  <a:pt x="142" y="10585"/>
                  <a:pt x="92" y="10297"/>
                  <a:pt x="85" y="10126"/>
                </a:cubicBezTo>
                <a:cubicBezTo>
                  <a:pt x="76" y="9926"/>
                  <a:pt x="71" y="10008"/>
                  <a:pt x="68" y="10353"/>
                </a:cubicBezTo>
                <a:cubicBezTo>
                  <a:pt x="65" y="10650"/>
                  <a:pt x="48" y="10920"/>
                  <a:pt x="31" y="10955"/>
                </a:cubicBezTo>
                <a:cubicBezTo>
                  <a:pt x="-10" y="11038"/>
                  <a:pt x="-10" y="11804"/>
                  <a:pt x="31" y="11886"/>
                </a:cubicBezTo>
                <a:cubicBezTo>
                  <a:pt x="50" y="11925"/>
                  <a:pt x="60" y="13345"/>
                  <a:pt x="58" y="15610"/>
                </a:cubicBezTo>
                <a:cubicBezTo>
                  <a:pt x="57" y="17623"/>
                  <a:pt x="67" y="19798"/>
                  <a:pt x="80" y="20441"/>
                </a:cubicBezTo>
                <a:lnTo>
                  <a:pt x="102" y="21595"/>
                </a:lnTo>
                <a:lnTo>
                  <a:pt x="126" y="21595"/>
                </a:lnTo>
                <a:lnTo>
                  <a:pt x="129" y="21372"/>
                </a:lnTo>
                <a:cubicBezTo>
                  <a:pt x="131" y="21244"/>
                  <a:pt x="137" y="20223"/>
                  <a:pt x="142" y="19101"/>
                </a:cubicBezTo>
                <a:cubicBezTo>
                  <a:pt x="146" y="17978"/>
                  <a:pt x="158" y="17014"/>
                  <a:pt x="168" y="16961"/>
                </a:cubicBezTo>
                <a:cubicBezTo>
                  <a:pt x="200" y="16792"/>
                  <a:pt x="202" y="15909"/>
                  <a:pt x="171" y="15767"/>
                </a:cubicBezTo>
                <a:cubicBezTo>
                  <a:pt x="154" y="15691"/>
                  <a:pt x="144" y="14796"/>
                  <a:pt x="146" y="13763"/>
                </a:cubicBezTo>
                <a:cubicBezTo>
                  <a:pt x="150" y="12232"/>
                  <a:pt x="157" y="11897"/>
                  <a:pt x="192" y="11927"/>
                </a:cubicBezTo>
                <a:cubicBezTo>
                  <a:pt x="216" y="11947"/>
                  <a:pt x="331" y="11969"/>
                  <a:pt x="448" y="11977"/>
                </a:cubicBezTo>
                <a:cubicBezTo>
                  <a:pt x="574" y="11987"/>
                  <a:pt x="676" y="12049"/>
                  <a:pt x="701" y="12129"/>
                </a:cubicBezTo>
                <a:cubicBezTo>
                  <a:pt x="729" y="12224"/>
                  <a:pt x="745" y="12676"/>
                  <a:pt x="750" y="13637"/>
                </a:cubicBezTo>
                <a:cubicBezTo>
                  <a:pt x="754" y="14391"/>
                  <a:pt x="757" y="15194"/>
                  <a:pt x="759" y="15423"/>
                </a:cubicBezTo>
                <a:cubicBezTo>
                  <a:pt x="761" y="15651"/>
                  <a:pt x="759" y="16029"/>
                  <a:pt x="752" y="16258"/>
                </a:cubicBezTo>
                <a:cubicBezTo>
                  <a:pt x="744" y="16486"/>
                  <a:pt x="750" y="16756"/>
                  <a:pt x="765" y="16860"/>
                </a:cubicBezTo>
                <a:cubicBezTo>
                  <a:pt x="784" y="16979"/>
                  <a:pt x="782" y="17099"/>
                  <a:pt x="761" y="17183"/>
                </a:cubicBezTo>
                <a:cubicBezTo>
                  <a:pt x="742" y="17256"/>
                  <a:pt x="739" y="17348"/>
                  <a:pt x="752" y="17391"/>
                </a:cubicBezTo>
                <a:cubicBezTo>
                  <a:pt x="764" y="17433"/>
                  <a:pt x="776" y="18391"/>
                  <a:pt x="778" y="19516"/>
                </a:cubicBezTo>
                <a:lnTo>
                  <a:pt x="781" y="21555"/>
                </a:lnTo>
                <a:lnTo>
                  <a:pt x="853" y="21555"/>
                </a:lnTo>
                <a:lnTo>
                  <a:pt x="861" y="19242"/>
                </a:lnTo>
                <a:cubicBezTo>
                  <a:pt x="870" y="16345"/>
                  <a:pt x="869" y="16285"/>
                  <a:pt x="838" y="13961"/>
                </a:cubicBezTo>
                <a:cubicBezTo>
                  <a:pt x="813" y="12110"/>
                  <a:pt x="814" y="12076"/>
                  <a:pt x="881" y="11922"/>
                </a:cubicBezTo>
                <a:cubicBezTo>
                  <a:pt x="918" y="11836"/>
                  <a:pt x="940" y="11742"/>
                  <a:pt x="930" y="11709"/>
                </a:cubicBezTo>
                <a:cubicBezTo>
                  <a:pt x="920" y="11676"/>
                  <a:pt x="926" y="11561"/>
                  <a:pt x="944" y="11451"/>
                </a:cubicBezTo>
                <a:cubicBezTo>
                  <a:pt x="989" y="11177"/>
                  <a:pt x="958" y="10863"/>
                  <a:pt x="875" y="10743"/>
                </a:cubicBezTo>
                <a:cubicBezTo>
                  <a:pt x="797" y="10631"/>
                  <a:pt x="752" y="10026"/>
                  <a:pt x="801" y="9751"/>
                </a:cubicBezTo>
                <a:cubicBezTo>
                  <a:pt x="817" y="9657"/>
                  <a:pt x="820" y="9153"/>
                  <a:pt x="807" y="8567"/>
                </a:cubicBezTo>
                <a:cubicBezTo>
                  <a:pt x="785" y="7600"/>
                  <a:pt x="779" y="7532"/>
                  <a:pt x="685" y="7252"/>
                </a:cubicBezTo>
                <a:cubicBezTo>
                  <a:pt x="605" y="7011"/>
                  <a:pt x="560" y="6957"/>
                  <a:pt x="443" y="6969"/>
                </a:cubicBezTo>
                <a:close/>
                <a:moveTo>
                  <a:pt x="12663" y="7060"/>
                </a:moveTo>
                <a:lnTo>
                  <a:pt x="12341" y="7075"/>
                </a:lnTo>
                <a:lnTo>
                  <a:pt x="12341" y="9605"/>
                </a:lnTo>
                <a:cubicBezTo>
                  <a:pt x="12341" y="11421"/>
                  <a:pt x="12342" y="11945"/>
                  <a:pt x="12367" y="12094"/>
                </a:cubicBezTo>
                <a:cubicBezTo>
                  <a:pt x="12376" y="12108"/>
                  <a:pt x="12384" y="12123"/>
                  <a:pt x="12396" y="12129"/>
                </a:cubicBezTo>
                <a:cubicBezTo>
                  <a:pt x="12409" y="12135"/>
                  <a:pt x="12419" y="12149"/>
                  <a:pt x="12430" y="12160"/>
                </a:cubicBezTo>
                <a:cubicBezTo>
                  <a:pt x="12543" y="12197"/>
                  <a:pt x="12546" y="12608"/>
                  <a:pt x="12536" y="17057"/>
                </a:cubicBezTo>
                <a:lnTo>
                  <a:pt x="12526" y="21575"/>
                </a:lnTo>
                <a:lnTo>
                  <a:pt x="12609" y="21580"/>
                </a:lnTo>
                <a:lnTo>
                  <a:pt x="12620" y="19450"/>
                </a:lnTo>
                <a:cubicBezTo>
                  <a:pt x="12625" y="18264"/>
                  <a:pt x="12638" y="17158"/>
                  <a:pt x="12647" y="16986"/>
                </a:cubicBezTo>
                <a:cubicBezTo>
                  <a:pt x="12657" y="16815"/>
                  <a:pt x="12658" y="16486"/>
                  <a:pt x="12652" y="16258"/>
                </a:cubicBezTo>
                <a:cubicBezTo>
                  <a:pt x="12630" y="15467"/>
                  <a:pt x="12652" y="12721"/>
                  <a:pt x="12683" y="12458"/>
                </a:cubicBezTo>
                <a:cubicBezTo>
                  <a:pt x="12712" y="12205"/>
                  <a:pt x="12724" y="12196"/>
                  <a:pt x="12962" y="12200"/>
                </a:cubicBezTo>
                <a:cubicBezTo>
                  <a:pt x="13136" y="12203"/>
                  <a:pt x="13211" y="12240"/>
                  <a:pt x="13214" y="12332"/>
                </a:cubicBezTo>
                <a:cubicBezTo>
                  <a:pt x="13216" y="12403"/>
                  <a:pt x="13220" y="12474"/>
                  <a:pt x="13223" y="12488"/>
                </a:cubicBezTo>
                <a:cubicBezTo>
                  <a:pt x="13250" y="12601"/>
                  <a:pt x="13252" y="13294"/>
                  <a:pt x="13225" y="13348"/>
                </a:cubicBezTo>
                <a:cubicBezTo>
                  <a:pt x="13201" y="13397"/>
                  <a:pt x="13201" y="13456"/>
                  <a:pt x="13225" y="13551"/>
                </a:cubicBezTo>
                <a:cubicBezTo>
                  <a:pt x="13248" y="13643"/>
                  <a:pt x="13257" y="14938"/>
                  <a:pt x="13251" y="17644"/>
                </a:cubicBezTo>
                <a:lnTo>
                  <a:pt x="13242" y="21463"/>
                </a:lnTo>
                <a:cubicBezTo>
                  <a:pt x="13262" y="21470"/>
                  <a:pt x="13274" y="21478"/>
                  <a:pt x="13304" y="21484"/>
                </a:cubicBezTo>
                <a:lnTo>
                  <a:pt x="13311" y="19060"/>
                </a:lnTo>
                <a:cubicBezTo>
                  <a:pt x="13315" y="17756"/>
                  <a:pt x="13319" y="16837"/>
                  <a:pt x="13324" y="15969"/>
                </a:cubicBezTo>
                <a:cubicBezTo>
                  <a:pt x="13323" y="15195"/>
                  <a:pt x="13325" y="13950"/>
                  <a:pt x="13324" y="13900"/>
                </a:cubicBezTo>
                <a:cubicBezTo>
                  <a:pt x="13321" y="13805"/>
                  <a:pt x="13332" y="13700"/>
                  <a:pt x="13348" y="13667"/>
                </a:cubicBezTo>
                <a:cubicBezTo>
                  <a:pt x="13348" y="13667"/>
                  <a:pt x="13348" y="13662"/>
                  <a:pt x="13348" y="13662"/>
                </a:cubicBezTo>
                <a:cubicBezTo>
                  <a:pt x="13352" y="13476"/>
                  <a:pt x="13355" y="13208"/>
                  <a:pt x="13359" y="13065"/>
                </a:cubicBezTo>
                <a:cubicBezTo>
                  <a:pt x="13351" y="12819"/>
                  <a:pt x="13354" y="12693"/>
                  <a:pt x="13377" y="12579"/>
                </a:cubicBezTo>
                <a:cubicBezTo>
                  <a:pt x="13403" y="12133"/>
                  <a:pt x="13440" y="12048"/>
                  <a:pt x="13496" y="12048"/>
                </a:cubicBezTo>
                <a:cubicBezTo>
                  <a:pt x="13536" y="12048"/>
                  <a:pt x="13542" y="11685"/>
                  <a:pt x="13542" y="9554"/>
                </a:cubicBezTo>
                <a:lnTo>
                  <a:pt x="13542" y="7121"/>
                </a:lnTo>
                <a:cubicBezTo>
                  <a:pt x="13527" y="7092"/>
                  <a:pt x="13502" y="7074"/>
                  <a:pt x="13462" y="7060"/>
                </a:cubicBezTo>
                <a:lnTo>
                  <a:pt x="12942" y="7060"/>
                </a:lnTo>
                <a:lnTo>
                  <a:pt x="12663" y="7060"/>
                </a:lnTo>
                <a:close/>
                <a:moveTo>
                  <a:pt x="17521" y="8476"/>
                </a:moveTo>
                <a:cubicBezTo>
                  <a:pt x="17500" y="8478"/>
                  <a:pt x="17486" y="8494"/>
                  <a:pt x="17479" y="8527"/>
                </a:cubicBezTo>
                <a:cubicBezTo>
                  <a:pt x="17469" y="8584"/>
                  <a:pt x="17441" y="8607"/>
                  <a:pt x="17418" y="8578"/>
                </a:cubicBezTo>
                <a:cubicBezTo>
                  <a:pt x="17395" y="8549"/>
                  <a:pt x="17359" y="8590"/>
                  <a:pt x="17339" y="8669"/>
                </a:cubicBezTo>
                <a:cubicBezTo>
                  <a:pt x="17311" y="8780"/>
                  <a:pt x="17330" y="8904"/>
                  <a:pt x="17421" y="9235"/>
                </a:cubicBezTo>
                <a:cubicBezTo>
                  <a:pt x="17485" y="9468"/>
                  <a:pt x="17565" y="9655"/>
                  <a:pt x="17598" y="9655"/>
                </a:cubicBezTo>
                <a:cubicBezTo>
                  <a:pt x="17634" y="9655"/>
                  <a:pt x="17671" y="9767"/>
                  <a:pt x="17690" y="9933"/>
                </a:cubicBezTo>
                <a:cubicBezTo>
                  <a:pt x="17708" y="10086"/>
                  <a:pt x="17744" y="10267"/>
                  <a:pt x="17772" y="10333"/>
                </a:cubicBezTo>
                <a:cubicBezTo>
                  <a:pt x="17813" y="10432"/>
                  <a:pt x="17821" y="10658"/>
                  <a:pt x="17817" y="11588"/>
                </a:cubicBezTo>
                <a:cubicBezTo>
                  <a:pt x="17814" y="12212"/>
                  <a:pt x="17799" y="12763"/>
                  <a:pt x="17784" y="12812"/>
                </a:cubicBezTo>
                <a:cubicBezTo>
                  <a:pt x="17769" y="12861"/>
                  <a:pt x="17632" y="12905"/>
                  <a:pt x="17478" y="12908"/>
                </a:cubicBezTo>
                <a:lnTo>
                  <a:pt x="17197" y="12913"/>
                </a:lnTo>
                <a:lnTo>
                  <a:pt x="17188" y="11805"/>
                </a:lnTo>
                <a:cubicBezTo>
                  <a:pt x="17180" y="10772"/>
                  <a:pt x="17185" y="10660"/>
                  <a:pt x="17261" y="10237"/>
                </a:cubicBezTo>
                <a:lnTo>
                  <a:pt x="17342" y="9782"/>
                </a:lnTo>
                <a:lnTo>
                  <a:pt x="17267" y="9488"/>
                </a:lnTo>
                <a:cubicBezTo>
                  <a:pt x="17225" y="9325"/>
                  <a:pt x="17179" y="9048"/>
                  <a:pt x="17164" y="8876"/>
                </a:cubicBezTo>
                <a:cubicBezTo>
                  <a:pt x="17144" y="8658"/>
                  <a:pt x="17130" y="9238"/>
                  <a:pt x="17119" y="10799"/>
                </a:cubicBezTo>
                <a:cubicBezTo>
                  <a:pt x="17106" y="12655"/>
                  <a:pt x="17095" y="13026"/>
                  <a:pt x="17057" y="12999"/>
                </a:cubicBezTo>
                <a:cubicBezTo>
                  <a:pt x="17018" y="12972"/>
                  <a:pt x="17018" y="12993"/>
                  <a:pt x="17057" y="13146"/>
                </a:cubicBezTo>
                <a:cubicBezTo>
                  <a:pt x="17069" y="13193"/>
                  <a:pt x="17078" y="13356"/>
                  <a:pt x="17085" y="13591"/>
                </a:cubicBezTo>
                <a:cubicBezTo>
                  <a:pt x="17116" y="13910"/>
                  <a:pt x="17123" y="14344"/>
                  <a:pt x="17116" y="15286"/>
                </a:cubicBezTo>
                <a:cubicBezTo>
                  <a:pt x="17112" y="15787"/>
                  <a:pt x="17113" y="16783"/>
                  <a:pt x="17113" y="17674"/>
                </a:cubicBezTo>
                <a:cubicBezTo>
                  <a:pt x="17118" y="19525"/>
                  <a:pt x="17126" y="21257"/>
                  <a:pt x="17134" y="21372"/>
                </a:cubicBezTo>
                <a:cubicBezTo>
                  <a:pt x="17142" y="21477"/>
                  <a:pt x="17152" y="21533"/>
                  <a:pt x="17193" y="21565"/>
                </a:cubicBezTo>
                <a:lnTo>
                  <a:pt x="17213" y="21565"/>
                </a:lnTo>
                <a:lnTo>
                  <a:pt x="17217" y="19192"/>
                </a:lnTo>
                <a:cubicBezTo>
                  <a:pt x="17222" y="16411"/>
                  <a:pt x="17221" y="15999"/>
                  <a:pt x="17204" y="14618"/>
                </a:cubicBezTo>
                <a:cubicBezTo>
                  <a:pt x="17192" y="13717"/>
                  <a:pt x="17198" y="13588"/>
                  <a:pt x="17253" y="13424"/>
                </a:cubicBezTo>
                <a:cubicBezTo>
                  <a:pt x="17329" y="13198"/>
                  <a:pt x="17692" y="13165"/>
                  <a:pt x="17757" y="13379"/>
                </a:cubicBezTo>
                <a:cubicBezTo>
                  <a:pt x="17786" y="13478"/>
                  <a:pt x="17800" y="13946"/>
                  <a:pt x="17801" y="15094"/>
                </a:cubicBezTo>
                <a:cubicBezTo>
                  <a:pt x="17802" y="15962"/>
                  <a:pt x="17806" y="17784"/>
                  <a:pt x="17809" y="19141"/>
                </a:cubicBezTo>
                <a:lnTo>
                  <a:pt x="17815" y="21570"/>
                </a:lnTo>
                <a:lnTo>
                  <a:pt x="17894" y="21570"/>
                </a:lnTo>
                <a:lnTo>
                  <a:pt x="17897" y="20285"/>
                </a:lnTo>
                <a:cubicBezTo>
                  <a:pt x="17899" y="19556"/>
                  <a:pt x="17904" y="18116"/>
                  <a:pt x="17907" y="17087"/>
                </a:cubicBezTo>
                <a:cubicBezTo>
                  <a:pt x="17911" y="16058"/>
                  <a:pt x="17908" y="14821"/>
                  <a:pt x="17903" y="14335"/>
                </a:cubicBezTo>
                <a:cubicBezTo>
                  <a:pt x="17894" y="13534"/>
                  <a:pt x="17900" y="13428"/>
                  <a:pt x="17964" y="13212"/>
                </a:cubicBezTo>
                <a:cubicBezTo>
                  <a:pt x="17988" y="13132"/>
                  <a:pt x="18006" y="13027"/>
                  <a:pt x="18018" y="12923"/>
                </a:cubicBezTo>
                <a:cubicBezTo>
                  <a:pt x="18024" y="12843"/>
                  <a:pt x="18029" y="12765"/>
                  <a:pt x="18032" y="12620"/>
                </a:cubicBezTo>
                <a:cubicBezTo>
                  <a:pt x="18027" y="12593"/>
                  <a:pt x="18018" y="12590"/>
                  <a:pt x="18003" y="12620"/>
                </a:cubicBezTo>
                <a:cubicBezTo>
                  <a:pt x="17985" y="12656"/>
                  <a:pt x="17979" y="12729"/>
                  <a:pt x="17989" y="12782"/>
                </a:cubicBezTo>
                <a:cubicBezTo>
                  <a:pt x="18023" y="12960"/>
                  <a:pt x="17971" y="13109"/>
                  <a:pt x="17921" y="12974"/>
                </a:cubicBezTo>
                <a:cubicBezTo>
                  <a:pt x="17883" y="12869"/>
                  <a:pt x="17879" y="12513"/>
                  <a:pt x="17897" y="10733"/>
                </a:cubicBezTo>
                <a:lnTo>
                  <a:pt x="17918" y="8618"/>
                </a:lnTo>
                <a:lnTo>
                  <a:pt x="17812" y="8618"/>
                </a:lnTo>
                <a:cubicBezTo>
                  <a:pt x="17753" y="8618"/>
                  <a:pt x="17657" y="8575"/>
                  <a:pt x="17601" y="8522"/>
                </a:cubicBezTo>
                <a:cubicBezTo>
                  <a:pt x="17568" y="8491"/>
                  <a:pt x="17541" y="8475"/>
                  <a:pt x="17521" y="8476"/>
                </a:cubicBezTo>
                <a:close/>
                <a:moveTo>
                  <a:pt x="4869" y="9655"/>
                </a:moveTo>
                <a:cubicBezTo>
                  <a:pt x="4699" y="9655"/>
                  <a:pt x="4650" y="9810"/>
                  <a:pt x="4650" y="10353"/>
                </a:cubicBezTo>
                <a:cubicBezTo>
                  <a:pt x="4650" y="10709"/>
                  <a:pt x="4601" y="10905"/>
                  <a:pt x="4507" y="10905"/>
                </a:cubicBezTo>
                <a:cubicBezTo>
                  <a:pt x="4469" y="10905"/>
                  <a:pt x="4423" y="10960"/>
                  <a:pt x="4407" y="11031"/>
                </a:cubicBezTo>
                <a:cubicBezTo>
                  <a:pt x="4358" y="11239"/>
                  <a:pt x="4385" y="12278"/>
                  <a:pt x="4442" y="12382"/>
                </a:cubicBezTo>
                <a:cubicBezTo>
                  <a:pt x="4485" y="12460"/>
                  <a:pt x="4491" y="13013"/>
                  <a:pt x="4491" y="16789"/>
                </a:cubicBezTo>
                <a:cubicBezTo>
                  <a:pt x="4492" y="19164"/>
                  <a:pt x="4502" y="21220"/>
                  <a:pt x="4513" y="21357"/>
                </a:cubicBezTo>
                <a:cubicBezTo>
                  <a:pt x="4521" y="21468"/>
                  <a:pt x="4531" y="21525"/>
                  <a:pt x="4568" y="21560"/>
                </a:cubicBezTo>
                <a:lnTo>
                  <a:pt x="4582" y="21560"/>
                </a:lnTo>
                <a:lnTo>
                  <a:pt x="4576" y="17113"/>
                </a:lnTo>
                <a:lnTo>
                  <a:pt x="4571" y="12620"/>
                </a:lnTo>
                <a:lnTo>
                  <a:pt x="4682" y="12585"/>
                </a:lnTo>
                <a:cubicBezTo>
                  <a:pt x="4743" y="12566"/>
                  <a:pt x="4820" y="12473"/>
                  <a:pt x="4850" y="12382"/>
                </a:cubicBezTo>
                <a:cubicBezTo>
                  <a:pt x="4902" y="12230"/>
                  <a:pt x="4917" y="12239"/>
                  <a:pt x="5047" y="12453"/>
                </a:cubicBezTo>
                <a:lnTo>
                  <a:pt x="5189" y="12686"/>
                </a:lnTo>
                <a:lnTo>
                  <a:pt x="5192" y="13844"/>
                </a:lnTo>
                <a:cubicBezTo>
                  <a:pt x="5195" y="14483"/>
                  <a:pt x="5206" y="16481"/>
                  <a:pt x="5217" y="18281"/>
                </a:cubicBezTo>
                <a:lnTo>
                  <a:pt x="5237" y="21555"/>
                </a:lnTo>
                <a:lnTo>
                  <a:pt x="5283" y="21555"/>
                </a:lnTo>
                <a:lnTo>
                  <a:pt x="5286" y="19774"/>
                </a:lnTo>
                <a:lnTo>
                  <a:pt x="5277" y="17087"/>
                </a:lnTo>
                <a:cubicBezTo>
                  <a:pt x="5273" y="16011"/>
                  <a:pt x="5274" y="15434"/>
                  <a:pt x="5274" y="14755"/>
                </a:cubicBezTo>
                <a:cubicBezTo>
                  <a:pt x="5271" y="14563"/>
                  <a:pt x="5270" y="14549"/>
                  <a:pt x="5266" y="14320"/>
                </a:cubicBezTo>
                <a:cubicBezTo>
                  <a:pt x="5253" y="13557"/>
                  <a:pt x="5258" y="13099"/>
                  <a:pt x="5280" y="12848"/>
                </a:cubicBezTo>
                <a:cubicBezTo>
                  <a:pt x="5284" y="12603"/>
                  <a:pt x="5288" y="12445"/>
                  <a:pt x="5295" y="12413"/>
                </a:cubicBezTo>
                <a:cubicBezTo>
                  <a:pt x="5316" y="12322"/>
                  <a:pt x="5326" y="11967"/>
                  <a:pt x="5320" y="11583"/>
                </a:cubicBezTo>
                <a:cubicBezTo>
                  <a:pt x="5310" y="10948"/>
                  <a:pt x="5306" y="10915"/>
                  <a:pt x="5226" y="10885"/>
                </a:cubicBezTo>
                <a:cubicBezTo>
                  <a:pt x="5182" y="10868"/>
                  <a:pt x="5160" y="10801"/>
                  <a:pt x="5144" y="10687"/>
                </a:cubicBezTo>
                <a:cubicBezTo>
                  <a:pt x="5143" y="10679"/>
                  <a:pt x="5144" y="10662"/>
                  <a:pt x="5143" y="10652"/>
                </a:cubicBezTo>
                <a:cubicBezTo>
                  <a:pt x="5135" y="10583"/>
                  <a:pt x="5127" y="10528"/>
                  <a:pt x="5120" y="10399"/>
                </a:cubicBezTo>
                <a:cubicBezTo>
                  <a:pt x="5087" y="9769"/>
                  <a:pt x="5048" y="9655"/>
                  <a:pt x="4869" y="9655"/>
                </a:cubicBezTo>
                <a:close/>
              </a:path>
            </a:pathLst>
          </a:cu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pic>
        <p:nvPicPr>
          <p:cNvPr id="989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271991" y="381000"/>
            <a:ext cx="3323110" cy="3695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90" name="droppedImage.tiff" descr="dropped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08200" y="7581900"/>
            <a:ext cx="2630715" cy="18415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pic>
        <p:nvPicPr>
          <p:cNvPr id="991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426735" y="5080000"/>
            <a:ext cx="4993865" cy="35179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26" name="Disegno"/>
          <p:cNvGrpSpPr/>
          <p:nvPr/>
        </p:nvGrpSpPr>
        <p:grpSpPr>
          <a:xfrm>
            <a:off x="525527" y="613806"/>
            <a:ext cx="3165963" cy="636165"/>
            <a:chOff x="-37465" y="-58472"/>
            <a:chExt cx="3165962" cy="636164"/>
          </a:xfrm>
        </p:grpSpPr>
        <p:pic>
          <p:nvPicPr>
            <p:cNvPr id="992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-37466" y="-38100"/>
              <a:ext cx="415736" cy="118702"/>
            </a:xfrm>
            <a:prstGeom prst="rect">
              <a:avLst/>
            </a:prstGeom>
            <a:effectLst/>
          </p:spPr>
        </p:pic>
        <p:pic>
          <p:nvPicPr>
            <p:cNvPr id="994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474" y="2644"/>
              <a:ext cx="395959" cy="536026"/>
            </a:xfrm>
            <a:prstGeom prst="rect">
              <a:avLst/>
            </a:prstGeom>
            <a:effectLst/>
          </p:spPr>
        </p:pic>
        <p:pic>
          <p:nvPicPr>
            <p:cNvPr id="996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50813" y="199574"/>
              <a:ext cx="327457" cy="137317"/>
            </a:xfrm>
            <a:prstGeom prst="rect">
              <a:avLst/>
            </a:prstGeom>
            <a:effectLst/>
          </p:spPr>
        </p:pic>
        <p:pic>
          <p:nvPicPr>
            <p:cNvPr id="998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424301" y="-22700"/>
              <a:ext cx="293503" cy="583030"/>
            </a:xfrm>
            <a:prstGeom prst="rect">
              <a:avLst/>
            </a:prstGeom>
            <a:effectLst/>
          </p:spPr>
        </p:pic>
        <p:pic>
          <p:nvPicPr>
            <p:cNvPr id="1000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668766" y="-24519"/>
              <a:ext cx="320666" cy="102861"/>
            </a:xfrm>
            <a:prstGeom prst="rect">
              <a:avLst/>
            </a:prstGeom>
            <a:effectLst/>
          </p:spPr>
        </p:pic>
        <p:pic>
          <p:nvPicPr>
            <p:cNvPr id="1002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673293" y="29806"/>
              <a:ext cx="350092" cy="510805"/>
            </a:xfrm>
            <a:prstGeom prst="rect">
              <a:avLst/>
            </a:prstGeom>
            <a:effectLst/>
          </p:spPr>
        </p:pic>
        <p:pic>
          <p:nvPicPr>
            <p:cNvPr id="1004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655185" y="267480"/>
              <a:ext cx="245968" cy="89783"/>
            </a:xfrm>
            <a:prstGeom prst="rect">
              <a:avLst/>
            </a:prstGeom>
            <a:effectLst/>
          </p:spPr>
        </p:pic>
        <p:pic>
          <p:nvPicPr>
            <p:cNvPr id="1006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947184" y="16225"/>
              <a:ext cx="422526" cy="89782"/>
            </a:xfrm>
            <a:prstGeom prst="rect">
              <a:avLst/>
            </a:prstGeom>
            <a:effectLst/>
          </p:spPr>
        </p:pic>
        <p:pic>
          <p:nvPicPr>
            <p:cNvPr id="1008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076207" y="50178"/>
              <a:ext cx="116945" cy="423737"/>
            </a:xfrm>
            <a:prstGeom prst="rect">
              <a:avLst/>
            </a:prstGeom>
            <a:effectLst/>
          </p:spPr>
        </p:pic>
        <p:pic>
          <p:nvPicPr>
            <p:cNvPr id="1010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1202029" y="36597"/>
              <a:ext cx="113356" cy="470061"/>
            </a:xfrm>
            <a:prstGeom prst="rect">
              <a:avLst/>
            </a:prstGeom>
            <a:effectLst/>
          </p:spPr>
        </p:pic>
        <p:pic>
          <p:nvPicPr>
            <p:cNvPr id="1012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1402549" y="-58473"/>
              <a:ext cx="96184" cy="605875"/>
            </a:xfrm>
            <a:prstGeom prst="rect">
              <a:avLst/>
            </a:prstGeom>
            <a:effectLst/>
          </p:spPr>
        </p:pic>
        <p:pic>
          <p:nvPicPr>
            <p:cNvPr id="101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1395369" y="-47967"/>
              <a:ext cx="603658" cy="613205"/>
            </a:xfrm>
            <a:prstGeom prst="rect">
              <a:avLst/>
            </a:prstGeom>
            <a:effectLst/>
          </p:spPr>
        </p:pic>
        <p:pic>
          <p:nvPicPr>
            <p:cNvPr id="1016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024040" y="9434"/>
              <a:ext cx="99437" cy="568259"/>
            </a:xfrm>
            <a:prstGeom prst="rect">
              <a:avLst/>
            </a:prstGeom>
            <a:effectLst/>
          </p:spPr>
        </p:pic>
        <p:pic>
          <p:nvPicPr>
            <p:cNvPr id="101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002871" y="-44891"/>
              <a:ext cx="399024" cy="588992"/>
            </a:xfrm>
            <a:prstGeom prst="rect">
              <a:avLst/>
            </a:prstGeom>
            <a:effectLst/>
          </p:spPr>
        </p:pic>
        <p:pic>
          <p:nvPicPr>
            <p:cNvPr id="1020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373228" y="43388"/>
              <a:ext cx="103364" cy="483642"/>
            </a:xfrm>
            <a:prstGeom prst="rect">
              <a:avLst/>
            </a:prstGeom>
            <a:effectLst/>
          </p:spPr>
        </p:pic>
        <p:pic>
          <p:nvPicPr>
            <p:cNvPr id="1022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497123" y="8269"/>
              <a:ext cx="563469" cy="568559"/>
            </a:xfrm>
            <a:prstGeom prst="rect">
              <a:avLst/>
            </a:prstGeom>
            <a:effectLst/>
          </p:spPr>
        </p:pic>
        <p:pic>
          <p:nvPicPr>
            <p:cNvPr id="1024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2699744" y="335387"/>
              <a:ext cx="428754" cy="11385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0" name="EE06EC4A-3E45-4FCC-9623-578A543E2D37-L0-001.jpeg"/>
          <p:cNvGrpSpPr/>
          <p:nvPr/>
        </p:nvGrpSpPr>
        <p:grpSpPr>
          <a:xfrm>
            <a:off x="1825217" y="2561892"/>
            <a:ext cx="9354366" cy="6026816"/>
            <a:chOff x="0" y="0"/>
            <a:chExt cx="9354365" cy="6026815"/>
          </a:xfrm>
        </p:grpSpPr>
        <p:pic>
          <p:nvPicPr>
            <p:cNvPr id="1029" name="EE06EC4A-3E45-4FCC-9623-578A543E2D37-L0-001.jpeg" descr="EE06EC4A-3E45-4FCC-9623-578A543E2D37-L0-001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27000" y="88900"/>
              <a:ext cx="9100366" cy="569661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028" name="EE06EC4A-3E45-4FCC-9623-578A543E2D37-L0-001.jpeg" descr="EE06EC4A-3E45-4FCC-9623-578A543E2D37-L0-001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9354366" cy="6026816"/>
            </a:xfrm>
            <a:prstGeom prst="rect">
              <a:avLst/>
            </a:prstGeom>
            <a:effectLst/>
          </p:spPr>
        </p:pic>
      </p:grpSp>
      <p:grpSp>
        <p:nvGrpSpPr>
          <p:cNvPr id="1073" name="Disegno"/>
          <p:cNvGrpSpPr/>
          <p:nvPr/>
        </p:nvGrpSpPr>
        <p:grpSpPr>
          <a:xfrm>
            <a:off x="1421897" y="505154"/>
            <a:ext cx="6200036" cy="755270"/>
            <a:chOff x="-37464" y="-119588"/>
            <a:chExt cx="6200035" cy="755268"/>
          </a:xfrm>
        </p:grpSpPr>
        <p:pic>
          <p:nvPicPr>
            <p:cNvPr id="103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37465" y="-38101"/>
              <a:ext cx="386080" cy="628656"/>
            </a:xfrm>
            <a:prstGeom prst="rect">
              <a:avLst/>
            </a:prstGeom>
            <a:effectLst/>
          </p:spPr>
        </p:pic>
        <p:pic>
          <p:nvPicPr>
            <p:cNvPr id="103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49604" y="256163"/>
              <a:ext cx="381782" cy="378613"/>
            </a:xfrm>
            <a:prstGeom prst="rect">
              <a:avLst/>
            </a:prstGeom>
            <a:effectLst/>
          </p:spPr>
        </p:pic>
        <p:pic>
          <p:nvPicPr>
            <p:cNvPr id="103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104407" y="154935"/>
              <a:ext cx="544230" cy="434506"/>
            </a:xfrm>
            <a:prstGeom prst="rect">
              <a:avLst/>
            </a:prstGeom>
            <a:effectLst/>
          </p:spPr>
        </p:pic>
        <p:pic>
          <p:nvPicPr>
            <p:cNvPr id="1037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775648" y="111295"/>
              <a:ext cx="89782" cy="178061"/>
            </a:xfrm>
            <a:prstGeom prst="rect">
              <a:avLst/>
            </a:prstGeom>
            <a:effectLst/>
          </p:spPr>
        </p:pic>
        <p:pic>
          <p:nvPicPr>
            <p:cNvPr id="103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663418" y="174073"/>
              <a:ext cx="292410" cy="406596"/>
            </a:xfrm>
            <a:prstGeom prst="rect">
              <a:avLst/>
            </a:prstGeom>
            <a:effectLst/>
          </p:spPr>
        </p:pic>
        <p:pic>
          <p:nvPicPr>
            <p:cNvPr id="104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020113" y="-31310"/>
              <a:ext cx="103363" cy="597787"/>
            </a:xfrm>
            <a:prstGeom prst="rect">
              <a:avLst/>
            </a:prstGeom>
            <a:effectLst/>
          </p:spPr>
        </p:pic>
        <p:pic>
          <p:nvPicPr>
            <p:cNvPr id="1043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857136" y="131667"/>
              <a:ext cx="415735" cy="110154"/>
            </a:xfrm>
            <a:prstGeom prst="rect">
              <a:avLst/>
            </a:prstGeom>
            <a:effectLst/>
          </p:spPr>
        </p:pic>
        <p:pic>
          <p:nvPicPr>
            <p:cNvPr id="1045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176298" y="257016"/>
              <a:ext cx="334248" cy="327726"/>
            </a:xfrm>
            <a:prstGeom prst="rect">
              <a:avLst/>
            </a:prstGeom>
            <a:effectLst/>
          </p:spPr>
        </p:pic>
        <p:pic>
          <p:nvPicPr>
            <p:cNvPr id="104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459750" y="-6411"/>
              <a:ext cx="397121" cy="597284"/>
            </a:xfrm>
            <a:prstGeom prst="rect">
              <a:avLst/>
            </a:prstGeom>
            <a:effectLst/>
          </p:spPr>
        </p:pic>
        <p:pic>
          <p:nvPicPr>
            <p:cNvPr id="104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818318" y="195111"/>
              <a:ext cx="425622" cy="356570"/>
            </a:xfrm>
            <a:prstGeom prst="rect">
              <a:avLst/>
            </a:prstGeom>
            <a:effectLst/>
          </p:spPr>
        </p:pic>
        <p:pic>
          <p:nvPicPr>
            <p:cNvPr id="105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140576" y="152039"/>
              <a:ext cx="266340" cy="428467"/>
            </a:xfrm>
            <a:prstGeom prst="rect">
              <a:avLst/>
            </a:prstGeom>
            <a:effectLst/>
          </p:spPr>
        </p:pic>
        <p:pic>
          <p:nvPicPr>
            <p:cNvPr id="105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129862" y="250434"/>
              <a:ext cx="446821" cy="276596"/>
            </a:xfrm>
            <a:prstGeom prst="rect">
              <a:avLst/>
            </a:prstGeom>
            <a:effectLst/>
          </p:spPr>
        </p:pic>
        <p:pic>
          <p:nvPicPr>
            <p:cNvPr id="1055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462383" y="1622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57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548017" y="258685"/>
              <a:ext cx="363906" cy="330048"/>
            </a:xfrm>
            <a:prstGeom prst="rect">
              <a:avLst/>
            </a:prstGeom>
            <a:effectLst/>
          </p:spPr>
        </p:pic>
        <p:pic>
          <p:nvPicPr>
            <p:cNvPr id="1059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929302" y="206364"/>
              <a:ext cx="292497" cy="360403"/>
            </a:xfrm>
            <a:prstGeom prst="rect">
              <a:avLst/>
            </a:prstGeom>
            <a:effectLst/>
          </p:spPr>
        </p:pic>
        <p:pic>
          <p:nvPicPr>
            <p:cNvPr id="1061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193133" y="213155"/>
              <a:ext cx="157689" cy="395363"/>
            </a:xfrm>
            <a:prstGeom prst="rect">
              <a:avLst/>
            </a:prstGeom>
            <a:effectLst/>
          </p:spPr>
        </p:pic>
        <p:pic>
          <p:nvPicPr>
            <p:cNvPr id="1063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193133" y="73043"/>
              <a:ext cx="105772" cy="141615"/>
            </a:xfrm>
            <a:prstGeom prst="rect">
              <a:avLst/>
            </a:prstGeom>
            <a:effectLst/>
          </p:spPr>
        </p:pic>
        <p:pic>
          <p:nvPicPr>
            <p:cNvPr id="1065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823019" y="-46447"/>
              <a:ext cx="458128" cy="682128"/>
            </a:xfrm>
            <a:prstGeom prst="rect">
              <a:avLst/>
            </a:prstGeom>
            <a:effectLst/>
          </p:spPr>
        </p:pic>
        <p:pic>
          <p:nvPicPr>
            <p:cNvPr id="1067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442565" y="-119589"/>
              <a:ext cx="116999" cy="644789"/>
            </a:xfrm>
            <a:prstGeom prst="rect">
              <a:avLst/>
            </a:prstGeom>
            <a:effectLst/>
          </p:spPr>
        </p:pic>
        <p:pic>
          <p:nvPicPr>
            <p:cNvPr id="1069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259271" y="-86926"/>
              <a:ext cx="410529" cy="351539"/>
            </a:xfrm>
            <a:prstGeom prst="rect">
              <a:avLst/>
            </a:prstGeom>
            <a:effectLst/>
          </p:spPr>
        </p:pic>
        <p:pic>
          <p:nvPicPr>
            <p:cNvPr id="1071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5678879" y="-62864"/>
              <a:ext cx="483692" cy="56417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Fotovoltaico…"/>
          <p:cNvSpPr txBox="1"/>
          <p:nvPr/>
        </p:nvSpPr>
        <p:spPr>
          <a:xfrm>
            <a:off x="484912" y="2277972"/>
            <a:ext cx="3728796" cy="2483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1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Fotovoltaico</a:t>
            </a:r>
          </a:p>
          <a:p>
            <a:pPr algn="l">
              <a:defRPr sz="31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Fissione</a:t>
            </a:r>
          </a:p>
          <a:p>
            <a:pPr algn="l">
              <a:defRPr sz="31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Fusione</a:t>
            </a:r>
          </a:p>
          <a:p>
            <a:pPr algn="l">
              <a:defRPr sz="31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Idrogeno</a:t>
            </a:r>
          </a:p>
        </p:txBody>
      </p:sp>
      <p:pic>
        <p:nvPicPr>
          <p:cNvPr id="1076" name="droppedImage.tiff" descr="dropped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15433" y="618614"/>
            <a:ext cx="4114801" cy="3070275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pic>
        <p:nvPicPr>
          <p:cNvPr id="1077" name="Schermata 2014-03-08 alle 18.35.08.png" descr="Schermata 2014-03-08 alle 18.35.08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038759" y="2312642"/>
            <a:ext cx="3721974" cy="328930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pic>
        <p:nvPicPr>
          <p:cNvPr id="1078" name="Schermata 2014-03-08 alle 18.36.29.png" descr="Schermata 2014-03-08 alle 18.36.2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45641" y="5571174"/>
            <a:ext cx="3429526" cy="318770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pic>
        <p:nvPicPr>
          <p:cNvPr id="1079" name="Schermata 2014-03-08 alle 18.37.27.png" descr="Schermata 2014-03-08 alle 18.37.27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605897" y="5274106"/>
            <a:ext cx="4356101" cy="341694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grpSp>
        <p:nvGrpSpPr>
          <p:cNvPr id="1108" name="Disegno"/>
          <p:cNvGrpSpPr/>
          <p:nvPr/>
        </p:nvGrpSpPr>
        <p:grpSpPr>
          <a:xfrm>
            <a:off x="457077" y="443496"/>
            <a:ext cx="3329941" cy="1070687"/>
            <a:chOff x="-44675" y="-45433"/>
            <a:chExt cx="3329940" cy="1070686"/>
          </a:xfrm>
        </p:grpSpPr>
        <p:pic>
          <p:nvPicPr>
            <p:cNvPr id="1080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-44676" y="-45434"/>
              <a:ext cx="537680" cy="131356"/>
            </a:xfrm>
            <a:prstGeom prst="rect">
              <a:avLst/>
            </a:prstGeom>
            <a:effectLst/>
          </p:spPr>
        </p:pic>
        <p:pic>
          <p:nvPicPr>
            <p:cNvPr id="1082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61193" y="-15742"/>
              <a:ext cx="478957" cy="873643"/>
            </a:xfrm>
            <a:prstGeom prst="rect">
              <a:avLst/>
            </a:prstGeom>
            <a:effectLst/>
          </p:spPr>
        </p:pic>
        <p:pic>
          <p:nvPicPr>
            <p:cNvPr id="1084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84887" y="335158"/>
              <a:ext cx="463360" cy="171844"/>
            </a:xfrm>
            <a:prstGeom prst="rect">
              <a:avLst/>
            </a:prstGeom>
            <a:effectLst/>
          </p:spPr>
        </p:pic>
        <p:pic>
          <p:nvPicPr>
            <p:cNvPr id="1086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659822" y="197497"/>
              <a:ext cx="103373" cy="558130"/>
            </a:xfrm>
            <a:prstGeom prst="rect">
              <a:avLst/>
            </a:prstGeom>
            <a:effectLst/>
          </p:spPr>
        </p:pic>
        <p:pic>
          <p:nvPicPr>
            <p:cNvPr id="1088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684115" y="100325"/>
              <a:ext cx="363490" cy="791428"/>
            </a:xfrm>
            <a:prstGeom prst="rect">
              <a:avLst/>
            </a:prstGeom>
            <a:effectLst/>
          </p:spPr>
        </p:pic>
        <p:pic>
          <p:nvPicPr>
            <p:cNvPr id="1090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121390" y="229888"/>
              <a:ext cx="368888" cy="115160"/>
            </a:xfrm>
            <a:prstGeom prst="rect">
              <a:avLst/>
            </a:prstGeom>
            <a:effectLst/>
          </p:spPr>
        </p:pic>
        <p:pic>
          <p:nvPicPr>
            <p:cNvPr id="1092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154985" y="254181"/>
              <a:ext cx="373082" cy="567956"/>
            </a:xfrm>
            <a:prstGeom prst="rect">
              <a:avLst/>
            </a:prstGeom>
            <a:effectLst/>
          </p:spPr>
        </p:pic>
        <p:pic>
          <p:nvPicPr>
            <p:cNvPr id="1094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153781" y="424232"/>
              <a:ext cx="382384" cy="147551"/>
            </a:xfrm>
            <a:prstGeom prst="rect">
              <a:avLst/>
            </a:prstGeom>
            <a:effectLst/>
          </p:spPr>
        </p:pic>
        <p:pic>
          <p:nvPicPr>
            <p:cNvPr id="1096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615349" y="140813"/>
              <a:ext cx="144852" cy="734315"/>
            </a:xfrm>
            <a:prstGeom prst="rect">
              <a:avLst/>
            </a:prstGeom>
            <a:effectLst/>
          </p:spPr>
        </p:pic>
        <p:pic>
          <p:nvPicPr>
            <p:cNvPr id="1098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1623447" y="96114"/>
              <a:ext cx="487654" cy="787497"/>
            </a:xfrm>
            <a:prstGeom prst="rect">
              <a:avLst/>
            </a:prstGeom>
            <a:effectLst/>
          </p:spPr>
        </p:pic>
        <p:pic>
          <p:nvPicPr>
            <p:cNvPr id="1100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146692" y="200420"/>
              <a:ext cx="409781" cy="824834"/>
            </a:xfrm>
            <a:prstGeom prst="rect">
              <a:avLst/>
            </a:prstGeom>
            <a:effectLst/>
          </p:spPr>
        </p:pic>
        <p:pic>
          <p:nvPicPr>
            <p:cNvPr id="1102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578974" y="173204"/>
              <a:ext cx="171844" cy="682770"/>
            </a:xfrm>
            <a:prstGeom prst="rect">
              <a:avLst/>
            </a:prstGeom>
            <a:effectLst/>
          </p:spPr>
        </p:pic>
        <p:pic>
          <p:nvPicPr>
            <p:cNvPr id="1104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773318" y="162407"/>
              <a:ext cx="496461" cy="728482"/>
            </a:xfrm>
            <a:prstGeom prst="rect">
              <a:avLst/>
            </a:prstGeom>
            <a:effectLst/>
          </p:spPr>
        </p:pic>
        <p:pic>
          <p:nvPicPr>
            <p:cNvPr id="1106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798883" y="578088"/>
              <a:ext cx="486382" cy="139517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Nano-Scienze e Nano-Tecnologie"/>
          <p:cNvSpPr txBox="1"/>
          <p:nvPr/>
        </p:nvSpPr>
        <p:spPr>
          <a:xfrm>
            <a:off x="582265" y="2066444"/>
            <a:ext cx="7912101" cy="7058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200">
                <a:solidFill>
                  <a:srgbClr val="EBEBEB"/>
                </a:solidFill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/>
            <a:r>
              <a:t>Nano-Scienze e Nano-Tecnologie</a:t>
            </a:r>
          </a:p>
        </p:txBody>
      </p:sp>
      <p:pic>
        <p:nvPicPr>
          <p:cNvPr id="1111" name="droppedImage.tiff" descr="droppedImage.tiff"/>
          <p:cNvPicPr>
            <a:picLocks noChangeAspect="1"/>
          </p:cNvPicPr>
          <p:nvPr/>
        </p:nvPicPr>
        <p:blipFill>
          <a:blip r:embed="rId2">
            <a:extLst/>
          </a:blip>
          <a:srcRect l="4664" t="4165" r="4441" b="4092"/>
          <a:stretch>
            <a:fillRect/>
          </a:stretch>
        </p:blipFill>
        <p:spPr>
          <a:xfrm>
            <a:off x="5073557" y="3828357"/>
            <a:ext cx="2857693" cy="2884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4" h="21501" fill="norm" stroke="1" extrusionOk="0">
                <a:moveTo>
                  <a:pt x="11272" y="0"/>
                </a:moveTo>
                <a:cubicBezTo>
                  <a:pt x="11012" y="0"/>
                  <a:pt x="10743" y="131"/>
                  <a:pt x="10522" y="393"/>
                </a:cubicBezTo>
                <a:cubicBezTo>
                  <a:pt x="10287" y="672"/>
                  <a:pt x="10132" y="733"/>
                  <a:pt x="9249" y="893"/>
                </a:cubicBezTo>
                <a:cubicBezTo>
                  <a:pt x="8261" y="1072"/>
                  <a:pt x="8241" y="1071"/>
                  <a:pt x="8067" y="869"/>
                </a:cubicBezTo>
                <a:cubicBezTo>
                  <a:pt x="7928" y="708"/>
                  <a:pt x="7804" y="675"/>
                  <a:pt x="7478" y="718"/>
                </a:cubicBezTo>
                <a:cubicBezTo>
                  <a:pt x="6971" y="786"/>
                  <a:pt x="6758" y="951"/>
                  <a:pt x="6758" y="1275"/>
                </a:cubicBezTo>
                <a:cubicBezTo>
                  <a:pt x="6758" y="1478"/>
                  <a:pt x="6633" y="1577"/>
                  <a:pt x="6056" y="1837"/>
                </a:cubicBezTo>
                <a:cubicBezTo>
                  <a:pt x="5581" y="2051"/>
                  <a:pt x="5322" y="2119"/>
                  <a:pt x="5250" y="2047"/>
                </a:cubicBezTo>
                <a:cubicBezTo>
                  <a:pt x="5191" y="1988"/>
                  <a:pt x="4967" y="1940"/>
                  <a:pt x="4750" y="1940"/>
                </a:cubicBezTo>
                <a:cubicBezTo>
                  <a:pt x="4484" y="1940"/>
                  <a:pt x="4271" y="2021"/>
                  <a:pt x="4131" y="2168"/>
                </a:cubicBezTo>
                <a:cubicBezTo>
                  <a:pt x="3991" y="2315"/>
                  <a:pt x="3925" y="2529"/>
                  <a:pt x="3944" y="2789"/>
                </a:cubicBezTo>
                <a:cubicBezTo>
                  <a:pt x="3968" y="3132"/>
                  <a:pt x="3901" y="3244"/>
                  <a:pt x="3271" y="3908"/>
                </a:cubicBezTo>
                <a:cubicBezTo>
                  <a:pt x="2699" y="4511"/>
                  <a:pt x="2513" y="4647"/>
                  <a:pt x="2251" y="4647"/>
                </a:cubicBezTo>
                <a:cubicBezTo>
                  <a:pt x="1885" y="4647"/>
                  <a:pt x="1415" y="5047"/>
                  <a:pt x="1415" y="5357"/>
                </a:cubicBezTo>
                <a:cubicBezTo>
                  <a:pt x="1415" y="5466"/>
                  <a:pt x="1463" y="5698"/>
                  <a:pt x="1525" y="5872"/>
                </a:cubicBezTo>
                <a:cubicBezTo>
                  <a:pt x="1619" y="6141"/>
                  <a:pt x="1588" y="6299"/>
                  <a:pt x="1331" y="6902"/>
                </a:cubicBezTo>
                <a:cubicBezTo>
                  <a:pt x="1079" y="7494"/>
                  <a:pt x="963" y="7646"/>
                  <a:pt x="620" y="7822"/>
                </a:cubicBezTo>
                <a:cubicBezTo>
                  <a:pt x="253" y="8011"/>
                  <a:pt x="205" y="8081"/>
                  <a:pt x="177" y="8473"/>
                </a:cubicBezTo>
                <a:cubicBezTo>
                  <a:pt x="150" y="8834"/>
                  <a:pt x="191" y="8953"/>
                  <a:pt x="409" y="9141"/>
                </a:cubicBezTo>
                <a:cubicBezTo>
                  <a:pt x="667" y="9364"/>
                  <a:pt x="676" y="9392"/>
                  <a:pt x="617" y="10366"/>
                </a:cubicBezTo>
                <a:cubicBezTo>
                  <a:pt x="604" y="10581"/>
                  <a:pt x="584" y="10658"/>
                  <a:pt x="570" y="10798"/>
                </a:cubicBezTo>
                <a:lnTo>
                  <a:pt x="629" y="10907"/>
                </a:lnTo>
                <a:lnTo>
                  <a:pt x="555" y="10967"/>
                </a:lnTo>
                <a:cubicBezTo>
                  <a:pt x="512" y="11272"/>
                  <a:pt x="450" y="11467"/>
                  <a:pt x="314" y="11597"/>
                </a:cubicBezTo>
                <a:cubicBezTo>
                  <a:pt x="-175" y="12062"/>
                  <a:pt x="-71" y="12981"/>
                  <a:pt x="471" y="12981"/>
                </a:cubicBezTo>
                <a:cubicBezTo>
                  <a:pt x="709" y="12981"/>
                  <a:pt x="923" y="13271"/>
                  <a:pt x="1144" y="13892"/>
                </a:cubicBezTo>
                <a:cubicBezTo>
                  <a:pt x="1280" y="14276"/>
                  <a:pt x="1280" y="14380"/>
                  <a:pt x="1150" y="14691"/>
                </a:cubicBezTo>
                <a:cubicBezTo>
                  <a:pt x="893" y="15303"/>
                  <a:pt x="1302" y="16011"/>
                  <a:pt x="1819" y="15848"/>
                </a:cubicBezTo>
                <a:cubicBezTo>
                  <a:pt x="1967" y="15801"/>
                  <a:pt x="2156" y="15990"/>
                  <a:pt x="2655" y="16688"/>
                </a:cubicBezTo>
                <a:cubicBezTo>
                  <a:pt x="2880" y="17002"/>
                  <a:pt x="2965" y="17153"/>
                  <a:pt x="3057" y="17312"/>
                </a:cubicBezTo>
                <a:cubicBezTo>
                  <a:pt x="3080" y="17339"/>
                  <a:pt x="3105" y="17368"/>
                  <a:pt x="3122" y="17407"/>
                </a:cubicBezTo>
                <a:cubicBezTo>
                  <a:pt x="3234" y="17623"/>
                  <a:pt x="3269" y="17781"/>
                  <a:pt x="3235" y="17990"/>
                </a:cubicBezTo>
                <a:cubicBezTo>
                  <a:pt x="3228" y="18039"/>
                  <a:pt x="3236" y="18075"/>
                  <a:pt x="3232" y="18120"/>
                </a:cubicBezTo>
                <a:cubicBezTo>
                  <a:pt x="3233" y="18137"/>
                  <a:pt x="3235" y="18144"/>
                  <a:pt x="3235" y="18161"/>
                </a:cubicBezTo>
                <a:lnTo>
                  <a:pt x="3241" y="18434"/>
                </a:lnTo>
                <a:cubicBezTo>
                  <a:pt x="3311" y="18753"/>
                  <a:pt x="3555" y="18919"/>
                  <a:pt x="3982" y="18919"/>
                </a:cubicBezTo>
                <a:cubicBezTo>
                  <a:pt x="4331" y="18919"/>
                  <a:pt x="4471" y="18967"/>
                  <a:pt x="4551" y="19114"/>
                </a:cubicBezTo>
                <a:cubicBezTo>
                  <a:pt x="4690" y="19372"/>
                  <a:pt x="5148" y="19480"/>
                  <a:pt x="5497" y="19336"/>
                </a:cubicBezTo>
                <a:cubicBezTo>
                  <a:pt x="5869" y="19183"/>
                  <a:pt x="6286" y="19341"/>
                  <a:pt x="6309" y="19644"/>
                </a:cubicBezTo>
                <a:cubicBezTo>
                  <a:pt x="6348" y="20155"/>
                  <a:pt x="6935" y="20400"/>
                  <a:pt x="7469" y="20126"/>
                </a:cubicBezTo>
                <a:cubicBezTo>
                  <a:pt x="7759" y="19977"/>
                  <a:pt x="7802" y="19981"/>
                  <a:pt x="8056" y="20179"/>
                </a:cubicBezTo>
                <a:cubicBezTo>
                  <a:pt x="8205" y="20296"/>
                  <a:pt x="8329" y="20460"/>
                  <a:pt x="8329" y="20540"/>
                </a:cubicBezTo>
                <a:cubicBezTo>
                  <a:pt x="8329" y="20763"/>
                  <a:pt x="8817" y="21032"/>
                  <a:pt x="9118" y="20975"/>
                </a:cubicBezTo>
                <a:cubicBezTo>
                  <a:pt x="9307" y="20939"/>
                  <a:pt x="9413" y="20983"/>
                  <a:pt x="9490" y="21126"/>
                </a:cubicBezTo>
                <a:cubicBezTo>
                  <a:pt x="9549" y="21236"/>
                  <a:pt x="9703" y="21368"/>
                  <a:pt x="9829" y="21419"/>
                </a:cubicBezTo>
                <a:cubicBezTo>
                  <a:pt x="10279" y="21599"/>
                  <a:pt x="10592" y="21491"/>
                  <a:pt x="11055" y="20999"/>
                </a:cubicBezTo>
                <a:cubicBezTo>
                  <a:pt x="11274" y="20766"/>
                  <a:pt x="11474" y="20695"/>
                  <a:pt x="12221" y="20584"/>
                </a:cubicBezTo>
                <a:cubicBezTo>
                  <a:pt x="12396" y="20559"/>
                  <a:pt x="12445" y="20563"/>
                  <a:pt x="12563" y="20549"/>
                </a:cubicBezTo>
                <a:cubicBezTo>
                  <a:pt x="12566" y="20548"/>
                  <a:pt x="12570" y="20546"/>
                  <a:pt x="12572" y="20546"/>
                </a:cubicBezTo>
                <a:cubicBezTo>
                  <a:pt x="12581" y="20545"/>
                  <a:pt x="12587" y="20547"/>
                  <a:pt x="12596" y="20546"/>
                </a:cubicBezTo>
                <a:cubicBezTo>
                  <a:pt x="12996" y="20501"/>
                  <a:pt x="13199" y="20503"/>
                  <a:pt x="13367" y="20620"/>
                </a:cubicBezTo>
                <a:cubicBezTo>
                  <a:pt x="13886" y="20982"/>
                  <a:pt x="14717" y="20703"/>
                  <a:pt x="14717" y="20167"/>
                </a:cubicBezTo>
                <a:cubicBezTo>
                  <a:pt x="14717" y="19968"/>
                  <a:pt x="15503" y="19545"/>
                  <a:pt x="15946" y="19437"/>
                </a:cubicBezTo>
                <a:cubicBezTo>
                  <a:pt x="16020" y="19410"/>
                  <a:pt x="16102" y="19399"/>
                  <a:pt x="16152" y="19416"/>
                </a:cubicBezTo>
                <a:cubicBezTo>
                  <a:pt x="16178" y="19420"/>
                  <a:pt x="16212" y="19423"/>
                  <a:pt x="16226" y="19437"/>
                </a:cubicBezTo>
                <a:cubicBezTo>
                  <a:pt x="16380" y="19590"/>
                  <a:pt x="17045" y="19559"/>
                  <a:pt x="17270" y="19389"/>
                </a:cubicBezTo>
                <a:cubicBezTo>
                  <a:pt x="17396" y="19295"/>
                  <a:pt x="17470" y="19091"/>
                  <a:pt x="17484" y="18803"/>
                </a:cubicBezTo>
                <a:cubicBezTo>
                  <a:pt x="17504" y="18422"/>
                  <a:pt x="17599" y="18256"/>
                  <a:pt x="18181" y="17599"/>
                </a:cubicBezTo>
                <a:cubicBezTo>
                  <a:pt x="18704" y="17008"/>
                  <a:pt x="18919" y="16837"/>
                  <a:pt x="19139" y="16836"/>
                </a:cubicBezTo>
                <a:cubicBezTo>
                  <a:pt x="19873" y="16833"/>
                  <a:pt x="20289" y="16206"/>
                  <a:pt x="19924" y="15653"/>
                </a:cubicBezTo>
                <a:cubicBezTo>
                  <a:pt x="19752" y="15391"/>
                  <a:pt x="19731" y="15469"/>
                  <a:pt x="20269" y="14271"/>
                </a:cubicBezTo>
                <a:cubicBezTo>
                  <a:pt x="20406" y="13968"/>
                  <a:pt x="20586" y="13781"/>
                  <a:pt x="20867" y="13644"/>
                </a:cubicBezTo>
                <a:cubicBezTo>
                  <a:pt x="20953" y="13602"/>
                  <a:pt x="21019" y="13567"/>
                  <a:pt x="21073" y="13532"/>
                </a:cubicBezTo>
                <a:cubicBezTo>
                  <a:pt x="21074" y="13530"/>
                  <a:pt x="21075" y="13530"/>
                  <a:pt x="21076" y="13529"/>
                </a:cubicBezTo>
                <a:cubicBezTo>
                  <a:pt x="21126" y="13472"/>
                  <a:pt x="21194" y="13406"/>
                  <a:pt x="21230" y="13354"/>
                </a:cubicBezTo>
                <a:cubicBezTo>
                  <a:pt x="21268" y="13278"/>
                  <a:pt x="21287" y="13187"/>
                  <a:pt x="21299" y="13046"/>
                </a:cubicBezTo>
                <a:cubicBezTo>
                  <a:pt x="21326" y="12723"/>
                  <a:pt x="21275" y="12582"/>
                  <a:pt x="21049" y="12348"/>
                </a:cubicBezTo>
                <a:cubicBezTo>
                  <a:pt x="20896" y="12190"/>
                  <a:pt x="20837" y="12078"/>
                  <a:pt x="20817" y="11881"/>
                </a:cubicBezTo>
                <a:cubicBezTo>
                  <a:pt x="20801" y="11718"/>
                  <a:pt x="20811" y="11510"/>
                  <a:pt x="20844" y="11070"/>
                </a:cubicBezTo>
                <a:cubicBezTo>
                  <a:pt x="20908" y="10215"/>
                  <a:pt x="20952" y="10050"/>
                  <a:pt x="21171" y="9845"/>
                </a:cubicBezTo>
                <a:cubicBezTo>
                  <a:pt x="21348" y="9680"/>
                  <a:pt x="21425" y="9499"/>
                  <a:pt x="21424" y="9239"/>
                </a:cubicBezTo>
                <a:cubicBezTo>
                  <a:pt x="21423" y="9001"/>
                  <a:pt x="21398" y="8845"/>
                  <a:pt x="21326" y="8736"/>
                </a:cubicBezTo>
                <a:cubicBezTo>
                  <a:pt x="21254" y="8627"/>
                  <a:pt x="21131" y="8567"/>
                  <a:pt x="20942" y="8517"/>
                </a:cubicBezTo>
                <a:cubicBezTo>
                  <a:pt x="20684" y="8449"/>
                  <a:pt x="20598" y="8330"/>
                  <a:pt x="20394" y="7766"/>
                </a:cubicBezTo>
                <a:cubicBezTo>
                  <a:pt x="20205" y="7242"/>
                  <a:pt x="20177" y="7046"/>
                  <a:pt x="20263" y="6857"/>
                </a:cubicBezTo>
                <a:cubicBezTo>
                  <a:pt x="20519" y="6300"/>
                  <a:pt x="20309" y="5707"/>
                  <a:pt x="19844" y="5677"/>
                </a:cubicBezTo>
                <a:cubicBezTo>
                  <a:pt x="19733" y="5670"/>
                  <a:pt x="19584" y="5657"/>
                  <a:pt x="19514" y="5650"/>
                </a:cubicBezTo>
                <a:cubicBezTo>
                  <a:pt x="19443" y="5643"/>
                  <a:pt x="19088" y="5220"/>
                  <a:pt x="18725" y="4709"/>
                </a:cubicBezTo>
                <a:cubicBezTo>
                  <a:pt x="18099" y="3828"/>
                  <a:pt x="18076" y="3771"/>
                  <a:pt x="18225" y="3544"/>
                </a:cubicBezTo>
                <a:cubicBezTo>
                  <a:pt x="18323" y="3396"/>
                  <a:pt x="18346" y="3281"/>
                  <a:pt x="18282" y="3242"/>
                </a:cubicBezTo>
                <a:cubicBezTo>
                  <a:pt x="18225" y="3207"/>
                  <a:pt x="18175" y="3088"/>
                  <a:pt x="18175" y="2979"/>
                </a:cubicBezTo>
                <a:cubicBezTo>
                  <a:pt x="18175" y="2725"/>
                  <a:pt x="17871" y="2565"/>
                  <a:pt x="17392" y="2565"/>
                </a:cubicBezTo>
                <a:cubicBezTo>
                  <a:pt x="17165" y="2565"/>
                  <a:pt x="16995" y="2508"/>
                  <a:pt x="16961" y="2420"/>
                </a:cubicBezTo>
                <a:cubicBezTo>
                  <a:pt x="16856" y="2149"/>
                  <a:pt x="16342" y="2011"/>
                  <a:pt x="15934" y="2144"/>
                </a:cubicBezTo>
                <a:cubicBezTo>
                  <a:pt x="15499" y="2287"/>
                  <a:pt x="15137" y="2149"/>
                  <a:pt x="15137" y="1840"/>
                </a:cubicBezTo>
                <a:cubicBezTo>
                  <a:pt x="15137" y="1368"/>
                  <a:pt x="14495" y="1099"/>
                  <a:pt x="13980" y="1355"/>
                </a:cubicBezTo>
                <a:cubicBezTo>
                  <a:pt x="13564" y="1561"/>
                  <a:pt x="13309" y="1443"/>
                  <a:pt x="13102" y="949"/>
                </a:cubicBezTo>
                <a:cubicBezTo>
                  <a:pt x="12949" y="587"/>
                  <a:pt x="12577" y="396"/>
                  <a:pt x="12260" y="517"/>
                </a:cubicBezTo>
                <a:cubicBezTo>
                  <a:pt x="12175" y="550"/>
                  <a:pt x="12045" y="493"/>
                  <a:pt x="11971" y="390"/>
                </a:cubicBezTo>
                <a:cubicBezTo>
                  <a:pt x="11784" y="129"/>
                  <a:pt x="11532" y="-1"/>
                  <a:pt x="11272" y="0"/>
                </a:cubicBezTo>
                <a:close/>
                <a:moveTo>
                  <a:pt x="10138" y="1254"/>
                </a:moveTo>
                <a:cubicBezTo>
                  <a:pt x="10676" y="1252"/>
                  <a:pt x="10978" y="1434"/>
                  <a:pt x="10713" y="1698"/>
                </a:cubicBezTo>
                <a:cubicBezTo>
                  <a:pt x="10567" y="1842"/>
                  <a:pt x="10491" y="1853"/>
                  <a:pt x="10266" y="1751"/>
                </a:cubicBezTo>
                <a:cubicBezTo>
                  <a:pt x="9800" y="1540"/>
                  <a:pt x="9479" y="1601"/>
                  <a:pt x="9127" y="1976"/>
                </a:cubicBezTo>
                <a:cubicBezTo>
                  <a:pt x="8946" y="2168"/>
                  <a:pt x="8638" y="2377"/>
                  <a:pt x="8442" y="2443"/>
                </a:cubicBezTo>
                <a:cubicBezTo>
                  <a:pt x="8054" y="2574"/>
                  <a:pt x="7771" y="2598"/>
                  <a:pt x="7678" y="2505"/>
                </a:cubicBezTo>
                <a:cubicBezTo>
                  <a:pt x="7594" y="2423"/>
                  <a:pt x="8107" y="1916"/>
                  <a:pt x="8496" y="1639"/>
                </a:cubicBezTo>
                <a:cubicBezTo>
                  <a:pt x="8508" y="1626"/>
                  <a:pt x="8505" y="1614"/>
                  <a:pt x="8520" y="1600"/>
                </a:cubicBezTo>
                <a:cubicBezTo>
                  <a:pt x="8624" y="1496"/>
                  <a:pt x="8674" y="1446"/>
                  <a:pt x="8716" y="1449"/>
                </a:cubicBezTo>
                <a:cubicBezTo>
                  <a:pt x="8727" y="1450"/>
                  <a:pt x="8741" y="1488"/>
                  <a:pt x="8752" y="1497"/>
                </a:cubicBezTo>
                <a:cubicBezTo>
                  <a:pt x="8772" y="1489"/>
                  <a:pt x="8807" y="1461"/>
                  <a:pt x="8823" y="1458"/>
                </a:cubicBezTo>
                <a:cubicBezTo>
                  <a:pt x="8983" y="1430"/>
                  <a:pt x="9304" y="1367"/>
                  <a:pt x="9534" y="1319"/>
                </a:cubicBezTo>
                <a:cubicBezTo>
                  <a:pt x="9754" y="1273"/>
                  <a:pt x="9959" y="1255"/>
                  <a:pt x="10138" y="1254"/>
                </a:cubicBezTo>
                <a:close/>
                <a:moveTo>
                  <a:pt x="11677" y="1914"/>
                </a:moveTo>
                <a:cubicBezTo>
                  <a:pt x="11788" y="1901"/>
                  <a:pt x="11862" y="1933"/>
                  <a:pt x="11965" y="2000"/>
                </a:cubicBezTo>
                <a:cubicBezTo>
                  <a:pt x="12257" y="2187"/>
                  <a:pt x="12394" y="2183"/>
                  <a:pt x="12766" y="1991"/>
                </a:cubicBezTo>
                <a:cubicBezTo>
                  <a:pt x="13087" y="1824"/>
                  <a:pt x="13511" y="1945"/>
                  <a:pt x="13432" y="2180"/>
                </a:cubicBezTo>
                <a:cubicBezTo>
                  <a:pt x="13410" y="2247"/>
                  <a:pt x="13487" y="2374"/>
                  <a:pt x="13602" y="2467"/>
                </a:cubicBezTo>
                <a:cubicBezTo>
                  <a:pt x="13859" y="2674"/>
                  <a:pt x="13778" y="2946"/>
                  <a:pt x="13417" y="3082"/>
                </a:cubicBezTo>
                <a:cubicBezTo>
                  <a:pt x="13274" y="3136"/>
                  <a:pt x="13032" y="3322"/>
                  <a:pt x="12879" y="3494"/>
                </a:cubicBezTo>
                <a:cubicBezTo>
                  <a:pt x="12593" y="3812"/>
                  <a:pt x="11860" y="4052"/>
                  <a:pt x="11477" y="3952"/>
                </a:cubicBezTo>
                <a:cubicBezTo>
                  <a:pt x="11372" y="3925"/>
                  <a:pt x="11254" y="3952"/>
                  <a:pt x="11215" y="4014"/>
                </a:cubicBezTo>
                <a:cubicBezTo>
                  <a:pt x="11177" y="4076"/>
                  <a:pt x="11080" y="4127"/>
                  <a:pt x="11001" y="4127"/>
                </a:cubicBezTo>
                <a:cubicBezTo>
                  <a:pt x="10819" y="4127"/>
                  <a:pt x="10407" y="3613"/>
                  <a:pt x="10486" y="3485"/>
                </a:cubicBezTo>
                <a:cubicBezTo>
                  <a:pt x="10519" y="3432"/>
                  <a:pt x="10491" y="3323"/>
                  <a:pt x="10421" y="3239"/>
                </a:cubicBezTo>
                <a:cubicBezTo>
                  <a:pt x="10333" y="3134"/>
                  <a:pt x="10326" y="3045"/>
                  <a:pt x="10400" y="2955"/>
                </a:cubicBezTo>
                <a:cubicBezTo>
                  <a:pt x="10459" y="2883"/>
                  <a:pt x="10526" y="2717"/>
                  <a:pt x="10546" y="2582"/>
                </a:cubicBezTo>
                <a:cubicBezTo>
                  <a:pt x="10573" y="2399"/>
                  <a:pt x="10722" y="2277"/>
                  <a:pt x="11156" y="2094"/>
                </a:cubicBezTo>
                <a:cubicBezTo>
                  <a:pt x="11413" y="1986"/>
                  <a:pt x="11565" y="1927"/>
                  <a:pt x="11677" y="1914"/>
                </a:cubicBezTo>
                <a:close/>
                <a:moveTo>
                  <a:pt x="6723" y="2088"/>
                </a:moveTo>
                <a:cubicBezTo>
                  <a:pt x="6912" y="2050"/>
                  <a:pt x="6974" y="2194"/>
                  <a:pt x="6803" y="2437"/>
                </a:cubicBezTo>
                <a:cubicBezTo>
                  <a:pt x="6614" y="2706"/>
                  <a:pt x="6516" y="2725"/>
                  <a:pt x="6345" y="2520"/>
                </a:cubicBezTo>
                <a:cubicBezTo>
                  <a:pt x="6244" y="2400"/>
                  <a:pt x="6275" y="2336"/>
                  <a:pt x="6496" y="2192"/>
                </a:cubicBezTo>
                <a:cubicBezTo>
                  <a:pt x="6584" y="2135"/>
                  <a:pt x="6659" y="2101"/>
                  <a:pt x="6723" y="2088"/>
                </a:cubicBezTo>
                <a:close/>
                <a:moveTo>
                  <a:pt x="14932" y="2624"/>
                </a:moveTo>
                <a:cubicBezTo>
                  <a:pt x="15231" y="2596"/>
                  <a:pt x="15429" y="2749"/>
                  <a:pt x="15500" y="3070"/>
                </a:cubicBezTo>
                <a:cubicBezTo>
                  <a:pt x="15551" y="3300"/>
                  <a:pt x="15666" y="3419"/>
                  <a:pt x="15943" y="3529"/>
                </a:cubicBezTo>
                <a:cubicBezTo>
                  <a:pt x="16248" y="3650"/>
                  <a:pt x="16362" y="3781"/>
                  <a:pt x="16553" y="4248"/>
                </a:cubicBezTo>
                <a:cubicBezTo>
                  <a:pt x="16755" y="4741"/>
                  <a:pt x="16765" y="4850"/>
                  <a:pt x="16642" y="5017"/>
                </a:cubicBezTo>
                <a:cubicBezTo>
                  <a:pt x="16564" y="5124"/>
                  <a:pt x="16500" y="5293"/>
                  <a:pt x="16500" y="5396"/>
                </a:cubicBezTo>
                <a:cubicBezTo>
                  <a:pt x="16500" y="5515"/>
                  <a:pt x="16311" y="5677"/>
                  <a:pt x="15982" y="5843"/>
                </a:cubicBezTo>
                <a:lnTo>
                  <a:pt x="15464" y="6103"/>
                </a:lnTo>
                <a:lnTo>
                  <a:pt x="15164" y="5712"/>
                </a:lnTo>
                <a:cubicBezTo>
                  <a:pt x="14358" y="4682"/>
                  <a:pt x="14192" y="4363"/>
                  <a:pt x="14304" y="4070"/>
                </a:cubicBezTo>
                <a:cubicBezTo>
                  <a:pt x="14384" y="3861"/>
                  <a:pt x="14368" y="3714"/>
                  <a:pt x="14253" y="3485"/>
                </a:cubicBezTo>
                <a:cubicBezTo>
                  <a:pt x="14053" y="3086"/>
                  <a:pt x="14137" y="2905"/>
                  <a:pt x="14601" y="2712"/>
                </a:cubicBezTo>
                <a:cubicBezTo>
                  <a:pt x="14722" y="2662"/>
                  <a:pt x="14832" y="2633"/>
                  <a:pt x="14932" y="2624"/>
                </a:cubicBezTo>
                <a:close/>
                <a:moveTo>
                  <a:pt x="8425" y="2925"/>
                </a:moveTo>
                <a:cubicBezTo>
                  <a:pt x="8741" y="2902"/>
                  <a:pt x="9053" y="2931"/>
                  <a:pt x="9189" y="3026"/>
                </a:cubicBezTo>
                <a:cubicBezTo>
                  <a:pt x="9318" y="3116"/>
                  <a:pt x="9507" y="3189"/>
                  <a:pt x="9612" y="3189"/>
                </a:cubicBezTo>
                <a:cubicBezTo>
                  <a:pt x="9796" y="3189"/>
                  <a:pt x="10026" y="3580"/>
                  <a:pt x="9933" y="3736"/>
                </a:cubicBezTo>
                <a:cubicBezTo>
                  <a:pt x="9908" y="3779"/>
                  <a:pt x="9781" y="3816"/>
                  <a:pt x="9653" y="3816"/>
                </a:cubicBezTo>
                <a:cubicBezTo>
                  <a:pt x="9526" y="3816"/>
                  <a:pt x="9330" y="3878"/>
                  <a:pt x="9216" y="3955"/>
                </a:cubicBezTo>
                <a:cubicBezTo>
                  <a:pt x="9038" y="4075"/>
                  <a:pt x="8921" y="4062"/>
                  <a:pt x="8383" y="3851"/>
                </a:cubicBezTo>
                <a:cubicBezTo>
                  <a:pt x="8039" y="3717"/>
                  <a:pt x="7686" y="3533"/>
                  <a:pt x="7597" y="3443"/>
                </a:cubicBezTo>
                <a:cubicBezTo>
                  <a:pt x="7453" y="3297"/>
                  <a:pt x="7455" y="3269"/>
                  <a:pt x="7624" y="3144"/>
                </a:cubicBezTo>
                <a:cubicBezTo>
                  <a:pt x="7783" y="3027"/>
                  <a:pt x="8108" y="2949"/>
                  <a:pt x="8425" y="2925"/>
                </a:cubicBezTo>
                <a:close/>
                <a:moveTo>
                  <a:pt x="4693" y="3452"/>
                </a:moveTo>
                <a:cubicBezTo>
                  <a:pt x="5104" y="3447"/>
                  <a:pt x="5326" y="3710"/>
                  <a:pt x="5196" y="4050"/>
                </a:cubicBezTo>
                <a:cubicBezTo>
                  <a:pt x="5141" y="4195"/>
                  <a:pt x="4820" y="4521"/>
                  <a:pt x="4485" y="4777"/>
                </a:cubicBezTo>
                <a:cubicBezTo>
                  <a:pt x="3970" y="5171"/>
                  <a:pt x="3838" y="5233"/>
                  <a:pt x="3622" y="5153"/>
                </a:cubicBezTo>
                <a:cubicBezTo>
                  <a:pt x="3482" y="5102"/>
                  <a:pt x="3299" y="5084"/>
                  <a:pt x="3218" y="5115"/>
                </a:cubicBezTo>
                <a:cubicBezTo>
                  <a:pt x="2795" y="5276"/>
                  <a:pt x="2948" y="4961"/>
                  <a:pt x="3634" y="4251"/>
                </a:cubicBezTo>
                <a:cubicBezTo>
                  <a:pt x="4229" y="3636"/>
                  <a:pt x="4464" y="3455"/>
                  <a:pt x="4693" y="3452"/>
                </a:cubicBezTo>
                <a:close/>
                <a:moveTo>
                  <a:pt x="7532" y="4053"/>
                </a:moveTo>
                <a:cubicBezTo>
                  <a:pt x="7597" y="4055"/>
                  <a:pt x="7673" y="4071"/>
                  <a:pt x="7737" y="4100"/>
                </a:cubicBezTo>
                <a:cubicBezTo>
                  <a:pt x="7861" y="4156"/>
                  <a:pt x="8143" y="4281"/>
                  <a:pt x="8362" y="4375"/>
                </a:cubicBezTo>
                <a:cubicBezTo>
                  <a:pt x="8634" y="4492"/>
                  <a:pt x="8793" y="4647"/>
                  <a:pt x="8868" y="4860"/>
                </a:cubicBezTo>
                <a:cubicBezTo>
                  <a:pt x="8928" y="5033"/>
                  <a:pt x="9068" y="5222"/>
                  <a:pt x="9177" y="5280"/>
                </a:cubicBezTo>
                <a:cubicBezTo>
                  <a:pt x="9555" y="5481"/>
                  <a:pt x="9433" y="5939"/>
                  <a:pt x="8880" y="6387"/>
                </a:cubicBezTo>
                <a:cubicBezTo>
                  <a:pt x="8427" y="6754"/>
                  <a:pt x="8223" y="6914"/>
                  <a:pt x="8097" y="6976"/>
                </a:cubicBezTo>
                <a:cubicBezTo>
                  <a:pt x="7987" y="7030"/>
                  <a:pt x="7934" y="7009"/>
                  <a:pt x="7841" y="6958"/>
                </a:cubicBezTo>
                <a:cubicBezTo>
                  <a:pt x="7721" y="6891"/>
                  <a:pt x="7568" y="6894"/>
                  <a:pt x="7392" y="6964"/>
                </a:cubicBezTo>
                <a:cubicBezTo>
                  <a:pt x="6931" y="7147"/>
                  <a:pt x="6709" y="7133"/>
                  <a:pt x="6175" y="6890"/>
                </a:cubicBezTo>
                <a:cubicBezTo>
                  <a:pt x="5890" y="6760"/>
                  <a:pt x="5574" y="6625"/>
                  <a:pt x="5473" y="6591"/>
                </a:cubicBezTo>
                <a:cubicBezTo>
                  <a:pt x="5372" y="6557"/>
                  <a:pt x="5290" y="6445"/>
                  <a:pt x="5288" y="6342"/>
                </a:cubicBezTo>
                <a:cubicBezTo>
                  <a:pt x="5287" y="6240"/>
                  <a:pt x="5220" y="6072"/>
                  <a:pt x="5140" y="5967"/>
                </a:cubicBezTo>
                <a:cubicBezTo>
                  <a:pt x="5102" y="5917"/>
                  <a:pt x="5079" y="5870"/>
                  <a:pt x="5068" y="5822"/>
                </a:cubicBezTo>
                <a:cubicBezTo>
                  <a:pt x="5038" y="5760"/>
                  <a:pt x="5079" y="5643"/>
                  <a:pt x="5146" y="5496"/>
                </a:cubicBezTo>
                <a:cubicBezTo>
                  <a:pt x="5175" y="5418"/>
                  <a:pt x="5184" y="5370"/>
                  <a:pt x="5241" y="5248"/>
                </a:cubicBezTo>
                <a:cubicBezTo>
                  <a:pt x="5261" y="5204"/>
                  <a:pt x="5281" y="5179"/>
                  <a:pt x="5300" y="5138"/>
                </a:cubicBezTo>
                <a:cubicBezTo>
                  <a:pt x="5362" y="5005"/>
                  <a:pt x="5441" y="4840"/>
                  <a:pt x="5443" y="4804"/>
                </a:cubicBezTo>
                <a:cubicBezTo>
                  <a:pt x="5445" y="4765"/>
                  <a:pt x="5486" y="4732"/>
                  <a:pt x="5535" y="4709"/>
                </a:cubicBezTo>
                <a:cubicBezTo>
                  <a:pt x="5745" y="4403"/>
                  <a:pt x="5980" y="4274"/>
                  <a:pt x="6315" y="4224"/>
                </a:cubicBezTo>
                <a:cubicBezTo>
                  <a:pt x="6341" y="4158"/>
                  <a:pt x="6382" y="4152"/>
                  <a:pt x="6434" y="4209"/>
                </a:cubicBezTo>
                <a:cubicBezTo>
                  <a:pt x="6498" y="4204"/>
                  <a:pt x="6546" y="4190"/>
                  <a:pt x="6618" y="4189"/>
                </a:cubicBezTo>
                <a:cubicBezTo>
                  <a:pt x="6954" y="4183"/>
                  <a:pt x="7291" y="4137"/>
                  <a:pt x="7368" y="4088"/>
                </a:cubicBezTo>
                <a:cubicBezTo>
                  <a:pt x="7369" y="4088"/>
                  <a:pt x="7368" y="4086"/>
                  <a:pt x="7368" y="4085"/>
                </a:cubicBezTo>
                <a:cubicBezTo>
                  <a:pt x="7370" y="4084"/>
                  <a:pt x="7381" y="4086"/>
                  <a:pt x="7383" y="4085"/>
                </a:cubicBezTo>
                <a:cubicBezTo>
                  <a:pt x="7423" y="4064"/>
                  <a:pt x="7472" y="4051"/>
                  <a:pt x="7532" y="4053"/>
                </a:cubicBezTo>
                <a:close/>
                <a:moveTo>
                  <a:pt x="17357" y="4056"/>
                </a:moveTo>
                <a:cubicBezTo>
                  <a:pt x="17557" y="4029"/>
                  <a:pt x="17688" y="4085"/>
                  <a:pt x="17809" y="4254"/>
                </a:cubicBezTo>
                <a:cubicBezTo>
                  <a:pt x="17902" y="4384"/>
                  <a:pt x="18192" y="4783"/>
                  <a:pt x="18454" y="5141"/>
                </a:cubicBezTo>
                <a:cubicBezTo>
                  <a:pt x="18872" y="5712"/>
                  <a:pt x="18922" y="5844"/>
                  <a:pt x="18862" y="6159"/>
                </a:cubicBezTo>
                <a:cubicBezTo>
                  <a:pt x="18818" y="6395"/>
                  <a:pt x="18850" y="6622"/>
                  <a:pt x="18954" y="6822"/>
                </a:cubicBezTo>
                <a:cubicBezTo>
                  <a:pt x="19090" y="7082"/>
                  <a:pt x="19094" y="7145"/>
                  <a:pt x="18969" y="7248"/>
                </a:cubicBezTo>
                <a:cubicBezTo>
                  <a:pt x="18851" y="7345"/>
                  <a:pt x="18737" y="7245"/>
                  <a:pt x="18383" y="6727"/>
                </a:cubicBezTo>
                <a:cubicBezTo>
                  <a:pt x="18011" y="6182"/>
                  <a:pt x="17954" y="6038"/>
                  <a:pt x="18011" y="5736"/>
                </a:cubicBezTo>
                <a:cubicBezTo>
                  <a:pt x="18098" y="5277"/>
                  <a:pt x="17932" y="4981"/>
                  <a:pt x="17484" y="4795"/>
                </a:cubicBezTo>
                <a:cubicBezTo>
                  <a:pt x="17287" y="4713"/>
                  <a:pt x="17121" y="4576"/>
                  <a:pt x="17113" y="4491"/>
                </a:cubicBezTo>
                <a:cubicBezTo>
                  <a:pt x="17104" y="4405"/>
                  <a:pt x="17092" y="4282"/>
                  <a:pt x="17086" y="4215"/>
                </a:cubicBezTo>
                <a:cubicBezTo>
                  <a:pt x="17080" y="4149"/>
                  <a:pt x="17202" y="4076"/>
                  <a:pt x="17357" y="4056"/>
                </a:cubicBezTo>
                <a:close/>
                <a:moveTo>
                  <a:pt x="12715" y="4307"/>
                </a:moveTo>
                <a:cubicBezTo>
                  <a:pt x="12838" y="4320"/>
                  <a:pt x="12919" y="4365"/>
                  <a:pt x="13030" y="4452"/>
                </a:cubicBezTo>
                <a:cubicBezTo>
                  <a:pt x="13169" y="4560"/>
                  <a:pt x="13412" y="4647"/>
                  <a:pt x="13575" y="4647"/>
                </a:cubicBezTo>
                <a:cubicBezTo>
                  <a:pt x="13820" y="4647"/>
                  <a:pt x="13938" y="4749"/>
                  <a:pt x="14244" y="5224"/>
                </a:cubicBezTo>
                <a:cubicBezTo>
                  <a:pt x="14448" y="5540"/>
                  <a:pt x="14613" y="5819"/>
                  <a:pt x="14613" y="5845"/>
                </a:cubicBezTo>
                <a:cubicBezTo>
                  <a:pt x="14613" y="5872"/>
                  <a:pt x="14444" y="5969"/>
                  <a:pt x="14235" y="6056"/>
                </a:cubicBezTo>
                <a:cubicBezTo>
                  <a:pt x="14027" y="6142"/>
                  <a:pt x="13801" y="6207"/>
                  <a:pt x="13736" y="6203"/>
                </a:cubicBezTo>
                <a:cubicBezTo>
                  <a:pt x="13570" y="6193"/>
                  <a:pt x="11982" y="5494"/>
                  <a:pt x="11819" y="5360"/>
                </a:cubicBezTo>
                <a:cubicBezTo>
                  <a:pt x="11615" y="5191"/>
                  <a:pt x="11354" y="4620"/>
                  <a:pt x="11445" y="4538"/>
                </a:cubicBezTo>
                <a:cubicBezTo>
                  <a:pt x="11489" y="4497"/>
                  <a:pt x="11805" y="4415"/>
                  <a:pt x="12150" y="4357"/>
                </a:cubicBezTo>
                <a:cubicBezTo>
                  <a:pt x="12426" y="4311"/>
                  <a:pt x="12592" y="4294"/>
                  <a:pt x="12715" y="4307"/>
                </a:cubicBezTo>
                <a:close/>
                <a:moveTo>
                  <a:pt x="11427" y="5863"/>
                </a:moveTo>
                <a:cubicBezTo>
                  <a:pt x="11564" y="5860"/>
                  <a:pt x="11827" y="5937"/>
                  <a:pt x="12254" y="6106"/>
                </a:cubicBezTo>
                <a:cubicBezTo>
                  <a:pt x="13394" y="6556"/>
                  <a:pt x="13670" y="6712"/>
                  <a:pt x="13670" y="6905"/>
                </a:cubicBezTo>
                <a:cubicBezTo>
                  <a:pt x="13670" y="6997"/>
                  <a:pt x="13829" y="7218"/>
                  <a:pt x="14021" y="7399"/>
                </a:cubicBezTo>
                <a:cubicBezTo>
                  <a:pt x="14555" y="7900"/>
                  <a:pt x="14568" y="8156"/>
                  <a:pt x="14099" y="8700"/>
                </a:cubicBezTo>
                <a:cubicBezTo>
                  <a:pt x="13817" y="9026"/>
                  <a:pt x="13616" y="9165"/>
                  <a:pt x="13399" y="9180"/>
                </a:cubicBezTo>
                <a:cubicBezTo>
                  <a:pt x="13232" y="9191"/>
                  <a:pt x="12953" y="9232"/>
                  <a:pt x="12780" y="9268"/>
                </a:cubicBezTo>
                <a:cubicBezTo>
                  <a:pt x="12572" y="9312"/>
                  <a:pt x="12326" y="9265"/>
                  <a:pt x="12049" y="9135"/>
                </a:cubicBezTo>
                <a:cubicBezTo>
                  <a:pt x="11818" y="9027"/>
                  <a:pt x="11355" y="8830"/>
                  <a:pt x="11019" y="8697"/>
                </a:cubicBezTo>
                <a:cubicBezTo>
                  <a:pt x="10523" y="8501"/>
                  <a:pt x="10379" y="8390"/>
                  <a:pt x="10257" y="8100"/>
                </a:cubicBezTo>
                <a:cubicBezTo>
                  <a:pt x="10175" y="7903"/>
                  <a:pt x="10028" y="7686"/>
                  <a:pt x="9930" y="7615"/>
                </a:cubicBezTo>
                <a:cubicBezTo>
                  <a:pt x="9796" y="7517"/>
                  <a:pt x="9759" y="7359"/>
                  <a:pt x="9781" y="6979"/>
                </a:cubicBezTo>
                <a:cubicBezTo>
                  <a:pt x="9823" y="6280"/>
                  <a:pt x="10092" y="6002"/>
                  <a:pt x="10733" y="6002"/>
                </a:cubicBezTo>
                <a:cubicBezTo>
                  <a:pt x="11000" y="6002"/>
                  <a:pt x="11271" y="5953"/>
                  <a:pt x="11331" y="5893"/>
                </a:cubicBezTo>
                <a:cubicBezTo>
                  <a:pt x="11351" y="5874"/>
                  <a:pt x="11381" y="5864"/>
                  <a:pt x="11427" y="5863"/>
                </a:cubicBezTo>
                <a:close/>
                <a:moveTo>
                  <a:pt x="16526" y="6129"/>
                </a:moveTo>
                <a:cubicBezTo>
                  <a:pt x="16592" y="6127"/>
                  <a:pt x="16665" y="6148"/>
                  <a:pt x="16767" y="6195"/>
                </a:cubicBezTo>
                <a:cubicBezTo>
                  <a:pt x="16912" y="6260"/>
                  <a:pt x="17143" y="6316"/>
                  <a:pt x="17276" y="6316"/>
                </a:cubicBezTo>
                <a:cubicBezTo>
                  <a:pt x="17421" y="6316"/>
                  <a:pt x="17638" y="6530"/>
                  <a:pt x="17827" y="6777"/>
                </a:cubicBezTo>
                <a:cubicBezTo>
                  <a:pt x="17830" y="6778"/>
                  <a:pt x="17832" y="6774"/>
                  <a:pt x="17836" y="6774"/>
                </a:cubicBezTo>
                <a:cubicBezTo>
                  <a:pt x="17865" y="6781"/>
                  <a:pt x="17890" y="6798"/>
                  <a:pt x="17907" y="6825"/>
                </a:cubicBezTo>
                <a:cubicBezTo>
                  <a:pt x="17919" y="6844"/>
                  <a:pt x="17916" y="6866"/>
                  <a:pt x="17916" y="6887"/>
                </a:cubicBezTo>
                <a:cubicBezTo>
                  <a:pt x="17917" y="6888"/>
                  <a:pt x="17918" y="6888"/>
                  <a:pt x="17919" y="6890"/>
                </a:cubicBezTo>
                <a:cubicBezTo>
                  <a:pt x="18122" y="7188"/>
                  <a:pt x="18261" y="7513"/>
                  <a:pt x="18169" y="7624"/>
                </a:cubicBezTo>
                <a:cubicBezTo>
                  <a:pt x="18009" y="7815"/>
                  <a:pt x="18013" y="7815"/>
                  <a:pt x="17374" y="7520"/>
                </a:cubicBezTo>
                <a:cubicBezTo>
                  <a:pt x="17076" y="7382"/>
                  <a:pt x="16774" y="7162"/>
                  <a:pt x="16705" y="7029"/>
                </a:cubicBezTo>
                <a:cubicBezTo>
                  <a:pt x="16636" y="6895"/>
                  <a:pt x="16488" y="6685"/>
                  <a:pt x="16378" y="6564"/>
                </a:cubicBezTo>
                <a:cubicBezTo>
                  <a:pt x="16198" y="6368"/>
                  <a:pt x="16195" y="6331"/>
                  <a:pt x="16342" y="6209"/>
                </a:cubicBezTo>
                <a:cubicBezTo>
                  <a:pt x="16405" y="6157"/>
                  <a:pt x="16461" y="6132"/>
                  <a:pt x="16526" y="6129"/>
                </a:cubicBezTo>
                <a:close/>
                <a:moveTo>
                  <a:pt x="2498" y="6274"/>
                </a:moveTo>
                <a:cubicBezTo>
                  <a:pt x="2827" y="6315"/>
                  <a:pt x="3182" y="6744"/>
                  <a:pt x="3072" y="7041"/>
                </a:cubicBezTo>
                <a:cubicBezTo>
                  <a:pt x="3021" y="7179"/>
                  <a:pt x="2998" y="7346"/>
                  <a:pt x="3024" y="7413"/>
                </a:cubicBezTo>
                <a:cubicBezTo>
                  <a:pt x="3050" y="7481"/>
                  <a:pt x="2938" y="7700"/>
                  <a:pt x="2771" y="7902"/>
                </a:cubicBezTo>
                <a:cubicBezTo>
                  <a:pt x="2521" y="8204"/>
                  <a:pt x="2401" y="8265"/>
                  <a:pt x="2087" y="8257"/>
                </a:cubicBezTo>
                <a:cubicBezTo>
                  <a:pt x="1875" y="8251"/>
                  <a:pt x="1687" y="8189"/>
                  <a:pt x="1664" y="8115"/>
                </a:cubicBezTo>
                <a:cubicBezTo>
                  <a:pt x="1642" y="8041"/>
                  <a:pt x="1602" y="7910"/>
                  <a:pt x="1575" y="7825"/>
                </a:cubicBezTo>
                <a:cubicBezTo>
                  <a:pt x="1489" y="7550"/>
                  <a:pt x="2100" y="6351"/>
                  <a:pt x="2361" y="6283"/>
                </a:cubicBezTo>
                <a:cubicBezTo>
                  <a:pt x="2405" y="6272"/>
                  <a:pt x="2451" y="6269"/>
                  <a:pt x="2498" y="6274"/>
                </a:cubicBezTo>
                <a:close/>
                <a:moveTo>
                  <a:pt x="9287" y="6899"/>
                </a:moveTo>
                <a:cubicBezTo>
                  <a:pt x="9442" y="6994"/>
                  <a:pt x="9257" y="7503"/>
                  <a:pt x="8996" y="7703"/>
                </a:cubicBezTo>
                <a:cubicBezTo>
                  <a:pt x="8888" y="7786"/>
                  <a:pt x="8831" y="7889"/>
                  <a:pt x="8793" y="8005"/>
                </a:cubicBezTo>
                <a:cubicBezTo>
                  <a:pt x="8801" y="7978"/>
                  <a:pt x="8815" y="7950"/>
                  <a:pt x="8841" y="7934"/>
                </a:cubicBezTo>
                <a:cubicBezTo>
                  <a:pt x="8868" y="7917"/>
                  <a:pt x="8901" y="7913"/>
                  <a:pt x="8930" y="7919"/>
                </a:cubicBezTo>
                <a:cubicBezTo>
                  <a:pt x="8959" y="7926"/>
                  <a:pt x="8985" y="7945"/>
                  <a:pt x="9002" y="7973"/>
                </a:cubicBezTo>
                <a:cubicBezTo>
                  <a:pt x="9035" y="8027"/>
                  <a:pt x="9021" y="8099"/>
                  <a:pt x="8966" y="8132"/>
                </a:cubicBezTo>
                <a:cubicBezTo>
                  <a:pt x="8911" y="8166"/>
                  <a:pt x="8839" y="8148"/>
                  <a:pt x="8805" y="8094"/>
                </a:cubicBezTo>
                <a:cubicBezTo>
                  <a:pt x="8790" y="8069"/>
                  <a:pt x="8786" y="8041"/>
                  <a:pt x="8790" y="8014"/>
                </a:cubicBezTo>
                <a:cubicBezTo>
                  <a:pt x="8769" y="8084"/>
                  <a:pt x="8749" y="8152"/>
                  <a:pt x="8749" y="8242"/>
                </a:cubicBezTo>
                <a:cubicBezTo>
                  <a:pt x="8749" y="8360"/>
                  <a:pt x="8728" y="8455"/>
                  <a:pt x="8689" y="8541"/>
                </a:cubicBezTo>
                <a:cubicBezTo>
                  <a:pt x="8707" y="8589"/>
                  <a:pt x="8687" y="8632"/>
                  <a:pt x="8618" y="8689"/>
                </a:cubicBezTo>
                <a:cubicBezTo>
                  <a:pt x="8595" y="8707"/>
                  <a:pt x="8578" y="8699"/>
                  <a:pt x="8558" y="8709"/>
                </a:cubicBezTo>
                <a:cubicBezTo>
                  <a:pt x="8528" y="8741"/>
                  <a:pt x="8512" y="8776"/>
                  <a:pt x="8472" y="8807"/>
                </a:cubicBezTo>
                <a:cubicBezTo>
                  <a:pt x="8177" y="9037"/>
                  <a:pt x="8089" y="9065"/>
                  <a:pt x="7978" y="8955"/>
                </a:cubicBezTo>
                <a:cubicBezTo>
                  <a:pt x="7852" y="8830"/>
                  <a:pt x="7905" y="8591"/>
                  <a:pt x="8118" y="8322"/>
                </a:cubicBezTo>
                <a:cubicBezTo>
                  <a:pt x="8233" y="8176"/>
                  <a:pt x="8329" y="7935"/>
                  <a:pt x="8329" y="7783"/>
                </a:cubicBezTo>
                <a:cubicBezTo>
                  <a:pt x="8329" y="7665"/>
                  <a:pt x="8389" y="7553"/>
                  <a:pt x="8487" y="7437"/>
                </a:cubicBezTo>
                <a:cubicBezTo>
                  <a:pt x="8474" y="7389"/>
                  <a:pt x="8484" y="7337"/>
                  <a:pt x="8529" y="7310"/>
                </a:cubicBezTo>
                <a:cubicBezTo>
                  <a:pt x="8557" y="7293"/>
                  <a:pt x="8584" y="7303"/>
                  <a:pt x="8612" y="7313"/>
                </a:cubicBezTo>
                <a:cubicBezTo>
                  <a:pt x="8663" y="7266"/>
                  <a:pt x="8694" y="7227"/>
                  <a:pt x="8764" y="7174"/>
                </a:cubicBezTo>
                <a:cubicBezTo>
                  <a:pt x="9002" y="6991"/>
                  <a:pt x="9238" y="6868"/>
                  <a:pt x="9287" y="6899"/>
                </a:cubicBezTo>
                <a:close/>
                <a:moveTo>
                  <a:pt x="5086" y="7038"/>
                </a:moveTo>
                <a:cubicBezTo>
                  <a:pt x="5221" y="7035"/>
                  <a:pt x="5477" y="7116"/>
                  <a:pt x="5898" y="7295"/>
                </a:cubicBezTo>
                <a:cubicBezTo>
                  <a:pt x="6591" y="7589"/>
                  <a:pt x="6705" y="7675"/>
                  <a:pt x="6779" y="7961"/>
                </a:cubicBezTo>
                <a:cubicBezTo>
                  <a:pt x="6832" y="8164"/>
                  <a:pt x="6978" y="8349"/>
                  <a:pt x="7160" y="8443"/>
                </a:cubicBezTo>
                <a:cubicBezTo>
                  <a:pt x="7322" y="8526"/>
                  <a:pt x="7458" y="8655"/>
                  <a:pt x="7460" y="8730"/>
                </a:cubicBezTo>
                <a:cubicBezTo>
                  <a:pt x="7463" y="8805"/>
                  <a:pt x="7500" y="8990"/>
                  <a:pt x="7541" y="9141"/>
                </a:cubicBezTo>
                <a:cubicBezTo>
                  <a:pt x="7646" y="9533"/>
                  <a:pt x="7098" y="9937"/>
                  <a:pt x="6455" y="9943"/>
                </a:cubicBezTo>
                <a:cubicBezTo>
                  <a:pt x="6202" y="9945"/>
                  <a:pt x="5945" y="9998"/>
                  <a:pt x="5884" y="10058"/>
                </a:cubicBezTo>
                <a:cubicBezTo>
                  <a:pt x="5741" y="10200"/>
                  <a:pt x="5790" y="10210"/>
                  <a:pt x="4872" y="9813"/>
                </a:cubicBezTo>
                <a:cubicBezTo>
                  <a:pt x="4202" y="9523"/>
                  <a:pt x="4082" y="9430"/>
                  <a:pt x="4054" y="9191"/>
                </a:cubicBezTo>
                <a:cubicBezTo>
                  <a:pt x="4035" y="9036"/>
                  <a:pt x="3906" y="8843"/>
                  <a:pt x="3765" y="8751"/>
                </a:cubicBezTo>
                <a:cubicBezTo>
                  <a:pt x="3174" y="8366"/>
                  <a:pt x="3718" y="7249"/>
                  <a:pt x="4521" y="7200"/>
                </a:cubicBezTo>
                <a:cubicBezTo>
                  <a:pt x="4719" y="7188"/>
                  <a:pt x="4933" y="7131"/>
                  <a:pt x="4994" y="7070"/>
                </a:cubicBezTo>
                <a:cubicBezTo>
                  <a:pt x="5014" y="7051"/>
                  <a:pt x="5041" y="7039"/>
                  <a:pt x="5086" y="7038"/>
                </a:cubicBezTo>
                <a:close/>
                <a:moveTo>
                  <a:pt x="19805" y="7727"/>
                </a:moveTo>
                <a:cubicBezTo>
                  <a:pt x="19820" y="7726"/>
                  <a:pt x="19825" y="7744"/>
                  <a:pt x="19838" y="7748"/>
                </a:cubicBezTo>
                <a:cubicBezTo>
                  <a:pt x="19870" y="7756"/>
                  <a:pt x="19892" y="7769"/>
                  <a:pt x="19909" y="7792"/>
                </a:cubicBezTo>
                <a:cubicBezTo>
                  <a:pt x="19916" y="7802"/>
                  <a:pt x="19921" y="7807"/>
                  <a:pt x="19924" y="7819"/>
                </a:cubicBezTo>
                <a:cubicBezTo>
                  <a:pt x="19942" y="7862"/>
                  <a:pt x="19945" y="7915"/>
                  <a:pt x="19903" y="7981"/>
                </a:cubicBezTo>
                <a:cubicBezTo>
                  <a:pt x="19876" y="8025"/>
                  <a:pt x="19828" y="8052"/>
                  <a:pt x="19776" y="8067"/>
                </a:cubicBezTo>
                <a:cubicBezTo>
                  <a:pt x="19760" y="8071"/>
                  <a:pt x="19750" y="8074"/>
                  <a:pt x="19734" y="8073"/>
                </a:cubicBezTo>
                <a:cubicBezTo>
                  <a:pt x="19638" y="8087"/>
                  <a:pt x="19534" y="8063"/>
                  <a:pt x="19487" y="7987"/>
                </a:cubicBezTo>
                <a:cubicBezTo>
                  <a:pt x="19453" y="7933"/>
                  <a:pt x="19519" y="7841"/>
                  <a:pt x="19633" y="7780"/>
                </a:cubicBezTo>
                <a:cubicBezTo>
                  <a:pt x="19688" y="7751"/>
                  <a:pt x="19742" y="7734"/>
                  <a:pt x="19787" y="7733"/>
                </a:cubicBezTo>
                <a:cubicBezTo>
                  <a:pt x="19788" y="7733"/>
                  <a:pt x="19790" y="7733"/>
                  <a:pt x="19790" y="7733"/>
                </a:cubicBezTo>
                <a:cubicBezTo>
                  <a:pt x="19796" y="7732"/>
                  <a:pt x="19800" y="7727"/>
                  <a:pt x="19805" y="7727"/>
                </a:cubicBezTo>
                <a:close/>
                <a:moveTo>
                  <a:pt x="16491" y="7831"/>
                </a:moveTo>
                <a:cubicBezTo>
                  <a:pt x="16629" y="7806"/>
                  <a:pt x="16999" y="7889"/>
                  <a:pt x="17315" y="8014"/>
                </a:cubicBezTo>
                <a:cubicBezTo>
                  <a:pt x="17761" y="8190"/>
                  <a:pt x="17920" y="8314"/>
                  <a:pt x="18032" y="8576"/>
                </a:cubicBezTo>
                <a:cubicBezTo>
                  <a:pt x="18111" y="8761"/>
                  <a:pt x="18291" y="8989"/>
                  <a:pt x="18434" y="9082"/>
                </a:cubicBezTo>
                <a:cubicBezTo>
                  <a:pt x="18821" y="9335"/>
                  <a:pt x="18866" y="9806"/>
                  <a:pt x="18570" y="10541"/>
                </a:cubicBezTo>
                <a:cubicBezTo>
                  <a:pt x="18374" y="11027"/>
                  <a:pt x="18244" y="11194"/>
                  <a:pt x="17961" y="11333"/>
                </a:cubicBezTo>
                <a:cubicBezTo>
                  <a:pt x="17762" y="11431"/>
                  <a:pt x="17576" y="11514"/>
                  <a:pt x="17547" y="11514"/>
                </a:cubicBezTo>
                <a:cubicBezTo>
                  <a:pt x="17415" y="11514"/>
                  <a:pt x="16544" y="11181"/>
                  <a:pt x="16455" y="11097"/>
                </a:cubicBezTo>
                <a:cubicBezTo>
                  <a:pt x="16400" y="11045"/>
                  <a:pt x="16268" y="11002"/>
                  <a:pt x="16163" y="11002"/>
                </a:cubicBezTo>
                <a:cubicBezTo>
                  <a:pt x="16041" y="11002"/>
                  <a:pt x="15917" y="10859"/>
                  <a:pt x="15812" y="10600"/>
                </a:cubicBezTo>
                <a:cubicBezTo>
                  <a:pt x="15723" y="10378"/>
                  <a:pt x="15539" y="10149"/>
                  <a:pt x="15405" y="10088"/>
                </a:cubicBezTo>
                <a:cubicBezTo>
                  <a:pt x="15203" y="9997"/>
                  <a:pt x="15144" y="9851"/>
                  <a:pt x="15057" y="9262"/>
                </a:cubicBezTo>
                <a:cubicBezTo>
                  <a:pt x="14955" y="8579"/>
                  <a:pt x="14958" y="8543"/>
                  <a:pt x="15208" y="8277"/>
                </a:cubicBezTo>
                <a:cubicBezTo>
                  <a:pt x="15357" y="8119"/>
                  <a:pt x="15635" y="7976"/>
                  <a:pt x="15854" y="7940"/>
                </a:cubicBezTo>
                <a:cubicBezTo>
                  <a:pt x="16065" y="7906"/>
                  <a:pt x="16352" y="7855"/>
                  <a:pt x="16491" y="7831"/>
                </a:cubicBezTo>
                <a:close/>
                <a:moveTo>
                  <a:pt x="10138" y="8967"/>
                </a:moveTo>
                <a:cubicBezTo>
                  <a:pt x="10353" y="8947"/>
                  <a:pt x="10612" y="9041"/>
                  <a:pt x="11352" y="9345"/>
                </a:cubicBezTo>
                <a:cubicBezTo>
                  <a:pt x="12312" y="9740"/>
                  <a:pt x="12458" y="9831"/>
                  <a:pt x="12587" y="10138"/>
                </a:cubicBezTo>
                <a:cubicBezTo>
                  <a:pt x="12668" y="10330"/>
                  <a:pt x="12852" y="10531"/>
                  <a:pt x="12995" y="10585"/>
                </a:cubicBezTo>
                <a:cubicBezTo>
                  <a:pt x="13137" y="10639"/>
                  <a:pt x="13254" y="10743"/>
                  <a:pt x="13256" y="10816"/>
                </a:cubicBezTo>
                <a:cubicBezTo>
                  <a:pt x="13259" y="10889"/>
                  <a:pt x="13283" y="11119"/>
                  <a:pt x="13313" y="11327"/>
                </a:cubicBezTo>
                <a:cubicBezTo>
                  <a:pt x="13363" y="11670"/>
                  <a:pt x="13329" y="11739"/>
                  <a:pt x="12953" y="12052"/>
                </a:cubicBezTo>
                <a:cubicBezTo>
                  <a:pt x="12636" y="12317"/>
                  <a:pt x="12433" y="12406"/>
                  <a:pt x="12084" y="12419"/>
                </a:cubicBezTo>
                <a:cubicBezTo>
                  <a:pt x="11833" y="12428"/>
                  <a:pt x="11511" y="12463"/>
                  <a:pt x="11367" y="12499"/>
                </a:cubicBezTo>
                <a:cubicBezTo>
                  <a:pt x="11362" y="12500"/>
                  <a:pt x="11346" y="12495"/>
                  <a:pt x="11340" y="12496"/>
                </a:cubicBezTo>
                <a:cubicBezTo>
                  <a:pt x="11204" y="12541"/>
                  <a:pt x="11092" y="12547"/>
                  <a:pt x="11001" y="12458"/>
                </a:cubicBezTo>
                <a:cubicBezTo>
                  <a:pt x="10788" y="12406"/>
                  <a:pt x="10516" y="12314"/>
                  <a:pt x="10120" y="12147"/>
                </a:cubicBezTo>
                <a:cubicBezTo>
                  <a:pt x="9022" y="11682"/>
                  <a:pt x="8852" y="11573"/>
                  <a:pt x="8853" y="11327"/>
                </a:cubicBezTo>
                <a:cubicBezTo>
                  <a:pt x="8853" y="11234"/>
                  <a:pt x="8709" y="11040"/>
                  <a:pt x="8532" y="10896"/>
                </a:cubicBezTo>
                <a:cubicBezTo>
                  <a:pt x="8301" y="10707"/>
                  <a:pt x="8194" y="10515"/>
                  <a:pt x="8154" y="10215"/>
                </a:cubicBezTo>
                <a:cubicBezTo>
                  <a:pt x="8101" y="9827"/>
                  <a:pt x="8129" y="9769"/>
                  <a:pt x="8535" y="9404"/>
                </a:cubicBezTo>
                <a:cubicBezTo>
                  <a:pt x="8899" y="9077"/>
                  <a:pt x="9025" y="9021"/>
                  <a:pt x="9278" y="9076"/>
                </a:cubicBezTo>
                <a:cubicBezTo>
                  <a:pt x="9446" y="9113"/>
                  <a:pt x="9735" y="9087"/>
                  <a:pt x="9924" y="9020"/>
                </a:cubicBezTo>
                <a:cubicBezTo>
                  <a:pt x="10002" y="8992"/>
                  <a:pt x="10067" y="8973"/>
                  <a:pt x="10138" y="8967"/>
                </a:cubicBezTo>
                <a:close/>
                <a:moveTo>
                  <a:pt x="14384" y="9268"/>
                </a:moveTo>
                <a:cubicBezTo>
                  <a:pt x="14671" y="9227"/>
                  <a:pt x="14821" y="9892"/>
                  <a:pt x="14518" y="10212"/>
                </a:cubicBezTo>
                <a:cubicBezTo>
                  <a:pt x="14391" y="10347"/>
                  <a:pt x="14301" y="10581"/>
                  <a:pt x="14301" y="10771"/>
                </a:cubicBezTo>
                <a:cubicBezTo>
                  <a:pt x="14301" y="11230"/>
                  <a:pt x="13930" y="11436"/>
                  <a:pt x="13762" y="11070"/>
                </a:cubicBezTo>
                <a:cubicBezTo>
                  <a:pt x="13665" y="10859"/>
                  <a:pt x="13688" y="10762"/>
                  <a:pt x="13890" y="10490"/>
                </a:cubicBezTo>
                <a:cubicBezTo>
                  <a:pt x="14041" y="10287"/>
                  <a:pt x="14129" y="10031"/>
                  <a:pt x="14122" y="9807"/>
                </a:cubicBezTo>
                <a:cubicBezTo>
                  <a:pt x="14117" y="9609"/>
                  <a:pt x="14175" y="9398"/>
                  <a:pt x="14253" y="9333"/>
                </a:cubicBezTo>
                <a:cubicBezTo>
                  <a:pt x="14299" y="9296"/>
                  <a:pt x="14343" y="9274"/>
                  <a:pt x="14384" y="9268"/>
                </a:cubicBezTo>
                <a:close/>
                <a:moveTo>
                  <a:pt x="19761" y="9561"/>
                </a:moveTo>
                <a:cubicBezTo>
                  <a:pt x="19840" y="9570"/>
                  <a:pt x="19931" y="9645"/>
                  <a:pt x="20097" y="9798"/>
                </a:cubicBezTo>
                <a:cubicBezTo>
                  <a:pt x="20158" y="9854"/>
                  <a:pt x="20208" y="9903"/>
                  <a:pt x="20246" y="9955"/>
                </a:cubicBezTo>
                <a:cubicBezTo>
                  <a:pt x="20261" y="9976"/>
                  <a:pt x="20269" y="10005"/>
                  <a:pt x="20281" y="10029"/>
                </a:cubicBezTo>
                <a:cubicBezTo>
                  <a:pt x="20299" y="10062"/>
                  <a:pt x="20315" y="10096"/>
                  <a:pt x="20326" y="10135"/>
                </a:cubicBezTo>
                <a:cubicBezTo>
                  <a:pt x="20336" y="10171"/>
                  <a:pt x="20338" y="10267"/>
                  <a:pt x="20344" y="10313"/>
                </a:cubicBezTo>
                <a:cubicBezTo>
                  <a:pt x="20359" y="10427"/>
                  <a:pt x="20377" y="10521"/>
                  <a:pt x="20377" y="10724"/>
                </a:cubicBezTo>
                <a:cubicBezTo>
                  <a:pt x="20377" y="10769"/>
                  <a:pt x="20368" y="10773"/>
                  <a:pt x="20368" y="10813"/>
                </a:cubicBezTo>
                <a:cubicBezTo>
                  <a:pt x="20368" y="10867"/>
                  <a:pt x="20377" y="10871"/>
                  <a:pt x="20377" y="10934"/>
                </a:cubicBezTo>
                <a:cubicBezTo>
                  <a:pt x="20377" y="11896"/>
                  <a:pt x="20237" y="12187"/>
                  <a:pt x="19939" y="11857"/>
                </a:cubicBezTo>
                <a:cubicBezTo>
                  <a:pt x="19892" y="11805"/>
                  <a:pt x="19825" y="11760"/>
                  <a:pt x="19758" y="11706"/>
                </a:cubicBezTo>
                <a:cubicBezTo>
                  <a:pt x="19659" y="11707"/>
                  <a:pt x="19588" y="11630"/>
                  <a:pt x="19532" y="11514"/>
                </a:cubicBezTo>
                <a:cubicBezTo>
                  <a:pt x="19487" y="11463"/>
                  <a:pt x="19459" y="11360"/>
                  <a:pt x="19439" y="11236"/>
                </a:cubicBezTo>
                <a:cubicBezTo>
                  <a:pt x="19412" y="11086"/>
                  <a:pt x="19391" y="10910"/>
                  <a:pt x="19377" y="10680"/>
                </a:cubicBezTo>
                <a:cubicBezTo>
                  <a:pt x="19341" y="10079"/>
                  <a:pt x="19369" y="9882"/>
                  <a:pt x="19505" y="9733"/>
                </a:cubicBezTo>
                <a:cubicBezTo>
                  <a:pt x="19513" y="9724"/>
                  <a:pt x="19521" y="9721"/>
                  <a:pt x="19529" y="9712"/>
                </a:cubicBezTo>
                <a:cubicBezTo>
                  <a:pt x="19573" y="9659"/>
                  <a:pt x="19609" y="9623"/>
                  <a:pt x="19645" y="9597"/>
                </a:cubicBezTo>
                <a:cubicBezTo>
                  <a:pt x="19683" y="9569"/>
                  <a:pt x="19720" y="9555"/>
                  <a:pt x="19761" y="9561"/>
                </a:cubicBezTo>
                <a:close/>
                <a:moveTo>
                  <a:pt x="1340" y="9600"/>
                </a:moveTo>
                <a:cubicBezTo>
                  <a:pt x="1389" y="9595"/>
                  <a:pt x="1454" y="9633"/>
                  <a:pt x="1575" y="9712"/>
                </a:cubicBezTo>
                <a:cubicBezTo>
                  <a:pt x="1717" y="9805"/>
                  <a:pt x="1834" y="9966"/>
                  <a:pt x="1834" y="10070"/>
                </a:cubicBezTo>
                <a:cubicBezTo>
                  <a:pt x="1834" y="10175"/>
                  <a:pt x="1880" y="10288"/>
                  <a:pt x="1935" y="10322"/>
                </a:cubicBezTo>
                <a:cubicBezTo>
                  <a:pt x="1990" y="10355"/>
                  <a:pt x="2033" y="10512"/>
                  <a:pt x="2030" y="10668"/>
                </a:cubicBezTo>
                <a:cubicBezTo>
                  <a:pt x="2028" y="10823"/>
                  <a:pt x="2058" y="11079"/>
                  <a:pt x="2099" y="11239"/>
                </a:cubicBezTo>
                <a:cubicBezTo>
                  <a:pt x="2152" y="11448"/>
                  <a:pt x="2123" y="11585"/>
                  <a:pt x="1989" y="11733"/>
                </a:cubicBezTo>
                <a:cubicBezTo>
                  <a:pt x="1756" y="11988"/>
                  <a:pt x="1716" y="11990"/>
                  <a:pt x="1376" y="11724"/>
                </a:cubicBezTo>
                <a:cubicBezTo>
                  <a:pt x="1122" y="11525"/>
                  <a:pt x="1099" y="11449"/>
                  <a:pt x="1099" y="10730"/>
                </a:cubicBezTo>
                <a:cubicBezTo>
                  <a:pt x="1099" y="10301"/>
                  <a:pt x="1150" y="9856"/>
                  <a:pt x="1209" y="9745"/>
                </a:cubicBezTo>
                <a:cubicBezTo>
                  <a:pt x="1260" y="9650"/>
                  <a:pt x="1291" y="9604"/>
                  <a:pt x="1340" y="9600"/>
                </a:cubicBezTo>
                <a:close/>
                <a:moveTo>
                  <a:pt x="4003" y="10023"/>
                </a:moveTo>
                <a:cubicBezTo>
                  <a:pt x="4149" y="10039"/>
                  <a:pt x="4337" y="10110"/>
                  <a:pt x="4684" y="10245"/>
                </a:cubicBezTo>
                <a:cubicBezTo>
                  <a:pt x="5305" y="10486"/>
                  <a:pt x="5445" y="10587"/>
                  <a:pt x="5619" y="10925"/>
                </a:cubicBezTo>
                <a:cubicBezTo>
                  <a:pt x="5731" y="11144"/>
                  <a:pt x="5932" y="11366"/>
                  <a:pt x="6065" y="11416"/>
                </a:cubicBezTo>
                <a:cubicBezTo>
                  <a:pt x="6262" y="11491"/>
                  <a:pt x="6320" y="11609"/>
                  <a:pt x="6374" y="12061"/>
                </a:cubicBezTo>
                <a:cubicBezTo>
                  <a:pt x="6474" y="12886"/>
                  <a:pt x="6466" y="12938"/>
                  <a:pt x="6184" y="13271"/>
                </a:cubicBezTo>
                <a:cubicBezTo>
                  <a:pt x="5995" y="13494"/>
                  <a:pt x="5849" y="13569"/>
                  <a:pt x="5646" y="13546"/>
                </a:cubicBezTo>
                <a:cubicBezTo>
                  <a:pt x="5492" y="13530"/>
                  <a:pt x="5264" y="13581"/>
                  <a:pt x="5143" y="13659"/>
                </a:cubicBezTo>
                <a:cubicBezTo>
                  <a:pt x="4950" y="13782"/>
                  <a:pt x="4844" y="13765"/>
                  <a:pt x="4295" y="13534"/>
                </a:cubicBezTo>
                <a:cubicBezTo>
                  <a:pt x="3555" y="13224"/>
                  <a:pt x="3377" y="13097"/>
                  <a:pt x="3444" y="12925"/>
                </a:cubicBezTo>
                <a:cubicBezTo>
                  <a:pt x="3471" y="12855"/>
                  <a:pt x="3307" y="12617"/>
                  <a:pt x="3078" y="12395"/>
                </a:cubicBezTo>
                <a:cubicBezTo>
                  <a:pt x="2713" y="12041"/>
                  <a:pt x="2667" y="11945"/>
                  <a:pt x="2712" y="11623"/>
                </a:cubicBezTo>
                <a:cubicBezTo>
                  <a:pt x="2740" y="11421"/>
                  <a:pt x="2858" y="11037"/>
                  <a:pt x="2974" y="10768"/>
                </a:cubicBezTo>
                <a:cubicBezTo>
                  <a:pt x="3136" y="10391"/>
                  <a:pt x="3272" y="10244"/>
                  <a:pt x="3569" y="10120"/>
                </a:cubicBezTo>
                <a:cubicBezTo>
                  <a:pt x="3752" y="10044"/>
                  <a:pt x="3857" y="10007"/>
                  <a:pt x="4003" y="10023"/>
                </a:cubicBezTo>
                <a:close/>
                <a:moveTo>
                  <a:pt x="7568" y="10106"/>
                </a:moveTo>
                <a:cubicBezTo>
                  <a:pt x="7597" y="10112"/>
                  <a:pt x="7625" y="10132"/>
                  <a:pt x="7642" y="10159"/>
                </a:cubicBezTo>
                <a:cubicBezTo>
                  <a:pt x="7666" y="10198"/>
                  <a:pt x="7656" y="10244"/>
                  <a:pt x="7633" y="10280"/>
                </a:cubicBezTo>
                <a:cubicBezTo>
                  <a:pt x="7673" y="10329"/>
                  <a:pt x="7699" y="10405"/>
                  <a:pt x="7699" y="10532"/>
                </a:cubicBezTo>
                <a:cubicBezTo>
                  <a:pt x="7699" y="10875"/>
                  <a:pt x="7556" y="10932"/>
                  <a:pt x="7324" y="10677"/>
                </a:cubicBezTo>
                <a:cubicBezTo>
                  <a:pt x="7132" y="10466"/>
                  <a:pt x="7131" y="10459"/>
                  <a:pt x="7324" y="10319"/>
                </a:cubicBezTo>
                <a:cubicBezTo>
                  <a:pt x="7367" y="10287"/>
                  <a:pt x="7401" y="10272"/>
                  <a:pt x="7437" y="10257"/>
                </a:cubicBezTo>
                <a:cubicBezTo>
                  <a:pt x="7420" y="10207"/>
                  <a:pt x="7435" y="10152"/>
                  <a:pt x="7481" y="10123"/>
                </a:cubicBezTo>
                <a:cubicBezTo>
                  <a:pt x="7509" y="10107"/>
                  <a:pt x="7539" y="10099"/>
                  <a:pt x="7568" y="10106"/>
                </a:cubicBezTo>
                <a:close/>
                <a:moveTo>
                  <a:pt x="7463" y="10836"/>
                </a:moveTo>
                <a:cubicBezTo>
                  <a:pt x="7493" y="10843"/>
                  <a:pt x="7518" y="10860"/>
                  <a:pt x="7535" y="10887"/>
                </a:cubicBezTo>
                <a:cubicBezTo>
                  <a:pt x="7569" y="10941"/>
                  <a:pt x="7554" y="11013"/>
                  <a:pt x="7499" y="11046"/>
                </a:cubicBezTo>
                <a:cubicBezTo>
                  <a:pt x="7445" y="11080"/>
                  <a:pt x="7372" y="11065"/>
                  <a:pt x="7339" y="11011"/>
                </a:cubicBezTo>
                <a:cubicBezTo>
                  <a:pt x="7305" y="10957"/>
                  <a:pt x="7323" y="10885"/>
                  <a:pt x="7377" y="10851"/>
                </a:cubicBezTo>
                <a:cubicBezTo>
                  <a:pt x="7404" y="10834"/>
                  <a:pt x="7434" y="10830"/>
                  <a:pt x="7463" y="10836"/>
                </a:cubicBezTo>
                <a:close/>
                <a:moveTo>
                  <a:pt x="7288" y="10952"/>
                </a:moveTo>
                <a:cubicBezTo>
                  <a:pt x="7330" y="10978"/>
                  <a:pt x="7350" y="11237"/>
                  <a:pt x="7339" y="11526"/>
                </a:cubicBezTo>
                <a:cubicBezTo>
                  <a:pt x="7325" y="11850"/>
                  <a:pt x="7255" y="12112"/>
                  <a:pt x="7148" y="12218"/>
                </a:cubicBezTo>
                <a:cubicBezTo>
                  <a:pt x="6988" y="12377"/>
                  <a:pt x="6967" y="12370"/>
                  <a:pt x="6865" y="12106"/>
                </a:cubicBezTo>
                <a:cubicBezTo>
                  <a:pt x="6805" y="11949"/>
                  <a:pt x="6758" y="11752"/>
                  <a:pt x="6758" y="11668"/>
                </a:cubicBezTo>
                <a:cubicBezTo>
                  <a:pt x="6758" y="11589"/>
                  <a:pt x="6831" y="11451"/>
                  <a:pt x="6919" y="11316"/>
                </a:cubicBezTo>
                <a:cubicBezTo>
                  <a:pt x="6892" y="11263"/>
                  <a:pt x="6906" y="11196"/>
                  <a:pt x="6958" y="11165"/>
                </a:cubicBezTo>
                <a:cubicBezTo>
                  <a:pt x="6983" y="11149"/>
                  <a:pt x="7011" y="11142"/>
                  <a:pt x="7038" y="11147"/>
                </a:cubicBezTo>
                <a:cubicBezTo>
                  <a:pt x="7140" y="11022"/>
                  <a:pt x="7246" y="10926"/>
                  <a:pt x="7288" y="10952"/>
                </a:cubicBezTo>
                <a:close/>
                <a:moveTo>
                  <a:pt x="15723" y="11401"/>
                </a:moveTo>
                <a:cubicBezTo>
                  <a:pt x="16180" y="11429"/>
                  <a:pt x="17435" y="12131"/>
                  <a:pt x="17440" y="12419"/>
                </a:cubicBezTo>
                <a:cubicBezTo>
                  <a:pt x="17441" y="12482"/>
                  <a:pt x="17536" y="12617"/>
                  <a:pt x="17651" y="12721"/>
                </a:cubicBezTo>
                <a:cubicBezTo>
                  <a:pt x="17899" y="12944"/>
                  <a:pt x="17929" y="13380"/>
                  <a:pt x="17702" y="13466"/>
                </a:cubicBezTo>
                <a:cubicBezTo>
                  <a:pt x="17587" y="13510"/>
                  <a:pt x="17573" y="13565"/>
                  <a:pt x="17651" y="13659"/>
                </a:cubicBezTo>
                <a:cubicBezTo>
                  <a:pt x="17843" y="13888"/>
                  <a:pt x="17436" y="14257"/>
                  <a:pt x="16964" y="14283"/>
                </a:cubicBezTo>
                <a:cubicBezTo>
                  <a:pt x="16737" y="14296"/>
                  <a:pt x="16457" y="14334"/>
                  <a:pt x="16342" y="14369"/>
                </a:cubicBezTo>
                <a:cubicBezTo>
                  <a:pt x="16227" y="14403"/>
                  <a:pt x="16016" y="14377"/>
                  <a:pt x="15872" y="14313"/>
                </a:cubicBezTo>
                <a:cubicBezTo>
                  <a:pt x="15728" y="14248"/>
                  <a:pt x="15411" y="14106"/>
                  <a:pt x="15170" y="14002"/>
                </a:cubicBezTo>
                <a:cubicBezTo>
                  <a:pt x="14689" y="13794"/>
                  <a:pt x="14553" y="13660"/>
                  <a:pt x="14723" y="13555"/>
                </a:cubicBezTo>
                <a:cubicBezTo>
                  <a:pt x="14787" y="13516"/>
                  <a:pt x="14665" y="13353"/>
                  <a:pt x="14438" y="13174"/>
                </a:cubicBezTo>
                <a:cubicBezTo>
                  <a:pt x="14220" y="13002"/>
                  <a:pt x="14041" y="12803"/>
                  <a:pt x="14039" y="12736"/>
                </a:cubicBezTo>
                <a:cubicBezTo>
                  <a:pt x="14037" y="12669"/>
                  <a:pt x="13994" y="12501"/>
                  <a:pt x="13944" y="12360"/>
                </a:cubicBezTo>
                <a:cubicBezTo>
                  <a:pt x="13867" y="12143"/>
                  <a:pt x="13904" y="12061"/>
                  <a:pt x="14197" y="11819"/>
                </a:cubicBezTo>
                <a:cubicBezTo>
                  <a:pt x="14434" y="11622"/>
                  <a:pt x="14595" y="11560"/>
                  <a:pt x="14703" y="11620"/>
                </a:cubicBezTo>
                <a:cubicBezTo>
                  <a:pt x="14866" y="11712"/>
                  <a:pt x="15424" y="11593"/>
                  <a:pt x="15583" y="11434"/>
                </a:cubicBezTo>
                <a:cubicBezTo>
                  <a:pt x="15610" y="11407"/>
                  <a:pt x="15658" y="11397"/>
                  <a:pt x="15723" y="11401"/>
                </a:cubicBezTo>
                <a:close/>
                <a:moveTo>
                  <a:pt x="8603" y="12168"/>
                </a:moveTo>
                <a:cubicBezTo>
                  <a:pt x="8764" y="12125"/>
                  <a:pt x="9075" y="12213"/>
                  <a:pt x="9695" y="12466"/>
                </a:cubicBezTo>
                <a:cubicBezTo>
                  <a:pt x="11100" y="13041"/>
                  <a:pt x="11136" y="13068"/>
                  <a:pt x="11209" y="13401"/>
                </a:cubicBezTo>
                <a:cubicBezTo>
                  <a:pt x="11247" y="13573"/>
                  <a:pt x="11370" y="13760"/>
                  <a:pt x="11480" y="13818"/>
                </a:cubicBezTo>
                <a:cubicBezTo>
                  <a:pt x="11639" y="13903"/>
                  <a:pt x="11680" y="14042"/>
                  <a:pt x="11680" y="14478"/>
                </a:cubicBezTo>
                <a:cubicBezTo>
                  <a:pt x="11680" y="15187"/>
                  <a:pt x="11433" y="15443"/>
                  <a:pt x="10686" y="15505"/>
                </a:cubicBezTo>
                <a:cubicBezTo>
                  <a:pt x="10398" y="15529"/>
                  <a:pt x="10091" y="15578"/>
                  <a:pt x="10004" y="15614"/>
                </a:cubicBezTo>
                <a:cubicBezTo>
                  <a:pt x="9918" y="15651"/>
                  <a:pt x="9676" y="15594"/>
                  <a:pt x="9466" y="15490"/>
                </a:cubicBezTo>
                <a:cubicBezTo>
                  <a:pt x="9256" y="15386"/>
                  <a:pt x="8841" y="15212"/>
                  <a:pt x="8544" y="15105"/>
                </a:cubicBezTo>
                <a:cubicBezTo>
                  <a:pt x="7958" y="14896"/>
                  <a:pt x="7866" y="14821"/>
                  <a:pt x="7609" y="14310"/>
                </a:cubicBezTo>
                <a:cubicBezTo>
                  <a:pt x="7516" y="14124"/>
                  <a:pt x="7369" y="13969"/>
                  <a:pt x="7285" y="13969"/>
                </a:cubicBezTo>
                <a:cubicBezTo>
                  <a:pt x="7194" y="13969"/>
                  <a:pt x="7092" y="13808"/>
                  <a:pt x="7035" y="13570"/>
                </a:cubicBezTo>
                <a:cubicBezTo>
                  <a:pt x="6945" y="13193"/>
                  <a:pt x="6967" y="13147"/>
                  <a:pt x="7344" y="12762"/>
                </a:cubicBezTo>
                <a:cubicBezTo>
                  <a:pt x="7647" y="12454"/>
                  <a:pt x="7826" y="12357"/>
                  <a:pt x="8082" y="12357"/>
                </a:cubicBezTo>
                <a:cubicBezTo>
                  <a:pt x="8269" y="12357"/>
                  <a:pt x="8451" y="12308"/>
                  <a:pt x="8487" y="12251"/>
                </a:cubicBezTo>
                <a:cubicBezTo>
                  <a:pt x="8514" y="12208"/>
                  <a:pt x="8549" y="12182"/>
                  <a:pt x="8603" y="12168"/>
                </a:cubicBezTo>
                <a:close/>
                <a:moveTo>
                  <a:pt x="13310" y="12520"/>
                </a:moveTo>
                <a:cubicBezTo>
                  <a:pt x="13421" y="12515"/>
                  <a:pt x="13493" y="12635"/>
                  <a:pt x="13408" y="12771"/>
                </a:cubicBezTo>
                <a:cubicBezTo>
                  <a:pt x="13361" y="12848"/>
                  <a:pt x="13294" y="12869"/>
                  <a:pt x="13227" y="12857"/>
                </a:cubicBezTo>
                <a:cubicBezTo>
                  <a:pt x="13298" y="12989"/>
                  <a:pt x="13271" y="13132"/>
                  <a:pt x="13102" y="13546"/>
                </a:cubicBezTo>
                <a:cubicBezTo>
                  <a:pt x="12975" y="13856"/>
                  <a:pt x="12805" y="14187"/>
                  <a:pt x="12727" y="14280"/>
                </a:cubicBezTo>
                <a:cubicBezTo>
                  <a:pt x="12649" y="14373"/>
                  <a:pt x="12508" y="14495"/>
                  <a:pt x="12406" y="14549"/>
                </a:cubicBezTo>
                <a:cubicBezTo>
                  <a:pt x="11989" y="14771"/>
                  <a:pt x="12046" y="14144"/>
                  <a:pt x="12480" y="13742"/>
                </a:cubicBezTo>
                <a:cubicBezTo>
                  <a:pt x="12631" y="13602"/>
                  <a:pt x="12727" y="13392"/>
                  <a:pt x="12727" y="13206"/>
                </a:cubicBezTo>
                <a:cubicBezTo>
                  <a:pt x="12727" y="13038"/>
                  <a:pt x="12804" y="12839"/>
                  <a:pt x="12896" y="12762"/>
                </a:cubicBezTo>
                <a:cubicBezTo>
                  <a:pt x="12968" y="12703"/>
                  <a:pt x="13017" y="12676"/>
                  <a:pt x="13060" y="12682"/>
                </a:cubicBezTo>
                <a:cubicBezTo>
                  <a:pt x="13074" y="12684"/>
                  <a:pt x="13091" y="12712"/>
                  <a:pt x="13105" y="12721"/>
                </a:cubicBezTo>
                <a:cubicBezTo>
                  <a:pt x="13113" y="12672"/>
                  <a:pt x="13139" y="12615"/>
                  <a:pt x="13194" y="12570"/>
                </a:cubicBezTo>
                <a:cubicBezTo>
                  <a:pt x="13235" y="12536"/>
                  <a:pt x="13273" y="12521"/>
                  <a:pt x="13310" y="12520"/>
                </a:cubicBezTo>
                <a:close/>
                <a:moveTo>
                  <a:pt x="13435" y="12919"/>
                </a:moveTo>
                <a:cubicBezTo>
                  <a:pt x="13464" y="12926"/>
                  <a:pt x="13490" y="12945"/>
                  <a:pt x="13506" y="12972"/>
                </a:cubicBezTo>
                <a:cubicBezTo>
                  <a:pt x="13540" y="13027"/>
                  <a:pt x="13525" y="13099"/>
                  <a:pt x="13471" y="13132"/>
                </a:cubicBezTo>
                <a:cubicBezTo>
                  <a:pt x="13416" y="13166"/>
                  <a:pt x="13344" y="13148"/>
                  <a:pt x="13310" y="13094"/>
                </a:cubicBezTo>
                <a:cubicBezTo>
                  <a:pt x="13276" y="13039"/>
                  <a:pt x="13291" y="12967"/>
                  <a:pt x="13346" y="12934"/>
                </a:cubicBezTo>
                <a:cubicBezTo>
                  <a:pt x="13373" y="12917"/>
                  <a:pt x="13406" y="12912"/>
                  <a:pt x="13435" y="12919"/>
                </a:cubicBezTo>
                <a:close/>
                <a:moveTo>
                  <a:pt x="19344" y="13197"/>
                </a:moveTo>
                <a:cubicBezTo>
                  <a:pt x="19554" y="13163"/>
                  <a:pt x="19744" y="13222"/>
                  <a:pt x="19889" y="13381"/>
                </a:cubicBezTo>
                <a:cubicBezTo>
                  <a:pt x="20051" y="13559"/>
                  <a:pt x="20038" y="13620"/>
                  <a:pt x="19701" y="14389"/>
                </a:cubicBezTo>
                <a:cubicBezTo>
                  <a:pt x="19501" y="14848"/>
                  <a:pt x="19257" y="15244"/>
                  <a:pt x="19151" y="15286"/>
                </a:cubicBezTo>
                <a:cubicBezTo>
                  <a:pt x="18878" y="15393"/>
                  <a:pt x="18884" y="15397"/>
                  <a:pt x="18568" y="15067"/>
                </a:cubicBezTo>
                <a:cubicBezTo>
                  <a:pt x="18126" y="14605"/>
                  <a:pt x="18165" y="14070"/>
                  <a:pt x="18678" y="13573"/>
                </a:cubicBezTo>
                <a:cubicBezTo>
                  <a:pt x="18903" y="13355"/>
                  <a:pt x="19134" y="13231"/>
                  <a:pt x="19344" y="13197"/>
                </a:cubicBezTo>
                <a:close/>
                <a:moveTo>
                  <a:pt x="1709" y="13484"/>
                </a:moveTo>
                <a:cubicBezTo>
                  <a:pt x="1768" y="13497"/>
                  <a:pt x="1838" y="13534"/>
                  <a:pt x="1917" y="13594"/>
                </a:cubicBezTo>
                <a:cubicBezTo>
                  <a:pt x="2043" y="13688"/>
                  <a:pt x="2080" y="13743"/>
                  <a:pt x="2075" y="13795"/>
                </a:cubicBezTo>
                <a:cubicBezTo>
                  <a:pt x="2079" y="13799"/>
                  <a:pt x="2087" y="13799"/>
                  <a:pt x="2090" y="13804"/>
                </a:cubicBezTo>
                <a:cubicBezTo>
                  <a:pt x="2124" y="13858"/>
                  <a:pt x="2109" y="13930"/>
                  <a:pt x="2054" y="13963"/>
                </a:cubicBezTo>
                <a:cubicBezTo>
                  <a:pt x="2005" y="13994"/>
                  <a:pt x="1942" y="13980"/>
                  <a:pt x="1905" y="13937"/>
                </a:cubicBezTo>
                <a:cubicBezTo>
                  <a:pt x="1840" y="13946"/>
                  <a:pt x="1773" y="13919"/>
                  <a:pt x="1673" y="13810"/>
                </a:cubicBezTo>
                <a:cubicBezTo>
                  <a:pt x="1476" y="13593"/>
                  <a:pt x="1533" y="13444"/>
                  <a:pt x="1709" y="13484"/>
                </a:cubicBezTo>
                <a:close/>
                <a:moveTo>
                  <a:pt x="3310" y="13656"/>
                </a:moveTo>
                <a:cubicBezTo>
                  <a:pt x="3479" y="13666"/>
                  <a:pt x="3720" y="13797"/>
                  <a:pt x="3720" y="13919"/>
                </a:cubicBezTo>
                <a:cubicBezTo>
                  <a:pt x="3720" y="13973"/>
                  <a:pt x="3785" y="13991"/>
                  <a:pt x="3866" y="13960"/>
                </a:cubicBezTo>
                <a:cubicBezTo>
                  <a:pt x="3947" y="13929"/>
                  <a:pt x="4153" y="13976"/>
                  <a:pt x="4324" y="14064"/>
                </a:cubicBezTo>
                <a:cubicBezTo>
                  <a:pt x="4613" y="14212"/>
                  <a:pt x="4708" y="14330"/>
                  <a:pt x="4759" y="14597"/>
                </a:cubicBezTo>
                <a:cubicBezTo>
                  <a:pt x="4770" y="14654"/>
                  <a:pt x="4871" y="14795"/>
                  <a:pt x="4982" y="14913"/>
                </a:cubicBezTo>
                <a:cubicBezTo>
                  <a:pt x="5139" y="15079"/>
                  <a:pt x="5156" y="15157"/>
                  <a:pt x="5059" y="15253"/>
                </a:cubicBezTo>
                <a:cubicBezTo>
                  <a:pt x="4909" y="15402"/>
                  <a:pt x="4865" y="15402"/>
                  <a:pt x="4661" y="15271"/>
                </a:cubicBezTo>
                <a:cubicBezTo>
                  <a:pt x="4574" y="15216"/>
                  <a:pt x="4374" y="15168"/>
                  <a:pt x="4214" y="15168"/>
                </a:cubicBezTo>
                <a:cubicBezTo>
                  <a:pt x="3999" y="15166"/>
                  <a:pt x="3892" y="15093"/>
                  <a:pt x="3798" y="14881"/>
                </a:cubicBezTo>
                <a:cubicBezTo>
                  <a:pt x="3728" y="14723"/>
                  <a:pt x="3612" y="14557"/>
                  <a:pt x="3539" y="14511"/>
                </a:cubicBezTo>
                <a:cubicBezTo>
                  <a:pt x="3313" y="14370"/>
                  <a:pt x="3062" y="13801"/>
                  <a:pt x="3176" y="13688"/>
                </a:cubicBezTo>
                <a:cubicBezTo>
                  <a:pt x="3205" y="13660"/>
                  <a:pt x="3253" y="13652"/>
                  <a:pt x="3310" y="13656"/>
                </a:cubicBezTo>
                <a:close/>
                <a:moveTo>
                  <a:pt x="2501" y="14182"/>
                </a:moveTo>
                <a:cubicBezTo>
                  <a:pt x="2539" y="14185"/>
                  <a:pt x="2589" y="14206"/>
                  <a:pt x="2643" y="14250"/>
                </a:cubicBezTo>
                <a:cubicBezTo>
                  <a:pt x="2732" y="14324"/>
                  <a:pt x="2958" y="14611"/>
                  <a:pt x="3146" y="14889"/>
                </a:cubicBezTo>
                <a:cubicBezTo>
                  <a:pt x="3423" y="15298"/>
                  <a:pt x="3479" y="15468"/>
                  <a:pt x="3438" y="15777"/>
                </a:cubicBezTo>
                <a:cubicBezTo>
                  <a:pt x="3378" y="16221"/>
                  <a:pt x="3700" y="16730"/>
                  <a:pt x="4042" y="16730"/>
                </a:cubicBezTo>
                <a:cubicBezTo>
                  <a:pt x="4239" y="16730"/>
                  <a:pt x="4529" y="17213"/>
                  <a:pt x="4405" y="17336"/>
                </a:cubicBezTo>
                <a:cubicBezTo>
                  <a:pt x="4374" y="17367"/>
                  <a:pt x="4226" y="17398"/>
                  <a:pt x="4078" y="17404"/>
                </a:cubicBezTo>
                <a:cubicBezTo>
                  <a:pt x="3784" y="17417"/>
                  <a:pt x="3637" y="17265"/>
                  <a:pt x="2935" y="16244"/>
                </a:cubicBezTo>
                <a:cubicBezTo>
                  <a:pt x="2582" y="15731"/>
                  <a:pt x="2522" y="15568"/>
                  <a:pt x="2551" y="15203"/>
                </a:cubicBezTo>
                <a:cubicBezTo>
                  <a:pt x="2570" y="14965"/>
                  <a:pt x="2530" y="14670"/>
                  <a:pt x="2465" y="14549"/>
                </a:cubicBezTo>
                <a:cubicBezTo>
                  <a:pt x="2349" y="14334"/>
                  <a:pt x="2384" y="14175"/>
                  <a:pt x="2501" y="14182"/>
                </a:cubicBezTo>
                <a:close/>
                <a:moveTo>
                  <a:pt x="14575" y="14372"/>
                </a:moveTo>
                <a:cubicBezTo>
                  <a:pt x="14795" y="14367"/>
                  <a:pt x="15156" y="14509"/>
                  <a:pt x="15872" y="14854"/>
                </a:cubicBezTo>
                <a:cubicBezTo>
                  <a:pt x="15958" y="14896"/>
                  <a:pt x="16113" y="15102"/>
                  <a:pt x="16217" y="15318"/>
                </a:cubicBezTo>
                <a:cubicBezTo>
                  <a:pt x="16400" y="15697"/>
                  <a:pt x="16400" y="15730"/>
                  <a:pt x="16217" y="16236"/>
                </a:cubicBezTo>
                <a:cubicBezTo>
                  <a:pt x="15978" y="16897"/>
                  <a:pt x="15482" y="17295"/>
                  <a:pt x="14881" y="17315"/>
                </a:cubicBezTo>
                <a:cubicBezTo>
                  <a:pt x="14646" y="17323"/>
                  <a:pt x="14316" y="17358"/>
                  <a:pt x="14143" y="17386"/>
                </a:cubicBezTo>
                <a:cubicBezTo>
                  <a:pt x="13664" y="17466"/>
                  <a:pt x="12778" y="17026"/>
                  <a:pt x="12560" y="16602"/>
                </a:cubicBezTo>
                <a:cubicBezTo>
                  <a:pt x="12463" y="16414"/>
                  <a:pt x="12323" y="16222"/>
                  <a:pt x="12245" y="16176"/>
                </a:cubicBezTo>
                <a:cubicBezTo>
                  <a:pt x="12166" y="16131"/>
                  <a:pt x="12099" y="15940"/>
                  <a:pt x="12099" y="15750"/>
                </a:cubicBezTo>
                <a:cubicBezTo>
                  <a:pt x="12099" y="15453"/>
                  <a:pt x="12182" y="15346"/>
                  <a:pt x="12703" y="14957"/>
                </a:cubicBezTo>
                <a:cubicBezTo>
                  <a:pt x="13214" y="14577"/>
                  <a:pt x="13372" y="14513"/>
                  <a:pt x="13744" y="14531"/>
                </a:cubicBezTo>
                <a:cubicBezTo>
                  <a:pt x="13986" y="14544"/>
                  <a:pt x="14275" y="14493"/>
                  <a:pt x="14390" y="14422"/>
                </a:cubicBezTo>
                <a:cubicBezTo>
                  <a:pt x="14441" y="14391"/>
                  <a:pt x="14501" y="14373"/>
                  <a:pt x="14575" y="14372"/>
                </a:cubicBezTo>
                <a:close/>
                <a:moveTo>
                  <a:pt x="7529" y="15348"/>
                </a:moveTo>
                <a:cubicBezTo>
                  <a:pt x="7792" y="15323"/>
                  <a:pt x="8086" y="15430"/>
                  <a:pt x="8904" y="15777"/>
                </a:cubicBezTo>
                <a:cubicBezTo>
                  <a:pt x="9480" y="16022"/>
                  <a:pt x="9674" y="16160"/>
                  <a:pt x="9814" y="16434"/>
                </a:cubicBezTo>
                <a:cubicBezTo>
                  <a:pt x="9997" y="16792"/>
                  <a:pt x="10006" y="16989"/>
                  <a:pt x="9838" y="16999"/>
                </a:cubicBezTo>
                <a:cubicBezTo>
                  <a:pt x="9785" y="17002"/>
                  <a:pt x="9578" y="17038"/>
                  <a:pt x="9377" y="17082"/>
                </a:cubicBezTo>
                <a:cubicBezTo>
                  <a:pt x="9175" y="17126"/>
                  <a:pt x="8934" y="17183"/>
                  <a:pt x="8841" y="17209"/>
                </a:cubicBezTo>
                <a:cubicBezTo>
                  <a:pt x="8748" y="17235"/>
                  <a:pt x="8612" y="17188"/>
                  <a:pt x="8541" y="17102"/>
                </a:cubicBezTo>
                <a:cubicBezTo>
                  <a:pt x="8469" y="17017"/>
                  <a:pt x="8250" y="16914"/>
                  <a:pt x="8053" y="16878"/>
                </a:cubicBezTo>
                <a:cubicBezTo>
                  <a:pt x="7784" y="16827"/>
                  <a:pt x="7587" y="16673"/>
                  <a:pt x="7273" y="16274"/>
                </a:cubicBezTo>
                <a:cubicBezTo>
                  <a:pt x="7042" y="15980"/>
                  <a:pt x="6863" y="15695"/>
                  <a:pt x="6877" y="15638"/>
                </a:cubicBezTo>
                <a:cubicBezTo>
                  <a:pt x="6892" y="15581"/>
                  <a:pt x="7064" y="15479"/>
                  <a:pt x="7258" y="15413"/>
                </a:cubicBezTo>
                <a:cubicBezTo>
                  <a:pt x="7357" y="15379"/>
                  <a:pt x="7441" y="15356"/>
                  <a:pt x="7529" y="15348"/>
                </a:cubicBezTo>
                <a:close/>
                <a:moveTo>
                  <a:pt x="5982" y="15484"/>
                </a:moveTo>
                <a:cubicBezTo>
                  <a:pt x="6044" y="15483"/>
                  <a:pt x="6336" y="15832"/>
                  <a:pt x="6630" y="16259"/>
                </a:cubicBezTo>
                <a:cubicBezTo>
                  <a:pt x="7095" y="16934"/>
                  <a:pt x="7155" y="17082"/>
                  <a:pt x="7103" y="17401"/>
                </a:cubicBezTo>
                <a:cubicBezTo>
                  <a:pt x="7063" y="17647"/>
                  <a:pt x="7101" y="17852"/>
                  <a:pt x="7214" y="18022"/>
                </a:cubicBezTo>
                <a:cubicBezTo>
                  <a:pt x="7368" y="18257"/>
                  <a:pt x="7365" y="18294"/>
                  <a:pt x="7199" y="18496"/>
                </a:cubicBezTo>
                <a:cubicBezTo>
                  <a:pt x="7095" y="18622"/>
                  <a:pt x="6849" y="18737"/>
                  <a:pt x="6621" y="18765"/>
                </a:cubicBezTo>
                <a:cubicBezTo>
                  <a:pt x="6265" y="18809"/>
                  <a:pt x="6208" y="18781"/>
                  <a:pt x="6026" y="18475"/>
                </a:cubicBezTo>
                <a:cubicBezTo>
                  <a:pt x="5735" y="17986"/>
                  <a:pt x="5621" y="17877"/>
                  <a:pt x="5396" y="17877"/>
                </a:cubicBezTo>
                <a:cubicBezTo>
                  <a:pt x="5196" y="17877"/>
                  <a:pt x="5014" y="17576"/>
                  <a:pt x="4786" y="16869"/>
                </a:cubicBezTo>
                <a:cubicBezTo>
                  <a:pt x="4702" y="16609"/>
                  <a:pt x="4708" y="16509"/>
                  <a:pt x="4824" y="16413"/>
                </a:cubicBezTo>
                <a:cubicBezTo>
                  <a:pt x="4907" y="16345"/>
                  <a:pt x="4976" y="16201"/>
                  <a:pt x="4976" y="16091"/>
                </a:cubicBezTo>
                <a:cubicBezTo>
                  <a:pt x="4976" y="15955"/>
                  <a:pt x="5123" y="15821"/>
                  <a:pt x="5422" y="15685"/>
                </a:cubicBezTo>
                <a:cubicBezTo>
                  <a:pt x="5667" y="15575"/>
                  <a:pt x="5919" y="15485"/>
                  <a:pt x="5982" y="15484"/>
                </a:cubicBezTo>
                <a:close/>
                <a:moveTo>
                  <a:pt x="17633" y="16318"/>
                </a:moveTo>
                <a:cubicBezTo>
                  <a:pt x="17731" y="16320"/>
                  <a:pt x="17926" y="16408"/>
                  <a:pt x="18068" y="16517"/>
                </a:cubicBezTo>
                <a:lnTo>
                  <a:pt x="18324" y="16712"/>
                </a:lnTo>
                <a:lnTo>
                  <a:pt x="17678" y="17372"/>
                </a:lnTo>
                <a:cubicBezTo>
                  <a:pt x="17175" y="17886"/>
                  <a:pt x="16960" y="18034"/>
                  <a:pt x="16708" y="18043"/>
                </a:cubicBezTo>
                <a:cubicBezTo>
                  <a:pt x="16381" y="18055"/>
                  <a:pt x="16184" y="17859"/>
                  <a:pt x="16184" y="17522"/>
                </a:cubicBezTo>
                <a:cubicBezTo>
                  <a:pt x="16184" y="17321"/>
                  <a:pt x="17395" y="16315"/>
                  <a:pt x="17633" y="16318"/>
                </a:cubicBezTo>
                <a:close/>
                <a:moveTo>
                  <a:pt x="10567" y="17407"/>
                </a:moveTo>
                <a:cubicBezTo>
                  <a:pt x="10798" y="17428"/>
                  <a:pt x="10833" y="17548"/>
                  <a:pt x="10960" y="17833"/>
                </a:cubicBezTo>
                <a:cubicBezTo>
                  <a:pt x="11132" y="18221"/>
                  <a:pt x="11142" y="18328"/>
                  <a:pt x="11028" y="18528"/>
                </a:cubicBezTo>
                <a:cubicBezTo>
                  <a:pt x="10954" y="18658"/>
                  <a:pt x="10894" y="18833"/>
                  <a:pt x="10894" y="18919"/>
                </a:cubicBezTo>
                <a:cubicBezTo>
                  <a:pt x="10894" y="19005"/>
                  <a:pt x="10624" y="19210"/>
                  <a:pt x="10293" y="19374"/>
                </a:cubicBezTo>
                <a:cubicBezTo>
                  <a:pt x="9803" y="19618"/>
                  <a:pt x="9661" y="19648"/>
                  <a:pt x="9534" y="19543"/>
                </a:cubicBezTo>
                <a:cubicBezTo>
                  <a:pt x="9446" y="19470"/>
                  <a:pt x="9229" y="19439"/>
                  <a:pt x="9034" y="19469"/>
                </a:cubicBezTo>
                <a:cubicBezTo>
                  <a:pt x="8846" y="19498"/>
                  <a:pt x="8597" y="19555"/>
                  <a:pt x="8478" y="19593"/>
                </a:cubicBezTo>
                <a:cubicBezTo>
                  <a:pt x="8226" y="19675"/>
                  <a:pt x="7897" y="19420"/>
                  <a:pt x="7728" y="19016"/>
                </a:cubicBezTo>
                <a:cubicBezTo>
                  <a:pt x="7597" y="18702"/>
                  <a:pt x="7726" y="18398"/>
                  <a:pt x="7990" y="18398"/>
                </a:cubicBezTo>
                <a:cubicBezTo>
                  <a:pt x="8087" y="18398"/>
                  <a:pt x="8332" y="18217"/>
                  <a:pt x="8535" y="17996"/>
                </a:cubicBezTo>
                <a:cubicBezTo>
                  <a:pt x="8855" y="17648"/>
                  <a:pt x="8989" y="17583"/>
                  <a:pt x="9534" y="17511"/>
                </a:cubicBezTo>
                <a:cubicBezTo>
                  <a:pt x="9852" y="17468"/>
                  <a:pt x="10084" y="17436"/>
                  <a:pt x="10260" y="17419"/>
                </a:cubicBezTo>
                <a:cubicBezTo>
                  <a:pt x="10392" y="17406"/>
                  <a:pt x="10490" y="17400"/>
                  <a:pt x="10567" y="17407"/>
                </a:cubicBezTo>
                <a:close/>
                <a:moveTo>
                  <a:pt x="12394" y="17505"/>
                </a:moveTo>
                <a:cubicBezTo>
                  <a:pt x="12551" y="17480"/>
                  <a:pt x="12738" y="17527"/>
                  <a:pt x="13108" y="17664"/>
                </a:cubicBezTo>
                <a:cubicBezTo>
                  <a:pt x="13444" y="17790"/>
                  <a:pt x="13781" y="17944"/>
                  <a:pt x="13855" y="18005"/>
                </a:cubicBezTo>
                <a:cubicBezTo>
                  <a:pt x="14067" y="18180"/>
                  <a:pt x="13826" y="18370"/>
                  <a:pt x="13239" y="18496"/>
                </a:cubicBezTo>
                <a:cubicBezTo>
                  <a:pt x="12563" y="18640"/>
                  <a:pt x="12494" y="18634"/>
                  <a:pt x="12251" y="18451"/>
                </a:cubicBezTo>
                <a:cubicBezTo>
                  <a:pt x="12139" y="18367"/>
                  <a:pt x="11966" y="18299"/>
                  <a:pt x="11867" y="18298"/>
                </a:cubicBezTo>
                <a:cubicBezTo>
                  <a:pt x="11665" y="18294"/>
                  <a:pt x="11427" y="17925"/>
                  <a:pt x="11525" y="17768"/>
                </a:cubicBezTo>
                <a:cubicBezTo>
                  <a:pt x="11560" y="17712"/>
                  <a:pt x="11678" y="17667"/>
                  <a:pt x="11787" y="17667"/>
                </a:cubicBezTo>
                <a:cubicBezTo>
                  <a:pt x="11896" y="17667"/>
                  <a:pt x="12101" y="17616"/>
                  <a:pt x="12242" y="17552"/>
                </a:cubicBezTo>
                <a:cubicBezTo>
                  <a:pt x="12293" y="17529"/>
                  <a:pt x="12341" y="17513"/>
                  <a:pt x="12394" y="17505"/>
                </a:cubicBezTo>
                <a:close/>
                <a:moveTo>
                  <a:pt x="14902" y="18833"/>
                </a:moveTo>
                <a:cubicBezTo>
                  <a:pt x="14954" y="18820"/>
                  <a:pt x="15007" y="18853"/>
                  <a:pt x="15086" y="18919"/>
                </a:cubicBezTo>
                <a:cubicBezTo>
                  <a:pt x="15255" y="19058"/>
                  <a:pt x="15250" y="19078"/>
                  <a:pt x="15033" y="19253"/>
                </a:cubicBezTo>
                <a:cubicBezTo>
                  <a:pt x="14945" y="19324"/>
                  <a:pt x="14869" y="19359"/>
                  <a:pt x="14801" y="19386"/>
                </a:cubicBezTo>
                <a:cubicBezTo>
                  <a:pt x="14789" y="19391"/>
                  <a:pt x="14773" y="19406"/>
                  <a:pt x="14762" y="19410"/>
                </a:cubicBezTo>
                <a:cubicBezTo>
                  <a:pt x="14746" y="19416"/>
                  <a:pt x="14732" y="19440"/>
                  <a:pt x="14717" y="19440"/>
                </a:cubicBezTo>
                <a:cubicBezTo>
                  <a:pt x="14678" y="19440"/>
                  <a:pt x="14646" y="19425"/>
                  <a:pt x="14619" y="19404"/>
                </a:cubicBezTo>
                <a:cubicBezTo>
                  <a:pt x="14600" y="19395"/>
                  <a:pt x="14593" y="19378"/>
                  <a:pt x="14584" y="19360"/>
                </a:cubicBezTo>
                <a:cubicBezTo>
                  <a:pt x="14544" y="19299"/>
                  <a:pt x="14542" y="19221"/>
                  <a:pt x="14610" y="19179"/>
                </a:cubicBezTo>
                <a:cubicBezTo>
                  <a:pt x="14610" y="19179"/>
                  <a:pt x="14613" y="19180"/>
                  <a:pt x="14613" y="19179"/>
                </a:cubicBezTo>
                <a:cubicBezTo>
                  <a:pt x="14638" y="19127"/>
                  <a:pt x="14655" y="19076"/>
                  <a:pt x="14708" y="19011"/>
                </a:cubicBezTo>
                <a:cubicBezTo>
                  <a:pt x="14796" y="18904"/>
                  <a:pt x="14849" y="18846"/>
                  <a:pt x="14902" y="18833"/>
                </a:cubicBezTo>
                <a:close/>
                <a:moveTo>
                  <a:pt x="13721" y="18904"/>
                </a:moveTo>
                <a:cubicBezTo>
                  <a:pt x="14048" y="18878"/>
                  <a:pt x="14147" y="18952"/>
                  <a:pt x="14039" y="19126"/>
                </a:cubicBezTo>
                <a:cubicBezTo>
                  <a:pt x="14003" y="19183"/>
                  <a:pt x="13904" y="19229"/>
                  <a:pt x="13819" y="19229"/>
                </a:cubicBezTo>
                <a:cubicBezTo>
                  <a:pt x="13734" y="19229"/>
                  <a:pt x="13485" y="19412"/>
                  <a:pt x="13268" y="19632"/>
                </a:cubicBezTo>
                <a:cubicBezTo>
                  <a:pt x="13117" y="19785"/>
                  <a:pt x="13005" y="19874"/>
                  <a:pt x="12870" y="19945"/>
                </a:cubicBezTo>
                <a:cubicBezTo>
                  <a:pt x="12755" y="20047"/>
                  <a:pt x="12648" y="20077"/>
                  <a:pt x="12563" y="20040"/>
                </a:cubicBezTo>
                <a:cubicBezTo>
                  <a:pt x="12420" y="20080"/>
                  <a:pt x="12304" y="20121"/>
                  <a:pt x="12051" y="20161"/>
                </a:cubicBezTo>
                <a:cubicBezTo>
                  <a:pt x="11597" y="20234"/>
                  <a:pt x="11172" y="20311"/>
                  <a:pt x="11108" y="20336"/>
                </a:cubicBezTo>
                <a:cubicBezTo>
                  <a:pt x="11044" y="20360"/>
                  <a:pt x="10883" y="20269"/>
                  <a:pt x="10754" y="20132"/>
                </a:cubicBezTo>
                <a:lnTo>
                  <a:pt x="10519" y="19886"/>
                </a:lnTo>
                <a:lnTo>
                  <a:pt x="10763" y="19726"/>
                </a:lnTo>
                <a:cubicBezTo>
                  <a:pt x="10973" y="19590"/>
                  <a:pt x="11049" y="19585"/>
                  <a:pt x="11269" y="19706"/>
                </a:cubicBezTo>
                <a:cubicBezTo>
                  <a:pt x="11678" y="19931"/>
                  <a:pt x="11893" y="19881"/>
                  <a:pt x="12281" y="19472"/>
                </a:cubicBezTo>
                <a:cubicBezTo>
                  <a:pt x="12581" y="19156"/>
                  <a:pt x="12764" y="19067"/>
                  <a:pt x="13319" y="18963"/>
                </a:cubicBezTo>
                <a:cubicBezTo>
                  <a:pt x="13480" y="18933"/>
                  <a:pt x="13612" y="18913"/>
                  <a:pt x="13721" y="18904"/>
                </a:cubicBezTo>
                <a:close/>
              </a:path>
            </a:pathLst>
          </a:custGeom>
          <a:ln w="12700">
            <a:miter lim="400000"/>
          </a:ln>
          <a:effectLst>
            <a:outerShdw sx="100000" sy="100000" kx="0" ky="0" algn="b" rotWithShape="0" blurRad="50800" dist="12700" dir="2700000">
              <a:srgbClr val="000000">
                <a:alpha val="66000"/>
              </a:srgbClr>
            </a:outerShdw>
          </a:effectLst>
        </p:spPr>
      </p:pic>
      <p:pic>
        <p:nvPicPr>
          <p:cNvPr id="1112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rcRect l="8" t="147" r="3825" b="168"/>
          <a:stretch>
            <a:fillRect/>
          </a:stretch>
        </p:blipFill>
        <p:spPr>
          <a:xfrm rot="29899">
            <a:off x="-4645" y="3484024"/>
            <a:ext cx="4406998" cy="26816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0" h="21600" fill="norm" stroke="1" extrusionOk="0">
                <a:moveTo>
                  <a:pt x="14405" y="0"/>
                </a:moveTo>
                <a:cubicBezTo>
                  <a:pt x="13603" y="30"/>
                  <a:pt x="13309" y="89"/>
                  <a:pt x="13183" y="237"/>
                </a:cubicBezTo>
                <a:cubicBezTo>
                  <a:pt x="13015" y="434"/>
                  <a:pt x="12935" y="466"/>
                  <a:pt x="12872" y="361"/>
                </a:cubicBezTo>
                <a:cubicBezTo>
                  <a:pt x="12763" y="182"/>
                  <a:pt x="12461" y="179"/>
                  <a:pt x="12395" y="355"/>
                </a:cubicBezTo>
                <a:cubicBezTo>
                  <a:pt x="12287" y="644"/>
                  <a:pt x="11992" y="717"/>
                  <a:pt x="11747" y="515"/>
                </a:cubicBezTo>
                <a:cubicBezTo>
                  <a:pt x="11530" y="336"/>
                  <a:pt x="11494" y="337"/>
                  <a:pt x="11389" y="512"/>
                </a:cubicBezTo>
                <a:cubicBezTo>
                  <a:pt x="11297" y="662"/>
                  <a:pt x="11230" y="673"/>
                  <a:pt x="11092" y="569"/>
                </a:cubicBezTo>
                <a:cubicBezTo>
                  <a:pt x="10953" y="465"/>
                  <a:pt x="10872" y="482"/>
                  <a:pt x="10715" y="652"/>
                </a:cubicBezTo>
                <a:cubicBezTo>
                  <a:pt x="10547" y="834"/>
                  <a:pt x="10479" y="846"/>
                  <a:pt x="10295" y="719"/>
                </a:cubicBezTo>
                <a:cubicBezTo>
                  <a:pt x="10173" y="636"/>
                  <a:pt x="10013" y="613"/>
                  <a:pt x="9938" y="665"/>
                </a:cubicBezTo>
                <a:cubicBezTo>
                  <a:pt x="9864" y="717"/>
                  <a:pt x="9711" y="750"/>
                  <a:pt x="9600" y="735"/>
                </a:cubicBezTo>
                <a:cubicBezTo>
                  <a:pt x="9488" y="721"/>
                  <a:pt x="9377" y="759"/>
                  <a:pt x="9352" y="825"/>
                </a:cubicBezTo>
                <a:cubicBezTo>
                  <a:pt x="9327" y="891"/>
                  <a:pt x="9087" y="928"/>
                  <a:pt x="8817" y="898"/>
                </a:cubicBezTo>
                <a:cubicBezTo>
                  <a:pt x="8548" y="869"/>
                  <a:pt x="8309" y="893"/>
                  <a:pt x="8287" y="953"/>
                </a:cubicBezTo>
                <a:cubicBezTo>
                  <a:pt x="8264" y="1013"/>
                  <a:pt x="8056" y="1043"/>
                  <a:pt x="7826" y="1020"/>
                </a:cubicBezTo>
                <a:cubicBezTo>
                  <a:pt x="7596" y="997"/>
                  <a:pt x="7389" y="1028"/>
                  <a:pt x="7365" y="1090"/>
                </a:cubicBezTo>
                <a:cubicBezTo>
                  <a:pt x="7342" y="1152"/>
                  <a:pt x="7188" y="1175"/>
                  <a:pt x="7022" y="1138"/>
                </a:cubicBezTo>
                <a:cubicBezTo>
                  <a:pt x="6857" y="1101"/>
                  <a:pt x="6660" y="1112"/>
                  <a:pt x="6585" y="1160"/>
                </a:cubicBezTo>
                <a:cubicBezTo>
                  <a:pt x="6509" y="1209"/>
                  <a:pt x="6223" y="1269"/>
                  <a:pt x="5950" y="1295"/>
                </a:cubicBezTo>
                <a:cubicBezTo>
                  <a:pt x="4673" y="1416"/>
                  <a:pt x="1127" y="1957"/>
                  <a:pt x="513" y="2123"/>
                </a:cubicBezTo>
                <a:lnTo>
                  <a:pt x="0" y="2260"/>
                </a:lnTo>
                <a:lnTo>
                  <a:pt x="2" y="3654"/>
                </a:lnTo>
                <a:lnTo>
                  <a:pt x="8" y="7273"/>
                </a:lnTo>
                <a:lnTo>
                  <a:pt x="472" y="7928"/>
                </a:lnTo>
                <a:cubicBezTo>
                  <a:pt x="733" y="8296"/>
                  <a:pt x="1075" y="8800"/>
                  <a:pt x="1233" y="9050"/>
                </a:cubicBezTo>
                <a:cubicBezTo>
                  <a:pt x="1391" y="9300"/>
                  <a:pt x="1534" y="9486"/>
                  <a:pt x="1549" y="9462"/>
                </a:cubicBezTo>
                <a:cubicBezTo>
                  <a:pt x="1564" y="9438"/>
                  <a:pt x="1759" y="9681"/>
                  <a:pt x="1987" y="10002"/>
                </a:cubicBezTo>
                <a:cubicBezTo>
                  <a:pt x="2214" y="10324"/>
                  <a:pt x="2572" y="10798"/>
                  <a:pt x="2782" y="11057"/>
                </a:cubicBezTo>
                <a:cubicBezTo>
                  <a:pt x="2992" y="11317"/>
                  <a:pt x="3302" y="11734"/>
                  <a:pt x="3470" y="11984"/>
                </a:cubicBezTo>
                <a:cubicBezTo>
                  <a:pt x="3637" y="12235"/>
                  <a:pt x="3805" y="12441"/>
                  <a:pt x="3841" y="12442"/>
                </a:cubicBezTo>
                <a:cubicBezTo>
                  <a:pt x="3878" y="12442"/>
                  <a:pt x="4033" y="12652"/>
                  <a:pt x="4186" y="12911"/>
                </a:cubicBezTo>
                <a:cubicBezTo>
                  <a:pt x="4231" y="12987"/>
                  <a:pt x="4246" y="12995"/>
                  <a:pt x="4289" y="13062"/>
                </a:cubicBezTo>
                <a:cubicBezTo>
                  <a:pt x="4300" y="13074"/>
                  <a:pt x="4307" y="13086"/>
                  <a:pt x="4316" y="13100"/>
                </a:cubicBezTo>
                <a:cubicBezTo>
                  <a:pt x="4400" y="13227"/>
                  <a:pt x="4500" y="13385"/>
                  <a:pt x="4529" y="13404"/>
                </a:cubicBezTo>
                <a:cubicBezTo>
                  <a:pt x="4592" y="13388"/>
                  <a:pt x="4641" y="13452"/>
                  <a:pt x="4643" y="13551"/>
                </a:cubicBezTo>
                <a:cubicBezTo>
                  <a:pt x="4710" y="13626"/>
                  <a:pt x="4774" y="13689"/>
                  <a:pt x="4869" y="13829"/>
                </a:cubicBezTo>
                <a:cubicBezTo>
                  <a:pt x="5010" y="14034"/>
                  <a:pt x="5174" y="14203"/>
                  <a:pt x="5233" y="14203"/>
                </a:cubicBezTo>
                <a:cubicBezTo>
                  <a:pt x="5293" y="14203"/>
                  <a:pt x="5379" y="14338"/>
                  <a:pt x="5425" y="14503"/>
                </a:cubicBezTo>
                <a:cubicBezTo>
                  <a:pt x="5471" y="14669"/>
                  <a:pt x="5592" y="14869"/>
                  <a:pt x="5692" y="14945"/>
                </a:cubicBezTo>
                <a:cubicBezTo>
                  <a:pt x="5793" y="15020"/>
                  <a:pt x="5874" y="15134"/>
                  <a:pt x="5874" y="15197"/>
                </a:cubicBezTo>
                <a:cubicBezTo>
                  <a:pt x="5874" y="15205"/>
                  <a:pt x="5885" y="15214"/>
                  <a:pt x="5888" y="15223"/>
                </a:cubicBezTo>
                <a:cubicBezTo>
                  <a:pt x="5918" y="15263"/>
                  <a:pt x="5929" y="15260"/>
                  <a:pt x="5960" y="15306"/>
                </a:cubicBezTo>
                <a:cubicBezTo>
                  <a:pt x="5964" y="15313"/>
                  <a:pt x="5970" y="15320"/>
                  <a:pt x="5975" y="15328"/>
                </a:cubicBezTo>
                <a:cubicBezTo>
                  <a:pt x="6002" y="15348"/>
                  <a:pt x="6028" y="15375"/>
                  <a:pt x="6060" y="15389"/>
                </a:cubicBezTo>
                <a:cubicBezTo>
                  <a:pt x="6162" y="15431"/>
                  <a:pt x="6317" y="15635"/>
                  <a:pt x="6407" y="15843"/>
                </a:cubicBezTo>
                <a:cubicBezTo>
                  <a:pt x="6493" y="16042"/>
                  <a:pt x="6603" y="16198"/>
                  <a:pt x="6660" y="16210"/>
                </a:cubicBezTo>
                <a:cubicBezTo>
                  <a:pt x="6664" y="16211"/>
                  <a:pt x="6671" y="16220"/>
                  <a:pt x="6674" y="16220"/>
                </a:cubicBezTo>
                <a:cubicBezTo>
                  <a:pt x="6765" y="16220"/>
                  <a:pt x="6823" y="16313"/>
                  <a:pt x="6829" y="16405"/>
                </a:cubicBezTo>
                <a:cubicBezTo>
                  <a:pt x="6848" y="16440"/>
                  <a:pt x="6869" y="16468"/>
                  <a:pt x="6885" y="16508"/>
                </a:cubicBezTo>
                <a:cubicBezTo>
                  <a:pt x="6948" y="16666"/>
                  <a:pt x="7076" y="16803"/>
                  <a:pt x="7170" y="16815"/>
                </a:cubicBezTo>
                <a:cubicBezTo>
                  <a:pt x="7195" y="16818"/>
                  <a:pt x="7221" y="16838"/>
                  <a:pt x="7247" y="16850"/>
                </a:cubicBezTo>
                <a:cubicBezTo>
                  <a:pt x="7248" y="16850"/>
                  <a:pt x="7248" y="16850"/>
                  <a:pt x="7249" y="16850"/>
                </a:cubicBezTo>
                <a:cubicBezTo>
                  <a:pt x="7252" y="16851"/>
                  <a:pt x="7256" y="16851"/>
                  <a:pt x="7259" y="16853"/>
                </a:cubicBezTo>
                <a:cubicBezTo>
                  <a:pt x="7288" y="16868"/>
                  <a:pt x="7315" y="16880"/>
                  <a:pt x="7344" y="16904"/>
                </a:cubicBezTo>
                <a:cubicBezTo>
                  <a:pt x="7380" y="16929"/>
                  <a:pt x="7414" y="16965"/>
                  <a:pt x="7441" y="17010"/>
                </a:cubicBezTo>
                <a:cubicBezTo>
                  <a:pt x="7548" y="17144"/>
                  <a:pt x="7629" y="17323"/>
                  <a:pt x="7629" y="17486"/>
                </a:cubicBezTo>
                <a:cubicBezTo>
                  <a:pt x="7629" y="17519"/>
                  <a:pt x="7641" y="17548"/>
                  <a:pt x="7648" y="17579"/>
                </a:cubicBezTo>
                <a:cubicBezTo>
                  <a:pt x="7662" y="17616"/>
                  <a:pt x="7675" y="17658"/>
                  <a:pt x="7690" y="17687"/>
                </a:cubicBezTo>
                <a:cubicBezTo>
                  <a:pt x="7706" y="17714"/>
                  <a:pt x="7719" y="17748"/>
                  <a:pt x="7739" y="17767"/>
                </a:cubicBezTo>
                <a:cubicBezTo>
                  <a:pt x="7740" y="17769"/>
                  <a:pt x="7742" y="17766"/>
                  <a:pt x="7743" y="17767"/>
                </a:cubicBezTo>
                <a:cubicBezTo>
                  <a:pt x="7805" y="17828"/>
                  <a:pt x="7882" y="17847"/>
                  <a:pt x="7938" y="17790"/>
                </a:cubicBezTo>
                <a:cubicBezTo>
                  <a:pt x="7975" y="17752"/>
                  <a:pt x="8053" y="17888"/>
                  <a:pt x="8116" y="18090"/>
                </a:cubicBezTo>
                <a:cubicBezTo>
                  <a:pt x="8200" y="18356"/>
                  <a:pt x="8322" y="18528"/>
                  <a:pt x="8428" y="18566"/>
                </a:cubicBezTo>
                <a:cubicBezTo>
                  <a:pt x="8443" y="18570"/>
                  <a:pt x="8458" y="18572"/>
                  <a:pt x="8471" y="18570"/>
                </a:cubicBezTo>
                <a:cubicBezTo>
                  <a:pt x="8498" y="18569"/>
                  <a:pt x="8525" y="18571"/>
                  <a:pt x="8548" y="18547"/>
                </a:cubicBezTo>
                <a:cubicBezTo>
                  <a:pt x="8670" y="18423"/>
                  <a:pt x="9079" y="19024"/>
                  <a:pt x="9079" y="19327"/>
                </a:cubicBezTo>
                <a:cubicBezTo>
                  <a:pt x="9079" y="19533"/>
                  <a:pt x="9178" y="19703"/>
                  <a:pt x="9294" y="19778"/>
                </a:cubicBezTo>
                <a:cubicBezTo>
                  <a:pt x="9345" y="19785"/>
                  <a:pt x="9400" y="19792"/>
                  <a:pt x="9431" y="19797"/>
                </a:cubicBezTo>
                <a:cubicBezTo>
                  <a:pt x="9435" y="19798"/>
                  <a:pt x="9439" y="19806"/>
                  <a:pt x="9443" y="19807"/>
                </a:cubicBezTo>
                <a:cubicBezTo>
                  <a:pt x="9458" y="19802"/>
                  <a:pt x="9475" y="19806"/>
                  <a:pt x="9489" y="19797"/>
                </a:cubicBezTo>
                <a:cubicBezTo>
                  <a:pt x="9558" y="19753"/>
                  <a:pt x="9625" y="19870"/>
                  <a:pt x="9702" y="20104"/>
                </a:cubicBezTo>
                <a:cubicBezTo>
                  <a:pt x="9719" y="20140"/>
                  <a:pt x="9731" y="20172"/>
                  <a:pt x="9741" y="20206"/>
                </a:cubicBezTo>
                <a:cubicBezTo>
                  <a:pt x="9742" y="20208"/>
                  <a:pt x="9742" y="20210"/>
                  <a:pt x="9743" y="20213"/>
                </a:cubicBezTo>
                <a:cubicBezTo>
                  <a:pt x="9855" y="20603"/>
                  <a:pt x="9931" y="20701"/>
                  <a:pt x="10159" y="20762"/>
                </a:cubicBezTo>
                <a:cubicBezTo>
                  <a:pt x="10206" y="20775"/>
                  <a:pt x="10270" y="20826"/>
                  <a:pt x="10329" y="20865"/>
                </a:cubicBezTo>
                <a:cubicBezTo>
                  <a:pt x="10357" y="20879"/>
                  <a:pt x="10381" y="20894"/>
                  <a:pt x="10413" y="20916"/>
                </a:cubicBezTo>
                <a:cubicBezTo>
                  <a:pt x="10432" y="20931"/>
                  <a:pt x="10446" y="20944"/>
                  <a:pt x="10465" y="20961"/>
                </a:cubicBezTo>
                <a:cubicBezTo>
                  <a:pt x="10620" y="21083"/>
                  <a:pt x="10773" y="21248"/>
                  <a:pt x="10850" y="21392"/>
                </a:cubicBezTo>
                <a:lnTo>
                  <a:pt x="10949" y="21526"/>
                </a:lnTo>
                <a:cubicBezTo>
                  <a:pt x="10991" y="21553"/>
                  <a:pt x="12012" y="21567"/>
                  <a:pt x="12920" y="21584"/>
                </a:cubicBezTo>
                <a:cubicBezTo>
                  <a:pt x="13264" y="21589"/>
                  <a:pt x="13769" y="21596"/>
                  <a:pt x="14252" y="21600"/>
                </a:cubicBezTo>
                <a:lnTo>
                  <a:pt x="14330" y="21322"/>
                </a:lnTo>
                <a:cubicBezTo>
                  <a:pt x="14377" y="21149"/>
                  <a:pt x="14458" y="21005"/>
                  <a:pt x="14508" y="21005"/>
                </a:cubicBezTo>
                <a:cubicBezTo>
                  <a:pt x="14558" y="21005"/>
                  <a:pt x="14651" y="20927"/>
                  <a:pt x="14717" y="20833"/>
                </a:cubicBezTo>
                <a:cubicBezTo>
                  <a:pt x="14864" y="20623"/>
                  <a:pt x="15994" y="20454"/>
                  <a:pt x="16061" y="20631"/>
                </a:cubicBezTo>
                <a:cubicBezTo>
                  <a:pt x="16086" y="20700"/>
                  <a:pt x="16192" y="20756"/>
                  <a:pt x="16297" y="20756"/>
                </a:cubicBezTo>
                <a:cubicBezTo>
                  <a:pt x="16585" y="20756"/>
                  <a:pt x="16938" y="21104"/>
                  <a:pt x="16938" y="21389"/>
                </a:cubicBezTo>
                <a:cubicBezTo>
                  <a:pt x="16938" y="21446"/>
                  <a:pt x="16942" y="21489"/>
                  <a:pt x="16982" y="21523"/>
                </a:cubicBezTo>
                <a:cubicBezTo>
                  <a:pt x="17219" y="21506"/>
                  <a:pt x="17526" y="21489"/>
                  <a:pt x="17540" y="21463"/>
                </a:cubicBezTo>
                <a:cubicBezTo>
                  <a:pt x="17675" y="21194"/>
                  <a:pt x="18476" y="20758"/>
                  <a:pt x="18798" y="20778"/>
                </a:cubicBezTo>
                <a:cubicBezTo>
                  <a:pt x="19132" y="20799"/>
                  <a:pt x="19255" y="20592"/>
                  <a:pt x="19182" y="20126"/>
                </a:cubicBezTo>
                <a:cubicBezTo>
                  <a:pt x="19097" y="19588"/>
                  <a:pt x="19128" y="18874"/>
                  <a:pt x="19259" y="18419"/>
                </a:cubicBezTo>
                <a:cubicBezTo>
                  <a:pt x="19393" y="17955"/>
                  <a:pt x="20229" y="16913"/>
                  <a:pt x="20392" y="17010"/>
                </a:cubicBezTo>
                <a:cubicBezTo>
                  <a:pt x="20660" y="17169"/>
                  <a:pt x="20878" y="16477"/>
                  <a:pt x="20669" y="16130"/>
                </a:cubicBezTo>
                <a:cubicBezTo>
                  <a:pt x="20552" y="15938"/>
                  <a:pt x="20375" y="14470"/>
                  <a:pt x="20458" y="14385"/>
                </a:cubicBezTo>
                <a:cubicBezTo>
                  <a:pt x="20495" y="14347"/>
                  <a:pt x="20523" y="14127"/>
                  <a:pt x="20523" y="13899"/>
                </a:cubicBezTo>
                <a:cubicBezTo>
                  <a:pt x="20523" y="13373"/>
                  <a:pt x="20911" y="12466"/>
                  <a:pt x="21209" y="12294"/>
                </a:cubicBezTo>
                <a:cubicBezTo>
                  <a:pt x="21580" y="12081"/>
                  <a:pt x="21600" y="11471"/>
                  <a:pt x="21246" y="11204"/>
                </a:cubicBezTo>
                <a:cubicBezTo>
                  <a:pt x="21142" y="11126"/>
                  <a:pt x="21058" y="11004"/>
                  <a:pt x="21058" y="10933"/>
                </a:cubicBezTo>
                <a:cubicBezTo>
                  <a:pt x="21058" y="10862"/>
                  <a:pt x="20973" y="10509"/>
                  <a:pt x="20868" y="10150"/>
                </a:cubicBezTo>
                <a:cubicBezTo>
                  <a:pt x="20763" y="9790"/>
                  <a:pt x="20676" y="9419"/>
                  <a:pt x="20676" y="9325"/>
                </a:cubicBezTo>
                <a:cubicBezTo>
                  <a:pt x="20676" y="9021"/>
                  <a:pt x="20977" y="8168"/>
                  <a:pt x="21133" y="8030"/>
                </a:cubicBezTo>
                <a:cubicBezTo>
                  <a:pt x="21233" y="7942"/>
                  <a:pt x="21286" y="7765"/>
                  <a:pt x="21286" y="7522"/>
                </a:cubicBezTo>
                <a:cubicBezTo>
                  <a:pt x="21286" y="7220"/>
                  <a:pt x="21240" y="7120"/>
                  <a:pt x="21035" y="6978"/>
                </a:cubicBezTo>
                <a:cubicBezTo>
                  <a:pt x="20728" y="6767"/>
                  <a:pt x="20066" y="5521"/>
                  <a:pt x="20066" y="5156"/>
                </a:cubicBezTo>
                <a:cubicBezTo>
                  <a:pt x="20066" y="5012"/>
                  <a:pt x="20031" y="4860"/>
                  <a:pt x="19989" y="4817"/>
                </a:cubicBezTo>
                <a:cubicBezTo>
                  <a:pt x="19874" y="4700"/>
                  <a:pt x="19898" y="4304"/>
                  <a:pt x="20032" y="4121"/>
                </a:cubicBezTo>
                <a:cubicBezTo>
                  <a:pt x="20104" y="4022"/>
                  <a:pt x="20142" y="3807"/>
                  <a:pt x="20128" y="3571"/>
                </a:cubicBezTo>
                <a:cubicBezTo>
                  <a:pt x="20108" y="3220"/>
                  <a:pt x="20072" y="3175"/>
                  <a:pt x="19793" y="3114"/>
                </a:cubicBezTo>
                <a:cubicBezTo>
                  <a:pt x="19623" y="3076"/>
                  <a:pt x="19383" y="2928"/>
                  <a:pt x="19259" y="2784"/>
                </a:cubicBezTo>
                <a:cubicBezTo>
                  <a:pt x="19135" y="2640"/>
                  <a:pt x="18890" y="2400"/>
                  <a:pt x="18711" y="2251"/>
                </a:cubicBezTo>
                <a:cubicBezTo>
                  <a:pt x="18505" y="2078"/>
                  <a:pt x="18388" y="1891"/>
                  <a:pt x="18388" y="1742"/>
                </a:cubicBezTo>
                <a:cubicBezTo>
                  <a:pt x="18388" y="1614"/>
                  <a:pt x="18337" y="1442"/>
                  <a:pt x="18274" y="1355"/>
                </a:cubicBezTo>
                <a:cubicBezTo>
                  <a:pt x="18211" y="1269"/>
                  <a:pt x="18157" y="1101"/>
                  <a:pt x="18157" y="985"/>
                </a:cubicBezTo>
                <a:cubicBezTo>
                  <a:pt x="18157" y="868"/>
                  <a:pt x="18119" y="703"/>
                  <a:pt x="18068" y="620"/>
                </a:cubicBezTo>
                <a:cubicBezTo>
                  <a:pt x="17964" y="448"/>
                  <a:pt x="17501" y="419"/>
                  <a:pt x="17441" y="579"/>
                </a:cubicBezTo>
                <a:cubicBezTo>
                  <a:pt x="17389" y="718"/>
                  <a:pt x="16285" y="326"/>
                  <a:pt x="16163" y="125"/>
                </a:cubicBezTo>
                <a:cubicBezTo>
                  <a:pt x="16126" y="64"/>
                  <a:pt x="15665" y="24"/>
                  <a:pt x="14428" y="0"/>
                </a:cubicBezTo>
                <a:cubicBezTo>
                  <a:pt x="14424" y="0"/>
                  <a:pt x="14410" y="0"/>
                  <a:pt x="14405" y="0"/>
                </a:cubicBezTo>
                <a:close/>
                <a:moveTo>
                  <a:pt x="17474" y="2244"/>
                </a:moveTo>
                <a:cubicBezTo>
                  <a:pt x="17569" y="2244"/>
                  <a:pt x="17682" y="2300"/>
                  <a:pt x="17815" y="2414"/>
                </a:cubicBezTo>
                <a:cubicBezTo>
                  <a:pt x="17930" y="2512"/>
                  <a:pt x="18073" y="2565"/>
                  <a:pt x="18130" y="2529"/>
                </a:cubicBezTo>
                <a:cubicBezTo>
                  <a:pt x="18247" y="2455"/>
                  <a:pt x="18998" y="3199"/>
                  <a:pt x="18998" y="3389"/>
                </a:cubicBezTo>
                <a:cubicBezTo>
                  <a:pt x="18998" y="3455"/>
                  <a:pt x="19031" y="3478"/>
                  <a:pt x="19071" y="3437"/>
                </a:cubicBezTo>
                <a:cubicBezTo>
                  <a:pt x="19112" y="3395"/>
                  <a:pt x="19217" y="3479"/>
                  <a:pt x="19306" y="3625"/>
                </a:cubicBezTo>
                <a:cubicBezTo>
                  <a:pt x="19427" y="3825"/>
                  <a:pt x="19445" y="3934"/>
                  <a:pt x="19381" y="4060"/>
                </a:cubicBezTo>
                <a:cubicBezTo>
                  <a:pt x="19317" y="4188"/>
                  <a:pt x="19326" y="4221"/>
                  <a:pt x="19424" y="4207"/>
                </a:cubicBezTo>
                <a:cubicBezTo>
                  <a:pt x="19558" y="4188"/>
                  <a:pt x="19641" y="4579"/>
                  <a:pt x="19526" y="4696"/>
                </a:cubicBezTo>
                <a:cubicBezTo>
                  <a:pt x="19389" y="4836"/>
                  <a:pt x="18943" y="4871"/>
                  <a:pt x="18868" y="4747"/>
                </a:cubicBezTo>
                <a:cubicBezTo>
                  <a:pt x="18825" y="4676"/>
                  <a:pt x="18709" y="4604"/>
                  <a:pt x="18609" y="4587"/>
                </a:cubicBezTo>
                <a:cubicBezTo>
                  <a:pt x="18404" y="4554"/>
                  <a:pt x="17611" y="3835"/>
                  <a:pt x="17470" y="3555"/>
                </a:cubicBezTo>
                <a:cubicBezTo>
                  <a:pt x="17420" y="3455"/>
                  <a:pt x="17398" y="3286"/>
                  <a:pt x="17424" y="3178"/>
                </a:cubicBezTo>
                <a:cubicBezTo>
                  <a:pt x="17449" y="3069"/>
                  <a:pt x="17438" y="3010"/>
                  <a:pt x="17398" y="3050"/>
                </a:cubicBezTo>
                <a:cubicBezTo>
                  <a:pt x="17274" y="3176"/>
                  <a:pt x="17143" y="2625"/>
                  <a:pt x="17247" y="2417"/>
                </a:cubicBezTo>
                <a:cubicBezTo>
                  <a:pt x="17305" y="2302"/>
                  <a:pt x="17379" y="2244"/>
                  <a:pt x="17474" y="2244"/>
                </a:cubicBezTo>
                <a:close/>
                <a:moveTo>
                  <a:pt x="15178" y="2267"/>
                </a:moveTo>
                <a:cubicBezTo>
                  <a:pt x="15215" y="2276"/>
                  <a:pt x="15254" y="2303"/>
                  <a:pt x="15288" y="2350"/>
                </a:cubicBezTo>
                <a:cubicBezTo>
                  <a:pt x="15344" y="2427"/>
                  <a:pt x="15489" y="2508"/>
                  <a:pt x="15613" y="2532"/>
                </a:cubicBezTo>
                <a:cubicBezTo>
                  <a:pt x="15896" y="2586"/>
                  <a:pt x="16669" y="3392"/>
                  <a:pt x="16787" y="3756"/>
                </a:cubicBezTo>
                <a:cubicBezTo>
                  <a:pt x="16857" y="3974"/>
                  <a:pt x="16853" y="4069"/>
                  <a:pt x="16763" y="4216"/>
                </a:cubicBezTo>
                <a:cubicBezTo>
                  <a:pt x="16702" y="4319"/>
                  <a:pt x="16544" y="4413"/>
                  <a:pt x="16415" y="4427"/>
                </a:cubicBezTo>
                <a:cubicBezTo>
                  <a:pt x="15988" y="4476"/>
                  <a:pt x="14963" y="3180"/>
                  <a:pt x="14955" y="2580"/>
                </a:cubicBezTo>
                <a:cubicBezTo>
                  <a:pt x="14952" y="2370"/>
                  <a:pt x="15065" y="2239"/>
                  <a:pt x="15178" y="2267"/>
                </a:cubicBezTo>
                <a:close/>
                <a:moveTo>
                  <a:pt x="13234" y="2318"/>
                </a:moveTo>
                <a:cubicBezTo>
                  <a:pt x="13499" y="2299"/>
                  <a:pt x="14312" y="2972"/>
                  <a:pt x="14589" y="3488"/>
                </a:cubicBezTo>
                <a:cubicBezTo>
                  <a:pt x="14808" y="3895"/>
                  <a:pt x="14813" y="3928"/>
                  <a:pt x="14682" y="4085"/>
                </a:cubicBezTo>
                <a:cubicBezTo>
                  <a:pt x="14606" y="4177"/>
                  <a:pt x="14490" y="4246"/>
                  <a:pt x="14424" y="4242"/>
                </a:cubicBezTo>
                <a:cubicBezTo>
                  <a:pt x="14221" y="4231"/>
                  <a:pt x="13550" y="3518"/>
                  <a:pt x="13489" y="3248"/>
                </a:cubicBezTo>
                <a:cubicBezTo>
                  <a:pt x="13458" y="3107"/>
                  <a:pt x="13398" y="2992"/>
                  <a:pt x="13356" y="2992"/>
                </a:cubicBezTo>
                <a:cubicBezTo>
                  <a:pt x="13256" y="2992"/>
                  <a:pt x="13104" y="2513"/>
                  <a:pt x="13158" y="2369"/>
                </a:cubicBezTo>
                <a:cubicBezTo>
                  <a:pt x="13171" y="2336"/>
                  <a:pt x="13196" y="2320"/>
                  <a:pt x="13234" y="2318"/>
                </a:cubicBezTo>
                <a:close/>
                <a:moveTo>
                  <a:pt x="10966" y="3168"/>
                </a:moveTo>
                <a:cubicBezTo>
                  <a:pt x="10988" y="3176"/>
                  <a:pt x="11006" y="3199"/>
                  <a:pt x="11019" y="3232"/>
                </a:cubicBezTo>
                <a:cubicBezTo>
                  <a:pt x="11043" y="3298"/>
                  <a:pt x="11033" y="3383"/>
                  <a:pt x="10994" y="3424"/>
                </a:cubicBezTo>
                <a:cubicBezTo>
                  <a:pt x="10954" y="3464"/>
                  <a:pt x="10900" y="3448"/>
                  <a:pt x="10875" y="3382"/>
                </a:cubicBezTo>
                <a:cubicBezTo>
                  <a:pt x="10851" y="3317"/>
                  <a:pt x="10863" y="3228"/>
                  <a:pt x="10903" y="3187"/>
                </a:cubicBezTo>
                <a:cubicBezTo>
                  <a:pt x="10922" y="3167"/>
                  <a:pt x="10945" y="3160"/>
                  <a:pt x="10966" y="3168"/>
                </a:cubicBezTo>
                <a:close/>
                <a:moveTo>
                  <a:pt x="12264" y="3421"/>
                </a:moveTo>
                <a:cubicBezTo>
                  <a:pt x="12285" y="3429"/>
                  <a:pt x="12304" y="3452"/>
                  <a:pt x="12316" y="3484"/>
                </a:cubicBezTo>
                <a:cubicBezTo>
                  <a:pt x="12341" y="3550"/>
                  <a:pt x="12331" y="3636"/>
                  <a:pt x="12291" y="3676"/>
                </a:cubicBezTo>
                <a:cubicBezTo>
                  <a:pt x="12251" y="3717"/>
                  <a:pt x="12197" y="3700"/>
                  <a:pt x="12173" y="3635"/>
                </a:cubicBezTo>
                <a:cubicBezTo>
                  <a:pt x="12148" y="3569"/>
                  <a:pt x="12160" y="3480"/>
                  <a:pt x="12200" y="3440"/>
                </a:cubicBezTo>
                <a:cubicBezTo>
                  <a:pt x="12220" y="3419"/>
                  <a:pt x="12243" y="3412"/>
                  <a:pt x="12264" y="3421"/>
                </a:cubicBezTo>
                <a:close/>
                <a:moveTo>
                  <a:pt x="11811" y="4654"/>
                </a:moveTo>
                <a:cubicBezTo>
                  <a:pt x="12073" y="4711"/>
                  <a:pt x="12506" y="5375"/>
                  <a:pt x="12635" y="6071"/>
                </a:cubicBezTo>
                <a:cubicBezTo>
                  <a:pt x="12654" y="6172"/>
                  <a:pt x="12653" y="6210"/>
                  <a:pt x="12661" y="6275"/>
                </a:cubicBezTo>
                <a:cubicBezTo>
                  <a:pt x="12697" y="6378"/>
                  <a:pt x="12718" y="6477"/>
                  <a:pt x="12695" y="6537"/>
                </a:cubicBezTo>
                <a:cubicBezTo>
                  <a:pt x="12673" y="6597"/>
                  <a:pt x="12641" y="6623"/>
                  <a:pt x="12604" y="6630"/>
                </a:cubicBezTo>
                <a:cubicBezTo>
                  <a:pt x="12599" y="6635"/>
                  <a:pt x="12597" y="6641"/>
                  <a:pt x="12591" y="6646"/>
                </a:cubicBezTo>
                <a:cubicBezTo>
                  <a:pt x="12505" y="6722"/>
                  <a:pt x="12428" y="6709"/>
                  <a:pt x="12368" y="6611"/>
                </a:cubicBezTo>
                <a:cubicBezTo>
                  <a:pt x="12318" y="6528"/>
                  <a:pt x="12235" y="6458"/>
                  <a:pt x="12184" y="6457"/>
                </a:cubicBezTo>
                <a:cubicBezTo>
                  <a:pt x="12133" y="6457"/>
                  <a:pt x="12091" y="6415"/>
                  <a:pt x="12091" y="6365"/>
                </a:cubicBezTo>
                <a:cubicBezTo>
                  <a:pt x="12091" y="6314"/>
                  <a:pt x="12015" y="6183"/>
                  <a:pt x="11921" y="6074"/>
                </a:cubicBezTo>
                <a:cubicBezTo>
                  <a:pt x="11827" y="5965"/>
                  <a:pt x="11749" y="5794"/>
                  <a:pt x="11749" y="5693"/>
                </a:cubicBezTo>
                <a:cubicBezTo>
                  <a:pt x="11749" y="5592"/>
                  <a:pt x="11708" y="5403"/>
                  <a:pt x="11660" y="5275"/>
                </a:cubicBezTo>
                <a:cubicBezTo>
                  <a:pt x="11611" y="5146"/>
                  <a:pt x="11595" y="4941"/>
                  <a:pt x="11623" y="4821"/>
                </a:cubicBezTo>
                <a:cubicBezTo>
                  <a:pt x="11655" y="4682"/>
                  <a:pt x="11723" y="4636"/>
                  <a:pt x="11811" y="4654"/>
                </a:cubicBezTo>
                <a:close/>
                <a:moveTo>
                  <a:pt x="13106" y="4859"/>
                </a:moveTo>
                <a:cubicBezTo>
                  <a:pt x="13165" y="4856"/>
                  <a:pt x="13238" y="4877"/>
                  <a:pt x="13323" y="4920"/>
                </a:cubicBezTo>
                <a:cubicBezTo>
                  <a:pt x="13397" y="4957"/>
                  <a:pt x="13473" y="5027"/>
                  <a:pt x="13547" y="5115"/>
                </a:cubicBezTo>
                <a:cubicBezTo>
                  <a:pt x="13548" y="5115"/>
                  <a:pt x="13549" y="5114"/>
                  <a:pt x="13549" y="5115"/>
                </a:cubicBezTo>
                <a:cubicBezTo>
                  <a:pt x="13623" y="5203"/>
                  <a:pt x="13693" y="5312"/>
                  <a:pt x="13760" y="5438"/>
                </a:cubicBezTo>
                <a:cubicBezTo>
                  <a:pt x="13829" y="5565"/>
                  <a:pt x="13893" y="5709"/>
                  <a:pt x="13948" y="5863"/>
                </a:cubicBezTo>
                <a:cubicBezTo>
                  <a:pt x="14003" y="6016"/>
                  <a:pt x="14049" y="6176"/>
                  <a:pt x="14084" y="6342"/>
                </a:cubicBezTo>
                <a:cubicBezTo>
                  <a:pt x="14157" y="6696"/>
                  <a:pt x="14151" y="6792"/>
                  <a:pt x="14041" y="6956"/>
                </a:cubicBezTo>
                <a:cubicBezTo>
                  <a:pt x="13961" y="7075"/>
                  <a:pt x="13922" y="7127"/>
                  <a:pt x="13878" y="7125"/>
                </a:cubicBezTo>
                <a:cubicBezTo>
                  <a:pt x="13843" y="7131"/>
                  <a:pt x="13808" y="7096"/>
                  <a:pt x="13766" y="7020"/>
                </a:cubicBezTo>
                <a:cubicBezTo>
                  <a:pt x="13745" y="6995"/>
                  <a:pt x="13736" y="7000"/>
                  <a:pt x="13706" y="6962"/>
                </a:cubicBezTo>
                <a:cubicBezTo>
                  <a:pt x="13629" y="6865"/>
                  <a:pt x="13526" y="6816"/>
                  <a:pt x="13476" y="6847"/>
                </a:cubicBezTo>
                <a:cubicBezTo>
                  <a:pt x="13431" y="6876"/>
                  <a:pt x="13315" y="6714"/>
                  <a:pt x="13211" y="6515"/>
                </a:cubicBezTo>
                <a:cubicBezTo>
                  <a:pt x="13105" y="6331"/>
                  <a:pt x="13012" y="6101"/>
                  <a:pt x="13005" y="5952"/>
                </a:cubicBezTo>
                <a:cubicBezTo>
                  <a:pt x="13002" y="5883"/>
                  <a:pt x="12973" y="5671"/>
                  <a:pt x="12939" y="5479"/>
                </a:cubicBezTo>
                <a:cubicBezTo>
                  <a:pt x="12919" y="5362"/>
                  <a:pt x="12911" y="5267"/>
                  <a:pt x="12912" y="5182"/>
                </a:cubicBezTo>
                <a:cubicBezTo>
                  <a:pt x="12913" y="5152"/>
                  <a:pt x="12919" y="5128"/>
                  <a:pt x="12922" y="5102"/>
                </a:cubicBezTo>
                <a:cubicBezTo>
                  <a:pt x="12929" y="5049"/>
                  <a:pt x="12939" y="5003"/>
                  <a:pt x="12957" y="4968"/>
                </a:cubicBezTo>
                <a:cubicBezTo>
                  <a:pt x="12964" y="4954"/>
                  <a:pt x="12972" y="4940"/>
                  <a:pt x="12980" y="4929"/>
                </a:cubicBezTo>
                <a:cubicBezTo>
                  <a:pt x="13012" y="4889"/>
                  <a:pt x="13051" y="4862"/>
                  <a:pt x="13106" y="4859"/>
                </a:cubicBezTo>
                <a:close/>
                <a:moveTo>
                  <a:pt x="14734" y="4913"/>
                </a:moveTo>
                <a:cubicBezTo>
                  <a:pt x="14789" y="4909"/>
                  <a:pt x="14859" y="4956"/>
                  <a:pt x="14980" y="5051"/>
                </a:cubicBezTo>
                <a:cubicBezTo>
                  <a:pt x="15320" y="5317"/>
                  <a:pt x="15767" y="6233"/>
                  <a:pt x="15830" y="6790"/>
                </a:cubicBezTo>
                <a:cubicBezTo>
                  <a:pt x="15873" y="7170"/>
                  <a:pt x="15854" y="7259"/>
                  <a:pt x="15691" y="7436"/>
                </a:cubicBezTo>
                <a:cubicBezTo>
                  <a:pt x="15525" y="7615"/>
                  <a:pt x="15489" y="7622"/>
                  <a:pt x="15408" y="7461"/>
                </a:cubicBezTo>
                <a:cubicBezTo>
                  <a:pt x="15357" y="7360"/>
                  <a:pt x="15245" y="7276"/>
                  <a:pt x="15160" y="7276"/>
                </a:cubicBezTo>
                <a:cubicBezTo>
                  <a:pt x="14902" y="7276"/>
                  <a:pt x="14515" y="6501"/>
                  <a:pt x="14457" y="5872"/>
                </a:cubicBezTo>
                <a:cubicBezTo>
                  <a:pt x="14415" y="5408"/>
                  <a:pt x="14435" y="5278"/>
                  <a:pt x="14566" y="5083"/>
                </a:cubicBezTo>
                <a:cubicBezTo>
                  <a:pt x="14639" y="4973"/>
                  <a:pt x="14679" y="4917"/>
                  <a:pt x="14734" y="4913"/>
                </a:cubicBezTo>
                <a:close/>
                <a:moveTo>
                  <a:pt x="16670" y="5166"/>
                </a:moveTo>
                <a:cubicBezTo>
                  <a:pt x="16673" y="5166"/>
                  <a:pt x="16677" y="5169"/>
                  <a:pt x="16680" y="5169"/>
                </a:cubicBezTo>
                <a:cubicBezTo>
                  <a:pt x="16682" y="5169"/>
                  <a:pt x="16682" y="5166"/>
                  <a:pt x="16684" y="5166"/>
                </a:cubicBezTo>
                <a:cubicBezTo>
                  <a:pt x="16774" y="5160"/>
                  <a:pt x="16881" y="5205"/>
                  <a:pt x="16936" y="5313"/>
                </a:cubicBezTo>
                <a:cubicBezTo>
                  <a:pt x="16944" y="5329"/>
                  <a:pt x="16957" y="5340"/>
                  <a:pt x="16967" y="5355"/>
                </a:cubicBezTo>
                <a:cubicBezTo>
                  <a:pt x="17016" y="5423"/>
                  <a:pt x="17063" y="5452"/>
                  <a:pt x="17116" y="5495"/>
                </a:cubicBezTo>
                <a:cubicBezTo>
                  <a:pt x="17124" y="5498"/>
                  <a:pt x="17135" y="5511"/>
                  <a:pt x="17143" y="5511"/>
                </a:cubicBezTo>
                <a:cubicBezTo>
                  <a:pt x="17185" y="5511"/>
                  <a:pt x="17255" y="5593"/>
                  <a:pt x="17333" y="5703"/>
                </a:cubicBezTo>
                <a:cubicBezTo>
                  <a:pt x="17516" y="5924"/>
                  <a:pt x="17773" y="6448"/>
                  <a:pt x="17741" y="6601"/>
                </a:cubicBezTo>
                <a:cubicBezTo>
                  <a:pt x="17740" y="6605"/>
                  <a:pt x="17742" y="6610"/>
                  <a:pt x="17741" y="6614"/>
                </a:cubicBezTo>
                <a:cubicBezTo>
                  <a:pt x="17736" y="6650"/>
                  <a:pt x="17738" y="6686"/>
                  <a:pt x="17749" y="6719"/>
                </a:cubicBezTo>
                <a:cubicBezTo>
                  <a:pt x="17759" y="6736"/>
                  <a:pt x="17772" y="6746"/>
                  <a:pt x="17791" y="6739"/>
                </a:cubicBezTo>
                <a:cubicBezTo>
                  <a:pt x="17838" y="6722"/>
                  <a:pt x="17906" y="6898"/>
                  <a:pt x="17944" y="7129"/>
                </a:cubicBezTo>
                <a:cubicBezTo>
                  <a:pt x="17970" y="7287"/>
                  <a:pt x="17969" y="7417"/>
                  <a:pt x="17958" y="7531"/>
                </a:cubicBezTo>
                <a:cubicBezTo>
                  <a:pt x="17951" y="7609"/>
                  <a:pt x="17939" y="7675"/>
                  <a:pt x="17917" y="7726"/>
                </a:cubicBezTo>
                <a:cubicBezTo>
                  <a:pt x="17915" y="7732"/>
                  <a:pt x="17916" y="7747"/>
                  <a:pt x="17913" y="7752"/>
                </a:cubicBezTo>
                <a:cubicBezTo>
                  <a:pt x="17905" y="7770"/>
                  <a:pt x="17886" y="7774"/>
                  <a:pt x="17873" y="7787"/>
                </a:cubicBezTo>
                <a:cubicBezTo>
                  <a:pt x="17854" y="7809"/>
                  <a:pt x="17836" y="7833"/>
                  <a:pt x="17813" y="7842"/>
                </a:cubicBezTo>
                <a:cubicBezTo>
                  <a:pt x="17775" y="7855"/>
                  <a:pt x="17735" y="7861"/>
                  <a:pt x="17687" y="7835"/>
                </a:cubicBezTo>
                <a:cubicBezTo>
                  <a:pt x="17647" y="7814"/>
                  <a:pt x="17598" y="7811"/>
                  <a:pt x="17553" y="7822"/>
                </a:cubicBezTo>
                <a:cubicBezTo>
                  <a:pt x="17508" y="7834"/>
                  <a:pt x="17467" y="7863"/>
                  <a:pt x="17439" y="7902"/>
                </a:cubicBezTo>
                <a:cubicBezTo>
                  <a:pt x="17381" y="7982"/>
                  <a:pt x="17328" y="7949"/>
                  <a:pt x="17265" y="7854"/>
                </a:cubicBezTo>
                <a:cubicBezTo>
                  <a:pt x="17243" y="7829"/>
                  <a:pt x="17224" y="7819"/>
                  <a:pt x="17199" y="7778"/>
                </a:cubicBezTo>
                <a:cubicBezTo>
                  <a:pt x="17118" y="7643"/>
                  <a:pt x="16976" y="7513"/>
                  <a:pt x="16883" y="7490"/>
                </a:cubicBezTo>
                <a:cubicBezTo>
                  <a:pt x="16851" y="7482"/>
                  <a:pt x="16825" y="7446"/>
                  <a:pt x="16794" y="7429"/>
                </a:cubicBezTo>
                <a:cubicBezTo>
                  <a:pt x="16663" y="7391"/>
                  <a:pt x="16550" y="7248"/>
                  <a:pt x="16465" y="6994"/>
                </a:cubicBezTo>
                <a:cubicBezTo>
                  <a:pt x="16345" y="6692"/>
                  <a:pt x="16272" y="6290"/>
                  <a:pt x="16281" y="5828"/>
                </a:cubicBezTo>
                <a:cubicBezTo>
                  <a:pt x="16284" y="5693"/>
                  <a:pt x="16297" y="5601"/>
                  <a:pt x="16318" y="5543"/>
                </a:cubicBezTo>
                <a:cubicBezTo>
                  <a:pt x="16318" y="5542"/>
                  <a:pt x="16318" y="5541"/>
                  <a:pt x="16318" y="5540"/>
                </a:cubicBezTo>
                <a:cubicBezTo>
                  <a:pt x="16319" y="5537"/>
                  <a:pt x="16321" y="5536"/>
                  <a:pt x="16322" y="5534"/>
                </a:cubicBezTo>
                <a:cubicBezTo>
                  <a:pt x="16341" y="5478"/>
                  <a:pt x="16373" y="5457"/>
                  <a:pt x="16421" y="5463"/>
                </a:cubicBezTo>
                <a:cubicBezTo>
                  <a:pt x="16456" y="5468"/>
                  <a:pt x="16485" y="5459"/>
                  <a:pt x="16506" y="5438"/>
                </a:cubicBezTo>
                <a:cubicBezTo>
                  <a:pt x="16520" y="5423"/>
                  <a:pt x="16522" y="5397"/>
                  <a:pt x="16525" y="5374"/>
                </a:cubicBezTo>
                <a:cubicBezTo>
                  <a:pt x="16527" y="5363"/>
                  <a:pt x="16536" y="5356"/>
                  <a:pt x="16535" y="5345"/>
                </a:cubicBezTo>
                <a:cubicBezTo>
                  <a:pt x="16535" y="5343"/>
                  <a:pt x="16535" y="5343"/>
                  <a:pt x="16535" y="5342"/>
                </a:cubicBezTo>
                <a:cubicBezTo>
                  <a:pt x="16534" y="5335"/>
                  <a:pt x="16539" y="5332"/>
                  <a:pt x="16539" y="5326"/>
                </a:cubicBezTo>
                <a:cubicBezTo>
                  <a:pt x="16536" y="5224"/>
                  <a:pt x="16590" y="5168"/>
                  <a:pt x="16670" y="5166"/>
                </a:cubicBezTo>
                <a:close/>
                <a:moveTo>
                  <a:pt x="15941" y="5169"/>
                </a:moveTo>
                <a:cubicBezTo>
                  <a:pt x="15973" y="5162"/>
                  <a:pt x="16000" y="5178"/>
                  <a:pt x="16024" y="5217"/>
                </a:cubicBezTo>
                <a:cubicBezTo>
                  <a:pt x="16071" y="5295"/>
                  <a:pt x="16062" y="5418"/>
                  <a:pt x="15999" y="5562"/>
                </a:cubicBezTo>
                <a:cubicBezTo>
                  <a:pt x="15912" y="5757"/>
                  <a:pt x="15887" y="5760"/>
                  <a:pt x="15807" y="5601"/>
                </a:cubicBezTo>
                <a:cubicBezTo>
                  <a:pt x="15734" y="5455"/>
                  <a:pt x="15740" y="5385"/>
                  <a:pt x="15834" y="5255"/>
                </a:cubicBezTo>
                <a:cubicBezTo>
                  <a:pt x="15872" y="5203"/>
                  <a:pt x="15908" y="5176"/>
                  <a:pt x="15941" y="5169"/>
                </a:cubicBezTo>
                <a:close/>
                <a:moveTo>
                  <a:pt x="10010" y="5172"/>
                </a:moveTo>
                <a:cubicBezTo>
                  <a:pt x="10064" y="5198"/>
                  <a:pt x="10116" y="5292"/>
                  <a:pt x="10134" y="5441"/>
                </a:cubicBezTo>
                <a:cubicBezTo>
                  <a:pt x="10148" y="5564"/>
                  <a:pt x="10129" y="5718"/>
                  <a:pt x="10089" y="5783"/>
                </a:cubicBezTo>
                <a:cubicBezTo>
                  <a:pt x="9990" y="5948"/>
                  <a:pt x="9812" y="5566"/>
                  <a:pt x="9871" y="5313"/>
                </a:cubicBezTo>
                <a:cubicBezTo>
                  <a:pt x="9900" y="5187"/>
                  <a:pt x="9956" y="5146"/>
                  <a:pt x="10010" y="5172"/>
                </a:cubicBezTo>
                <a:close/>
                <a:moveTo>
                  <a:pt x="10835" y="5393"/>
                </a:moveTo>
                <a:cubicBezTo>
                  <a:pt x="10892" y="5392"/>
                  <a:pt x="10973" y="5434"/>
                  <a:pt x="11102" y="5514"/>
                </a:cubicBezTo>
                <a:cubicBezTo>
                  <a:pt x="11267" y="5618"/>
                  <a:pt x="11289" y="5674"/>
                  <a:pt x="11216" y="5818"/>
                </a:cubicBezTo>
                <a:cubicBezTo>
                  <a:pt x="11051" y="6147"/>
                  <a:pt x="10586" y="5864"/>
                  <a:pt x="10717" y="5514"/>
                </a:cubicBezTo>
                <a:cubicBezTo>
                  <a:pt x="10747" y="5432"/>
                  <a:pt x="10778" y="5393"/>
                  <a:pt x="10835" y="5393"/>
                </a:cubicBezTo>
                <a:close/>
                <a:moveTo>
                  <a:pt x="19027" y="5575"/>
                </a:moveTo>
                <a:cubicBezTo>
                  <a:pt x="19256" y="5504"/>
                  <a:pt x="20095" y="6217"/>
                  <a:pt x="20113" y="6499"/>
                </a:cubicBezTo>
                <a:cubicBezTo>
                  <a:pt x="20118" y="6579"/>
                  <a:pt x="20127" y="6701"/>
                  <a:pt x="20132" y="6771"/>
                </a:cubicBezTo>
                <a:cubicBezTo>
                  <a:pt x="20138" y="6840"/>
                  <a:pt x="20180" y="6884"/>
                  <a:pt x="20227" y="6867"/>
                </a:cubicBezTo>
                <a:cubicBezTo>
                  <a:pt x="20347" y="6822"/>
                  <a:pt x="20588" y="7520"/>
                  <a:pt x="20595" y="7931"/>
                </a:cubicBezTo>
                <a:cubicBezTo>
                  <a:pt x="20598" y="8140"/>
                  <a:pt x="20547" y="8323"/>
                  <a:pt x="20461" y="8398"/>
                </a:cubicBezTo>
                <a:cubicBezTo>
                  <a:pt x="20115" y="8704"/>
                  <a:pt x="19513" y="8641"/>
                  <a:pt x="19637" y="8311"/>
                </a:cubicBezTo>
                <a:cubicBezTo>
                  <a:pt x="19657" y="8257"/>
                  <a:pt x="19582" y="8220"/>
                  <a:pt x="19470" y="8228"/>
                </a:cubicBezTo>
                <a:cubicBezTo>
                  <a:pt x="19253" y="8245"/>
                  <a:pt x="18799" y="7761"/>
                  <a:pt x="18785" y="7496"/>
                </a:cubicBezTo>
                <a:cubicBezTo>
                  <a:pt x="18780" y="7409"/>
                  <a:pt x="18760" y="7226"/>
                  <a:pt x="18740" y="7087"/>
                </a:cubicBezTo>
                <a:cubicBezTo>
                  <a:pt x="18720" y="6949"/>
                  <a:pt x="18701" y="6788"/>
                  <a:pt x="18698" y="6732"/>
                </a:cubicBezTo>
                <a:cubicBezTo>
                  <a:pt x="18694" y="6676"/>
                  <a:pt x="18659" y="6664"/>
                  <a:pt x="18616" y="6707"/>
                </a:cubicBezTo>
                <a:cubicBezTo>
                  <a:pt x="18574" y="6750"/>
                  <a:pt x="18518" y="6703"/>
                  <a:pt x="18494" y="6601"/>
                </a:cubicBezTo>
                <a:cubicBezTo>
                  <a:pt x="18441" y="6371"/>
                  <a:pt x="18664" y="5643"/>
                  <a:pt x="18791" y="5629"/>
                </a:cubicBezTo>
                <a:cubicBezTo>
                  <a:pt x="18842" y="5624"/>
                  <a:pt x="18948" y="5600"/>
                  <a:pt x="19027" y="5575"/>
                </a:cubicBezTo>
                <a:close/>
                <a:moveTo>
                  <a:pt x="11294" y="6048"/>
                </a:moveTo>
                <a:cubicBezTo>
                  <a:pt x="11374" y="6054"/>
                  <a:pt x="11444" y="6162"/>
                  <a:pt x="11402" y="6275"/>
                </a:cubicBezTo>
                <a:cubicBezTo>
                  <a:pt x="11378" y="6340"/>
                  <a:pt x="11329" y="6393"/>
                  <a:pt x="11292" y="6393"/>
                </a:cubicBezTo>
                <a:cubicBezTo>
                  <a:pt x="11185" y="6393"/>
                  <a:pt x="11127" y="6164"/>
                  <a:pt x="11212" y="6077"/>
                </a:cubicBezTo>
                <a:cubicBezTo>
                  <a:pt x="11238" y="6051"/>
                  <a:pt x="11267" y="6046"/>
                  <a:pt x="11294" y="6048"/>
                </a:cubicBezTo>
                <a:close/>
                <a:moveTo>
                  <a:pt x="11040" y="6061"/>
                </a:moveTo>
                <a:cubicBezTo>
                  <a:pt x="11062" y="6065"/>
                  <a:pt x="11082" y="6092"/>
                  <a:pt x="11100" y="6141"/>
                </a:cubicBezTo>
                <a:cubicBezTo>
                  <a:pt x="11131" y="6222"/>
                  <a:pt x="11121" y="6347"/>
                  <a:pt x="11079" y="6416"/>
                </a:cubicBezTo>
                <a:cubicBezTo>
                  <a:pt x="11028" y="6500"/>
                  <a:pt x="10984" y="6492"/>
                  <a:pt x="10947" y="6393"/>
                </a:cubicBezTo>
                <a:cubicBezTo>
                  <a:pt x="10917" y="6312"/>
                  <a:pt x="10926" y="6188"/>
                  <a:pt x="10968" y="6119"/>
                </a:cubicBezTo>
                <a:cubicBezTo>
                  <a:pt x="10994" y="6077"/>
                  <a:pt x="11018" y="6057"/>
                  <a:pt x="11040" y="6061"/>
                </a:cubicBezTo>
                <a:close/>
                <a:moveTo>
                  <a:pt x="9340" y="6326"/>
                </a:moveTo>
                <a:cubicBezTo>
                  <a:pt x="9375" y="6327"/>
                  <a:pt x="9413" y="6366"/>
                  <a:pt x="9452" y="6445"/>
                </a:cubicBezTo>
                <a:cubicBezTo>
                  <a:pt x="9518" y="6576"/>
                  <a:pt x="9521" y="6643"/>
                  <a:pt x="9458" y="6707"/>
                </a:cubicBezTo>
                <a:cubicBezTo>
                  <a:pt x="9402" y="6764"/>
                  <a:pt x="9427" y="6862"/>
                  <a:pt x="9534" y="6985"/>
                </a:cubicBezTo>
                <a:cubicBezTo>
                  <a:pt x="9692" y="7168"/>
                  <a:pt x="9712" y="7662"/>
                  <a:pt x="9576" y="8024"/>
                </a:cubicBezTo>
                <a:cubicBezTo>
                  <a:pt x="9515" y="8186"/>
                  <a:pt x="9460" y="8187"/>
                  <a:pt x="9294" y="8027"/>
                </a:cubicBezTo>
                <a:cubicBezTo>
                  <a:pt x="9199" y="7935"/>
                  <a:pt x="9166" y="7728"/>
                  <a:pt x="9166" y="7221"/>
                </a:cubicBezTo>
                <a:cubicBezTo>
                  <a:pt x="9166" y="6663"/>
                  <a:pt x="9237" y="6325"/>
                  <a:pt x="9340" y="6326"/>
                </a:cubicBezTo>
                <a:close/>
                <a:moveTo>
                  <a:pt x="11201" y="6831"/>
                </a:moveTo>
                <a:cubicBezTo>
                  <a:pt x="11238" y="6815"/>
                  <a:pt x="11277" y="6821"/>
                  <a:pt x="11319" y="6847"/>
                </a:cubicBezTo>
                <a:cubicBezTo>
                  <a:pt x="11599" y="7025"/>
                  <a:pt x="11795" y="8539"/>
                  <a:pt x="11582" y="8890"/>
                </a:cubicBezTo>
                <a:cubicBezTo>
                  <a:pt x="11532" y="8973"/>
                  <a:pt x="11515" y="9037"/>
                  <a:pt x="11545" y="9037"/>
                </a:cubicBezTo>
                <a:cubicBezTo>
                  <a:pt x="11576" y="9037"/>
                  <a:pt x="11565" y="9151"/>
                  <a:pt x="11520" y="9290"/>
                </a:cubicBezTo>
                <a:cubicBezTo>
                  <a:pt x="11379" y="9724"/>
                  <a:pt x="11264" y="9600"/>
                  <a:pt x="11025" y="8753"/>
                </a:cubicBezTo>
                <a:cubicBezTo>
                  <a:pt x="10816" y="8012"/>
                  <a:pt x="10941" y="6944"/>
                  <a:pt x="11201" y="6831"/>
                </a:cubicBezTo>
                <a:close/>
                <a:moveTo>
                  <a:pt x="12424" y="7141"/>
                </a:moveTo>
                <a:cubicBezTo>
                  <a:pt x="12468" y="7156"/>
                  <a:pt x="12512" y="7194"/>
                  <a:pt x="12558" y="7257"/>
                </a:cubicBezTo>
                <a:cubicBezTo>
                  <a:pt x="12913" y="7740"/>
                  <a:pt x="13003" y="8927"/>
                  <a:pt x="12740" y="9638"/>
                </a:cubicBezTo>
                <a:cubicBezTo>
                  <a:pt x="12657" y="9863"/>
                  <a:pt x="12581" y="10048"/>
                  <a:pt x="12570" y="10047"/>
                </a:cubicBezTo>
                <a:cubicBezTo>
                  <a:pt x="12455" y="10044"/>
                  <a:pt x="12127" y="9382"/>
                  <a:pt x="12068" y="9037"/>
                </a:cubicBezTo>
                <a:cubicBezTo>
                  <a:pt x="11899" y="8045"/>
                  <a:pt x="12121" y="7043"/>
                  <a:pt x="12424" y="7141"/>
                </a:cubicBezTo>
                <a:close/>
                <a:moveTo>
                  <a:pt x="14630" y="7452"/>
                </a:moveTo>
                <a:cubicBezTo>
                  <a:pt x="14651" y="7460"/>
                  <a:pt x="14670" y="7483"/>
                  <a:pt x="14682" y="7515"/>
                </a:cubicBezTo>
                <a:cubicBezTo>
                  <a:pt x="14707" y="7581"/>
                  <a:pt x="14695" y="7667"/>
                  <a:pt x="14655" y="7707"/>
                </a:cubicBezTo>
                <a:cubicBezTo>
                  <a:pt x="14615" y="7748"/>
                  <a:pt x="14563" y="7731"/>
                  <a:pt x="14539" y="7666"/>
                </a:cubicBezTo>
                <a:cubicBezTo>
                  <a:pt x="14514" y="7600"/>
                  <a:pt x="14526" y="7511"/>
                  <a:pt x="14566" y="7471"/>
                </a:cubicBezTo>
                <a:cubicBezTo>
                  <a:pt x="14586" y="7450"/>
                  <a:pt x="14609" y="7443"/>
                  <a:pt x="14630" y="7452"/>
                </a:cubicBezTo>
                <a:close/>
                <a:moveTo>
                  <a:pt x="16229" y="7468"/>
                </a:moveTo>
                <a:cubicBezTo>
                  <a:pt x="16307" y="7490"/>
                  <a:pt x="16405" y="7606"/>
                  <a:pt x="16516" y="7845"/>
                </a:cubicBezTo>
                <a:cubicBezTo>
                  <a:pt x="16622" y="8076"/>
                  <a:pt x="16709" y="8342"/>
                  <a:pt x="16709" y="8433"/>
                </a:cubicBezTo>
                <a:cubicBezTo>
                  <a:pt x="16709" y="8524"/>
                  <a:pt x="16627" y="8768"/>
                  <a:pt x="16527" y="8973"/>
                </a:cubicBezTo>
                <a:lnTo>
                  <a:pt x="16345" y="9347"/>
                </a:lnTo>
                <a:lnTo>
                  <a:pt x="16186" y="8772"/>
                </a:lnTo>
                <a:cubicBezTo>
                  <a:pt x="15997" y="8084"/>
                  <a:pt x="16018" y="7564"/>
                  <a:pt x="16157" y="7477"/>
                </a:cubicBezTo>
                <a:cubicBezTo>
                  <a:pt x="16178" y="7464"/>
                  <a:pt x="16203" y="7460"/>
                  <a:pt x="16229" y="7468"/>
                </a:cubicBezTo>
                <a:close/>
                <a:moveTo>
                  <a:pt x="13747" y="7477"/>
                </a:moveTo>
                <a:cubicBezTo>
                  <a:pt x="13775" y="7471"/>
                  <a:pt x="13802" y="7473"/>
                  <a:pt x="13830" y="7483"/>
                </a:cubicBezTo>
                <a:cubicBezTo>
                  <a:pt x="13998" y="7547"/>
                  <a:pt x="14167" y="7903"/>
                  <a:pt x="14270" y="8446"/>
                </a:cubicBezTo>
                <a:cubicBezTo>
                  <a:pt x="14395" y="9109"/>
                  <a:pt x="14368" y="9596"/>
                  <a:pt x="14181" y="10204"/>
                </a:cubicBezTo>
                <a:cubicBezTo>
                  <a:pt x="14018" y="10730"/>
                  <a:pt x="13928" y="10774"/>
                  <a:pt x="13681" y="10453"/>
                </a:cubicBezTo>
                <a:cubicBezTo>
                  <a:pt x="13468" y="10177"/>
                  <a:pt x="13192" y="9133"/>
                  <a:pt x="13274" y="8912"/>
                </a:cubicBezTo>
                <a:cubicBezTo>
                  <a:pt x="13308" y="8822"/>
                  <a:pt x="13322" y="8676"/>
                  <a:pt x="13302" y="8590"/>
                </a:cubicBezTo>
                <a:cubicBezTo>
                  <a:pt x="13249" y="8362"/>
                  <a:pt x="13477" y="7683"/>
                  <a:pt x="13664" y="7519"/>
                </a:cubicBezTo>
                <a:cubicBezTo>
                  <a:pt x="13690" y="7495"/>
                  <a:pt x="13719" y="7483"/>
                  <a:pt x="13747" y="7477"/>
                </a:cubicBezTo>
                <a:close/>
                <a:moveTo>
                  <a:pt x="18349" y="7704"/>
                </a:moveTo>
                <a:cubicBezTo>
                  <a:pt x="18389" y="7726"/>
                  <a:pt x="18447" y="7831"/>
                  <a:pt x="18554" y="8040"/>
                </a:cubicBezTo>
                <a:cubicBezTo>
                  <a:pt x="19039" y="8982"/>
                  <a:pt x="19039" y="8987"/>
                  <a:pt x="18812" y="9478"/>
                </a:cubicBezTo>
                <a:cubicBezTo>
                  <a:pt x="18590" y="9958"/>
                  <a:pt x="18525" y="10005"/>
                  <a:pt x="18401" y="9760"/>
                </a:cubicBezTo>
                <a:cubicBezTo>
                  <a:pt x="18153" y="9266"/>
                  <a:pt x="18081" y="8382"/>
                  <a:pt x="18246" y="7870"/>
                </a:cubicBezTo>
                <a:cubicBezTo>
                  <a:pt x="18287" y="7744"/>
                  <a:pt x="18310" y="7682"/>
                  <a:pt x="18349" y="7704"/>
                </a:cubicBezTo>
                <a:close/>
                <a:moveTo>
                  <a:pt x="15276" y="7973"/>
                </a:moveTo>
                <a:cubicBezTo>
                  <a:pt x="15385" y="7937"/>
                  <a:pt x="15502" y="7995"/>
                  <a:pt x="15633" y="8148"/>
                </a:cubicBezTo>
                <a:cubicBezTo>
                  <a:pt x="15858" y="8413"/>
                  <a:pt x="16097" y="9307"/>
                  <a:pt x="16097" y="9884"/>
                </a:cubicBezTo>
                <a:cubicBezTo>
                  <a:pt x="16097" y="10210"/>
                  <a:pt x="15919" y="10861"/>
                  <a:pt x="15733" y="11211"/>
                </a:cubicBezTo>
                <a:cubicBezTo>
                  <a:pt x="15589" y="11482"/>
                  <a:pt x="15586" y="11481"/>
                  <a:pt x="15271" y="11137"/>
                </a:cubicBezTo>
                <a:cubicBezTo>
                  <a:pt x="14780" y="10603"/>
                  <a:pt x="14636" y="9230"/>
                  <a:pt x="14980" y="8363"/>
                </a:cubicBezTo>
                <a:cubicBezTo>
                  <a:pt x="15070" y="8137"/>
                  <a:pt x="15168" y="8008"/>
                  <a:pt x="15276" y="7973"/>
                </a:cubicBezTo>
                <a:close/>
                <a:moveTo>
                  <a:pt x="14552" y="8209"/>
                </a:moveTo>
                <a:cubicBezTo>
                  <a:pt x="14573" y="8217"/>
                  <a:pt x="14592" y="8237"/>
                  <a:pt x="14605" y="8270"/>
                </a:cubicBezTo>
                <a:cubicBezTo>
                  <a:pt x="14629" y="8336"/>
                  <a:pt x="14619" y="8424"/>
                  <a:pt x="14579" y="8465"/>
                </a:cubicBezTo>
                <a:cubicBezTo>
                  <a:pt x="14540" y="8505"/>
                  <a:pt x="14488" y="8486"/>
                  <a:pt x="14463" y="8420"/>
                </a:cubicBezTo>
                <a:cubicBezTo>
                  <a:pt x="14439" y="8354"/>
                  <a:pt x="14449" y="8269"/>
                  <a:pt x="14488" y="8228"/>
                </a:cubicBezTo>
                <a:cubicBezTo>
                  <a:pt x="14508" y="8208"/>
                  <a:pt x="14531" y="8201"/>
                  <a:pt x="14552" y="8209"/>
                </a:cubicBezTo>
                <a:close/>
                <a:moveTo>
                  <a:pt x="17296" y="8452"/>
                </a:moveTo>
                <a:cubicBezTo>
                  <a:pt x="17400" y="8456"/>
                  <a:pt x="17508" y="8538"/>
                  <a:pt x="17627" y="8692"/>
                </a:cubicBezTo>
                <a:cubicBezTo>
                  <a:pt x="17920" y="9071"/>
                  <a:pt x="18226" y="10177"/>
                  <a:pt x="18194" y="10744"/>
                </a:cubicBezTo>
                <a:cubicBezTo>
                  <a:pt x="18182" y="10963"/>
                  <a:pt x="18061" y="11406"/>
                  <a:pt x="17923" y="11729"/>
                </a:cubicBezTo>
                <a:cubicBezTo>
                  <a:pt x="17785" y="12051"/>
                  <a:pt x="17616" y="12314"/>
                  <a:pt x="17549" y="12314"/>
                </a:cubicBezTo>
                <a:cubicBezTo>
                  <a:pt x="17306" y="12314"/>
                  <a:pt x="16852" y="11665"/>
                  <a:pt x="16709" y="11115"/>
                </a:cubicBezTo>
                <a:cubicBezTo>
                  <a:pt x="16510" y="10346"/>
                  <a:pt x="16530" y="9699"/>
                  <a:pt x="16777" y="9098"/>
                </a:cubicBezTo>
                <a:cubicBezTo>
                  <a:pt x="16921" y="8748"/>
                  <a:pt x="17056" y="8540"/>
                  <a:pt x="17193" y="8474"/>
                </a:cubicBezTo>
                <a:cubicBezTo>
                  <a:pt x="17227" y="8458"/>
                  <a:pt x="17261" y="8451"/>
                  <a:pt x="17296" y="8452"/>
                </a:cubicBezTo>
                <a:close/>
                <a:moveTo>
                  <a:pt x="19627" y="9117"/>
                </a:moveTo>
                <a:cubicBezTo>
                  <a:pt x="19678" y="9108"/>
                  <a:pt x="19730" y="9113"/>
                  <a:pt x="19778" y="9133"/>
                </a:cubicBezTo>
                <a:cubicBezTo>
                  <a:pt x="20135" y="9283"/>
                  <a:pt x="20430" y="9798"/>
                  <a:pt x="20618" y="10591"/>
                </a:cubicBezTo>
                <a:cubicBezTo>
                  <a:pt x="20844" y="11544"/>
                  <a:pt x="20838" y="11961"/>
                  <a:pt x="20585" y="12410"/>
                </a:cubicBezTo>
                <a:cubicBezTo>
                  <a:pt x="20479" y="12599"/>
                  <a:pt x="20329" y="12910"/>
                  <a:pt x="20256" y="13100"/>
                </a:cubicBezTo>
                <a:cubicBezTo>
                  <a:pt x="20119" y="13457"/>
                  <a:pt x="20088" y="13472"/>
                  <a:pt x="19757" y="13337"/>
                </a:cubicBezTo>
                <a:cubicBezTo>
                  <a:pt x="19211" y="13114"/>
                  <a:pt x="18659" y="11658"/>
                  <a:pt x="18763" y="10715"/>
                </a:cubicBezTo>
                <a:cubicBezTo>
                  <a:pt x="18853" y="9907"/>
                  <a:pt x="19266" y="9178"/>
                  <a:pt x="19627" y="9117"/>
                </a:cubicBezTo>
                <a:close/>
                <a:moveTo>
                  <a:pt x="10223" y="9373"/>
                </a:moveTo>
                <a:cubicBezTo>
                  <a:pt x="10487" y="9335"/>
                  <a:pt x="10475" y="9893"/>
                  <a:pt x="10173" y="10770"/>
                </a:cubicBezTo>
                <a:cubicBezTo>
                  <a:pt x="10071" y="11064"/>
                  <a:pt x="9963" y="11307"/>
                  <a:pt x="9933" y="11307"/>
                </a:cubicBezTo>
                <a:cubicBezTo>
                  <a:pt x="9813" y="11307"/>
                  <a:pt x="9536" y="10906"/>
                  <a:pt x="9536" y="10731"/>
                </a:cubicBezTo>
                <a:cubicBezTo>
                  <a:pt x="9536" y="10423"/>
                  <a:pt x="9912" y="9536"/>
                  <a:pt x="10091" y="9424"/>
                </a:cubicBezTo>
                <a:cubicBezTo>
                  <a:pt x="10140" y="9393"/>
                  <a:pt x="10185" y="9378"/>
                  <a:pt x="10223" y="9373"/>
                </a:cubicBezTo>
                <a:close/>
                <a:moveTo>
                  <a:pt x="11100" y="9900"/>
                </a:moveTo>
                <a:cubicBezTo>
                  <a:pt x="11153" y="9877"/>
                  <a:pt x="11208" y="9888"/>
                  <a:pt x="11272" y="9929"/>
                </a:cubicBezTo>
                <a:cubicBezTo>
                  <a:pt x="11472" y="10055"/>
                  <a:pt x="11487" y="10266"/>
                  <a:pt x="11334" y="10869"/>
                </a:cubicBezTo>
                <a:cubicBezTo>
                  <a:pt x="11274" y="11109"/>
                  <a:pt x="11243" y="11307"/>
                  <a:pt x="11267" y="11307"/>
                </a:cubicBezTo>
                <a:cubicBezTo>
                  <a:pt x="11291" y="11307"/>
                  <a:pt x="11270" y="11389"/>
                  <a:pt x="11220" y="11489"/>
                </a:cubicBezTo>
                <a:cubicBezTo>
                  <a:pt x="11170" y="11589"/>
                  <a:pt x="11070" y="11636"/>
                  <a:pt x="10999" y="11594"/>
                </a:cubicBezTo>
                <a:cubicBezTo>
                  <a:pt x="10929" y="11553"/>
                  <a:pt x="10896" y="11562"/>
                  <a:pt x="10926" y="11617"/>
                </a:cubicBezTo>
                <a:cubicBezTo>
                  <a:pt x="10956" y="11672"/>
                  <a:pt x="10947" y="11818"/>
                  <a:pt x="10906" y="11943"/>
                </a:cubicBezTo>
                <a:cubicBezTo>
                  <a:pt x="10866" y="12068"/>
                  <a:pt x="10763" y="12165"/>
                  <a:pt x="10676" y="12154"/>
                </a:cubicBezTo>
                <a:cubicBezTo>
                  <a:pt x="10480" y="12129"/>
                  <a:pt x="10454" y="12066"/>
                  <a:pt x="10490" y="11678"/>
                </a:cubicBezTo>
                <a:cubicBezTo>
                  <a:pt x="10546" y="11079"/>
                  <a:pt x="10575" y="10962"/>
                  <a:pt x="10705" y="10747"/>
                </a:cubicBezTo>
                <a:cubicBezTo>
                  <a:pt x="10777" y="10628"/>
                  <a:pt x="10818" y="10484"/>
                  <a:pt x="10798" y="10431"/>
                </a:cubicBezTo>
                <a:cubicBezTo>
                  <a:pt x="10778" y="10377"/>
                  <a:pt x="10838" y="10220"/>
                  <a:pt x="10932" y="10079"/>
                </a:cubicBezTo>
                <a:cubicBezTo>
                  <a:pt x="10995" y="9982"/>
                  <a:pt x="11047" y="9923"/>
                  <a:pt x="11100" y="9900"/>
                </a:cubicBezTo>
                <a:close/>
                <a:moveTo>
                  <a:pt x="12388" y="10402"/>
                </a:moveTo>
                <a:cubicBezTo>
                  <a:pt x="12438" y="10414"/>
                  <a:pt x="12482" y="10447"/>
                  <a:pt x="12523" y="10508"/>
                </a:cubicBezTo>
                <a:cubicBezTo>
                  <a:pt x="12777" y="10887"/>
                  <a:pt x="12528" y="12100"/>
                  <a:pt x="12076" y="12688"/>
                </a:cubicBezTo>
                <a:cubicBezTo>
                  <a:pt x="11879" y="12943"/>
                  <a:pt x="11631" y="13026"/>
                  <a:pt x="11574" y="12851"/>
                </a:cubicBezTo>
                <a:cubicBezTo>
                  <a:pt x="11558" y="12799"/>
                  <a:pt x="11539" y="12527"/>
                  <a:pt x="11532" y="12250"/>
                </a:cubicBezTo>
                <a:cubicBezTo>
                  <a:pt x="11510" y="11359"/>
                  <a:pt x="12037" y="10322"/>
                  <a:pt x="12388" y="10402"/>
                </a:cubicBezTo>
                <a:close/>
                <a:moveTo>
                  <a:pt x="13332" y="10476"/>
                </a:moveTo>
                <a:cubicBezTo>
                  <a:pt x="13354" y="10484"/>
                  <a:pt x="13372" y="10507"/>
                  <a:pt x="13385" y="10540"/>
                </a:cubicBezTo>
                <a:cubicBezTo>
                  <a:pt x="13409" y="10605"/>
                  <a:pt x="13397" y="10691"/>
                  <a:pt x="13358" y="10731"/>
                </a:cubicBezTo>
                <a:cubicBezTo>
                  <a:pt x="13318" y="10772"/>
                  <a:pt x="13266" y="10755"/>
                  <a:pt x="13241" y="10690"/>
                </a:cubicBezTo>
                <a:cubicBezTo>
                  <a:pt x="13217" y="10624"/>
                  <a:pt x="13229" y="10535"/>
                  <a:pt x="13269" y="10495"/>
                </a:cubicBezTo>
                <a:cubicBezTo>
                  <a:pt x="13288" y="10474"/>
                  <a:pt x="13311" y="10467"/>
                  <a:pt x="13332" y="10476"/>
                </a:cubicBezTo>
                <a:close/>
                <a:moveTo>
                  <a:pt x="12874" y="10600"/>
                </a:moveTo>
                <a:cubicBezTo>
                  <a:pt x="12895" y="10609"/>
                  <a:pt x="12914" y="10631"/>
                  <a:pt x="12926" y="10664"/>
                </a:cubicBezTo>
                <a:cubicBezTo>
                  <a:pt x="12950" y="10730"/>
                  <a:pt x="12940" y="10815"/>
                  <a:pt x="12901" y="10856"/>
                </a:cubicBezTo>
                <a:cubicBezTo>
                  <a:pt x="12861" y="10897"/>
                  <a:pt x="12809" y="10880"/>
                  <a:pt x="12785" y="10814"/>
                </a:cubicBezTo>
                <a:cubicBezTo>
                  <a:pt x="12760" y="10749"/>
                  <a:pt x="12770" y="10663"/>
                  <a:pt x="12810" y="10623"/>
                </a:cubicBezTo>
                <a:cubicBezTo>
                  <a:pt x="12830" y="10602"/>
                  <a:pt x="12852" y="10592"/>
                  <a:pt x="12874" y="10600"/>
                </a:cubicBezTo>
                <a:close/>
                <a:moveTo>
                  <a:pt x="16306" y="10632"/>
                </a:moveTo>
                <a:lnTo>
                  <a:pt x="16494" y="11313"/>
                </a:lnTo>
                <a:cubicBezTo>
                  <a:pt x="16598" y="11689"/>
                  <a:pt x="16668" y="12099"/>
                  <a:pt x="16649" y="12221"/>
                </a:cubicBezTo>
                <a:cubicBezTo>
                  <a:pt x="16630" y="12343"/>
                  <a:pt x="16481" y="12615"/>
                  <a:pt x="16318" y="12828"/>
                </a:cubicBezTo>
                <a:cubicBezTo>
                  <a:pt x="16066" y="13158"/>
                  <a:pt x="16014" y="13185"/>
                  <a:pt x="15973" y="13011"/>
                </a:cubicBezTo>
                <a:cubicBezTo>
                  <a:pt x="15947" y="12898"/>
                  <a:pt x="15948" y="12775"/>
                  <a:pt x="15973" y="12732"/>
                </a:cubicBezTo>
                <a:cubicBezTo>
                  <a:pt x="15999" y="12690"/>
                  <a:pt x="15983" y="12576"/>
                  <a:pt x="15937" y="12483"/>
                </a:cubicBezTo>
                <a:cubicBezTo>
                  <a:pt x="15874" y="12358"/>
                  <a:pt x="15876" y="12264"/>
                  <a:pt x="15946" y="12125"/>
                </a:cubicBezTo>
                <a:cubicBezTo>
                  <a:pt x="15998" y="12022"/>
                  <a:pt x="16023" y="11790"/>
                  <a:pt x="16002" y="11610"/>
                </a:cubicBezTo>
                <a:cubicBezTo>
                  <a:pt x="15977" y="11388"/>
                  <a:pt x="16018" y="11181"/>
                  <a:pt x="16134" y="10958"/>
                </a:cubicBezTo>
                <a:lnTo>
                  <a:pt x="16306" y="10632"/>
                </a:lnTo>
                <a:close/>
                <a:moveTo>
                  <a:pt x="13770" y="11000"/>
                </a:moveTo>
                <a:cubicBezTo>
                  <a:pt x="13922" y="11079"/>
                  <a:pt x="14037" y="11399"/>
                  <a:pt x="14037" y="11809"/>
                </a:cubicBezTo>
                <a:cubicBezTo>
                  <a:pt x="14037" y="12409"/>
                  <a:pt x="13872" y="12955"/>
                  <a:pt x="13538" y="13439"/>
                </a:cubicBezTo>
                <a:cubicBezTo>
                  <a:pt x="13096" y="14080"/>
                  <a:pt x="12740" y="13913"/>
                  <a:pt x="12740" y="13062"/>
                </a:cubicBezTo>
                <a:cubicBezTo>
                  <a:pt x="12740" y="12162"/>
                  <a:pt x="13105" y="11303"/>
                  <a:pt x="13611" y="11006"/>
                </a:cubicBezTo>
                <a:cubicBezTo>
                  <a:pt x="13667" y="10974"/>
                  <a:pt x="13720" y="10973"/>
                  <a:pt x="13770" y="11000"/>
                </a:cubicBezTo>
                <a:close/>
                <a:moveTo>
                  <a:pt x="18454" y="11390"/>
                </a:moveTo>
                <a:lnTo>
                  <a:pt x="18647" y="12109"/>
                </a:lnTo>
                <a:cubicBezTo>
                  <a:pt x="18954" y="13254"/>
                  <a:pt x="18943" y="13434"/>
                  <a:pt x="18523" y="13906"/>
                </a:cubicBezTo>
                <a:cubicBezTo>
                  <a:pt x="18006" y="14488"/>
                  <a:pt x="18006" y="14482"/>
                  <a:pt x="17958" y="14273"/>
                </a:cubicBezTo>
                <a:cubicBezTo>
                  <a:pt x="17933" y="14166"/>
                  <a:pt x="17934" y="13811"/>
                  <a:pt x="17958" y="13480"/>
                </a:cubicBezTo>
                <a:cubicBezTo>
                  <a:pt x="17982" y="13150"/>
                  <a:pt x="18011" y="12696"/>
                  <a:pt x="18024" y="12470"/>
                </a:cubicBezTo>
                <a:cubicBezTo>
                  <a:pt x="18037" y="12232"/>
                  <a:pt x="18133" y="11916"/>
                  <a:pt x="18250" y="11722"/>
                </a:cubicBezTo>
                <a:lnTo>
                  <a:pt x="18454" y="11390"/>
                </a:lnTo>
                <a:close/>
                <a:moveTo>
                  <a:pt x="15187" y="11764"/>
                </a:moveTo>
                <a:cubicBezTo>
                  <a:pt x="15324" y="11733"/>
                  <a:pt x="15439" y="11814"/>
                  <a:pt x="15546" y="12010"/>
                </a:cubicBezTo>
                <a:cubicBezTo>
                  <a:pt x="15976" y="12804"/>
                  <a:pt x="15550" y="14338"/>
                  <a:pt x="14761" y="14833"/>
                </a:cubicBezTo>
                <a:cubicBezTo>
                  <a:pt x="14511" y="14990"/>
                  <a:pt x="14550" y="15010"/>
                  <a:pt x="14357" y="14670"/>
                </a:cubicBezTo>
                <a:cubicBezTo>
                  <a:pt x="14022" y="14081"/>
                  <a:pt x="14187" y="12905"/>
                  <a:pt x="14701" y="12205"/>
                </a:cubicBezTo>
                <a:cubicBezTo>
                  <a:pt x="14895" y="11941"/>
                  <a:pt x="15051" y="11795"/>
                  <a:pt x="15187" y="11764"/>
                </a:cubicBezTo>
                <a:close/>
                <a:moveTo>
                  <a:pt x="10066" y="12090"/>
                </a:moveTo>
                <a:cubicBezTo>
                  <a:pt x="10101" y="12085"/>
                  <a:pt x="10131" y="12114"/>
                  <a:pt x="10169" y="12176"/>
                </a:cubicBezTo>
                <a:cubicBezTo>
                  <a:pt x="10243" y="12301"/>
                  <a:pt x="10222" y="12380"/>
                  <a:pt x="10080" y="12573"/>
                </a:cubicBezTo>
                <a:cubicBezTo>
                  <a:pt x="9884" y="12837"/>
                  <a:pt x="9650" y="12893"/>
                  <a:pt x="9574" y="12691"/>
                </a:cubicBezTo>
                <a:cubicBezTo>
                  <a:pt x="9548" y="12621"/>
                  <a:pt x="9589" y="12528"/>
                  <a:pt x="9665" y="12483"/>
                </a:cubicBezTo>
                <a:cubicBezTo>
                  <a:pt x="9741" y="12438"/>
                  <a:pt x="9864" y="12314"/>
                  <a:pt x="9938" y="12208"/>
                </a:cubicBezTo>
                <a:cubicBezTo>
                  <a:pt x="9992" y="12132"/>
                  <a:pt x="10032" y="12095"/>
                  <a:pt x="10066" y="12090"/>
                </a:cubicBezTo>
                <a:close/>
                <a:moveTo>
                  <a:pt x="17089" y="12716"/>
                </a:moveTo>
                <a:cubicBezTo>
                  <a:pt x="17268" y="12678"/>
                  <a:pt x="17413" y="12762"/>
                  <a:pt x="17484" y="12972"/>
                </a:cubicBezTo>
                <a:cubicBezTo>
                  <a:pt x="17537" y="13131"/>
                  <a:pt x="17573" y="13306"/>
                  <a:pt x="17563" y="13365"/>
                </a:cubicBezTo>
                <a:cubicBezTo>
                  <a:pt x="17553" y="13425"/>
                  <a:pt x="17577" y="13547"/>
                  <a:pt x="17621" y="13634"/>
                </a:cubicBezTo>
                <a:cubicBezTo>
                  <a:pt x="17793" y="13975"/>
                  <a:pt x="17518" y="15386"/>
                  <a:pt x="17275" y="15408"/>
                </a:cubicBezTo>
                <a:cubicBezTo>
                  <a:pt x="17084" y="15425"/>
                  <a:pt x="16868" y="15627"/>
                  <a:pt x="16847" y="15808"/>
                </a:cubicBezTo>
                <a:cubicBezTo>
                  <a:pt x="16813" y="16097"/>
                  <a:pt x="16488" y="16103"/>
                  <a:pt x="16396" y="15817"/>
                </a:cubicBezTo>
                <a:cubicBezTo>
                  <a:pt x="16354" y="15688"/>
                  <a:pt x="16286" y="15618"/>
                  <a:pt x="16244" y="15661"/>
                </a:cubicBezTo>
                <a:cubicBezTo>
                  <a:pt x="16066" y="15842"/>
                  <a:pt x="15955" y="15446"/>
                  <a:pt x="15989" y="14750"/>
                </a:cubicBezTo>
                <a:cubicBezTo>
                  <a:pt x="16031" y="13889"/>
                  <a:pt x="16091" y="13703"/>
                  <a:pt x="16488" y="13183"/>
                </a:cubicBezTo>
                <a:cubicBezTo>
                  <a:pt x="16695" y="12913"/>
                  <a:pt x="16909" y="12755"/>
                  <a:pt x="17089" y="12716"/>
                </a:cubicBezTo>
                <a:close/>
                <a:moveTo>
                  <a:pt x="19414" y="13794"/>
                </a:moveTo>
                <a:cubicBezTo>
                  <a:pt x="19721" y="13786"/>
                  <a:pt x="19800" y="13838"/>
                  <a:pt x="19954" y="14152"/>
                </a:cubicBezTo>
                <a:cubicBezTo>
                  <a:pt x="20168" y="14587"/>
                  <a:pt x="20265" y="15456"/>
                  <a:pt x="20171" y="16083"/>
                </a:cubicBezTo>
                <a:cubicBezTo>
                  <a:pt x="20119" y="16431"/>
                  <a:pt x="19993" y="16663"/>
                  <a:pt x="19615" y="17128"/>
                </a:cubicBezTo>
                <a:cubicBezTo>
                  <a:pt x="18985" y="17903"/>
                  <a:pt x="18656" y="17949"/>
                  <a:pt x="18266" y="17304"/>
                </a:cubicBezTo>
                <a:cubicBezTo>
                  <a:pt x="18040" y="16931"/>
                  <a:pt x="18006" y="16791"/>
                  <a:pt x="18006" y="16246"/>
                </a:cubicBezTo>
                <a:cubicBezTo>
                  <a:pt x="18006" y="15309"/>
                  <a:pt x="18165" y="14815"/>
                  <a:pt x="18641" y="14273"/>
                </a:cubicBezTo>
                <a:cubicBezTo>
                  <a:pt x="18971" y="13899"/>
                  <a:pt x="19130" y="13801"/>
                  <a:pt x="19414" y="13794"/>
                </a:cubicBezTo>
                <a:close/>
                <a:moveTo>
                  <a:pt x="13956" y="15165"/>
                </a:moveTo>
                <a:cubicBezTo>
                  <a:pt x="14021" y="15213"/>
                  <a:pt x="14122" y="15238"/>
                  <a:pt x="14179" y="15223"/>
                </a:cubicBezTo>
                <a:cubicBezTo>
                  <a:pt x="14235" y="15207"/>
                  <a:pt x="14334" y="15227"/>
                  <a:pt x="14397" y="15267"/>
                </a:cubicBezTo>
                <a:cubicBezTo>
                  <a:pt x="14488" y="15325"/>
                  <a:pt x="14493" y="15379"/>
                  <a:pt x="14423" y="15520"/>
                </a:cubicBezTo>
                <a:cubicBezTo>
                  <a:pt x="14358" y="15648"/>
                  <a:pt x="14356" y="15771"/>
                  <a:pt x="14413" y="15945"/>
                </a:cubicBezTo>
                <a:cubicBezTo>
                  <a:pt x="14474" y="16135"/>
                  <a:pt x="14459" y="16234"/>
                  <a:pt x="14353" y="16393"/>
                </a:cubicBezTo>
                <a:cubicBezTo>
                  <a:pt x="14277" y="16505"/>
                  <a:pt x="14198" y="16568"/>
                  <a:pt x="14175" y="16530"/>
                </a:cubicBezTo>
                <a:cubicBezTo>
                  <a:pt x="14152" y="16492"/>
                  <a:pt x="14008" y="16574"/>
                  <a:pt x="13855" y="16715"/>
                </a:cubicBezTo>
                <a:cubicBezTo>
                  <a:pt x="13818" y="16750"/>
                  <a:pt x="13806" y="16750"/>
                  <a:pt x="13770" y="16779"/>
                </a:cubicBezTo>
                <a:cubicBezTo>
                  <a:pt x="13776" y="16803"/>
                  <a:pt x="13806" y="16849"/>
                  <a:pt x="13807" y="16866"/>
                </a:cubicBezTo>
                <a:cubicBezTo>
                  <a:pt x="13810" y="17015"/>
                  <a:pt x="13437" y="17353"/>
                  <a:pt x="13394" y="17240"/>
                </a:cubicBezTo>
                <a:cubicBezTo>
                  <a:pt x="13371" y="17178"/>
                  <a:pt x="13289" y="17152"/>
                  <a:pt x="13212" y="17185"/>
                </a:cubicBezTo>
                <a:cubicBezTo>
                  <a:pt x="13136" y="17218"/>
                  <a:pt x="13029" y="17153"/>
                  <a:pt x="12974" y="17045"/>
                </a:cubicBezTo>
                <a:cubicBezTo>
                  <a:pt x="12920" y="16936"/>
                  <a:pt x="12901" y="16850"/>
                  <a:pt x="12936" y="16850"/>
                </a:cubicBezTo>
                <a:cubicBezTo>
                  <a:pt x="12970" y="16850"/>
                  <a:pt x="12935" y="16772"/>
                  <a:pt x="12856" y="16677"/>
                </a:cubicBezTo>
                <a:cubicBezTo>
                  <a:pt x="12719" y="16511"/>
                  <a:pt x="12722" y="16491"/>
                  <a:pt x="12930" y="16172"/>
                </a:cubicBezTo>
                <a:cubicBezTo>
                  <a:pt x="13025" y="16027"/>
                  <a:pt x="13075" y="15962"/>
                  <a:pt x="13125" y="15935"/>
                </a:cubicBezTo>
                <a:cubicBezTo>
                  <a:pt x="13104" y="15863"/>
                  <a:pt x="13091" y="15797"/>
                  <a:pt x="13100" y="15756"/>
                </a:cubicBezTo>
                <a:cubicBezTo>
                  <a:pt x="13155" y="15520"/>
                  <a:pt x="13816" y="15062"/>
                  <a:pt x="13956" y="15165"/>
                </a:cubicBezTo>
                <a:close/>
                <a:moveTo>
                  <a:pt x="15240" y="15766"/>
                </a:moveTo>
                <a:cubicBezTo>
                  <a:pt x="15261" y="15774"/>
                  <a:pt x="15280" y="15797"/>
                  <a:pt x="15292" y="15830"/>
                </a:cubicBezTo>
                <a:cubicBezTo>
                  <a:pt x="15295" y="15840"/>
                  <a:pt x="15292" y="15852"/>
                  <a:pt x="15294" y="15862"/>
                </a:cubicBezTo>
                <a:cubicBezTo>
                  <a:pt x="15300" y="15832"/>
                  <a:pt x="15311" y="15803"/>
                  <a:pt x="15329" y="15785"/>
                </a:cubicBezTo>
                <a:cubicBezTo>
                  <a:pt x="15368" y="15745"/>
                  <a:pt x="15420" y="15764"/>
                  <a:pt x="15445" y="15830"/>
                </a:cubicBezTo>
                <a:cubicBezTo>
                  <a:pt x="15469" y="15896"/>
                  <a:pt x="15457" y="15981"/>
                  <a:pt x="15418" y="16022"/>
                </a:cubicBezTo>
                <a:cubicBezTo>
                  <a:pt x="15378" y="16062"/>
                  <a:pt x="15326" y="16046"/>
                  <a:pt x="15302" y="15980"/>
                </a:cubicBezTo>
                <a:cubicBezTo>
                  <a:pt x="15298" y="15971"/>
                  <a:pt x="15302" y="15959"/>
                  <a:pt x="15300" y="15948"/>
                </a:cubicBezTo>
                <a:cubicBezTo>
                  <a:pt x="15294" y="15978"/>
                  <a:pt x="15284" y="16004"/>
                  <a:pt x="15267" y="16022"/>
                </a:cubicBezTo>
                <a:cubicBezTo>
                  <a:pt x="15227" y="16062"/>
                  <a:pt x="15173" y="16046"/>
                  <a:pt x="15149" y="15980"/>
                </a:cubicBezTo>
                <a:cubicBezTo>
                  <a:pt x="15124" y="15915"/>
                  <a:pt x="15136" y="15826"/>
                  <a:pt x="15176" y="15785"/>
                </a:cubicBezTo>
                <a:cubicBezTo>
                  <a:pt x="15196" y="15765"/>
                  <a:pt x="15218" y="15758"/>
                  <a:pt x="15240" y="15766"/>
                </a:cubicBezTo>
                <a:close/>
                <a:moveTo>
                  <a:pt x="15830" y="16393"/>
                </a:moveTo>
                <a:cubicBezTo>
                  <a:pt x="16217" y="16423"/>
                  <a:pt x="16513" y="16722"/>
                  <a:pt x="16448" y="17262"/>
                </a:cubicBezTo>
                <a:cubicBezTo>
                  <a:pt x="16381" y="17816"/>
                  <a:pt x="16165" y="18231"/>
                  <a:pt x="15805" y="18496"/>
                </a:cubicBezTo>
                <a:cubicBezTo>
                  <a:pt x="15440" y="18765"/>
                  <a:pt x="15141" y="18808"/>
                  <a:pt x="15065" y="18605"/>
                </a:cubicBezTo>
                <a:cubicBezTo>
                  <a:pt x="15032" y="18516"/>
                  <a:pt x="14986" y="18517"/>
                  <a:pt x="14924" y="18602"/>
                </a:cubicBezTo>
                <a:cubicBezTo>
                  <a:pt x="14792" y="18783"/>
                  <a:pt x="14387" y="18053"/>
                  <a:pt x="14455" y="17758"/>
                </a:cubicBezTo>
                <a:cubicBezTo>
                  <a:pt x="14483" y="17638"/>
                  <a:pt x="14506" y="17514"/>
                  <a:pt x="14506" y="17479"/>
                </a:cubicBezTo>
                <a:cubicBezTo>
                  <a:pt x="14506" y="17445"/>
                  <a:pt x="14580" y="17284"/>
                  <a:pt x="14672" y="17121"/>
                </a:cubicBezTo>
                <a:cubicBezTo>
                  <a:pt x="14967" y="16599"/>
                  <a:pt x="15443" y="16362"/>
                  <a:pt x="15830" y="16393"/>
                </a:cubicBezTo>
                <a:close/>
                <a:moveTo>
                  <a:pt x="17648" y="17844"/>
                </a:moveTo>
                <a:cubicBezTo>
                  <a:pt x="17712" y="17832"/>
                  <a:pt x="17763" y="17843"/>
                  <a:pt x="17795" y="17873"/>
                </a:cubicBezTo>
                <a:cubicBezTo>
                  <a:pt x="17861" y="17933"/>
                  <a:pt x="17995" y="17972"/>
                  <a:pt x="18094" y="17959"/>
                </a:cubicBezTo>
                <a:cubicBezTo>
                  <a:pt x="18192" y="17946"/>
                  <a:pt x="18363" y="18036"/>
                  <a:pt x="18475" y="18157"/>
                </a:cubicBezTo>
                <a:cubicBezTo>
                  <a:pt x="18642" y="18339"/>
                  <a:pt x="18674" y="18447"/>
                  <a:pt x="18645" y="18777"/>
                </a:cubicBezTo>
                <a:cubicBezTo>
                  <a:pt x="18626" y="18998"/>
                  <a:pt x="18599" y="19366"/>
                  <a:pt x="18585" y="19596"/>
                </a:cubicBezTo>
                <a:cubicBezTo>
                  <a:pt x="18558" y="20065"/>
                  <a:pt x="18457" y="20281"/>
                  <a:pt x="18256" y="20309"/>
                </a:cubicBezTo>
                <a:cubicBezTo>
                  <a:pt x="18181" y="20319"/>
                  <a:pt x="18046" y="20396"/>
                  <a:pt x="17954" y="20478"/>
                </a:cubicBezTo>
                <a:cubicBezTo>
                  <a:pt x="17776" y="20638"/>
                  <a:pt x="17734" y="20640"/>
                  <a:pt x="17319" y="20513"/>
                </a:cubicBezTo>
                <a:cubicBezTo>
                  <a:pt x="17169" y="20467"/>
                  <a:pt x="17061" y="20366"/>
                  <a:pt x="17071" y="20280"/>
                </a:cubicBezTo>
                <a:cubicBezTo>
                  <a:pt x="17082" y="20195"/>
                  <a:pt x="17037" y="20126"/>
                  <a:pt x="16972" y="20126"/>
                </a:cubicBezTo>
                <a:cubicBezTo>
                  <a:pt x="16908" y="20126"/>
                  <a:pt x="16833" y="20027"/>
                  <a:pt x="16806" y="19906"/>
                </a:cubicBezTo>
                <a:cubicBezTo>
                  <a:pt x="16779" y="19785"/>
                  <a:pt x="16698" y="19612"/>
                  <a:pt x="16626" y="19525"/>
                </a:cubicBezTo>
                <a:cubicBezTo>
                  <a:pt x="16553" y="19439"/>
                  <a:pt x="16499" y="19299"/>
                  <a:pt x="16508" y="19212"/>
                </a:cubicBezTo>
                <a:cubicBezTo>
                  <a:pt x="16531" y="18972"/>
                  <a:pt x="16800" y="18343"/>
                  <a:pt x="16847" y="18419"/>
                </a:cubicBezTo>
                <a:cubicBezTo>
                  <a:pt x="16869" y="18456"/>
                  <a:pt x="16941" y="18408"/>
                  <a:pt x="17007" y="18311"/>
                </a:cubicBezTo>
                <a:cubicBezTo>
                  <a:pt x="17165" y="18079"/>
                  <a:pt x="17458" y="17878"/>
                  <a:pt x="17648" y="17844"/>
                </a:cubicBezTo>
                <a:close/>
                <a:moveTo>
                  <a:pt x="13631" y="18806"/>
                </a:moveTo>
                <a:cubicBezTo>
                  <a:pt x="14276" y="18870"/>
                  <a:pt x="14396" y="18918"/>
                  <a:pt x="14572" y="19180"/>
                </a:cubicBezTo>
                <a:lnTo>
                  <a:pt x="14728" y="19417"/>
                </a:lnTo>
                <a:lnTo>
                  <a:pt x="14448" y="19890"/>
                </a:lnTo>
                <a:cubicBezTo>
                  <a:pt x="14293" y="20152"/>
                  <a:pt x="14142" y="20339"/>
                  <a:pt x="14113" y="20309"/>
                </a:cubicBezTo>
                <a:cubicBezTo>
                  <a:pt x="14083" y="20278"/>
                  <a:pt x="13830" y="20301"/>
                  <a:pt x="13549" y="20356"/>
                </a:cubicBezTo>
                <a:cubicBezTo>
                  <a:pt x="13269" y="20412"/>
                  <a:pt x="13023" y="20411"/>
                  <a:pt x="13001" y="20353"/>
                </a:cubicBezTo>
                <a:cubicBezTo>
                  <a:pt x="12980" y="20296"/>
                  <a:pt x="12882" y="20251"/>
                  <a:pt x="12786" y="20251"/>
                </a:cubicBezTo>
                <a:cubicBezTo>
                  <a:pt x="12691" y="20251"/>
                  <a:pt x="12552" y="20142"/>
                  <a:pt x="12479" y="20008"/>
                </a:cubicBezTo>
                <a:cubicBezTo>
                  <a:pt x="12357" y="19786"/>
                  <a:pt x="12355" y="19738"/>
                  <a:pt x="12461" y="19487"/>
                </a:cubicBezTo>
                <a:cubicBezTo>
                  <a:pt x="12655" y="19031"/>
                  <a:pt x="13127" y="18756"/>
                  <a:pt x="13631" y="18806"/>
                </a:cubicBezTo>
                <a:close/>
                <a:moveTo>
                  <a:pt x="13582" y="20884"/>
                </a:moveTo>
                <a:cubicBezTo>
                  <a:pt x="13663" y="20886"/>
                  <a:pt x="13744" y="20932"/>
                  <a:pt x="13776" y="21018"/>
                </a:cubicBezTo>
                <a:cubicBezTo>
                  <a:pt x="13804" y="21094"/>
                  <a:pt x="13797" y="21199"/>
                  <a:pt x="13760" y="21255"/>
                </a:cubicBezTo>
                <a:cubicBezTo>
                  <a:pt x="13671" y="21394"/>
                  <a:pt x="13329" y="21164"/>
                  <a:pt x="13389" y="21005"/>
                </a:cubicBezTo>
                <a:cubicBezTo>
                  <a:pt x="13420" y="20921"/>
                  <a:pt x="13502" y="20882"/>
                  <a:pt x="13582" y="2088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113" name="droppedImage.tiff" descr="droppedImage.tiff"/>
          <p:cNvPicPr>
            <a:picLocks noChangeAspect="1"/>
          </p:cNvPicPr>
          <p:nvPr/>
        </p:nvPicPr>
        <p:blipFill>
          <a:blip r:embed="rId4">
            <a:extLst/>
          </a:blip>
          <a:srcRect l="6037" t="6033" r="5012" b="5105"/>
          <a:stretch>
            <a:fillRect/>
          </a:stretch>
        </p:blipFill>
        <p:spPr>
          <a:xfrm>
            <a:off x="8104525" y="4242958"/>
            <a:ext cx="4518650" cy="3758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4" h="21598" fill="norm" stroke="1" extrusionOk="0">
                <a:moveTo>
                  <a:pt x="15038" y="0"/>
                </a:moveTo>
                <a:cubicBezTo>
                  <a:pt x="15025" y="2"/>
                  <a:pt x="15013" y="28"/>
                  <a:pt x="14996" y="80"/>
                </a:cubicBezTo>
                <a:cubicBezTo>
                  <a:pt x="14975" y="146"/>
                  <a:pt x="14984" y="259"/>
                  <a:pt x="15015" y="333"/>
                </a:cubicBezTo>
                <a:cubicBezTo>
                  <a:pt x="15047" y="406"/>
                  <a:pt x="15062" y="502"/>
                  <a:pt x="15049" y="545"/>
                </a:cubicBezTo>
                <a:cubicBezTo>
                  <a:pt x="15028" y="617"/>
                  <a:pt x="15173" y="734"/>
                  <a:pt x="15392" y="821"/>
                </a:cubicBezTo>
                <a:cubicBezTo>
                  <a:pt x="15442" y="841"/>
                  <a:pt x="15490" y="859"/>
                  <a:pt x="15499" y="862"/>
                </a:cubicBezTo>
                <a:cubicBezTo>
                  <a:pt x="15507" y="865"/>
                  <a:pt x="15514" y="837"/>
                  <a:pt x="15514" y="798"/>
                </a:cubicBezTo>
                <a:cubicBezTo>
                  <a:pt x="15514" y="759"/>
                  <a:pt x="15432" y="676"/>
                  <a:pt x="15332" y="613"/>
                </a:cubicBezTo>
                <a:cubicBezTo>
                  <a:pt x="15213" y="539"/>
                  <a:pt x="15151" y="443"/>
                  <a:pt x="15150" y="337"/>
                </a:cubicBezTo>
                <a:cubicBezTo>
                  <a:pt x="15149" y="248"/>
                  <a:pt x="15122" y="127"/>
                  <a:pt x="15091" y="68"/>
                </a:cubicBezTo>
                <a:cubicBezTo>
                  <a:pt x="15067" y="22"/>
                  <a:pt x="15052" y="-2"/>
                  <a:pt x="15038" y="0"/>
                </a:cubicBezTo>
                <a:close/>
                <a:moveTo>
                  <a:pt x="12590" y="171"/>
                </a:moveTo>
                <a:cubicBezTo>
                  <a:pt x="12545" y="117"/>
                  <a:pt x="12118" y="570"/>
                  <a:pt x="12118" y="673"/>
                </a:cubicBezTo>
                <a:cubicBezTo>
                  <a:pt x="12118" y="717"/>
                  <a:pt x="12221" y="638"/>
                  <a:pt x="12346" y="499"/>
                </a:cubicBezTo>
                <a:cubicBezTo>
                  <a:pt x="12470" y="361"/>
                  <a:pt x="12583" y="240"/>
                  <a:pt x="12598" y="230"/>
                </a:cubicBezTo>
                <a:cubicBezTo>
                  <a:pt x="12612" y="220"/>
                  <a:pt x="12609" y="193"/>
                  <a:pt x="12590" y="171"/>
                </a:cubicBezTo>
                <a:close/>
                <a:moveTo>
                  <a:pt x="17009" y="454"/>
                </a:moveTo>
                <a:cubicBezTo>
                  <a:pt x="16838" y="439"/>
                  <a:pt x="16690" y="557"/>
                  <a:pt x="16592" y="794"/>
                </a:cubicBezTo>
                <a:cubicBezTo>
                  <a:pt x="16494" y="1030"/>
                  <a:pt x="16493" y="1052"/>
                  <a:pt x="16590" y="1181"/>
                </a:cubicBezTo>
                <a:cubicBezTo>
                  <a:pt x="16647" y="1257"/>
                  <a:pt x="16785" y="1365"/>
                  <a:pt x="16895" y="1421"/>
                </a:cubicBezTo>
                <a:cubicBezTo>
                  <a:pt x="17022" y="1485"/>
                  <a:pt x="17118" y="1597"/>
                  <a:pt x="17157" y="1731"/>
                </a:cubicBezTo>
                <a:cubicBezTo>
                  <a:pt x="17213" y="1927"/>
                  <a:pt x="17369" y="2069"/>
                  <a:pt x="17666" y="2192"/>
                </a:cubicBezTo>
                <a:cubicBezTo>
                  <a:pt x="17733" y="2219"/>
                  <a:pt x="17794" y="2245"/>
                  <a:pt x="17803" y="2249"/>
                </a:cubicBezTo>
                <a:cubicBezTo>
                  <a:pt x="17811" y="2253"/>
                  <a:pt x="17818" y="2224"/>
                  <a:pt x="17818" y="2185"/>
                </a:cubicBezTo>
                <a:cubicBezTo>
                  <a:pt x="17818" y="2146"/>
                  <a:pt x="17712" y="2048"/>
                  <a:pt x="17583" y="1968"/>
                </a:cubicBezTo>
                <a:cubicBezTo>
                  <a:pt x="17454" y="1889"/>
                  <a:pt x="17331" y="1771"/>
                  <a:pt x="17310" y="1706"/>
                </a:cubicBezTo>
                <a:cubicBezTo>
                  <a:pt x="17252" y="1524"/>
                  <a:pt x="17264" y="1270"/>
                  <a:pt x="17337" y="1184"/>
                </a:cubicBezTo>
                <a:cubicBezTo>
                  <a:pt x="17372" y="1141"/>
                  <a:pt x="17393" y="995"/>
                  <a:pt x="17382" y="860"/>
                </a:cubicBezTo>
                <a:cubicBezTo>
                  <a:pt x="17367" y="672"/>
                  <a:pt x="17322" y="591"/>
                  <a:pt x="17187" y="513"/>
                </a:cubicBezTo>
                <a:cubicBezTo>
                  <a:pt x="17126" y="478"/>
                  <a:pt x="17066" y="459"/>
                  <a:pt x="17009" y="454"/>
                </a:cubicBezTo>
                <a:close/>
                <a:moveTo>
                  <a:pt x="9721" y="650"/>
                </a:moveTo>
                <a:cubicBezTo>
                  <a:pt x="9646" y="650"/>
                  <a:pt x="9641" y="679"/>
                  <a:pt x="9695" y="800"/>
                </a:cubicBezTo>
                <a:cubicBezTo>
                  <a:pt x="9731" y="883"/>
                  <a:pt x="9750" y="990"/>
                  <a:pt x="9736" y="1038"/>
                </a:cubicBezTo>
                <a:cubicBezTo>
                  <a:pt x="9723" y="1086"/>
                  <a:pt x="9810" y="1180"/>
                  <a:pt x="9930" y="1247"/>
                </a:cubicBezTo>
                <a:cubicBezTo>
                  <a:pt x="10215" y="1408"/>
                  <a:pt x="10253" y="1345"/>
                  <a:pt x="10009" y="1115"/>
                </a:cubicBezTo>
                <a:cubicBezTo>
                  <a:pt x="9902" y="1014"/>
                  <a:pt x="9814" y="869"/>
                  <a:pt x="9814" y="791"/>
                </a:cubicBezTo>
                <a:cubicBezTo>
                  <a:pt x="9814" y="713"/>
                  <a:pt x="9773" y="650"/>
                  <a:pt x="9721" y="650"/>
                </a:cubicBezTo>
                <a:close/>
                <a:moveTo>
                  <a:pt x="11478" y="967"/>
                </a:moveTo>
                <a:cubicBezTo>
                  <a:pt x="11330" y="985"/>
                  <a:pt x="11214" y="1096"/>
                  <a:pt x="11129" y="1302"/>
                </a:cubicBezTo>
                <a:cubicBezTo>
                  <a:pt x="11047" y="1501"/>
                  <a:pt x="11050" y="1526"/>
                  <a:pt x="11171" y="1658"/>
                </a:cubicBezTo>
                <a:cubicBezTo>
                  <a:pt x="11242" y="1736"/>
                  <a:pt x="11364" y="1838"/>
                  <a:pt x="11442" y="1886"/>
                </a:cubicBezTo>
                <a:cubicBezTo>
                  <a:pt x="11519" y="1934"/>
                  <a:pt x="11610" y="2067"/>
                  <a:pt x="11643" y="2180"/>
                </a:cubicBezTo>
                <a:cubicBezTo>
                  <a:pt x="11676" y="2298"/>
                  <a:pt x="11785" y="2437"/>
                  <a:pt x="11895" y="2502"/>
                </a:cubicBezTo>
                <a:cubicBezTo>
                  <a:pt x="12001" y="2565"/>
                  <a:pt x="12124" y="2617"/>
                  <a:pt x="12167" y="2618"/>
                </a:cubicBezTo>
                <a:cubicBezTo>
                  <a:pt x="12286" y="2621"/>
                  <a:pt x="12187" y="2476"/>
                  <a:pt x="12020" y="2399"/>
                </a:cubicBezTo>
                <a:cubicBezTo>
                  <a:pt x="11796" y="2297"/>
                  <a:pt x="11718" y="2024"/>
                  <a:pt x="11813" y="1679"/>
                </a:cubicBezTo>
                <a:cubicBezTo>
                  <a:pt x="11921" y="1283"/>
                  <a:pt x="11860" y="1037"/>
                  <a:pt x="11637" y="978"/>
                </a:cubicBezTo>
                <a:cubicBezTo>
                  <a:pt x="11581" y="963"/>
                  <a:pt x="11527" y="961"/>
                  <a:pt x="11478" y="967"/>
                </a:cubicBezTo>
                <a:close/>
                <a:moveTo>
                  <a:pt x="14803" y="1035"/>
                </a:moveTo>
                <a:cubicBezTo>
                  <a:pt x="14790" y="1037"/>
                  <a:pt x="14786" y="1060"/>
                  <a:pt x="14786" y="1101"/>
                </a:cubicBezTo>
                <a:cubicBezTo>
                  <a:pt x="14786" y="1159"/>
                  <a:pt x="14816" y="1243"/>
                  <a:pt x="14854" y="1289"/>
                </a:cubicBezTo>
                <a:cubicBezTo>
                  <a:pt x="14906" y="1351"/>
                  <a:pt x="14841" y="1466"/>
                  <a:pt x="14597" y="1745"/>
                </a:cubicBezTo>
                <a:cubicBezTo>
                  <a:pt x="14417" y="1950"/>
                  <a:pt x="14325" y="2087"/>
                  <a:pt x="14392" y="2048"/>
                </a:cubicBezTo>
                <a:cubicBezTo>
                  <a:pt x="14459" y="2009"/>
                  <a:pt x="14593" y="1875"/>
                  <a:pt x="14691" y="1752"/>
                </a:cubicBezTo>
                <a:cubicBezTo>
                  <a:pt x="14833" y="1573"/>
                  <a:pt x="14920" y="1527"/>
                  <a:pt x="15116" y="1526"/>
                </a:cubicBezTo>
                <a:cubicBezTo>
                  <a:pt x="15375" y="1525"/>
                  <a:pt x="15433" y="1493"/>
                  <a:pt x="15565" y="1291"/>
                </a:cubicBezTo>
                <a:cubicBezTo>
                  <a:pt x="15640" y="1176"/>
                  <a:pt x="15618" y="1165"/>
                  <a:pt x="15305" y="1170"/>
                </a:cubicBezTo>
                <a:cubicBezTo>
                  <a:pt x="15118" y="1173"/>
                  <a:pt x="14924" y="1135"/>
                  <a:pt x="14875" y="1086"/>
                </a:cubicBezTo>
                <a:cubicBezTo>
                  <a:pt x="14839" y="1050"/>
                  <a:pt x="14817" y="1033"/>
                  <a:pt x="14803" y="1035"/>
                </a:cubicBezTo>
                <a:close/>
                <a:moveTo>
                  <a:pt x="10276" y="1599"/>
                </a:moveTo>
                <a:cubicBezTo>
                  <a:pt x="10218" y="1599"/>
                  <a:pt x="10121" y="1631"/>
                  <a:pt x="10060" y="1669"/>
                </a:cubicBezTo>
                <a:cubicBezTo>
                  <a:pt x="9992" y="1713"/>
                  <a:pt x="9877" y="1715"/>
                  <a:pt x="9757" y="1674"/>
                </a:cubicBezTo>
                <a:cubicBezTo>
                  <a:pt x="9586" y="1615"/>
                  <a:pt x="9567" y="1622"/>
                  <a:pt x="9583" y="1745"/>
                </a:cubicBezTo>
                <a:cubicBezTo>
                  <a:pt x="9594" y="1827"/>
                  <a:pt x="9503" y="2007"/>
                  <a:pt x="9359" y="2189"/>
                </a:cubicBezTo>
                <a:cubicBezTo>
                  <a:pt x="9143" y="2464"/>
                  <a:pt x="9137" y="2482"/>
                  <a:pt x="9304" y="2345"/>
                </a:cubicBezTo>
                <a:cubicBezTo>
                  <a:pt x="9407" y="2260"/>
                  <a:pt x="9525" y="2141"/>
                  <a:pt x="9566" y="2082"/>
                </a:cubicBezTo>
                <a:cubicBezTo>
                  <a:pt x="9615" y="2011"/>
                  <a:pt x="9705" y="1987"/>
                  <a:pt x="9833" y="2012"/>
                </a:cubicBezTo>
                <a:cubicBezTo>
                  <a:pt x="9992" y="2042"/>
                  <a:pt x="10058" y="2009"/>
                  <a:pt x="10204" y="1825"/>
                </a:cubicBezTo>
                <a:cubicBezTo>
                  <a:pt x="10348" y="1643"/>
                  <a:pt x="10362" y="1599"/>
                  <a:pt x="10276" y="1599"/>
                </a:cubicBezTo>
                <a:close/>
                <a:moveTo>
                  <a:pt x="19457" y="1854"/>
                </a:moveTo>
                <a:cubicBezTo>
                  <a:pt x="19219" y="1854"/>
                  <a:pt x="19170" y="1883"/>
                  <a:pt x="19050" y="2098"/>
                </a:cubicBezTo>
                <a:cubicBezTo>
                  <a:pt x="18921" y="2327"/>
                  <a:pt x="18920" y="2352"/>
                  <a:pt x="19012" y="2520"/>
                </a:cubicBezTo>
                <a:cubicBezTo>
                  <a:pt x="19065" y="2619"/>
                  <a:pt x="19199" y="2746"/>
                  <a:pt x="19309" y="2801"/>
                </a:cubicBezTo>
                <a:cubicBezTo>
                  <a:pt x="19510" y="2902"/>
                  <a:pt x="19730" y="3282"/>
                  <a:pt x="19650" y="3389"/>
                </a:cubicBezTo>
                <a:cubicBezTo>
                  <a:pt x="19627" y="3421"/>
                  <a:pt x="19653" y="3427"/>
                  <a:pt x="19709" y="3403"/>
                </a:cubicBezTo>
                <a:cubicBezTo>
                  <a:pt x="19765" y="3379"/>
                  <a:pt x="19841" y="3405"/>
                  <a:pt x="19879" y="3460"/>
                </a:cubicBezTo>
                <a:cubicBezTo>
                  <a:pt x="19918" y="3515"/>
                  <a:pt x="20021" y="3572"/>
                  <a:pt x="20111" y="3585"/>
                </a:cubicBezTo>
                <a:cubicBezTo>
                  <a:pt x="20200" y="3599"/>
                  <a:pt x="20285" y="3600"/>
                  <a:pt x="20298" y="3590"/>
                </a:cubicBezTo>
                <a:cubicBezTo>
                  <a:pt x="20354" y="3547"/>
                  <a:pt x="20163" y="3358"/>
                  <a:pt x="20044" y="3337"/>
                </a:cubicBezTo>
                <a:cubicBezTo>
                  <a:pt x="19973" y="3324"/>
                  <a:pt x="19873" y="3226"/>
                  <a:pt x="19823" y="3118"/>
                </a:cubicBezTo>
                <a:cubicBezTo>
                  <a:pt x="19746" y="2952"/>
                  <a:pt x="19742" y="2867"/>
                  <a:pt x="19806" y="2582"/>
                </a:cubicBezTo>
                <a:cubicBezTo>
                  <a:pt x="19866" y="2310"/>
                  <a:pt x="19866" y="2205"/>
                  <a:pt x="19804" y="2048"/>
                </a:cubicBezTo>
                <a:cubicBezTo>
                  <a:pt x="19737" y="1880"/>
                  <a:pt x="19689" y="1854"/>
                  <a:pt x="19457" y="1854"/>
                </a:cubicBezTo>
                <a:close/>
                <a:moveTo>
                  <a:pt x="6782" y="2256"/>
                </a:moveTo>
                <a:cubicBezTo>
                  <a:pt x="6749" y="2256"/>
                  <a:pt x="6726" y="2387"/>
                  <a:pt x="6731" y="2545"/>
                </a:cubicBezTo>
                <a:cubicBezTo>
                  <a:pt x="6739" y="2790"/>
                  <a:pt x="6769" y="2850"/>
                  <a:pt x="6926" y="2942"/>
                </a:cubicBezTo>
                <a:cubicBezTo>
                  <a:pt x="7171" y="3085"/>
                  <a:pt x="7203" y="3030"/>
                  <a:pt x="7004" y="2808"/>
                </a:cubicBezTo>
                <a:cubicBezTo>
                  <a:pt x="6911" y="2704"/>
                  <a:pt x="6843" y="2550"/>
                  <a:pt x="6843" y="2443"/>
                </a:cubicBezTo>
                <a:cubicBezTo>
                  <a:pt x="6843" y="2340"/>
                  <a:pt x="6815" y="2256"/>
                  <a:pt x="6782" y="2256"/>
                </a:cubicBezTo>
                <a:close/>
                <a:moveTo>
                  <a:pt x="13890" y="2256"/>
                </a:moveTo>
                <a:cubicBezTo>
                  <a:pt x="13720" y="2231"/>
                  <a:pt x="13487" y="2294"/>
                  <a:pt x="13395" y="2413"/>
                </a:cubicBezTo>
                <a:cubicBezTo>
                  <a:pt x="13328" y="2499"/>
                  <a:pt x="13287" y="2593"/>
                  <a:pt x="13302" y="2623"/>
                </a:cubicBezTo>
                <a:cubicBezTo>
                  <a:pt x="13361" y="2737"/>
                  <a:pt x="13160" y="2823"/>
                  <a:pt x="12694" y="2878"/>
                </a:cubicBezTo>
                <a:cubicBezTo>
                  <a:pt x="11978" y="2964"/>
                  <a:pt x="11736" y="2967"/>
                  <a:pt x="11618" y="2897"/>
                </a:cubicBezTo>
                <a:cubicBezTo>
                  <a:pt x="11502" y="2827"/>
                  <a:pt x="11466" y="2974"/>
                  <a:pt x="11569" y="3100"/>
                </a:cubicBezTo>
                <a:cubicBezTo>
                  <a:pt x="11604" y="3143"/>
                  <a:pt x="11468" y="3366"/>
                  <a:pt x="11211" y="3690"/>
                </a:cubicBezTo>
                <a:cubicBezTo>
                  <a:pt x="10945" y="4025"/>
                  <a:pt x="10774" y="4185"/>
                  <a:pt x="10737" y="4140"/>
                </a:cubicBezTo>
                <a:cubicBezTo>
                  <a:pt x="10705" y="4101"/>
                  <a:pt x="10573" y="4081"/>
                  <a:pt x="10443" y="4094"/>
                </a:cubicBezTo>
                <a:cubicBezTo>
                  <a:pt x="10239" y="4114"/>
                  <a:pt x="10193" y="4153"/>
                  <a:pt x="10096" y="4391"/>
                </a:cubicBezTo>
                <a:cubicBezTo>
                  <a:pt x="9986" y="4663"/>
                  <a:pt x="9983" y="4664"/>
                  <a:pt x="9611" y="4664"/>
                </a:cubicBezTo>
                <a:cubicBezTo>
                  <a:pt x="9392" y="4665"/>
                  <a:pt x="9163" y="4712"/>
                  <a:pt x="9058" y="4778"/>
                </a:cubicBezTo>
                <a:cubicBezTo>
                  <a:pt x="8875" y="4893"/>
                  <a:pt x="8842" y="4887"/>
                  <a:pt x="8467" y="4657"/>
                </a:cubicBezTo>
                <a:cubicBezTo>
                  <a:pt x="8374" y="4601"/>
                  <a:pt x="8369" y="4615"/>
                  <a:pt x="8425" y="4792"/>
                </a:cubicBezTo>
                <a:cubicBezTo>
                  <a:pt x="8483" y="4975"/>
                  <a:pt x="8465" y="5017"/>
                  <a:pt x="8215" y="5301"/>
                </a:cubicBezTo>
                <a:cubicBezTo>
                  <a:pt x="8065" y="5471"/>
                  <a:pt x="7926" y="5675"/>
                  <a:pt x="7906" y="5752"/>
                </a:cubicBezTo>
                <a:cubicBezTo>
                  <a:pt x="7839" y="6005"/>
                  <a:pt x="7704" y="6086"/>
                  <a:pt x="7580" y="5951"/>
                </a:cubicBezTo>
                <a:cubicBezTo>
                  <a:pt x="7374" y="5727"/>
                  <a:pt x="7067" y="5812"/>
                  <a:pt x="6930" y="6131"/>
                </a:cubicBezTo>
                <a:cubicBezTo>
                  <a:pt x="6843" y="6334"/>
                  <a:pt x="6847" y="6347"/>
                  <a:pt x="7074" y="6615"/>
                </a:cubicBezTo>
                <a:cubicBezTo>
                  <a:pt x="7369" y="6961"/>
                  <a:pt x="7439" y="7301"/>
                  <a:pt x="7267" y="7563"/>
                </a:cubicBezTo>
                <a:cubicBezTo>
                  <a:pt x="7140" y="7759"/>
                  <a:pt x="7105" y="8128"/>
                  <a:pt x="7207" y="8204"/>
                </a:cubicBezTo>
                <a:cubicBezTo>
                  <a:pt x="7240" y="8229"/>
                  <a:pt x="7099" y="8437"/>
                  <a:pt x="6894" y="8665"/>
                </a:cubicBezTo>
                <a:cubicBezTo>
                  <a:pt x="6355" y="9267"/>
                  <a:pt x="6346" y="9272"/>
                  <a:pt x="6125" y="9171"/>
                </a:cubicBezTo>
                <a:cubicBezTo>
                  <a:pt x="5962" y="9098"/>
                  <a:pt x="5914" y="9105"/>
                  <a:pt x="5774" y="9231"/>
                </a:cubicBezTo>
                <a:cubicBezTo>
                  <a:pt x="5488" y="9488"/>
                  <a:pt x="5482" y="9658"/>
                  <a:pt x="5753" y="9997"/>
                </a:cubicBezTo>
                <a:cubicBezTo>
                  <a:pt x="5977" y="10278"/>
                  <a:pt x="6045" y="10559"/>
                  <a:pt x="5962" y="10800"/>
                </a:cubicBezTo>
                <a:cubicBezTo>
                  <a:pt x="5954" y="11039"/>
                  <a:pt x="5881" y="11302"/>
                  <a:pt x="5763" y="11555"/>
                </a:cubicBezTo>
                <a:cubicBezTo>
                  <a:pt x="5767" y="11571"/>
                  <a:pt x="5769" y="11588"/>
                  <a:pt x="5774" y="11603"/>
                </a:cubicBezTo>
                <a:cubicBezTo>
                  <a:pt x="5805" y="11686"/>
                  <a:pt x="5686" y="11849"/>
                  <a:pt x="5338" y="12203"/>
                </a:cubicBezTo>
                <a:cubicBezTo>
                  <a:pt x="5276" y="12266"/>
                  <a:pt x="5267" y="12265"/>
                  <a:pt x="5219" y="12312"/>
                </a:cubicBezTo>
                <a:cubicBezTo>
                  <a:pt x="5176" y="12353"/>
                  <a:pt x="5136" y="12396"/>
                  <a:pt x="5092" y="12431"/>
                </a:cubicBezTo>
                <a:cubicBezTo>
                  <a:pt x="4943" y="12567"/>
                  <a:pt x="4826" y="12651"/>
                  <a:pt x="4745" y="12627"/>
                </a:cubicBezTo>
                <a:cubicBezTo>
                  <a:pt x="4627" y="12667"/>
                  <a:pt x="4508" y="12681"/>
                  <a:pt x="4395" y="12657"/>
                </a:cubicBezTo>
                <a:cubicBezTo>
                  <a:pt x="4309" y="12685"/>
                  <a:pt x="4243" y="12693"/>
                  <a:pt x="4167" y="12711"/>
                </a:cubicBezTo>
                <a:cubicBezTo>
                  <a:pt x="4137" y="12749"/>
                  <a:pt x="4106" y="12788"/>
                  <a:pt x="4084" y="12839"/>
                </a:cubicBezTo>
                <a:cubicBezTo>
                  <a:pt x="3999" y="13037"/>
                  <a:pt x="4000" y="13074"/>
                  <a:pt x="4092" y="13243"/>
                </a:cubicBezTo>
                <a:cubicBezTo>
                  <a:pt x="4147" y="13345"/>
                  <a:pt x="4244" y="13461"/>
                  <a:pt x="4306" y="13501"/>
                </a:cubicBezTo>
                <a:cubicBezTo>
                  <a:pt x="4369" y="13541"/>
                  <a:pt x="4417" y="13655"/>
                  <a:pt x="4417" y="13756"/>
                </a:cubicBezTo>
                <a:cubicBezTo>
                  <a:pt x="4417" y="13856"/>
                  <a:pt x="4450" y="13997"/>
                  <a:pt x="4489" y="14073"/>
                </a:cubicBezTo>
                <a:cubicBezTo>
                  <a:pt x="4551" y="14191"/>
                  <a:pt x="4529" y="14248"/>
                  <a:pt x="4338" y="14466"/>
                </a:cubicBezTo>
                <a:cubicBezTo>
                  <a:pt x="4116" y="14718"/>
                  <a:pt x="4040" y="15038"/>
                  <a:pt x="4179" y="15141"/>
                </a:cubicBezTo>
                <a:cubicBezTo>
                  <a:pt x="4279" y="15215"/>
                  <a:pt x="4238" y="15273"/>
                  <a:pt x="3697" y="15814"/>
                </a:cubicBezTo>
                <a:cubicBezTo>
                  <a:pt x="3202" y="16309"/>
                  <a:pt x="3184" y="16319"/>
                  <a:pt x="3019" y="16220"/>
                </a:cubicBezTo>
                <a:cubicBezTo>
                  <a:pt x="2736" y="16050"/>
                  <a:pt x="2428" y="16224"/>
                  <a:pt x="2331" y="16607"/>
                </a:cubicBezTo>
                <a:cubicBezTo>
                  <a:pt x="2293" y="16760"/>
                  <a:pt x="2486" y="17072"/>
                  <a:pt x="2731" y="17255"/>
                </a:cubicBezTo>
                <a:cubicBezTo>
                  <a:pt x="2790" y="17299"/>
                  <a:pt x="2840" y="17465"/>
                  <a:pt x="2858" y="17677"/>
                </a:cubicBezTo>
                <a:cubicBezTo>
                  <a:pt x="2886" y="18003"/>
                  <a:pt x="2875" y="18033"/>
                  <a:pt x="2714" y="18133"/>
                </a:cubicBezTo>
                <a:cubicBezTo>
                  <a:pt x="2428" y="18312"/>
                  <a:pt x="2345" y="18628"/>
                  <a:pt x="2487" y="19002"/>
                </a:cubicBezTo>
                <a:cubicBezTo>
                  <a:pt x="2546" y="19159"/>
                  <a:pt x="2598" y="19189"/>
                  <a:pt x="2812" y="19189"/>
                </a:cubicBezTo>
                <a:cubicBezTo>
                  <a:pt x="2976" y="19189"/>
                  <a:pt x="3123" y="19137"/>
                  <a:pt x="3222" y="19043"/>
                </a:cubicBezTo>
                <a:cubicBezTo>
                  <a:pt x="3326" y="18944"/>
                  <a:pt x="3468" y="18897"/>
                  <a:pt x="3661" y="18897"/>
                </a:cubicBezTo>
                <a:cubicBezTo>
                  <a:pt x="3907" y="18897"/>
                  <a:pt x="3973" y="18932"/>
                  <a:pt x="4137" y="19144"/>
                </a:cubicBezTo>
                <a:cubicBezTo>
                  <a:pt x="4242" y="19279"/>
                  <a:pt x="4390" y="19430"/>
                  <a:pt x="4469" y="19479"/>
                </a:cubicBezTo>
                <a:cubicBezTo>
                  <a:pt x="4597" y="19560"/>
                  <a:pt x="4608" y="19599"/>
                  <a:pt x="4571" y="19896"/>
                </a:cubicBezTo>
                <a:cubicBezTo>
                  <a:pt x="4543" y="20124"/>
                  <a:pt x="4550" y="20213"/>
                  <a:pt x="4596" y="20179"/>
                </a:cubicBezTo>
                <a:cubicBezTo>
                  <a:pt x="4631" y="20153"/>
                  <a:pt x="4660" y="20017"/>
                  <a:pt x="4660" y="19880"/>
                </a:cubicBezTo>
                <a:cubicBezTo>
                  <a:pt x="4660" y="19703"/>
                  <a:pt x="4712" y="19569"/>
                  <a:pt x="4842" y="19408"/>
                </a:cubicBezTo>
                <a:cubicBezTo>
                  <a:pt x="4942" y="19285"/>
                  <a:pt x="5028" y="19112"/>
                  <a:pt x="5033" y="19023"/>
                </a:cubicBezTo>
                <a:cubicBezTo>
                  <a:pt x="5038" y="18934"/>
                  <a:pt x="5045" y="18809"/>
                  <a:pt x="5048" y="18747"/>
                </a:cubicBezTo>
                <a:cubicBezTo>
                  <a:pt x="5052" y="18684"/>
                  <a:pt x="5270" y="18408"/>
                  <a:pt x="5534" y="18131"/>
                </a:cubicBezTo>
                <a:cubicBezTo>
                  <a:pt x="5997" y="17644"/>
                  <a:pt x="6022" y="17628"/>
                  <a:pt x="6343" y="17622"/>
                </a:cubicBezTo>
                <a:cubicBezTo>
                  <a:pt x="6624" y="17617"/>
                  <a:pt x="6695" y="17588"/>
                  <a:pt x="6805" y="17426"/>
                </a:cubicBezTo>
                <a:cubicBezTo>
                  <a:pt x="6929" y="17243"/>
                  <a:pt x="6952" y="17237"/>
                  <a:pt x="7406" y="17273"/>
                </a:cubicBezTo>
                <a:cubicBezTo>
                  <a:pt x="7845" y="17309"/>
                  <a:pt x="7885" y="17324"/>
                  <a:pt x="7965" y="17511"/>
                </a:cubicBezTo>
                <a:cubicBezTo>
                  <a:pt x="8014" y="17626"/>
                  <a:pt x="8151" y="17759"/>
                  <a:pt x="8289" y="17825"/>
                </a:cubicBezTo>
                <a:cubicBezTo>
                  <a:pt x="8505" y="17930"/>
                  <a:pt x="8530" y="17970"/>
                  <a:pt x="8569" y="18282"/>
                </a:cubicBezTo>
                <a:cubicBezTo>
                  <a:pt x="8595" y="18491"/>
                  <a:pt x="8587" y="18652"/>
                  <a:pt x="8548" y="18699"/>
                </a:cubicBezTo>
                <a:cubicBezTo>
                  <a:pt x="8461" y="18804"/>
                  <a:pt x="8722" y="19088"/>
                  <a:pt x="8967" y="19153"/>
                </a:cubicBezTo>
                <a:cubicBezTo>
                  <a:pt x="9145" y="19200"/>
                  <a:pt x="9154" y="19193"/>
                  <a:pt x="9090" y="19050"/>
                </a:cubicBezTo>
                <a:cubicBezTo>
                  <a:pt x="9053" y="18966"/>
                  <a:pt x="8942" y="18850"/>
                  <a:pt x="8846" y="18790"/>
                </a:cubicBezTo>
                <a:cubicBezTo>
                  <a:pt x="8695" y="18696"/>
                  <a:pt x="8665" y="18624"/>
                  <a:pt x="8630" y="18282"/>
                </a:cubicBezTo>
                <a:cubicBezTo>
                  <a:pt x="8594" y="17940"/>
                  <a:pt x="8607" y="17854"/>
                  <a:pt x="8717" y="17686"/>
                </a:cubicBezTo>
                <a:cubicBezTo>
                  <a:pt x="8801" y="17558"/>
                  <a:pt x="8844" y="17386"/>
                  <a:pt x="8844" y="17184"/>
                </a:cubicBezTo>
                <a:cubicBezTo>
                  <a:pt x="8844" y="16893"/>
                  <a:pt x="8869" y="16849"/>
                  <a:pt x="9344" y="16329"/>
                </a:cubicBezTo>
                <a:cubicBezTo>
                  <a:pt x="9811" y="15818"/>
                  <a:pt x="9860" y="15786"/>
                  <a:pt x="10072" y="15816"/>
                </a:cubicBezTo>
                <a:cubicBezTo>
                  <a:pt x="10266" y="15844"/>
                  <a:pt x="10325" y="15814"/>
                  <a:pt x="10479" y="15615"/>
                </a:cubicBezTo>
                <a:lnTo>
                  <a:pt x="10659" y="15382"/>
                </a:lnTo>
                <a:lnTo>
                  <a:pt x="11156" y="15435"/>
                </a:lnTo>
                <a:cubicBezTo>
                  <a:pt x="11632" y="15485"/>
                  <a:pt x="11661" y="15499"/>
                  <a:pt x="11900" y="15786"/>
                </a:cubicBezTo>
                <a:cubicBezTo>
                  <a:pt x="12180" y="16123"/>
                  <a:pt x="12390" y="16472"/>
                  <a:pt x="12450" y="16701"/>
                </a:cubicBezTo>
                <a:cubicBezTo>
                  <a:pt x="12481" y="16821"/>
                  <a:pt x="12456" y="16868"/>
                  <a:pt x="12334" y="16924"/>
                </a:cubicBezTo>
                <a:cubicBezTo>
                  <a:pt x="12145" y="17011"/>
                  <a:pt x="12129" y="17075"/>
                  <a:pt x="12310" y="17018"/>
                </a:cubicBezTo>
                <a:cubicBezTo>
                  <a:pt x="12395" y="16991"/>
                  <a:pt x="12468" y="17023"/>
                  <a:pt x="12522" y="17111"/>
                </a:cubicBezTo>
                <a:cubicBezTo>
                  <a:pt x="12567" y="17186"/>
                  <a:pt x="12637" y="17254"/>
                  <a:pt x="12679" y="17262"/>
                </a:cubicBezTo>
                <a:cubicBezTo>
                  <a:pt x="12721" y="17270"/>
                  <a:pt x="12792" y="17289"/>
                  <a:pt x="12838" y="17303"/>
                </a:cubicBezTo>
                <a:cubicBezTo>
                  <a:pt x="13019" y="17359"/>
                  <a:pt x="12965" y="17139"/>
                  <a:pt x="12762" y="16995"/>
                </a:cubicBezTo>
                <a:cubicBezTo>
                  <a:pt x="12541" y="16838"/>
                  <a:pt x="12515" y="16784"/>
                  <a:pt x="12448" y="16327"/>
                </a:cubicBezTo>
                <a:cubicBezTo>
                  <a:pt x="12417" y="16119"/>
                  <a:pt x="12439" y="15997"/>
                  <a:pt x="12537" y="15807"/>
                </a:cubicBezTo>
                <a:cubicBezTo>
                  <a:pt x="12612" y="15661"/>
                  <a:pt x="12664" y="15437"/>
                  <a:pt x="12664" y="15264"/>
                </a:cubicBezTo>
                <a:cubicBezTo>
                  <a:pt x="12664" y="14988"/>
                  <a:pt x="12697" y="14932"/>
                  <a:pt x="13153" y="14422"/>
                </a:cubicBezTo>
                <a:cubicBezTo>
                  <a:pt x="13615" y="13905"/>
                  <a:pt x="13653" y="13878"/>
                  <a:pt x="13871" y="13914"/>
                </a:cubicBezTo>
                <a:cubicBezTo>
                  <a:pt x="14068" y="13945"/>
                  <a:pt x="14128" y="13919"/>
                  <a:pt x="14293" y="13724"/>
                </a:cubicBezTo>
                <a:cubicBezTo>
                  <a:pt x="14504" y="13476"/>
                  <a:pt x="14414" y="13403"/>
                  <a:pt x="14151" y="13610"/>
                </a:cubicBezTo>
                <a:cubicBezTo>
                  <a:pt x="14016" y="13717"/>
                  <a:pt x="14000" y="13717"/>
                  <a:pt x="13932" y="13585"/>
                </a:cubicBezTo>
                <a:cubicBezTo>
                  <a:pt x="13891" y="13507"/>
                  <a:pt x="13814" y="13456"/>
                  <a:pt x="13759" y="13473"/>
                </a:cubicBezTo>
                <a:cubicBezTo>
                  <a:pt x="13705" y="13490"/>
                  <a:pt x="13610" y="13441"/>
                  <a:pt x="13551" y="13362"/>
                </a:cubicBezTo>
                <a:cubicBezTo>
                  <a:pt x="13338" y="13078"/>
                  <a:pt x="13665" y="12717"/>
                  <a:pt x="13901" y="12974"/>
                </a:cubicBezTo>
                <a:cubicBezTo>
                  <a:pt x="14045" y="13130"/>
                  <a:pt x="14287" y="13220"/>
                  <a:pt x="14331" y="13133"/>
                </a:cubicBezTo>
                <a:cubicBezTo>
                  <a:pt x="14365" y="13069"/>
                  <a:pt x="14234" y="12920"/>
                  <a:pt x="14038" y="12803"/>
                </a:cubicBezTo>
                <a:cubicBezTo>
                  <a:pt x="13840" y="12684"/>
                  <a:pt x="13765" y="12162"/>
                  <a:pt x="13905" y="11877"/>
                </a:cubicBezTo>
                <a:cubicBezTo>
                  <a:pt x="13964" y="11756"/>
                  <a:pt x="14011" y="11534"/>
                  <a:pt x="14009" y="11384"/>
                </a:cubicBezTo>
                <a:cubicBezTo>
                  <a:pt x="14006" y="11140"/>
                  <a:pt x="14053" y="11054"/>
                  <a:pt x="14456" y="10572"/>
                </a:cubicBezTo>
                <a:cubicBezTo>
                  <a:pt x="14882" y="10063"/>
                  <a:pt x="14918" y="10036"/>
                  <a:pt x="15150" y="10056"/>
                </a:cubicBezTo>
                <a:cubicBezTo>
                  <a:pt x="15356" y="10074"/>
                  <a:pt x="15423" y="10041"/>
                  <a:pt x="15567" y="9856"/>
                </a:cubicBezTo>
                <a:cubicBezTo>
                  <a:pt x="15702" y="9681"/>
                  <a:pt x="15799" y="9631"/>
                  <a:pt x="16035" y="9609"/>
                </a:cubicBezTo>
                <a:lnTo>
                  <a:pt x="16332" y="9582"/>
                </a:lnTo>
                <a:lnTo>
                  <a:pt x="16029" y="9568"/>
                </a:lnTo>
                <a:cubicBezTo>
                  <a:pt x="15823" y="9559"/>
                  <a:pt x="15651" y="9601"/>
                  <a:pt x="15497" y="9701"/>
                </a:cubicBezTo>
                <a:cubicBezTo>
                  <a:pt x="15300" y="9828"/>
                  <a:pt x="15264" y="9833"/>
                  <a:pt x="15233" y="9737"/>
                </a:cubicBezTo>
                <a:cubicBezTo>
                  <a:pt x="15214" y="9676"/>
                  <a:pt x="15135" y="9628"/>
                  <a:pt x="15059" y="9628"/>
                </a:cubicBezTo>
                <a:cubicBezTo>
                  <a:pt x="14874" y="9628"/>
                  <a:pt x="14743" y="9433"/>
                  <a:pt x="14824" y="9279"/>
                </a:cubicBezTo>
                <a:cubicBezTo>
                  <a:pt x="14940" y="9058"/>
                  <a:pt x="15073" y="9005"/>
                  <a:pt x="15192" y="9130"/>
                </a:cubicBezTo>
                <a:cubicBezTo>
                  <a:pt x="15252" y="9194"/>
                  <a:pt x="15363" y="9267"/>
                  <a:pt x="15438" y="9295"/>
                </a:cubicBezTo>
                <a:cubicBezTo>
                  <a:pt x="15651" y="9373"/>
                  <a:pt x="15609" y="9153"/>
                  <a:pt x="15391" y="9044"/>
                </a:cubicBezTo>
                <a:cubicBezTo>
                  <a:pt x="15175" y="8936"/>
                  <a:pt x="15149" y="8894"/>
                  <a:pt x="15084" y="8544"/>
                </a:cubicBezTo>
                <a:cubicBezTo>
                  <a:pt x="15047" y="8347"/>
                  <a:pt x="15059" y="8250"/>
                  <a:pt x="15127" y="8159"/>
                </a:cubicBezTo>
                <a:cubicBezTo>
                  <a:pt x="15178" y="8092"/>
                  <a:pt x="15227" y="7882"/>
                  <a:pt x="15237" y="7693"/>
                </a:cubicBezTo>
                <a:cubicBezTo>
                  <a:pt x="15255" y="7379"/>
                  <a:pt x="15291" y="7308"/>
                  <a:pt x="15673" y="6843"/>
                </a:cubicBezTo>
                <a:cubicBezTo>
                  <a:pt x="16007" y="6435"/>
                  <a:pt x="16118" y="6342"/>
                  <a:pt x="16236" y="6368"/>
                </a:cubicBezTo>
                <a:cubicBezTo>
                  <a:pt x="16432" y="6412"/>
                  <a:pt x="16716" y="6286"/>
                  <a:pt x="16789" y="6122"/>
                </a:cubicBezTo>
                <a:cubicBezTo>
                  <a:pt x="16822" y="6049"/>
                  <a:pt x="16909" y="5975"/>
                  <a:pt x="16984" y="5958"/>
                </a:cubicBezTo>
                <a:cubicBezTo>
                  <a:pt x="17107" y="5929"/>
                  <a:pt x="17104" y="5923"/>
                  <a:pt x="16961" y="5914"/>
                </a:cubicBezTo>
                <a:cubicBezTo>
                  <a:pt x="16874" y="5909"/>
                  <a:pt x="16728" y="5977"/>
                  <a:pt x="16635" y="6065"/>
                </a:cubicBezTo>
                <a:cubicBezTo>
                  <a:pt x="16480" y="6212"/>
                  <a:pt x="16462" y="6214"/>
                  <a:pt x="16393" y="6101"/>
                </a:cubicBezTo>
                <a:cubicBezTo>
                  <a:pt x="16352" y="6034"/>
                  <a:pt x="16263" y="5978"/>
                  <a:pt x="16196" y="5978"/>
                </a:cubicBezTo>
                <a:cubicBezTo>
                  <a:pt x="16024" y="5978"/>
                  <a:pt x="15898" y="5778"/>
                  <a:pt x="15976" y="5629"/>
                </a:cubicBezTo>
                <a:cubicBezTo>
                  <a:pt x="16092" y="5409"/>
                  <a:pt x="16225" y="5355"/>
                  <a:pt x="16344" y="5479"/>
                </a:cubicBezTo>
                <a:cubicBezTo>
                  <a:pt x="16474" y="5615"/>
                  <a:pt x="16726" y="5699"/>
                  <a:pt x="16726" y="5606"/>
                </a:cubicBezTo>
                <a:cubicBezTo>
                  <a:pt x="16726" y="5570"/>
                  <a:pt x="16621" y="5463"/>
                  <a:pt x="16491" y="5365"/>
                </a:cubicBezTo>
                <a:cubicBezTo>
                  <a:pt x="16214" y="5154"/>
                  <a:pt x="16152" y="4899"/>
                  <a:pt x="16281" y="4511"/>
                </a:cubicBezTo>
                <a:cubicBezTo>
                  <a:pt x="16383" y="4204"/>
                  <a:pt x="16363" y="3880"/>
                  <a:pt x="16238" y="3784"/>
                </a:cubicBezTo>
                <a:cubicBezTo>
                  <a:pt x="16122" y="3696"/>
                  <a:pt x="15836" y="3697"/>
                  <a:pt x="15698" y="3786"/>
                </a:cubicBezTo>
                <a:cubicBezTo>
                  <a:pt x="15637" y="3825"/>
                  <a:pt x="15560" y="3952"/>
                  <a:pt x="15527" y="4067"/>
                </a:cubicBezTo>
                <a:cubicBezTo>
                  <a:pt x="15468" y="4272"/>
                  <a:pt x="15455" y="4278"/>
                  <a:pt x="14868" y="4331"/>
                </a:cubicBezTo>
                <a:cubicBezTo>
                  <a:pt x="14080" y="4403"/>
                  <a:pt x="13804" y="4387"/>
                  <a:pt x="13702" y="4265"/>
                </a:cubicBezTo>
                <a:cubicBezTo>
                  <a:pt x="13604" y="4148"/>
                  <a:pt x="13649" y="3951"/>
                  <a:pt x="13789" y="3887"/>
                </a:cubicBezTo>
                <a:cubicBezTo>
                  <a:pt x="13843" y="3862"/>
                  <a:pt x="13993" y="3910"/>
                  <a:pt x="14123" y="3994"/>
                </a:cubicBezTo>
                <a:cubicBezTo>
                  <a:pt x="14423" y="4186"/>
                  <a:pt x="14505" y="4061"/>
                  <a:pt x="14214" y="3855"/>
                </a:cubicBezTo>
                <a:cubicBezTo>
                  <a:pt x="13948" y="3666"/>
                  <a:pt x="13851" y="3328"/>
                  <a:pt x="13988" y="3072"/>
                </a:cubicBezTo>
                <a:cubicBezTo>
                  <a:pt x="14096" y="2871"/>
                  <a:pt x="14124" y="2386"/>
                  <a:pt x="14032" y="2310"/>
                </a:cubicBezTo>
                <a:cubicBezTo>
                  <a:pt x="13997" y="2281"/>
                  <a:pt x="13946" y="2264"/>
                  <a:pt x="13890" y="2256"/>
                </a:cubicBezTo>
                <a:close/>
                <a:moveTo>
                  <a:pt x="17045" y="2415"/>
                </a:moveTo>
                <a:cubicBezTo>
                  <a:pt x="17034" y="2420"/>
                  <a:pt x="17030" y="2443"/>
                  <a:pt x="17030" y="2488"/>
                </a:cubicBezTo>
                <a:cubicBezTo>
                  <a:pt x="17030" y="2552"/>
                  <a:pt x="17074" y="2625"/>
                  <a:pt x="17128" y="2650"/>
                </a:cubicBezTo>
                <a:cubicBezTo>
                  <a:pt x="17206" y="2686"/>
                  <a:pt x="17152" y="2780"/>
                  <a:pt x="16870" y="3093"/>
                </a:cubicBezTo>
                <a:cubicBezTo>
                  <a:pt x="16674" y="3311"/>
                  <a:pt x="16549" y="3492"/>
                  <a:pt x="16592" y="3494"/>
                </a:cubicBezTo>
                <a:cubicBezTo>
                  <a:pt x="16634" y="3496"/>
                  <a:pt x="16786" y="3365"/>
                  <a:pt x="16931" y="3205"/>
                </a:cubicBezTo>
                <a:cubicBezTo>
                  <a:pt x="17137" y="2976"/>
                  <a:pt x="17242" y="2913"/>
                  <a:pt x="17412" y="2913"/>
                </a:cubicBezTo>
                <a:cubicBezTo>
                  <a:pt x="17573" y="2913"/>
                  <a:pt x="17681" y="2855"/>
                  <a:pt x="17818" y="2694"/>
                </a:cubicBezTo>
                <a:cubicBezTo>
                  <a:pt x="18011" y="2466"/>
                  <a:pt x="17945" y="2381"/>
                  <a:pt x="17744" y="2600"/>
                </a:cubicBezTo>
                <a:cubicBezTo>
                  <a:pt x="17651" y="2702"/>
                  <a:pt x="17608" y="2708"/>
                  <a:pt x="17513" y="2637"/>
                </a:cubicBezTo>
                <a:cubicBezTo>
                  <a:pt x="17448" y="2588"/>
                  <a:pt x="17346" y="2548"/>
                  <a:pt x="17285" y="2548"/>
                </a:cubicBezTo>
                <a:cubicBezTo>
                  <a:pt x="17225" y="2548"/>
                  <a:pt x="17142" y="2509"/>
                  <a:pt x="17102" y="2461"/>
                </a:cubicBezTo>
                <a:cubicBezTo>
                  <a:pt x="17073" y="2427"/>
                  <a:pt x="17056" y="2411"/>
                  <a:pt x="17045" y="2415"/>
                </a:cubicBezTo>
                <a:close/>
                <a:moveTo>
                  <a:pt x="8503" y="2694"/>
                </a:moveTo>
                <a:cubicBezTo>
                  <a:pt x="8337" y="2694"/>
                  <a:pt x="8274" y="2739"/>
                  <a:pt x="8181" y="2924"/>
                </a:cubicBezTo>
                <a:cubicBezTo>
                  <a:pt x="8077" y="3128"/>
                  <a:pt x="8074" y="3171"/>
                  <a:pt x="8152" y="3314"/>
                </a:cubicBezTo>
                <a:cubicBezTo>
                  <a:pt x="8200" y="3402"/>
                  <a:pt x="8307" y="3511"/>
                  <a:pt x="8389" y="3556"/>
                </a:cubicBezTo>
                <a:cubicBezTo>
                  <a:pt x="8499" y="3616"/>
                  <a:pt x="8549" y="3716"/>
                  <a:pt x="8577" y="3928"/>
                </a:cubicBezTo>
                <a:cubicBezTo>
                  <a:pt x="8607" y="4157"/>
                  <a:pt x="8655" y="4240"/>
                  <a:pt x="8806" y="4329"/>
                </a:cubicBezTo>
                <a:cubicBezTo>
                  <a:pt x="9019" y="4456"/>
                  <a:pt x="9087" y="4471"/>
                  <a:pt x="9086" y="4391"/>
                </a:cubicBezTo>
                <a:cubicBezTo>
                  <a:pt x="9086" y="4360"/>
                  <a:pt x="9009" y="4282"/>
                  <a:pt x="8914" y="4217"/>
                </a:cubicBezTo>
                <a:cubicBezTo>
                  <a:pt x="8693" y="4066"/>
                  <a:pt x="8613" y="3681"/>
                  <a:pt x="8762" y="3483"/>
                </a:cubicBezTo>
                <a:cubicBezTo>
                  <a:pt x="8883" y="3322"/>
                  <a:pt x="8895" y="2967"/>
                  <a:pt x="8785" y="2808"/>
                </a:cubicBezTo>
                <a:cubicBezTo>
                  <a:pt x="8742" y="2745"/>
                  <a:pt x="8616" y="2694"/>
                  <a:pt x="8503" y="2694"/>
                </a:cubicBezTo>
                <a:close/>
                <a:moveTo>
                  <a:pt x="6553" y="3275"/>
                </a:moveTo>
                <a:cubicBezTo>
                  <a:pt x="6529" y="3299"/>
                  <a:pt x="6551" y="3372"/>
                  <a:pt x="6615" y="3496"/>
                </a:cubicBezTo>
                <a:cubicBezTo>
                  <a:pt x="6725" y="3707"/>
                  <a:pt x="7028" y="3688"/>
                  <a:pt x="7207" y="3460"/>
                </a:cubicBezTo>
                <a:cubicBezTo>
                  <a:pt x="7368" y="3253"/>
                  <a:pt x="7331" y="3223"/>
                  <a:pt x="7120" y="3389"/>
                </a:cubicBezTo>
                <a:cubicBezTo>
                  <a:pt x="6988" y="3493"/>
                  <a:pt x="6958" y="3491"/>
                  <a:pt x="6758" y="3355"/>
                </a:cubicBezTo>
                <a:cubicBezTo>
                  <a:pt x="6644" y="3278"/>
                  <a:pt x="6577" y="3252"/>
                  <a:pt x="6553" y="3275"/>
                </a:cubicBezTo>
                <a:close/>
                <a:moveTo>
                  <a:pt x="13005" y="3341"/>
                </a:moveTo>
                <a:cubicBezTo>
                  <a:pt x="13169" y="3351"/>
                  <a:pt x="13327" y="3428"/>
                  <a:pt x="13448" y="3574"/>
                </a:cubicBezTo>
                <a:cubicBezTo>
                  <a:pt x="13663" y="3832"/>
                  <a:pt x="13669" y="3875"/>
                  <a:pt x="13539" y="4115"/>
                </a:cubicBezTo>
                <a:cubicBezTo>
                  <a:pt x="13487" y="4211"/>
                  <a:pt x="13437" y="4391"/>
                  <a:pt x="13429" y="4516"/>
                </a:cubicBezTo>
                <a:cubicBezTo>
                  <a:pt x="13410" y="4817"/>
                  <a:pt x="12863" y="5434"/>
                  <a:pt x="12563" y="5492"/>
                </a:cubicBezTo>
                <a:cubicBezTo>
                  <a:pt x="12449" y="5515"/>
                  <a:pt x="12280" y="5610"/>
                  <a:pt x="12186" y="5704"/>
                </a:cubicBezTo>
                <a:cubicBezTo>
                  <a:pt x="11953" y="5940"/>
                  <a:pt x="11551" y="5959"/>
                  <a:pt x="11279" y="5748"/>
                </a:cubicBezTo>
                <a:cubicBezTo>
                  <a:pt x="11062" y="5579"/>
                  <a:pt x="11062" y="5571"/>
                  <a:pt x="11182" y="4810"/>
                </a:cubicBezTo>
                <a:cubicBezTo>
                  <a:pt x="11241" y="4435"/>
                  <a:pt x="11694" y="3899"/>
                  <a:pt x="12050" y="3784"/>
                </a:cubicBezTo>
                <a:cubicBezTo>
                  <a:pt x="12204" y="3734"/>
                  <a:pt x="12417" y="3616"/>
                  <a:pt x="12524" y="3522"/>
                </a:cubicBezTo>
                <a:cubicBezTo>
                  <a:pt x="12670" y="3391"/>
                  <a:pt x="12841" y="3332"/>
                  <a:pt x="13005" y="3341"/>
                </a:cubicBezTo>
                <a:close/>
                <a:moveTo>
                  <a:pt x="19519" y="3802"/>
                </a:moveTo>
                <a:cubicBezTo>
                  <a:pt x="19484" y="3828"/>
                  <a:pt x="19545" y="4039"/>
                  <a:pt x="19652" y="4178"/>
                </a:cubicBezTo>
                <a:cubicBezTo>
                  <a:pt x="19872" y="4464"/>
                  <a:pt x="20221" y="4407"/>
                  <a:pt x="20372" y="4060"/>
                </a:cubicBezTo>
                <a:cubicBezTo>
                  <a:pt x="20441" y="3902"/>
                  <a:pt x="20439" y="3902"/>
                  <a:pt x="20323" y="4026"/>
                </a:cubicBezTo>
                <a:cubicBezTo>
                  <a:pt x="20176" y="4182"/>
                  <a:pt x="20010" y="4191"/>
                  <a:pt x="19963" y="4044"/>
                </a:cubicBezTo>
                <a:cubicBezTo>
                  <a:pt x="19944" y="3984"/>
                  <a:pt x="19867" y="3934"/>
                  <a:pt x="19794" y="3934"/>
                </a:cubicBezTo>
                <a:cubicBezTo>
                  <a:pt x="19721" y="3934"/>
                  <a:pt x="19628" y="3896"/>
                  <a:pt x="19588" y="3848"/>
                </a:cubicBezTo>
                <a:cubicBezTo>
                  <a:pt x="19553" y="3806"/>
                  <a:pt x="19531" y="3793"/>
                  <a:pt x="19519" y="3802"/>
                </a:cubicBezTo>
                <a:close/>
                <a:moveTo>
                  <a:pt x="6401" y="3820"/>
                </a:moveTo>
                <a:cubicBezTo>
                  <a:pt x="6403" y="3805"/>
                  <a:pt x="6385" y="3809"/>
                  <a:pt x="6345" y="3827"/>
                </a:cubicBezTo>
                <a:cubicBezTo>
                  <a:pt x="6291" y="3852"/>
                  <a:pt x="6230" y="3918"/>
                  <a:pt x="6212" y="3975"/>
                </a:cubicBezTo>
                <a:cubicBezTo>
                  <a:pt x="6167" y="4118"/>
                  <a:pt x="6197" y="4108"/>
                  <a:pt x="6329" y="3932"/>
                </a:cubicBezTo>
                <a:cubicBezTo>
                  <a:pt x="6375" y="3871"/>
                  <a:pt x="6399" y="3836"/>
                  <a:pt x="6401" y="3820"/>
                </a:cubicBezTo>
                <a:close/>
                <a:moveTo>
                  <a:pt x="21380" y="3832"/>
                </a:moveTo>
                <a:cubicBezTo>
                  <a:pt x="21364" y="3837"/>
                  <a:pt x="21359" y="3850"/>
                  <a:pt x="21369" y="3868"/>
                </a:cubicBezTo>
                <a:cubicBezTo>
                  <a:pt x="21388" y="3905"/>
                  <a:pt x="21442" y="3934"/>
                  <a:pt x="21490" y="3934"/>
                </a:cubicBezTo>
                <a:cubicBezTo>
                  <a:pt x="21553" y="3934"/>
                  <a:pt x="21580" y="3923"/>
                  <a:pt x="21573" y="3905"/>
                </a:cubicBezTo>
                <a:cubicBezTo>
                  <a:pt x="21567" y="3887"/>
                  <a:pt x="21527" y="3863"/>
                  <a:pt x="21456" y="3841"/>
                </a:cubicBezTo>
                <a:cubicBezTo>
                  <a:pt x="21423" y="3830"/>
                  <a:pt x="21396" y="3827"/>
                  <a:pt x="21380" y="3832"/>
                </a:cubicBezTo>
                <a:close/>
                <a:moveTo>
                  <a:pt x="5448" y="4251"/>
                </a:moveTo>
                <a:cubicBezTo>
                  <a:pt x="5337" y="4276"/>
                  <a:pt x="5237" y="4373"/>
                  <a:pt x="5168" y="4534"/>
                </a:cubicBezTo>
                <a:lnTo>
                  <a:pt x="5067" y="4769"/>
                </a:lnTo>
                <a:lnTo>
                  <a:pt x="5287" y="4997"/>
                </a:lnTo>
                <a:cubicBezTo>
                  <a:pt x="5475" y="5193"/>
                  <a:pt x="5509" y="5272"/>
                  <a:pt x="5518" y="5561"/>
                </a:cubicBezTo>
                <a:cubicBezTo>
                  <a:pt x="5528" y="5858"/>
                  <a:pt x="5549" y="5912"/>
                  <a:pt x="5714" y="6008"/>
                </a:cubicBezTo>
                <a:cubicBezTo>
                  <a:pt x="5959" y="6151"/>
                  <a:pt x="6006" y="6079"/>
                  <a:pt x="5797" y="5878"/>
                </a:cubicBezTo>
                <a:cubicBezTo>
                  <a:pt x="5594" y="5683"/>
                  <a:pt x="5577" y="5382"/>
                  <a:pt x="5751" y="5066"/>
                </a:cubicBezTo>
                <a:cubicBezTo>
                  <a:pt x="5920" y="4760"/>
                  <a:pt x="5908" y="4476"/>
                  <a:pt x="5721" y="4329"/>
                </a:cubicBezTo>
                <a:cubicBezTo>
                  <a:pt x="5669" y="4288"/>
                  <a:pt x="5616" y="4262"/>
                  <a:pt x="5564" y="4251"/>
                </a:cubicBezTo>
                <a:cubicBezTo>
                  <a:pt x="5525" y="4243"/>
                  <a:pt x="5485" y="4243"/>
                  <a:pt x="5448" y="4251"/>
                </a:cubicBezTo>
                <a:close/>
                <a:moveTo>
                  <a:pt x="15078" y="4842"/>
                </a:moveTo>
                <a:cubicBezTo>
                  <a:pt x="15374" y="4822"/>
                  <a:pt x="15446" y="4847"/>
                  <a:pt x="15675" y="5045"/>
                </a:cubicBezTo>
                <a:cubicBezTo>
                  <a:pt x="15905" y="5244"/>
                  <a:pt x="15932" y="5296"/>
                  <a:pt x="15904" y="5490"/>
                </a:cubicBezTo>
                <a:cubicBezTo>
                  <a:pt x="15886" y="5611"/>
                  <a:pt x="15850" y="5759"/>
                  <a:pt x="15823" y="5818"/>
                </a:cubicBezTo>
                <a:cubicBezTo>
                  <a:pt x="15795" y="5878"/>
                  <a:pt x="15783" y="5982"/>
                  <a:pt x="15798" y="6049"/>
                </a:cubicBezTo>
                <a:cubicBezTo>
                  <a:pt x="15833" y="6212"/>
                  <a:pt x="15146" y="7073"/>
                  <a:pt x="14979" y="7073"/>
                </a:cubicBezTo>
                <a:cubicBezTo>
                  <a:pt x="14806" y="7073"/>
                  <a:pt x="14535" y="7205"/>
                  <a:pt x="14392" y="7360"/>
                </a:cubicBezTo>
                <a:cubicBezTo>
                  <a:pt x="14273" y="7489"/>
                  <a:pt x="13990" y="7525"/>
                  <a:pt x="13619" y="7458"/>
                </a:cubicBezTo>
                <a:cubicBezTo>
                  <a:pt x="13411" y="7421"/>
                  <a:pt x="13104" y="6972"/>
                  <a:pt x="13194" y="6836"/>
                </a:cubicBezTo>
                <a:cubicBezTo>
                  <a:pt x="13228" y="6786"/>
                  <a:pt x="13274" y="6591"/>
                  <a:pt x="13297" y="6402"/>
                </a:cubicBezTo>
                <a:cubicBezTo>
                  <a:pt x="13353" y="5937"/>
                  <a:pt x="13772" y="5360"/>
                  <a:pt x="14138" y="5246"/>
                </a:cubicBezTo>
                <a:cubicBezTo>
                  <a:pt x="14277" y="5203"/>
                  <a:pt x="14470" y="5098"/>
                  <a:pt x="14566" y="5016"/>
                </a:cubicBezTo>
                <a:cubicBezTo>
                  <a:pt x="14680" y="4917"/>
                  <a:pt x="14858" y="4857"/>
                  <a:pt x="15078" y="4842"/>
                </a:cubicBezTo>
                <a:close/>
                <a:moveTo>
                  <a:pt x="9867" y="5136"/>
                </a:moveTo>
                <a:cubicBezTo>
                  <a:pt x="10079" y="5144"/>
                  <a:pt x="10241" y="5262"/>
                  <a:pt x="10335" y="5481"/>
                </a:cubicBezTo>
                <a:cubicBezTo>
                  <a:pt x="10418" y="5674"/>
                  <a:pt x="10414" y="5729"/>
                  <a:pt x="10292" y="6145"/>
                </a:cubicBezTo>
                <a:cubicBezTo>
                  <a:pt x="10118" y="6735"/>
                  <a:pt x="9573" y="7364"/>
                  <a:pt x="9234" y="7365"/>
                </a:cubicBezTo>
                <a:cubicBezTo>
                  <a:pt x="9166" y="7365"/>
                  <a:pt x="9017" y="7447"/>
                  <a:pt x="8904" y="7547"/>
                </a:cubicBezTo>
                <a:cubicBezTo>
                  <a:pt x="8557" y="7856"/>
                  <a:pt x="8092" y="7765"/>
                  <a:pt x="7885" y="7347"/>
                </a:cubicBezTo>
                <a:cubicBezTo>
                  <a:pt x="7806" y="7188"/>
                  <a:pt x="7799" y="7116"/>
                  <a:pt x="7855" y="7009"/>
                </a:cubicBezTo>
                <a:cubicBezTo>
                  <a:pt x="7893" y="6934"/>
                  <a:pt x="7957" y="6733"/>
                  <a:pt x="7995" y="6562"/>
                </a:cubicBezTo>
                <a:cubicBezTo>
                  <a:pt x="8097" y="6105"/>
                  <a:pt x="8555" y="5577"/>
                  <a:pt x="8897" y="5522"/>
                </a:cubicBezTo>
                <a:cubicBezTo>
                  <a:pt x="9040" y="5499"/>
                  <a:pt x="9207" y="5425"/>
                  <a:pt x="9268" y="5358"/>
                </a:cubicBezTo>
                <a:cubicBezTo>
                  <a:pt x="9330" y="5290"/>
                  <a:pt x="9498" y="5204"/>
                  <a:pt x="9640" y="5166"/>
                </a:cubicBezTo>
                <a:cubicBezTo>
                  <a:pt x="9721" y="5144"/>
                  <a:pt x="9796" y="5134"/>
                  <a:pt x="9867" y="5136"/>
                </a:cubicBezTo>
                <a:close/>
                <a:moveTo>
                  <a:pt x="18430" y="5248"/>
                </a:moveTo>
                <a:cubicBezTo>
                  <a:pt x="18151" y="5250"/>
                  <a:pt x="18086" y="5305"/>
                  <a:pt x="17975" y="5625"/>
                </a:cubicBezTo>
                <a:cubicBezTo>
                  <a:pt x="17889" y="5872"/>
                  <a:pt x="17890" y="5894"/>
                  <a:pt x="18017" y="6033"/>
                </a:cubicBezTo>
                <a:cubicBezTo>
                  <a:pt x="18090" y="6114"/>
                  <a:pt x="18216" y="6219"/>
                  <a:pt x="18293" y="6268"/>
                </a:cubicBezTo>
                <a:cubicBezTo>
                  <a:pt x="18467" y="6376"/>
                  <a:pt x="18685" y="6923"/>
                  <a:pt x="18602" y="7043"/>
                </a:cubicBezTo>
                <a:cubicBezTo>
                  <a:pt x="18561" y="7103"/>
                  <a:pt x="18585" y="7117"/>
                  <a:pt x="18686" y="7094"/>
                </a:cubicBezTo>
                <a:cubicBezTo>
                  <a:pt x="18768" y="7075"/>
                  <a:pt x="18859" y="7108"/>
                  <a:pt x="18906" y="7176"/>
                </a:cubicBezTo>
                <a:cubicBezTo>
                  <a:pt x="18994" y="7304"/>
                  <a:pt x="19273" y="7334"/>
                  <a:pt x="19273" y="7214"/>
                </a:cubicBezTo>
                <a:cubicBezTo>
                  <a:pt x="19273" y="7172"/>
                  <a:pt x="19178" y="7090"/>
                  <a:pt x="19063" y="7032"/>
                </a:cubicBezTo>
                <a:cubicBezTo>
                  <a:pt x="18947" y="6974"/>
                  <a:pt x="18822" y="6859"/>
                  <a:pt x="18784" y="6774"/>
                </a:cubicBezTo>
                <a:cubicBezTo>
                  <a:pt x="18720" y="6629"/>
                  <a:pt x="18725" y="6493"/>
                  <a:pt x="18822" y="5812"/>
                </a:cubicBezTo>
                <a:cubicBezTo>
                  <a:pt x="18874" y="5448"/>
                  <a:pt x="18736" y="5247"/>
                  <a:pt x="18430" y="5248"/>
                </a:cubicBezTo>
                <a:close/>
                <a:moveTo>
                  <a:pt x="5289" y="6354"/>
                </a:moveTo>
                <a:cubicBezTo>
                  <a:pt x="5252" y="6378"/>
                  <a:pt x="5274" y="6450"/>
                  <a:pt x="5361" y="6567"/>
                </a:cubicBezTo>
                <a:cubicBezTo>
                  <a:pt x="5501" y="6752"/>
                  <a:pt x="5780" y="6746"/>
                  <a:pt x="5939" y="6555"/>
                </a:cubicBezTo>
                <a:cubicBezTo>
                  <a:pt x="6008" y="6472"/>
                  <a:pt x="6048" y="6385"/>
                  <a:pt x="6028" y="6361"/>
                </a:cubicBezTo>
                <a:cubicBezTo>
                  <a:pt x="6008" y="6337"/>
                  <a:pt x="5956" y="6378"/>
                  <a:pt x="5911" y="6453"/>
                </a:cubicBezTo>
                <a:cubicBezTo>
                  <a:pt x="5831" y="6584"/>
                  <a:pt x="5820" y="6584"/>
                  <a:pt x="5562" y="6437"/>
                </a:cubicBezTo>
                <a:cubicBezTo>
                  <a:pt x="5420" y="6356"/>
                  <a:pt x="5326" y="6331"/>
                  <a:pt x="5289" y="6354"/>
                </a:cubicBezTo>
                <a:close/>
                <a:moveTo>
                  <a:pt x="11720" y="6715"/>
                </a:moveTo>
                <a:cubicBezTo>
                  <a:pt x="11884" y="6698"/>
                  <a:pt x="12048" y="6770"/>
                  <a:pt x="12228" y="6927"/>
                </a:cubicBezTo>
                <a:cubicBezTo>
                  <a:pt x="12472" y="7140"/>
                  <a:pt x="12496" y="7232"/>
                  <a:pt x="12363" y="7474"/>
                </a:cubicBezTo>
                <a:cubicBezTo>
                  <a:pt x="12340" y="7515"/>
                  <a:pt x="12318" y="7644"/>
                  <a:pt x="12311" y="7762"/>
                </a:cubicBezTo>
                <a:cubicBezTo>
                  <a:pt x="12298" y="8026"/>
                  <a:pt x="12195" y="8219"/>
                  <a:pt x="11843" y="8642"/>
                </a:cubicBezTo>
                <a:cubicBezTo>
                  <a:pt x="11653" y="8871"/>
                  <a:pt x="11519" y="8971"/>
                  <a:pt x="11404" y="8971"/>
                </a:cubicBezTo>
                <a:cubicBezTo>
                  <a:pt x="11313" y="8971"/>
                  <a:pt x="11116" y="9070"/>
                  <a:pt x="10966" y="9190"/>
                </a:cubicBezTo>
                <a:cubicBezTo>
                  <a:pt x="10680" y="9418"/>
                  <a:pt x="10634" y="9429"/>
                  <a:pt x="10314" y="9338"/>
                </a:cubicBezTo>
                <a:cubicBezTo>
                  <a:pt x="9910" y="9222"/>
                  <a:pt x="9769" y="8945"/>
                  <a:pt x="9914" y="8553"/>
                </a:cubicBezTo>
                <a:cubicBezTo>
                  <a:pt x="9971" y="8402"/>
                  <a:pt x="10020" y="8204"/>
                  <a:pt x="10024" y="8113"/>
                </a:cubicBezTo>
                <a:cubicBezTo>
                  <a:pt x="10036" y="7866"/>
                  <a:pt x="10588" y="7238"/>
                  <a:pt x="10845" y="7180"/>
                </a:cubicBezTo>
                <a:cubicBezTo>
                  <a:pt x="10962" y="7154"/>
                  <a:pt x="11061" y="7144"/>
                  <a:pt x="11066" y="7157"/>
                </a:cubicBezTo>
                <a:cubicBezTo>
                  <a:pt x="11072" y="7171"/>
                  <a:pt x="11140" y="7113"/>
                  <a:pt x="11218" y="7027"/>
                </a:cubicBezTo>
                <a:cubicBezTo>
                  <a:pt x="11394" y="6834"/>
                  <a:pt x="11557" y="6731"/>
                  <a:pt x="11720" y="6715"/>
                </a:cubicBezTo>
                <a:close/>
                <a:moveTo>
                  <a:pt x="18426" y="7255"/>
                </a:moveTo>
                <a:lnTo>
                  <a:pt x="18424" y="7484"/>
                </a:lnTo>
                <a:cubicBezTo>
                  <a:pt x="18424" y="7649"/>
                  <a:pt x="18467" y="7747"/>
                  <a:pt x="18578" y="7835"/>
                </a:cubicBezTo>
                <a:cubicBezTo>
                  <a:pt x="18662" y="7901"/>
                  <a:pt x="18715" y="7986"/>
                  <a:pt x="18695" y="8024"/>
                </a:cubicBezTo>
                <a:cubicBezTo>
                  <a:pt x="18675" y="8064"/>
                  <a:pt x="18755" y="8095"/>
                  <a:pt x="18879" y="8095"/>
                </a:cubicBezTo>
                <a:cubicBezTo>
                  <a:pt x="19050" y="8095"/>
                  <a:pt x="19140" y="8040"/>
                  <a:pt x="19292" y="7844"/>
                </a:cubicBezTo>
                <a:cubicBezTo>
                  <a:pt x="19406" y="7697"/>
                  <a:pt x="19560" y="7581"/>
                  <a:pt x="19667" y="7563"/>
                </a:cubicBezTo>
                <a:lnTo>
                  <a:pt x="19849" y="7534"/>
                </a:lnTo>
                <a:lnTo>
                  <a:pt x="19652" y="7522"/>
                </a:lnTo>
                <a:cubicBezTo>
                  <a:pt x="19510" y="7514"/>
                  <a:pt x="19417" y="7562"/>
                  <a:pt x="19322" y="7693"/>
                </a:cubicBezTo>
                <a:cubicBezTo>
                  <a:pt x="19169" y="7906"/>
                  <a:pt x="19000" y="7930"/>
                  <a:pt x="18917" y="7750"/>
                </a:cubicBezTo>
                <a:cubicBezTo>
                  <a:pt x="18885" y="7681"/>
                  <a:pt x="18797" y="7624"/>
                  <a:pt x="18720" y="7623"/>
                </a:cubicBezTo>
                <a:cubicBezTo>
                  <a:pt x="18633" y="7622"/>
                  <a:pt x="18552" y="7552"/>
                  <a:pt x="18504" y="7438"/>
                </a:cubicBezTo>
                <a:lnTo>
                  <a:pt x="18426" y="7255"/>
                </a:lnTo>
                <a:close/>
                <a:moveTo>
                  <a:pt x="9556" y="7322"/>
                </a:moveTo>
                <a:cubicBezTo>
                  <a:pt x="9573" y="7326"/>
                  <a:pt x="9588" y="7339"/>
                  <a:pt x="9598" y="7358"/>
                </a:cubicBezTo>
                <a:cubicBezTo>
                  <a:pt x="9618" y="7396"/>
                  <a:pt x="9609" y="7446"/>
                  <a:pt x="9577" y="7470"/>
                </a:cubicBezTo>
                <a:cubicBezTo>
                  <a:pt x="9546" y="7493"/>
                  <a:pt x="9504" y="7483"/>
                  <a:pt x="9484" y="7445"/>
                </a:cubicBezTo>
                <a:cubicBezTo>
                  <a:pt x="9465" y="7407"/>
                  <a:pt x="9474" y="7357"/>
                  <a:pt x="9505" y="7333"/>
                </a:cubicBezTo>
                <a:cubicBezTo>
                  <a:pt x="9521" y="7321"/>
                  <a:pt x="9539" y="7317"/>
                  <a:pt x="9556" y="7322"/>
                </a:cubicBezTo>
                <a:close/>
                <a:moveTo>
                  <a:pt x="4237" y="7438"/>
                </a:moveTo>
                <a:cubicBezTo>
                  <a:pt x="4055" y="7438"/>
                  <a:pt x="3973" y="7481"/>
                  <a:pt x="3876" y="7630"/>
                </a:cubicBezTo>
                <a:cubicBezTo>
                  <a:pt x="3806" y="7735"/>
                  <a:pt x="3750" y="7850"/>
                  <a:pt x="3750" y="7883"/>
                </a:cubicBezTo>
                <a:cubicBezTo>
                  <a:pt x="3750" y="7916"/>
                  <a:pt x="3849" y="8056"/>
                  <a:pt x="3968" y="8195"/>
                </a:cubicBezTo>
                <a:cubicBezTo>
                  <a:pt x="4154" y="8412"/>
                  <a:pt x="4182" y="8492"/>
                  <a:pt x="4167" y="8731"/>
                </a:cubicBezTo>
                <a:cubicBezTo>
                  <a:pt x="4148" y="9055"/>
                  <a:pt x="4195" y="9174"/>
                  <a:pt x="4378" y="9263"/>
                </a:cubicBezTo>
                <a:cubicBezTo>
                  <a:pt x="4647" y="9393"/>
                  <a:pt x="4694" y="9267"/>
                  <a:pt x="4448" y="9073"/>
                </a:cubicBezTo>
                <a:cubicBezTo>
                  <a:pt x="4338" y="8987"/>
                  <a:pt x="4296" y="8890"/>
                  <a:pt x="4296" y="8722"/>
                </a:cubicBezTo>
                <a:cubicBezTo>
                  <a:pt x="4296" y="8588"/>
                  <a:pt x="4361" y="8383"/>
                  <a:pt x="4448" y="8241"/>
                </a:cubicBezTo>
                <a:cubicBezTo>
                  <a:pt x="4714" y="7806"/>
                  <a:pt x="4618" y="7438"/>
                  <a:pt x="4237" y="7438"/>
                </a:cubicBezTo>
                <a:close/>
                <a:moveTo>
                  <a:pt x="20346" y="7438"/>
                </a:moveTo>
                <a:cubicBezTo>
                  <a:pt x="20238" y="7439"/>
                  <a:pt x="20230" y="7453"/>
                  <a:pt x="20304" y="7511"/>
                </a:cubicBezTo>
                <a:cubicBezTo>
                  <a:pt x="20423" y="7604"/>
                  <a:pt x="20564" y="7604"/>
                  <a:pt x="20516" y="7511"/>
                </a:cubicBezTo>
                <a:cubicBezTo>
                  <a:pt x="20496" y="7471"/>
                  <a:pt x="20419" y="7437"/>
                  <a:pt x="20346" y="7438"/>
                </a:cubicBezTo>
                <a:close/>
                <a:moveTo>
                  <a:pt x="13937" y="8341"/>
                </a:moveTo>
                <a:cubicBezTo>
                  <a:pt x="14116" y="8342"/>
                  <a:pt x="14294" y="8415"/>
                  <a:pt x="14464" y="8558"/>
                </a:cubicBezTo>
                <a:cubicBezTo>
                  <a:pt x="14778" y="8822"/>
                  <a:pt x="14809" y="8911"/>
                  <a:pt x="14695" y="9240"/>
                </a:cubicBezTo>
                <a:cubicBezTo>
                  <a:pt x="14645" y="9383"/>
                  <a:pt x="14604" y="9566"/>
                  <a:pt x="14604" y="9646"/>
                </a:cubicBezTo>
                <a:cubicBezTo>
                  <a:pt x="14604" y="9805"/>
                  <a:pt x="14248" y="10333"/>
                  <a:pt x="14163" y="10301"/>
                </a:cubicBezTo>
                <a:cubicBezTo>
                  <a:pt x="14133" y="10289"/>
                  <a:pt x="14126" y="10311"/>
                  <a:pt x="14144" y="10346"/>
                </a:cubicBezTo>
                <a:cubicBezTo>
                  <a:pt x="14196" y="10448"/>
                  <a:pt x="13899" y="10740"/>
                  <a:pt x="13776" y="10707"/>
                </a:cubicBezTo>
                <a:cubicBezTo>
                  <a:pt x="13647" y="10672"/>
                  <a:pt x="13269" y="10878"/>
                  <a:pt x="13153" y="11046"/>
                </a:cubicBezTo>
                <a:cubicBezTo>
                  <a:pt x="13074" y="11160"/>
                  <a:pt x="12568" y="11199"/>
                  <a:pt x="12361" y="11108"/>
                </a:cubicBezTo>
                <a:cubicBezTo>
                  <a:pt x="12068" y="10980"/>
                  <a:pt x="11822" y="10452"/>
                  <a:pt x="11995" y="10323"/>
                </a:cubicBezTo>
                <a:cubicBezTo>
                  <a:pt x="12027" y="10299"/>
                  <a:pt x="12072" y="10119"/>
                  <a:pt x="12094" y="9924"/>
                </a:cubicBezTo>
                <a:cubicBezTo>
                  <a:pt x="12127" y="9621"/>
                  <a:pt x="12179" y="9513"/>
                  <a:pt x="12454" y="9187"/>
                </a:cubicBezTo>
                <a:cubicBezTo>
                  <a:pt x="12681" y="8917"/>
                  <a:pt x="12831" y="8799"/>
                  <a:pt x="12973" y="8779"/>
                </a:cubicBezTo>
                <a:cubicBezTo>
                  <a:pt x="13083" y="8764"/>
                  <a:pt x="13280" y="8662"/>
                  <a:pt x="13410" y="8553"/>
                </a:cubicBezTo>
                <a:cubicBezTo>
                  <a:pt x="13580" y="8412"/>
                  <a:pt x="13759" y="8340"/>
                  <a:pt x="13937" y="8341"/>
                </a:cubicBezTo>
                <a:close/>
                <a:moveTo>
                  <a:pt x="8673" y="8524"/>
                </a:moveTo>
                <a:cubicBezTo>
                  <a:pt x="8729" y="8528"/>
                  <a:pt x="8858" y="8617"/>
                  <a:pt x="8961" y="8722"/>
                </a:cubicBezTo>
                <a:cubicBezTo>
                  <a:pt x="9156" y="8920"/>
                  <a:pt x="9172" y="9049"/>
                  <a:pt x="9041" y="9409"/>
                </a:cubicBezTo>
                <a:cubicBezTo>
                  <a:pt x="9004" y="9509"/>
                  <a:pt x="8957" y="9686"/>
                  <a:pt x="8937" y="9801"/>
                </a:cubicBezTo>
                <a:cubicBezTo>
                  <a:pt x="8916" y="9916"/>
                  <a:pt x="8838" y="10071"/>
                  <a:pt x="8764" y="10145"/>
                </a:cubicBezTo>
                <a:cubicBezTo>
                  <a:pt x="8253" y="10663"/>
                  <a:pt x="8087" y="10796"/>
                  <a:pt x="7944" y="10798"/>
                </a:cubicBezTo>
                <a:cubicBezTo>
                  <a:pt x="7855" y="10799"/>
                  <a:pt x="7674" y="10881"/>
                  <a:pt x="7540" y="10980"/>
                </a:cubicBezTo>
                <a:cubicBezTo>
                  <a:pt x="7147" y="11272"/>
                  <a:pt x="6800" y="11206"/>
                  <a:pt x="6597" y="10805"/>
                </a:cubicBezTo>
                <a:cubicBezTo>
                  <a:pt x="6475" y="10564"/>
                  <a:pt x="6473" y="10558"/>
                  <a:pt x="6589" y="10291"/>
                </a:cubicBezTo>
                <a:cubicBezTo>
                  <a:pt x="6653" y="10143"/>
                  <a:pt x="6724" y="9925"/>
                  <a:pt x="6746" y="9803"/>
                </a:cubicBezTo>
                <a:cubicBezTo>
                  <a:pt x="6810" y="9452"/>
                  <a:pt x="7269" y="8986"/>
                  <a:pt x="7644" y="8889"/>
                </a:cubicBezTo>
                <a:cubicBezTo>
                  <a:pt x="7818" y="8844"/>
                  <a:pt x="8030" y="8747"/>
                  <a:pt x="8114" y="8674"/>
                </a:cubicBezTo>
                <a:cubicBezTo>
                  <a:pt x="8258" y="8551"/>
                  <a:pt x="8429" y="8504"/>
                  <a:pt x="8673" y="8524"/>
                </a:cubicBezTo>
                <a:close/>
                <a:moveTo>
                  <a:pt x="17325" y="8893"/>
                </a:moveTo>
                <a:cubicBezTo>
                  <a:pt x="17189" y="8887"/>
                  <a:pt x="17045" y="8948"/>
                  <a:pt x="16935" y="9092"/>
                </a:cubicBezTo>
                <a:cubicBezTo>
                  <a:pt x="16853" y="9198"/>
                  <a:pt x="16799" y="9302"/>
                  <a:pt x="16815" y="9322"/>
                </a:cubicBezTo>
                <a:cubicBezTo>
                  <a:pt x="16832" y="9342"/>
                  <a:pt x="16821" y="9397"/>
                  <a:pt x="16789" y="9443"/>
                </a:cubicBezTo>
                <a:cubicBezTo>
                  <a:pt x="16719" y="9545"/>
                  <a:pt x="16972" y="9897"/>
                  <a:pt x="17185" y="9995"/>
                </a:cubicBezTo>
                <a:cubicBezTo>
                  <a:pt x="17270" y="10034"/>
                  <a:pt x="17345" y="10144"/>
                  <a:pt x="17369" y="10264"/>
                </a:cubicBezTo>
                <a:cubicBezTo>
                  <a:pt x="17391" y="10376"/>
                  <a:pt x="17467" y="10523"/>
                  <a:pt x="17537" y="10592"/>
                </a:cubicBezTo>
                <a:lnTo>
                  <a:pt x="17666" y="10720"/>
                </a:lnTo>
                <a:lnTo>
                  <a:pt x="17513" y="10884"/>
                </a:lnTo>
                <a:cubicBezTo>
                  <a:pt x="17429" y="10976"/>
                  <a:pt x="17388" y="11026"/>
                  <a:pt x="17420" y="10996"/>
                </a:cubicBezTo>
                <a:cubicBezTo>
                  <a:pt x="17514" y="10908"/>
                  <a:pt x="17675" y="10933"/>
                  <a:pt x="17753" y="11046"/>
                </a:cubicBezTo>
                <a:cubicBezTo>
                  <a:pt x="17793" y="11104"/>
                  <a:pt x="17885" y="11164"/>
                  <a:pt x="17958" y="11179"/>
                </a:cubicBezTo>
                <a:cubicBezTo>
                  <a:pt x="18031" y="11193"/>
                  <a:pt x="18115" y="11190"/>
                  <a:pt x="18146" y="11172"/>
                </a:cubicBezTo>
                <a:cubicBezTo>
                  <a:pt x="18215" y="11130"/>
                  <a:pt x="17956" y="10868"/>
                  <a:pt x="17844" y="10868"/>
                </a:cubicBezTo>
                <a:cubicBezTo>
                  <a:pt x="17647" y="10868"/>
                  <a:pt x="17511" y="10086"/>
                  <a:pt x="17661" y="9810"/>
                </a:cubicBezTo>
                <a:cubicBezTo>
                  <a:pt x="17714" y="9712"/>
                  <a:pt x="17757" y="9533"/>
                  <a:pt x="17757" y="9411"/>
                </a:cubicBezTo>
                <a:cubicBezTo>
                  <a:pt x="17757" y="9100"/>
                  <a:pt x="17552" y="8903"/>
                  <a:pt x="17325" y="8893"/>
                </a:cubicBezTo>
                <a:close/>
                <a:moveTo>
                  <a:pt x="3887" y="9493"/>
                </a:moveTo>
                <a:cubicBezTo>
                  <a:pt x="3876" y="9496"/>
                  <a:pt x="3873" y="9518"/>
                  <a:pt x="3874" y="9559"/>
                </a:cubicBezTo>
                <a:cubicBezTo>
                  <a:pt x="3876" y="9693"/>
                  <a:pt x="3996" y="9883"/>
                  <a:pt x="4114" y="9940"/>
                </a:cubicBezTo>
                <a:cubicBezTo>
                  <a:pt x="4253" y="10007"/>
                  <a:pt x="4494" y="9927"/>
                  <a:pt x="4628" y="9769"/>
                </a:cubicBezTo>
                <a:cubicBezTo>
                  <a:pt x="4775" y="9595"/>
                  <a:pt x="4634" y="9568"/>
                  <a:pt x="4476" y="9739"/>
                </a:cubicBezTo>
                <a:cubicBezTo>
                  <a:pt x="4385" y="9839"/>
                  <a:pt x="4367" y="9839"/>
                  <a:pt x="4298" y="9739"/>
                </a:cubicBezTo>
                <a:cubicBezTo>
                  <a:pt x="4256" y="9678"/>
                  <a:pt x="4174" y="9628"/>
                  <a:pt x="4118" y="9628"/>
                </a:cubicBezTo>
                <a:cubicBezTo>
                  <a:pt x="4062" y="9628"/>
                  <a:pt x="3984" y="9589"/>
                  <a:pt x="3944" y="9541"/>
                </a:cubicBezTo>
                <a:cubicBezTo>
                  <a:pt x="3915" y="9507"/>
                  <a:pt x="3898" y="9490"/>
                  <a:pt x="3887" y="9493"/>
                </a:cubicBezTo>
                <a:close/>
                <a:moveTo>
                  <a:pt x="10523" y="9844"/>
                </a:moveTo>
                <a:cubicBezTo>
                  <a:pt x="10687" y="9847"/>
                  <a:pt x="10849" y="9919"/>
                  <a:pt x="11012" y="10061"/>
                </a:cubicBezTo>
                <a:cubicBezTo>
                  <a:pt x="11291" y="10305"/>
                  <a:pt x="11353" y="10400"/>
                  <a:pt x="11300" y="10504"/>
                </a:cubicBezTo>
                <a:cubicBezTo>
                  <a:pt x="11277" y="10547"/>
                  <a:pt x="11172" y="10502"/>
                  <a:pt x="11040" y="10394"/>
                </a:cubicBezTo>
                <a:cubicBezTo>
                  <a:pt x="10736" y="10146"/>
                  <a:pt x="10302" y="10147"/>
                  <a:pt x="9966" y="10396"/>
                </a:cubicBezTo>
                <a:cubicBezTo>
                  <a:pt x="9832" y="10495"/>
                  <a:pt x="9636" y="10576"/>
                  <a:pt x="9532" y="10576"/>
                </a:cubicBezTo>
                <a:cubicBezTo>
                  <a:pt x="9296" y="10577"/>
                  <a:pt x="8776" y="11111"/>
                  <a:pt x="8664" y="11468"/>
                </a:cubicBezTo>
                <a:cubicBezTo>
                  <a:pt x="8623" y="11600"/>
                  <a:pt x="8535" y="11869"/>
                  <a:pt x="8469" y="12066"/>
                </a:cubicBezTo>
                <a:cubicBezTo>
                  <a:pt x="8377" y="12339"/>
                  <a:pt x="8362" y="12463"/>
                  <a:pt x="8410" y="12588"/>
                </a:cubicBezTo>
                <a:cubicBezTo>
                  <a:pt x="8444" y="12679"/>
                  <a:pt x="8456" y="12772"/>
                  <a:pt x="8436" y="12796"/>
                </a:cubicBezTo>
                <a:cubicBezTo>
                  <a:pt x="8371" y="12875"/>
                  <a:pt x="8307" y="12842"/>
                  <a:pt x="8211" y="12677"/>
                </a:cubicBezTo>
                <a:cubicBezTo>
                  <a:pt x="8086" y="12462"/>
                  <a:pt x="8091" y="12267"/>
                  <a:pt x="8234" y="11986"/>
                </a:cubicBezTo>
                <a:cubicBezTo>
                  <a:pt x="8298" y="11859"/>
                  <a:pt x="8370" y="11637"/>
                  <a:pt x="8393" y="11493"/>
                </a:cubicBezTo>
                <a:cubicBezTo>
                  <a:pt x="8432" y="11245"/>
                  <a:pt x="8730" y="10701"/>
                  <a:pt x="8815" y="10725"/>
                </a:cubicBezTo>
                <a:cubicBezTo>
                  <a:pt x="8837" y="10731"/>
                  <a:pt x="8930" y="10650"/>
                  <a:pt x="9022" y="10545"/>
                </a:cubicBezTo>
                <a:cubicBezTo>
                  <a:pt x="9131" y="10419"/>
                  <a:pt x="9293" y="10333"/>
                  <a:pt x="9488" y="10296"/>
                </a:cubicBezTo>
                <a:cubicBezTo>
                  <a:pt x="9653" y="10265"/>
                  <a:pt x="9895" y="10150"/>
                  <a:pt x="10026" y="10043"/>
                </a:cubicBezTo>
                <a:cubicBezTo>
                  <a:pt x="10192" y="9907"/>
                  <a:pt x="10359" y="9841"/>
                  <a:pt x="10523" y="9844"/>
                </a:cubicBezTo>
                <a:close/>
                <a:moveTo>
                  <a:pt x="3678" y="10212"/>
                </a:moveTo>
                <a:cubicBezTo>
                  <a:pt x="3662" y="10212"/>
                  <a:pt x="3599" y="10277"/>
                  <a:pt x="3538" y="10358"/>
                </a:cubicBezTo>
                <a:cubicBezTo>
                  <a:pt x="3478" y="10438"/>
                  <a:pt x="3442" y="10504"/>
                  <a:pt x="3459" y="10504"/>
                </a:cubicBezTo>
                <a:cubicBezTo>
                  <a:pt x="3475" y="10504"/>
                  <a:pt x="3539" y="10438"/>
                  <a:pt x="3599" y="10358"/>
                </a:cubicBezTo>
                <a:cubicBezTo>
                  <a:pt x="3659" y="10277"/>
                  <a:pt x="3695" y="10212"/>
                  <a:pt x="3678" y="10212"/>
                </a:cubicBezTo>
                <a:close/>
                <a:moveTo>
                  <a:pt x="10595" y="10228"/>
                </a:moveTo>
                <a:cubicBezTo>
                  <a:pt x="10753" y="10238"/>
                  <a:pt x="10897" y="10316"/>
                  <a:pt x="11015" y="10458"/>
                </a:cubicBezTo>
                <a:cubicBezTo>
                  <a:pt x="11200" y="10680"/>
                  <a:pt x="11223" y="10906"/>
                  <a:pt x="11087" y="11197"/>
                </a:cubicBezTo>
                <a:cubicBezTo>
                  <a:pt x="11031" y="11318"/>
                  <a:pt x="10991" y="11476"/>
                  <a:pt x="11000" y="11548"/>
                </a:cubicBezTo>
                <a:cubicBezTo>
                  <a:pt x="11010" y="11628"/>
                  <a:pt x="10871" y="11848"/>
                  <a:pt x="10644" y="12114"/>
                </a:cubicBezTo>
                <a:cubicBezTo>
                  <a:pt x="10287" y="12531"/>
                  <a:pt x="10028" y="12692"/>
                  <a:pt x="9710" y="12693"/>
                </a:cubicBezTo>
                <a:cubicBezTo>
                  <a:pt x="9636" y="12693"/>
                  <a:pt x="9547" y="12759"/>
                  <a:pt x="9511" y="12839"/>
                </a:cubicBezTo>
                <a:cubicBezTo>
                  <a:pt x="9458" y="12958"/>
                  <a:pt x="9384" y="12985"/>
                  <a:pt x="9111" y="12985"/>
                </a:cubicBezTo>
                <a:cubicBezTo>
                  <a:pt x="8811" y="12985"/>
                  <a:pt x="8757" y="12961"/>
                  <a:pt x="8597" y="12750"/>
                </a:cubicBezTo>
                <a:cubicBezTo>
                  <a:pt x="8390" y="12477"/>
                  <a:pt x="8375" y="12291"/>
                  <a:pt x="8541" y="12036"/>
                </a:cubicBezTo>
                <a:cubicBezTo>
                  <a:pt x="8606" y="11936"/>
                  <a:pt x="8659" y="11770"/>
                  <a:pt x="8660" y="11669"/>
                </a:cubicBezTo>
                <a:cubicBezTo>
                  <a:pt x="8662" y="11385"/>
                  <a:pt x="9294" y="10675"/>
                  <a:pt x="9585" y="10629"/>
                </a:cubicBezTo>
                <a:cubicBezTo>
                  <a:pt x="9709" y="10609"/>
                  <a:pt x="9937" y="10504"/>
                  <a:pt x="10093" y="10394"/>
                </a:cubicBezTo>
                <a:cubicBezTo>
                  <a:pt x="10266" y="10272"/>
                  <a:pt x="10437" y="10217"/>
                  <a:pt x="10595" y="10228"/>
                </a:cubicBezTo>
                <a:close/>
                <a:moveTo>
                  <a:pt x="2428" y="10843"/>
                </a:moveTo>
                <a:cubicBezTo>
                  <a:pt x="2386" y="10902"/>
                  <a:pt x="2351" y="10974"/>
                  <a:pt x="2329" y="11062"/>
                </a:cubicBezTo>
                <a:cubicBezTo>
                  <a:pt x="2301" y="11176"/>
                  <a:pt x="2339" y="11289"/>
                  <a:pt x="2464" y="11464"/>
                </a:cubicBezTo>
                <a:cubicBezTo>
                  <a:pt x="2709" y="11807"/>
                  <a:pt x="2816" y="12153"/>
                  <a:pt x="2722" y="12289"/>
                </a:cubicBezTo>
                <a:cubicBezTo>
                  <a:pt x="2634" y="12416"/>
                  <a:pt x="2684" y="12534"/>
                  <a:pt x="2862" y="12620"/>
                </a:cubicBezTo>
                <a:cubicBezTo>
                  <a:pt x="3120" y="12745"/>
                  <a:pt x="3171" y="12698"/>
                  <a:pt x="3004" y="12488"/>
                </a:cubicBezTo>
                <a:cubicBezTo>
                  <a:pt x="2791" y="12220"/>
                  <a:pt x="2786" y="11862"/>
                  <a:pt x="2993" y="11525"/>
                </a:cubicBezTo>
                <a:cubicBezTo>
                  <a:pt x="2993" y="11524"/>
                  <a:pt x="2993" y="11522"/>
                  <a:pt x="2994" y="11521"/>
                </a:cubicBezTo>
                <a:cubicBezTo>
                  <a:pt x="2965" y="11220"/>
                  <a:pt x="2607" y="10990"/>
                  <a:pt x="2428" y="10843"/>
                </a:cubicBezTo>
                <a:close/>
                <a:moveTo>
                  <a:pt x="17284" y="11322"/>
                </a:moveTo>
                <a:cubicBezTo>
                  <a:pt x="17273" y="11326"/>
                  <a:pt x="17272" y="11364"/>
                  <a:pt x="17272" y="11439"/>
                </a:cubicBezTo>
                <a:cubicBezTo>
                  <a:pt x="17272" y="11526"/>
                  <a:pt x="17359" y="11697"/>
                  <a:pt x="17464" y="11817"/>
                </a:cubicBezTo>
                <a:cubicBezTo>
                  <a:pt x="17569" y="11938"/>
                  <a:pt x="17693" y="12036"/>
                  <a:pt x="17740" y="12036"/>
                </a:cubicBezTo>
                <a:cubicBezTo>
                  <a:pt x="17864" y="12036"/>
                  <a:pt x="18066" y="11900"/>
                  <a:pt x="18254" y="11690"/>
                </a:cubicBezTo>
                <a:cubicBezTo>
                  <a:pt x="18407" y="11518"/>
                  <a:pt x="18448" y="11509"/>
                  <a:pt x="18915" y="11541"/>
                </a:cubicBezTo>
                <a:cubicBezTo>
                  <a:pt x="19284" y="11567"/>
                  <a:pt x="19388" y="11555"/>
                  <a:pt x="19320" y="11496"/>
                </a:cubicBezTo>
                <a:cubicBezTo>
                  <a:pt x="19264" y="11446"/>
                  <a:pt x="19047" y="11430"/>
                  <a:pt x="18741" y="11452"/>
                </a:cubicBezTo>
                <a:cubicBezTo>
                  <a:pt x="18326" y="11483"/>
                  <a:pt x="18228" y="11517"/>
                  <a:pt x="18091" y="11671"/>
                </a:cubicBezTo>
                <a:lnTo>
                  <a:pt x="17930" y="11854"/>
                </a:lnTo>
                <a:lnTo>
                  <a:pt x="17797" y="11671"/>
                </a:lnTo>
                <a:cubicBezTo>
                  <a:pt x="17718" y="11561"/>
                  <a:pt x="17619" y="11498"/>
                  <a:pt x="17549" y="11514"/>
                </a:cubicBezTo>
                <a:cubicBezTo>
                  <a:pt x="17484" y="11529"/>
                  <a:pt x="17396" y="11481"/>
                  <a:pt x="17352" y="11409"/>
                </a:cubicBezTo>
                <a:cubicBezTo>
                  <a:pt x="17314" y="11347"/>
                  <a:pt x="17294" y="11319"/>
                  <a:pt x="17284" y="11322"/>
                </a:cubicBezTo>
                <a:close/>
                <a:moveTo>
                  <a:pt x="7150" y="11975"/>
                </a:moveTo>
                <a:cubicBezTo>
                  <a:pt x="7306" y="11997"/>
                  <a:pt x="7453" y="12094"/>
                  <a:pt x="7572" y="12262"/>
                </a:cubicBezTo>
                <a:cubicBezTo>
                  <a:pt x="7786" y="12563"/>
                  <a:pt x="7791" y="12642"/>
                  <a:pt x="7618" y="12935"/>
                </a:cubicBezTo>
                <a:cubicBezTo>
                  <a:pt x="7544" y="13061"/>
                  <a:pt x="7490" y="13232"/>
                  <a:pt x="7498" y="13314"/>
                </a:cubicBezTo>
                <a:cubicBezTo>
                  <a:pt x="7527" y="13578"/>
                  <a:pt x="6721" y="14388"/>
                  <a:pt x="6388" y="14429"/>
                </a:cubicBezTo>
                <a:cubicBezTo>
                  <a:pt x="6288" y="14441"/>
                  <a:pt x="6132" y="14517"/>
                  <a:pt x="6041" y="14596"/>
                </a:cubicBezTo>
                <a:cubicBezTo>
                  <a:pt x="5647" y="14938"/>
                  <a:pt x="4963" y="14618"/>
                  <a:pt x="4963" y="14091"/>
                </a:cubicBezTo>
                <a:cubicBezTo>
                  <a:pt x="4963" y="13951"/>
                  <a:pt x="5000" y="13841"/>
                  <a:pt x="5054" y="13815"/>
                </a:cubicBezTo>
                <a:cubicBezTo>
                  <a:pt x="5104" y="13792"/>
                  <a:pt x="5130" y="13746"/>
                  <a:pt x="5113" y="13713"/>
                </a:cubicBezTo>
                <a:cubicBezTo>
                  <a:pt x="5096" y="13680"/>
                  <a:pt x="5107" y="13635"/>
                  <a:pt x="5137" y="13612"/>
                </a:cubicBezTo>
                <a:cubicBezTo>
                  <a:pt x="5168" y="13590"/>
                  <a:pt x="5211" y="13457"/>
                  <a:pt x="5232" y="13318"/>
                </a:cubicBezTo>
                <a:cubicBezTo>
                  <a:pt x="5290" y="12946"/>
                  <a:pt x="5803" y="12422"/>
                  <a:pt x="6172" y="12360"/>
                </a:cubicBezTo>
                <a:cubicBezTo>
                  <a:pt x="6324" y="12335"/>
                  <a:pt x="6549" y="12233"/>
                  <a:pt x="6670" y="12134"/>
                </a:cubicBezTo>
                <a:cubicBezTo>
                  <a:pt x="6829" y="12006"/>
                  <a:pt x="6994" y="11952"/>
                  <a:pt x="7150" y="11975"/>
                </a:cubicBezTo>
                <a:close/>
                <a:moveTo>
                  <a:pt x="12692" y="12036"/>
                </a:moveTo>
                <a:cubicBezTo>
                  <a:pt x="12991" y="12036"/>
                  <a:pt x="13053" y="12065"/>
                  <a:pt x="13268" y="12299"/>
                </a:cubicBezTo>
                <a:cubicBezTo>
                  <a:pt x="13526" y="12579"/>
                  <a:pt x="13554" y="12767"/>
                  <a:pt x="13391" y="13133"/>
                </a:cubicBezTo>
                <a:cubicBezTo>
                  <a:pt x="13347" y="13233"/>
                  <a:pt x="13316" y="13322"/>
                  <a:pt x="13321" y="13332"/>
                </a:cubicBezTo>
                <a:cubicBezTo>
                  <a:pt x="13327" y="13342"/>
                  <a:pt x="13328" y="13358"/>
                  <a:pt x="13325" y="13368"/>
                </a:cubicBezTo>
                <a:cubicBezTo>
                  <a:pt x="13322" y="13378"/>
                  <a:pt x="13315" y="13463"/>
                  <a:pt x="13306" y="13555"/>
                </a:cubicBezTo>
                <a:cubicBezTo>
                  <a:pt x="13298" y="13650"/>
                  <a:pt x="13117" y="13928"/>
                  <a:pt x="12897" y="14190"/>
                </a:cubicBezTo>
                <a:cubicBezTo>
                  <a:pt x="12568" y="14579"/>
                  <a:pt x="12462" y="14660"/>
                  <a:pt x="12249" y="14691"/>
                </a:cubicBezTo>
                <a:cubicBezTo>
                  <a:pt x="12109" y="14712"/>
                  <a:pt x="11915" y="14796"/>
                  <a:pt x="11819" y="14878"/>
                </a:cubicBezTo>
                <a:cubicBezTo>
                  <a:pt x="11686" y="14992"/>
                  <a:pt x="11550" y="15029"/>
                  <a:pt x="11258" y="15029"/>
                </a:cubicBezTo>
                <a:cubicBezTo>
                  <a:pt x="10915" y="15029"/>
                  <a:pt x="10850" y="15005"/>
                  <a:pt x="10676" y="14814"/>
                </a:cubicBezTo>
                <a:cubicBezTo>
                  <a:pt x="10444" y="14559"/>
                  <a:pt x="10421" y="14276"/>
                  <a:pt x="10602" y="13918"/>
                </a:cubicBezTo>
                <a:cubicBezTo>
                  <a:pt x="10669" y="13787"/>
                  <a:pt x="10723" y="13590"/>
                  <a:pt x="10724" y="13480"/>
                </a:cubicBezTo>
                <a:cubicBezTo>
                  <a:pt x="10724" y="13177"/>
                  <a:pt x="11378" y="12448"/>
                  <a:pt x="11680" y="12415"/>
                </a:cubicBezTo>
                <a:cubicBezTo>
                  <a:pt x="11804" y="12401"/>
                  <a:pt x="12007" y="12312"/>
                  <a:pt x="12131" y="12214"/>
                </a:cubicBezTo>
                <a:cubicBezTo>
                  <a:pt x="12302" y="12080"/>
                  <a:pt x="12440" y="12036"/>
                  <a:pt x="12692" y="12036"/>
                </a:cubicBezTo>
                <a:close/>
                <a:moveTo>
                  <a:pt x="2341" y="12832"/>
                </a:moveTo>
                <a:lnTo>
                  <a:pt x="2377" y="13035"/>
                </a:lnTo>
                <a:cubicBezTo>
                  <a:pt x="2408" y="13213"/>
                  <a:pt x="2368" y="13292"/>
                  <a:pt x="2066" y="13633"/>
                </a:cubicBezTo>
                <a:cubicBezTo>
                  <a:pt x="1723" y="14020"/>
                  <a:pt x="1818" y="13967"/>
                  <a:pt x="2276" y="13519"/>
                </a:cubicBezTo>
                <a:cubicBezTo>
                  <a:pt x="2431" y="13368"/>
                  <a:pt x="2542" y="13309"/>
                  <a:pt x="2595" y="13348"/>
                </a:cubicBezTo>
                <a:cubicBezTo>
                  <a:pt x="2692" y="13420"/>
                  <a:pt x="3001" y="13322"/>
                  <a:pt x="3137" y="13177"/>
                </a:cubicBezTo>
                <a:cubicBezTo>
                  <a:pt x="3190" y="13119"/>
                  <a:pt x="3303" y="13056"/>
                  <a:pt x="3387" y="13038"/>
                </a:cubicBezTo>
                <a:cubicBezTo>
                  <a:pt x="3508" y="13011"/>
                  <a:pt x="3498" y="13002"/>
                  <a:pt x="3332" y="12994"/>
                </a:cubicBezTo>
                <a:cubicBezTo>
                  <a:pt x="3215" y="12989"/>
                  <a:pt x="3076" y="13037"/>
                  <a:pt x="3015" y="13104"/>
                </a:cubicBezTo>
                <a:cubicBezTo>
                  <a:pt x="2901" y="13228"/>
                  <a:pt x="2875" y="13221"/>
                  <a:pt x="2545" y="12981"/>
                </a:cubicBezTo>
                <a:lnTo>
                  <a:pt x="2341" y="12832"/>
                </a:lnTo>
                <a:close/>
                <a:moveTo>
                  <a:pt x="16090" y="12839"/>
                </a:moveTo>
                <a:cubicBezTo>
                  <a:pt x="15813" y="12839"/>
                  <a:pt x="15688" y="12952"/>
                  <a:pt x="15576" y="13307"/>
                </a:cubicBezTo>
                <a:cubicBezTo>
                  <a:pt x="15518" y="13490"/>
                  <a:pt x="15528" y="13542"/>
                  <a:pt x="15648" y="13697"/>
                </a:cubicBezTo>
                <a:cubicBezTo>
                  <a:pt x="15724" y="13795"/>
                  <a:pt x="15857" y="13919"/>
                  <a:pt x="15944" y="13973"/>
                </a:cubicBezTo>
                <a:cubicBezTo>
                  <a:pt x="16066" y="14049"/>
                  <a:pt x="16121" y="14172"/>
                  <a:pt x="16190" y="14513"/>
                </a:cubicBezTo>
                <a:cubicBezTo>
                  <a:pt x="16240" y="14757"/>
                  <a:pt x="16257" y="14981"/>
                  <a:pt x="16228" y="15015"/>
                </a:cubicBezTo>
                <a:cubicBezTo>
                  <a:pt x="16199" y="15050"/>
                  <a:pt x="16224" y="15077"/>
                  <a:pt x="16281" y="15077"/>
                </a:cubicBezTo>
                <a:cubicBezTo>
                  <a:pt x="16338" y="15077"/>
                  <a:pt x="16425" y="15141"/>
                  <a:pt x="16474" y="15218"/>
                </a:cubicBezTo>
                <a:cubicBezTo>
                  <a:pt x="16582" y="15385"/>
                  <a:pt x="16999" y="15446"/>
                  <a:pt x="16924" y="15284"/>
                </a:cubicBezTo>
                <a:cubicBezTo>
                  <a:pt x="16898" y="15230"/>
                  <a:pt x="16783" y="15109"/>
                  <a:pt x="16668" y="15015"/>
                </a:cubicBezTo>
                <a:cubicBezTo>
                  <a:pt x="16552" y="14922"/>
                  <a:pt x="16441" y="14764"/>
                  <a:pt x="16418" y="14664"/>
                </a:cubicBezTo>
                <a:cubicBezTo>
                  <a:pt x="16341" y="14331"/>
                  <a:pt x="16358" y="13883"/>
                  <a:pt x="16454" y="13788"/>
                </a:cubicBezTo>
                <a:cubicBezTo>
                  <a:pt x="16578" y="13664"/>
                  <a:pt x="16572" y="13143"/>
                  <a:pt x="16444" y="12974"/>
                </a:cubicBezTo>
                <a:cubicBezTo>
                  <a:pt x="16377" y="12885"/>
                  <a:pt x="16259" y="12839"/>
                  <a:pt x="16090" y="12839"/>
                </a:cubicBezTo>
                <a:close/>
                <a:moveTo>
                  <a:pt x="9111" y="13861"/>
                </a:moveTo>
                <a:cubicBezTo>
                  <a:pt x="9261" y="13871"/>
                  <a:pt x="9406" y="13946"/>
                  <a:pt x="9539" y="14087"/>
                </a:cubicBezTo>
                <a:cubicBezTo>
                  <a:pt x="9772" y="14333"/>
                  <a:pt x="9815" y="14595"/>
                  <a:pt x="9662" y="14837"/>
                </a:cubicBezTo>
                <a:cubicBezTo>
                  <a:pt x="9615" y="14913"/>
                  <a:pt x="9559" y="15116"/>
                  <a:pt x="9537" y="15287"/>
                </a:cubicBezTo>
                <a:cubicBezTo>
                  <a:pt x="9505" y="15543"/>
                  <a:pt x="9434" y="15671"/>
                  <a:pt x="9126" y="16030"/>
                </a:cubicBezTo>
                <a:cubicBezTo>
                  <a:pt x="8758" y="16459"/>
                  <a:pt x="8399" y="16697"/>
                  <a:pt x="8327" y="16557"/>
                </a:cubicBezTo>
                <a:cubicBezTo>
                  <a:pt x="8307" y="16519"/>
                  <a:pt x="8196" y="16578"/>
                  <a:pt x="8082" y="16692"/>
                </a:cubicBezTo>
                <a:cubicBezTo>
                  <a:pt x="7942" y="16831"/>
                  <a:pt x="7800" y="16901"/>
                  <a:pt x="7646" y="16906"/>
                </a:cubicBezTo>
                <a:cubicBezTo>
                  <a:pt x="7354" y="16916"/>
                  <a:pt x="7116" y="16834"/>
                  <a:pt x="7116" y="16724"/>
                </a:cubicBezTo>
                <a:cubicBezTo>
                  <a:pt x="7116" y="16676"/>
                  <a:pt x="7054" y="16586"/>
                  <a:pt x="6979" y="16523"/>
                </a:cubicBezTo>
                <a:cubicBezTo>
                  <a:pt x="6804" y="16375"/>
                  <a:pt x="6794" y="15981"/>
                  <a:pt x="6960" y="15800"/>
                </a:cubicBezTo>
                <a:cubicBezTo>
                  <a:pt x="7025" y="15730"/>
                  <a:pt x="7096" y="15536"/>
                  <a:pt x="7120" y="15369"/>
                </a:cubicBezTo>
                <a:cubicBezTo>
                  <a:pt x="7152" y="15136"/>
                  <a:pt x="7226" y="14993"/>
                  <a:pt x="7442" y="14751"/>
                </a:cubicBezTo>
                <a:cubicBezTo>
                  <a:pt x="7782" y="14368"/>
                  <a:pt x="7959" y="14249"/>
                  <a:pt x="8237" y="14217"/>
                </a:cubicBezTo>
                <a:cubicBezTo>
                  <a:pt x="8354" y="14203"/>
                  <a:pt x="8541" y="14116"/>
                  <a:pt x="8654" y="14025"/>
                </a:cubicBezTo>
                <a:cubicBezTo>
                  <a:pt x="8805" y="13904"/>
                  <a:pt x="8961" y="13851"/>
                  <a:pt x="9111" y="13861"/>
                </a:cubicBezTo>
                <a:close/>
                <a:moveTo>
                  <a:pt x="1105" y="14123"/>
                </a:moveTo>
                <a:cubicBezTo>
                  <a:pt x="933" y="14123"/>
                  <a:pt x="853" y="14172"/>
                  <a:pt x="741" y="14340"/>
                </a:cubicBezTo>
                <a:cubicBezTo>
                  <a:pt x="663" y="14458"/>
                  <a:pt x="597" y="14571"/>
                  <a:pt x="597" y="14591"/>
                </a:cubicBezTo>
                <a:cubicBezTo>
                  <a:pt x="597" y="14611"/>
                  <a:pt x="666" y="14726"/>
                  <a:pt x="749" y="14846"/>
                </a:cubicBezTo>
                <a:cubicBezTo>
                  <a:pt x="887" y="15047"/>
                  <a:pt x="906" y="15054"/>
                  <a:pt x="965" y="14935"/>
                </a:cubicBezTo>
                <a:cubicBezTo>
                  <a:pt x="1076" y="14712"/>
                  <a:pt x="1143" y="14874"/>
                  <a:pt x="1143" y="15364"/>
                </a:cubicBezTo>
                <a:cubicBezTo>
                  <a:pt x="1143" y="15786"/>
                  <a:pt x="1128" y="15844"/>
                  <a:pt x="1007" y="15902"/>
                </a:cubicBezTo>
                <a:cubicBezTo>
                  <a:pt x="907" y="15951"/>
                  <a:pt x="897" y="15970"/>
                  <a:pt x="973" y="15973"/>
                </a:cubicBezTo>
                <a:cubicBezTo>
                  <a:pt x="1029" y="15976"/>
                  <a:pt x="1098" y="16022"/>
                  <a:pt x="1124" y="16076"/>
                </a:cubicBezTo>
                <a:cubicBezTo>
                  <a:pt x="1151" y="16130"/>
                  <a:pt x="1214" y="16194"/>
                  <a:pt x="1264" y="16217"/>
                </a:cubicBezTo>
                <a:cubicBezTo>
                  <a:pt x="1536" y="16341"/>
                  <a:pt x="1579" y="16230"/>
                  <a:pt x="1355" y="15978"/>
                </a:cubicBezTo>
                <a:cubicBezTo>
                  <a:pt x="1150" y="15746"/>
                  <a:pt x="1153" y="15379"/>
                  <a:pt x="1363" y="15015"/>
                </a:cubicBezTo>
                <a:cubicBezTo>
                  <a:pt x="1645" y="14525"/>
                  <a:pt x="1529" y="14123"/>
                  <a:pt x="1105" y="14123"/>
                </a:cubicBezTo>
                <a:close/>
                <a:moveTo>
                  <a:pt x="40" y="14541"/>
                </a:moveTo>
                <a:cubicBezTo>
                  <a:pt x="-8" y="14564"/>
                  <a:pt x="6" y="14581"/>
                  <a:pt x="76" y="14584"/>
                </a:cubicBezTo>
                <a:cubicBezTo>
                  <a:pt x="140" y="14587"/>
                  <a:pt x="176" y="14572"/>
                  <a:pt x="156" y="14548"/>
                </a:cubicBezTo>
                <a:cubicBezTo>
                  <a:pt x="136" y="14523"/>
                  <a:pt x="84" y="14520"/>
                  <a:pt x="40" y="14541"/>
                </a:cubicBezTo>
                <a:close/>
                <a:moveTo>
                  <a:pt x="16016" y="15485"/>
                </a:moveTo>
                <a:cubicBezTo>
                  <a:pt x="16001" y="15491"/>
                  <a:pt x="15999" y="15531"/>
                  <a:pt x="15999" y="15608"/>
                </a:cubicBezTo>
                <a:cubicBezTo>
                  <a:pt x="15999" y="15698"/>
                  <a:pt x="16060" y="15866"/>
                  <a:pt x="16135" y="15980"/>
                </a:cubicBezTo>
                <a:cubicBezTo>
                  <a:pt x="16323" y="16267"/>
                  <a:pt x="16593" y="16267"/>
                  <a:pt x="16863" y="15982"/>
                </a:cubicBezTo>
                <a:cubicBezTo>
                  <a:pt x="16992" y="15845"/>
                  <a:pt x="17153" y="15759"/>
                  <a:pt x="17306" y="15741"/>
                </a:cubicBezTo>
                <a:cubicBezTo>
                  <a:pt x="17529" y="15713"/>
                  <a:pt x="17524" y="15709"/>
                  <a:pt x="17242" y="15697"/>
                </a:cubicBezTo>
                <a:cubicBezTo>
                  <a:pt x="16997" y="15687"/>
                  <a:pt x="16922" y="15714"/>
                  <a:pt x="16861" y="15832"/>
                </a:cubicBezTo>
                <a:cubicBezTo>
                  <a:pt x="16819" y="15912"/>
                  <a:pt x="16750" y="15978"/>
                  <a:pt x="16706" y="15978"/>
                </a:cubicBezTo>
                <a:cubicBezTo>
                  <a:pt x="16661" y="15978"/>
                  <a:pt x="16575" y="15912"/>
                  <a:pt x="16514" y="15832"/>
                </a:cubicBezTo>
                <a:cubicBezTo>
                  <a:pt x="16454" y="15751"/>
                  <a:pt x="16364" y="15686"/>
                  <a:pt x="16313" y="15686"/>
                </a:cubicBezTo>
                <a:cubicBezTo>
                  <a:pt x="16263" y="15686"/>
                  <a:pt x="16172" y="15631"/>
                  <a:pt x="16111" y="15565"/>
                </a:cubicBezTo>
                <a:cubicBezTo>
                  <a:pt x="16058" y="15508"/>
                  <a:pt x="16031" y="15479"/>
                  <a:pt x="16016" y="15485"/>
                </a:cubicBezTo>
                <a:close/>
                <a:moveTo>
                  <a:pt x="5522" y="15544"/>
                </a:moveTo>
                <a:cubicBezTo>
                  <a:pt x="5654" y="15561"/>
                  <a:pt x="5782" y="15639"/>
                  <a:pt x="5907" y="15777"/>
                </a:cubicBezTo>
                <a:cubicBezTo>
                  <a:pt x="6174" y="16073"/>
                  <a:pt x="6208" y="16362"/>
                  <a:pt x="6013" y="16678"/>
                </a:cubicBezTo>
                <a:cubicBezTo>
                  <a:pt x="5936" y="16802"/>
                  <a:pt x="5873" y="16977"/>
                  <a:pt x="5873" y="17066"/>
                </a:cubicBezTo>
                <a:cubicBezTo>
                  <a:pt x="5873" y="17252"/>
                  <a:pt x="5036" y="18259"/>
                  <a:pt x="4923" y="18209"/>
                </a:cubicBezTo>
                <a:cubicBezTo>
                  <a:pt x="4885" y="18191"/>
                  <a:pt x="4836" y="18197"/>
                  <a:pt x="4815" y="18222"/>
                </a:cubicBezTo>
                <a:cubicBezTo>
                  <a:pt x="4795" y="18247"/>
                  <a:pt x="4682" y="18274"/>
                  <a:pt x="4565" y="18282"/>
                </a:cubicBezTo>
                <a:cubicBezTo>
                  <a:pt x="4448" y="18289"/>
                  <a:pt x="4306" y="18344"/>
                  <a:pt x="4249" y="18402"/>
                </a:cubicBezTo>
                <a:cubicBezTo>
                  <a:pt x="4191" y="18461"/>
                  <a:pt x="4035" y="18516"/>
                  <a:pt x="3900" y="18523"/>
                </a:cubicBezTo>
                <a:cubicBezTo>
                  <a:pt x="3700" y="18535"/>
                  <a:pt x="3624" y="18497"/>
                  <a:pt x="3483" y="18320"/>
                </a:cubicBezTo>
                <a:cubicBezTo>
                  <a:pt x="3259" y="18039"/>
                  <a:pt x="3239" y="17721"/>
                  <a:pt x="3419" y="17296"/>
                </a:cubicBezTo>
                <a:cubicBezTo>
                  <a:pt x="3496" y="17113"/>
                  <a:pt x="3587" y="16875"/>
                  <a:pt x="3622" y="16767"/>
                </a:cubicBezTo>
                <a:cubicBezTo>
                  <a:pt x="3720" y="16456"/>
                  <a:pt x="4334" y="15917"/>
                  <a:pt x="4656" y="15859"/>
                </a:cubicBezTo>
                <a:cubicBezTo>
                  <a:pt x="4806" y="15832"/>
                  <a:pt x="5012" y="15749"/>
                  <a:pt x="5113" y="15674"/>
                </a:cubicBezTo>
                <a:cubicBezTo>
                  <a:pt x="5255" y="15570"/>
                  <a:pt x="5390" y="15528"/>
                  <a:pt x="5522" y="15544"/>
                </a:cubicBezTo>
                <a:close/>
                <a:moveTo>
                  <a:pt x="17949" y="15693"/>
                </a:moveTo>
                <a:cubicBezTo>
                  <a:pt x="17939" y="15702"/>
                  <a:pt x="17955" y="15730"/>
                  <a:pt x="17992" y="15784"/>
                </a:cubicBezTo>
                <a:cubicBezTo>
                  <a:pt x="18038" y="15850"/>
                  <a:pt x="18131" y="15905"/>
                  <a:pt x="18201" y="15905"/>
                </a:cubicBezTo>
                <a:cubicBezTo>
                  <a:pt x="18354" y="15905"/>
                  <a:pt x="18273" y="15798"/>
                  <a:pt x="18060" y="15720"/>
                </a:cubicBezTo>
                <a:cubicBezTo>
                  <a:pt x="17993" y="15695"/>
                  <a:pt x="17958" y="15684"/>
                  <a:pt x="17949" y="15693"/>
                </a:cubicBezTo>
                <a:close/>
                <a:moveTo>
                  <a:pt x="713" y="16400"/>
                </a:moveTo>
                <a:cubicBezTo>
                  <a:pt x="640" y="16376"/>
                  <a:pt x="641" y="16459"/>
                  <a:pt x="719" y="16635"/>
                </a:cubicBezTo>
                <a:cubicBezTo>
                  <a:pt x="769" y="16749"/>
                  <a:pt x="714" y="16841"/>
                  <a:pt x="370" y="17214"/>
                </a:cubicBezTo>
                <a:cubicBezTo>
                  <a:pt x="146" y="17458"/>
                  <a:pt x="-20" y="17657"/>
                  <a:pt x="2" y="17657"/>
                </a:cubicBezTo>
                <a:cubicBezTo>
                  <a:pt x="25" y="17657"/>
                  <a:pt x="214" y="17479"/>
                  <a:pt x="421" y="17262"/>
                </a:cubicBezTo>
                <a:cubicBezTo>
                  <a:pt x="749" y="16918"/>
                  <a:pt x="823" y="16871"/>
                  <a:pt x="992" y="16904"/>
                </a:cubicBezTo>
                <a:cubicBezTo>
                  <a:pt x="1129" y="16931"/>
                  <a:pt x="1272" y="16886"/>
                  <a:pt x="1482" y="16751"/>
                </a:cubicBezTo>
                <a:cubicBezTo>
                  <a:pt x="1758" y="16574"/>
                  <a:pt x="1766" y="16562"/>
                  <a:pt x="1602" y="16562"/>
                </a:cubicBezTo>
                <a:cubicBezTo>
                  <a:pt x="1505" y="16562"/>
                  <a:pt x="1372" y="16620"/>
                  <a:pt x="1308" y="16689"/>
                </a:cubicBezTo>
                <a:cubicBezTo>
                  <a:pt x="1196" y="16811"/>
                  <a:pt x="1187" y="16808"/>
                  <a:pt x="1077" y="16644"/>
                </a:cubicBezTo>
                <a:cubicBezTo>
                  <a:pt x="1013" y="16549"/>
                  <a:pt x="961" y="16496"/>
                  <a:pt x="961" y="16525"/>
                </a:cubicBezTo>
                <a:cubicBezTo>
                  <a:pt x="961" y="16554"/>
                  <a:pt x="893" y="16525"/>
                  <a:pt x="810" y="16459"/>
                </a:cubicBezTo>
                <a:cubicBezTo>
                  <a:pt x="770" y="16427"/>
                  <a:pt x="737" y="16408"/>
                  <a:pt x="713" y="16400"/>
                </a:cubicBezTo>
                <a:close/>
                <a:moveTo>
                  <a:pt x="2102" y="16657"/>
                </a:moveTo>
                <a:cubicBezTo>
                  <a:pt x="2054" y="16681"/>
                  <a:pt x="2067" y="16697"/>
                  <a:pt x="2138" y="16701"/>
                </a:cubicBezTo>
                <a:cubicBezTo>
                  <a:pt x="2202" y="16704"/>
                  <a:pt x="2238" y="16689"/>
                  <a:pt x="2218" y="16664"/>
                </a:cubicBezTo>
                <a:cubicBezTo>
                  <a:pt x="2197" y="16640"/>
                  <a:pt x="2146" y="16636"/>
                  <a:pt x="2102" y="16657"/>
                </a:cubicBezTo>
                <a:close/>
                <a:moveTo>
                  <a:pt x="14761" y="16995"/>
                </a:moveTo>
                <a:cubicBezTo>
                  <a:pt x="14547" y="16995"/>
                  <a:pt x="14338" y="17167"/>
                  <a:pt x="14240" y="17476"/>
                </a:cubicBezTo>
                <a:cubicBezTo>
                  <a:pt x="14190" y="17636"/>
                  <a:pt x="14144" y="17658"/>
                  <a:pt x="13833" y="17670"/>
                </a:cubicBezTo>
                <a:lnTo>
                  <a:pt x="13482" y="17684"/>
                </a:lnTo>
                <a:lnTo>
                  <a:pt x="13812" y="17711"/>
                </a:lnTo>
                <a:cubicBezTo>
                  <a:pt x="14089" y="17734"/>
                  <a:pt x="14182" y="17781"/>
                  <a:pt x="14384" y="18001"/>
                </a:cubicBezTo>
                <a:cubicBezTo>
                  <a:pt x="14622" y="18260"/>
                  <a:pt x="14625" y="18260"/>
                  <a:pt x="14674" y="18099"/>
                </a:cubicBezTo>
                <a:cubicBezTo>
                  <a:pt x="14759" y="17822"/>
                  <a:pt x="14873" y="17973"/>
                  <a:pt x="14962" y="18482"/>
                </a:cubicBezTo>
                <a:cubicBezTo>
                  <a:pt x="15063" y="19059"/>
                  <a:pt x="15123" y="19126"/>
                  <a:pt x="15065" y="18596"/>
                </a:cubicBezTo>
                <a:cubicBezTo>
                  <a:pt x="15032" y="18303"/>
                  <a:pt x="15044" y="18196"/>
                  <a:pt x="15121" y="18092"/>
                </a:cubicBezTo>
                <a:cubicBezTo>
                  <a:pt x="15176" y="18020"/>
                  <a:pt x="15236" y="17829"/>
                  <a:pt x="15254" y="17668"/>
                </a:cubicBezTo>
                <a:cubicBezTo>
                  <a:pt x="15282" y="17422"/>
                  <a:pt x="15261" y="17345"/>
                  <a:pt x="15129" y="17187"/>
                </a:cubicBezTo>
                <a:cubicBezTo>
                  <a:pt x="15020" y="17055"/>
                  <a:pt x="14890" y="16995"/>
                  <a:pt x="14761" y="16995"/>
                </a:cubicBezTo>
                <a:close/>
                <a:moveTo>
                  <a:pt x="12075" y="17458"/>
                </a:moveTo>
                <a:cubicBezTo>
                  <a:pt x="12060" y="17466"/>
                  <a:pt x="12058" y="17508"/>
                  <a:pt x="12058" y="17586"/>
                </a:cubicBezTo>
                <a:cubicBezTo>
                  <a:pt x="12058" y="17679"/>
                  <a:pt x="12102" y="17815"/>
                  <a:pt x="12156" y="17887"/>
                </a:cubicBezTo>
                <a:cubicBezTo>
                  <a:pt x="12249" y="18010"/>
                  <a:pt x="12245" y="18022"/>
                  <a:pt x="12095" y="18090"/>
                </a:cubicBezTo>
                <a:cubicBezTo>
                  <a:pt x="12008" y="18130"/>
                  <a:pt x="11936" y="18198"/>
                  <a:pt x="11936" y="18240"/>
                </a:cubicBezTo>
                <a:cubicBezTo>
                  <a:pt x="11936" y="18283"/>
                  <a:pt x="12008" y="18260"/>
                  <a:pt x="12095" y="18190"/>
                </a:cubicBezTo>
                <a:cubicBezTo>
                  <a:pt x="12195" y="18112"/>
                  <a:pt x="12345" y="18073"/>
                  <a:pt x="12491" y="18085"/>
                </a:cubicBezTo>
                <a:cubicBezTo>
                  <a:pt x="12683" y="18102"/>
                  <a:pt x="12768" y="18064"/>
                  <a:pt x="12941" y="17882"/>
                </a:cubicBezTo>
                <a:cubicBezTo>
                  <a:pt x="13111" y="17702"/>
                  <a:pt x="13130" y="17657"/>
                  <a:pt x="13037" y="17657"/>
                </a:cubicBezTo>
                <a:cubicBezTo>
                  <a:pt x="12973" y="17657"/>
                  <a:pt x="12887" y="17706"/>
                  <a:pt x="12846" y="17766"/>
                </a:cubicBezTo>
                <a:cubicBezTo>
                  <a:pt x="12741" y="17918"/>
                  <a:pt x="12625" y="17902"/>
                  <a:pt x="12520" y="17720"/>
                </a:cubicBezTo>
                <a:cubicBezTo>
                  <a:pt x="12471" y="17636"/>
                  <a:pt x="12396" y="17583"/>
                  <a:pt x="12351" y="17602"/>
                </a:cubicBezTo>
                <a:cubicBezTo>
                  <a:pt x="12307" y="17621"/>
                  <a:pt x="12222" y="17588"/>
                  <a:pt x="12164" y="17527"/>
                </a:cubicBezTo>
                <a:cubicBezTo>
                  <a:pt x="12115" y="17476"/>
                  <a:pt x="12089" y="17450"/>
                  <a:pt x="12075" y="17458"/>
                </a:cubicBezTo>
                <a:close/>
                <a:moveTo>
                  <a:pt x="10710" y="18970"/>
                </a:moveTo>
                <a:cubicBezTo>
                  <a:pt x="10535" y="18970"/>
                  <a:pt x="10438" y="19019"/>
                  <a:pt x="10328" y="19162"/>
                </a:cubicBezTo>
                <a:cubicBezTo>
                  <a:pt x="10246" y="19267"/>
                  <a:pt x="10193" y="19381"/>
                  <a:pt x="10210" y="19413"/>
                </a:cubicBezTo>
                <a:cubicBezTo>
                  <a:pt x="10227" y="19445"/>
                  <a:pt x="10213" y="19491"/>
                  <a:pt x="10180" y="19516"/>
                </a:cubicBezTo>
                <a:cubicBezTo>
                  <a:pt x="10081" y="19589"/>
                  <a:pt x="10404" y="20138"/>
                  <a:pt x="10545" y="20138"/>
                </a:cubicBezTo>
                <a:cubicBezTo>
                  <a:pt x="10568" y="20138"/>
                  <a:pt x="10603" y="20070"/>
                  <a:pt x="10621" y="19985"/>
                </a:cubicBezTo>
                <a:cubicBezTo>
                  <a:pt x="10684" y="19696"/>
                  <a:pt x="10814" y="19888"/>
                  <a:pt x="10875" y="20362"/>
                </a:cubicBezTo>
                <a:cubicBezTo>
                  <a:pt x="10934" y="20818"/>
                  <a:pt x="10936" y="20824"/>
                  <a:pt x="10955" y="20517"/>
                </a:cubicBezTo>
                <a:cubicBezTo>
                  <a:pt x="10965" y="20343"/>
                  <a:pt x="11027" y="20097"/>
                  <a:pt x="11091" y="19969"/>
                </a:cubicBezTo>
                <a:cubicBezTo>
                  <a:pt x="11344" y="19471"/>
                  <a:pt x="11153" y="18970"/>
                  <a:pt x="10710" y="18970"/>
                </a:cubicBezTo>
                <a:close/>
                <a:moveTo>
                  <a:pt x="15097" y="19082"/>
                </a:moveTo>
                <a:cubicBezTo>
                  <a:pt x="15078" y="19105"/>
                  <a:pt x="15103" y="19154"/>
                  <a:pt x="15152" y="19192"/>
                </a:cubicBezTo>
                <a:cubicBezTo>
                  <a:pt x="15280" y="19289"/>
                  <a:pt x="15296" y="19277"/>
                  <a:pt x="15209" y="19151"/>
                </a:cubicBezTo>
                <a:cubicBezTo>
                  <a:pt x="15166" y="19089"/>
                  <a:pt x="15116" y="19059"/>
                  <a:pt x="15097" y="19082"/>
                </a:cubicBezTo>
                <a:close/>
                <a:moveTo>
                  <a:pt x="8253" y="19356"/>
                </a:moveTo>
                <a:cubicBezTo>
                  <a:pt x="8242" y="19366"/>
                  <a:pt x="8237" y="19400"/>
                  <a:pt x="8237" y="19458"/>
                </a:cubicBezTo>
                <a:cubicBezTo>
                  <a:pt x="8237" y="19542"/>
                  <a:pt x="8279" y="19651"/>
                  <a:pt x="8330" y="19703"/>
                </a:cubicBezTo>
                <a:cubicBezTo>
                  <a:pt x="8382" y="19754"/>
                  <a:pt x="8413" y="19834"/>
                  <a:pt x="8399" y="19880"/>
                </a:cubicBezTo>
                <a:cubicBezTo>
                  <a:pt x="8342" y="20058"/>
                  <a:pt x="8892" y="19938"/>
                  <a:pt x="9117" y="19723"/>
                </a:cubicBezTo>
                <a:cubicBezTo>
                  <a:pt x="9275" y="19571"/>
                  <a:pt x="9306" y="19511"/>
                  <a:pt x="9234" y="19493"/>
                </a:cubicBezTo>
                <a:cubicBezTo>
                  <a:pt x="9181" y="19479"/>
                  <a:pt x="9070" y="19543"/>
                  <a:pt x="8990" y="19634"/>
                </a:cubicBezTo>
                <a:lnTo>
                  <a:pt x="8844" y="19798"/>
                </a:lnTo>
                <a:lnTo>
                  <a:pt x="8704" y="19641"/>
                </a:lnTo>
                <a:cubicBezTo>
                  <a:pt x="8626" y="19554"/>
                  <a:pt x="8522" y="19481"/>
                  <a:pt x="8472" y="19481"/>
                </a:cubicBezTo>
                <a:cubicBezTo>
                  <a:pt x="8423" y="19481"/>
                  <a:pt x="8349" y="19443"/>
                  <a:pt x="8309" y="19395"/>
                </a:cubicBezTo>
                <a:cubicBezTo>
                  <a:pt x="8281" y="19361"/>
                  <a:pt x="8264" y="19346"/>
                  <a:pt x="8253" y="19356"/>
                </a:cubicBezTo>
                <a:close/>
                <a:moveTo>
                  <a:pt x="2219" y="19433"/>
                </a:moveTo>
                <a:cubicBezTo>
                  <a:pt x="2216" y="19424"/>
                  <a:pt x="2195" y="19432"/>
                  <a:pt x="2153" y="19452"/>
                </a:cubicBezTo>
                <a:cubicBezTo>
                  <a:pt x="2098" y="19477"/>
                  <a:pt x="2053" y="19525"/>
                  <a:pt x="2053" y="19561"/>
                </a:cubicBezTo>
                <a:cubicBezTo>
                  <a:pt x="2053" y="19655"/>
                  <a:pt x="2089" y="19642"/>
                  <a:pt x="2176" y="19516"/>
                </a:cubicBezTo>
                <a:cubicBezTo>
                  <a:pt x="2208" y="19469"/>
                  <a:pt x="2223" y="19443"/>
                  <a:pt x="2219" y="19433"/>
                </a:cubicBezTo>
                <a:close/>
                <a:moveTo>
                  <a:pt x="14991" y="19554"/>
                </a:moveTo>
                <a:cubicBezTo>
                  <a:pt x="14941" y="19554"/>
                  <a:pt x="14917" y="19587"/>
                  <a:pt x="14938" y="19627"/>
                </a:cubicBezTo>
                <a:cubicBezTo>
                  <a:pt x="14958" y="19667"/>
                  <a:pt x="15017" y="19700"/>
                  <a:pt x="15067" y="19700"/>
                </a:cubicBezTo>
                <a:cubicBezTo>
                  <a:pt x="15117" y="19700"/>
                  <a:pt x="15140" y="19667"/>
                  <a:pt x="15120" y="19627"/>
                </a:cubicBezTo>
                <a:cubicBezTo>
                  <a:pt x="15099" y="19587"/>
                  <a:pt x="15041" y="19554"/>
                  <a:pt x="14991" y="19554"/>
                </a:cubicBezTo>
                <a:close/>
                <a:moveTo>
                  <a:pt x="9831" y="19577"/>
                </a:moveTo>
                <a:cubicBezTo>
                  <a:pt x="9772" y="19596"/>
                  <a:pt x="9805" y="19612"/>
                  <a:pt x="9905" y="19614"/>
                </a:cubicBezTo>
                <a:cubicBezTo>
                  <a:pt x="10005" y="19615"/>
                  <a:pt x="10054" y="19599"/>
                  <a:pt x="10013" y="19579"/>
                </a:cubicBezTo>
                <a:cubicBezTo>
                  <a:pt x="9972" y="19559"/>
                  <a:pt x="9890" y="19559"/>
                  <a:pt x="9831" y="19577"/>
                </a:cubicBezTo>
                <a:close/>
                <a:moveTo>
                  <a:pt x="8283" y="20017"/>
                </a:moveTo>
                <a:cubicBezTo>
                  <a:pt x="8280" y="20008"/>
                  <a:pt x="8258" y="20016"/>
                  <a:pt x="8217" y="20036"/>
                </a:cubicBezTo>
                <a:cubicBezTo>
                  <a:pt x="8162" y="20061"/>
                  <a:pt x="8116" y="20109"/>
                  <a:pt x="8116" y="20145"/>
                </a:cubicBezTo>
                <a:cubicBezTo>
                  <a:pt x="8116" y="20239"/>
                  <a:pt x="8152" y="20226"/>
                  <a:pt x="8239" y="20099"/>
                </a:cubicBezTo>
                <a:cubicBezTo>
                  <a:pt x="8271" y="20053"/>
                  <a:pt x="8286" y="20027"/>
                  <a:pt x="8283" y="20017"/>
                </a:cubicBezTo>
                <a:close/>
                <a:moveTo>
                  <a:pt x="4556" y="20312"/>
                </a:moveTo>
                <a:cubicBezTo>
                  <a:pt x="4545" y="20317"/>
                  <a:pt x="4539" y="20331"/>
                  <a:pt x="4539" y="20353"/>
                </a:cubicBezTo>
                <a:cubicBezTo>
                  <a:pt x="4539" y="20395"/>
                  <a:pt x="4566" y="20430"/>
                  <a:pt x="4599" y="20430"/>
                </a:cubicBezTo>
                <a:cubicBezTo>
                  <a:pt x="4633" y="20430"/>
                  <a:pt x="4660" y="20416"/>
                  <a:pt x="4660" y="20398"/>
                </a:cubicBezTo>
                <a:cubicBezTo>
                  <a:pt x="4660" y="20381"/>
                  <a:pt x="4633" y="20345"/>
                  <a:pt x="4599" y="20321"/>
                </a:cubicBezTo>
                <a:cubicBezTo>
                  <a:pt x="4583" y="20308"/>
                  <a:pt x="4567" y="20306"/>
                  <a:pt x="4556" y="20312"/>
                </a:cubicBezTo>
                <a:close/>
                <a:moveTo>
                  <a:pt x="4410" y="20722"/>
                </a:moveTo>
                <a:cubicBezTo>
                  <a:pt x="4377" y="20722"/>
                  <a:pt x="4367" y="20755"/>
                  <a:pt x="4387" y="20795"/>
                </a:cubicBezTo>
                <a:cubicBezTo>
                  <a:pt x="4408" y="20835"/>
                  <a:pt x="4452" y="20868"/>
                  <a:pt x="4486" y="20868"/>
                </a:cubicBezTo>
                <a:cubicBezTo>
                  <a:pt x="4519" y="20868"/>
                  <a:pt x="4529" y="20835"/>
                  <a:pt x="4508" y="20795"/>
                </a:cubicBezTo>
                <a:cubicBezTo>
                  <a:pt x="4488" y="20755"/>
                  <a:pt x="4443" y="20722"/>
                  <a:pt x="4410" y="20722"/>
                </a:cubicBezTo>
                <a:close/>
                <a:moveTo>
                  <a:pt x="11006" y="20911"/>
                </a:moveTo>
                <a:cubicBezTo>
                  <a:pt x="10993" y="20902"/>
                  <a:pt x="10980" y="20916"/>
                  <a:pt x="10962" y="20950"/>
                </a:cubicBezTo>
                <a:cubicBezTo>
                  <a:pt x="10936" y="21002"/>
                  <a:pt x="10927" y="21069"/>
                  <a:pt x="10943" y="21101"/>
                </a:cubicBezTo>
                <a:cubicBezTo>
                  <a:pt x="11005" y="21220"/>
                  <a:pt x="11076" y="21154"/>
                  <a:pt x="11044" y="21007"/>
                </a:cubicBezTo>
                <a:cubicBezTo>
                  <a:pt x="11032" y="20952"/>
                  <a:pt x="11019" y="20921"/>
                  <a:pt x="11006" y="20911"/>
                </a:cubicBezTo>
                <a:close/>
                <a:moveTo>
                  <a:pt x="10841" y="21452"/>
                </a:moveTo>
                <a:cubicBezTo>
                  <a:pt x="10810" y="21452"/>
                  <a:pt x="10784" y="21485"/>
                  <a:pt x="10784" y="21525"/>
                </a:cubicBezTo>
                <a:cubicBezTo>
                  <a:pt x="10784" y="21565"/>
                  <a:pt x="10827" y="21598"/>
                  <a:pt x="10879" y="21598"/>
                </a:cubicBezTo>
                <a:cubicBezTo>
                  <a:pt x="10931" y="21598"/>
                  <a:pt x="10956" y="21565"/>
                  <a:pt x="10936" y="21525"/>
                </a:cubicBezTo>
                <a:cubicBezTo>
                  <a:pt x="10915" y="21485"/>
                  <a:pt x="10872" y="21452"/>
                  <a:pt x="10841" y="21452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1150" name="Disegno"/>
          <p:cNvGrpSpPr/>
          <p:nvPr/>
        </p:nvGrpSpPr>
        <p:grpSpPr>
          <a:xfrm>
            <a:off x="1031697" y="292380"/>
            <a:ext cx="2955939" cy="826650"/>
            <a:chOff x="-54177" y="-149014"/>
            <a:chExt cx="2955938" cy="826649"/>
          </a:xfrm>
        </p:grpSpPr>
        <p:pic>
          <p:nvPicPr>
            <p:cNvPr id="1114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54178" y="-66470"/>
              <a:ext cx="141756" cy="661407"/>
            </a:xfrm>
            <a:prstGeom prst="rect">
              <a:avLst/>
            </a:prstGeom>
            <a:effectLst/>
          </p:spPr>
        </p:pic>
        <p:pic>
          <p:nvPicPr>
            <p:cNvPr id="1116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3279" y="-4147"/>
              <a:ext cx="356882" cy="616118"/>
            </a:xfrm>
            <a:prstGeom prst="rect">
              <a:avLst/>
            </a:prstGeom>
            <a:effectLst/>
          </p:spPr>
        </p:pic>
        <p:pic>
          <p:nvPicPr>
            <p:cNvPr id="1118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431092" y="13961"/>
              <a:ext cx="331984" cy="609349"/>
            </a:xfrm>
            <a:prstGeom prst="rect">
              <a:avLst/>
            </a:prstGeom>
            <a:effectLst/>
          </p:spPr>
        </p:pic>
        <p:pic>
          <p:nvPicPr>
            <p:cNvPr id="1120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24301" y="389713"/>
              <a:ext cx="354619" cy="103364"/>
            </a:xfrm>
            <a:prstGeom prst="rect">
              <a:avLst/>
            </a:prstGeom>
            <a:effectLst/>
          </p:spPr>
        </p:pic>
        <p:pic>
          <p:nvPicPr>
            <p:cNvPr id="1122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695929" y="-56209"/>
              <a:ext cx="454654" cy="114682"/>
            </a:xfrm>
            <a:prstGeom prst="rect">
              <a:avLst/>
            </a:prstGeom>
            <a:effectLst/>
          </p:spPr>
        </p:pic>
        <p:pic>
          <p:nvPicPr>
            <p:cNvPr id="1124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900104" y="-10938"/>
              <a:ext cx="109700" cy="617637"/>
            </a:xfrm>
            <a:prstGeom prst="rect">
              <a:avLst/>
            </a:prstGeom>
            <a:effectLst/>
          </p:spPr>
        </p:pic>
        <p:pic>
          <p:nvPicPr>
            <p:cNvPr id="1126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130533" y="77341"/>
              <a:ext cx="296994" cy="103364"/>
            </a:xfrm>
            <a:prstGeom prst="rect">
              <a:avLst/>
            </a:prstGeom>
            <a:effectLst/>
          </p:spPr>
        </p:pic>
        <p:pic>
          <p:nvPicPr>
            <p:cNvPr id="1128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121478" y="104504"/>
              <a:ext cx="295767" cy="519951"/>
            </a:xfrm>
            <a:prstGeom prst="rect">
              <a:avLst/>
            </a:prstGeom>
            <a:effectLst/>
          </p:spPr>
        </p:pic>
        <p:pic>
          <p:nvPicPr>
            <p:cNvPr id="1130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021882" y="287853"/>
              <a:ext cx="395363" cy="157689"/>
            </a:xfrm>
            <a:prstGeom prst="rect">
              <a:avLst/>
            </a:prstGeom>
            <a:effectLst/>
          </p:spPr>
        </p:pic>
        <p:pic>
          <p:nvPicPr>
            <p:cNvPr id="1132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484334" y="-17728"/>
              <a:ext cx="102678" cy="628855"/>
            </a:xfrm>
            <a:prstGeom prst="rect">
              <a:avLst/>
            </a:prstGeom>
            <a:effectLst/>
          </p:spPr>
        </p:pic>
        <p:pic>
          <p:nvPicPr>
            <p:cNvPr id="1134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1476275" y="-61374"/>
              <a:ext cx="435715" cy="681622"/>
            </a:xfrm>
            <a:prstGeom prst="rect">
              <a:avLst/>
            </a:prstGeom>
            <a:effectLst/>
          </p:spPr>
        </p:pic>
        <p:pic>
          <p:nvPicPr>
            <p:cNvPr id="1136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1863927" y="179201"/>
              <a:ext cx="86688" cy="408945"/>
            </a:xfrm>
            <a:prstGeom prst="rect">
              <a:avLst/>
            </a:prstGeom>
            <a:effectLst/>
          </p:spPr>
        </p:pic>
        <p:pic>
          <p:nvPicPr>
            <p:cNvPr id="1138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1857136" y="-149015"/>
              <a:ext cx="107060" cy="146371"/>
            </a:xfrm>
            <a:prstGeom prst="rect">
              <a:avLst/>
            </a:prstGeom>
            <a:effectLst/>
          </p:spPr>
        </p:pic>
        <p:pic>
          <p:nvPicPr>
            <p:cNvPr id="1140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992950" y="-36779"/>
              <a:ext cx="465493" cy="660086"/>
            </a:xfrm>
            <a:prstGeom prst="rect">
              <a:avLst/>
            </a:prstGeom>
            <a:effectLst/>
          </p:spPr>
        </p:pic>
        <p:pic>
          <p:nvPicPr>
            <p:cNvPr id="1142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108392" y="339564"/>
              <a:ext cx="368200" cy="119559"/>
            </a:xfrm>
            <a:prstGeom prst="rect">
              <a:avLst/>
            </a:prstGeom>
            <a:effectLst/>
          </p:spPr>
        </p:pic>
        <p:pic>
          <p:nvPicPr>
            <p:cNvPr id="1144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429252" y="-11217"/>
              <a:ext cx="380084" cy="650390"/>
            </a:xfrm>
            <a:prstGeom prst="rect">
              <a:avLst/>
            </a:prstGeom>
            <a:effectLst/>
          </p:spPr>
        </p:pic>
        <p:pic>
          <p:nvPicPr>
            <p:cNvPr id="1146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791019" y="180443"/>
              <a:ext cx="99805" cy="497192"/>
            </a:xfrm>
            <a:prstGeom prst="rect">
              <a:avLst/>
            </a:prstGeom>
            <a:effectLst/>
          </p:spPr>
        </p:pic>
        <p:pic>
          <p:nvPicPr>
            <p:cNvPr id="1148" name="Linea Linea" descr="Linea Line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2749360" y="-24519"/>
              <a:ext cx="152401" cy="762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0" name="Disegno"/>
          <p:cNvGrpSpPr/>
          <p:nvPr/>
        </p:nvGrpSpPr>
        <p:grpSpPr>
          <a:xfrm>
            <a:off x="1666362" y="2697338"/>
            <a:ext cx="7880519" cy="5291644"/>
            <a:chOff x="-37465" y="-236237"/>
            <a:chExt cx="7880518" cy="5291641"/>
          </a:xfrm>
        </p:grpSpPr>
        <p:pic>
          <p:nvPicPr>
            <p:cNvPr id="1152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7466" y="-72054"/>
              <a:ext cx="422526" cy="110155"/>
            </a:xfrm>
            <a:prstGeom prst="rect">
              <a:avLst/>
            </a:prstGeom>
            <a:effectLst/>
          </p:spPr>
        </p:pic>
        <p:pic>
          <p:nvPicPr>
            <p:cNvPr id="1154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5069" y="-78845"/>
              <a:ext cx="363945" cy="624585"/>
            </a:xfrm>
            <a:prstGeom prst="rect">
              <a:avLst/>
            </a:prstGeom>
            <a:effectLst/>
          </p:spPr>
        </p:pic>
        <p:pic>
          <p:nvPicPr>
            <p:cNvPr id="1156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7604" y="138457"/>
              <a:ext cx="361410" cy="116946"/>
            </a:xfrm>
            <a:prstGeom prst="rect">
              <a:avLst/>
            </a:prstGeom>
            <a:effectLst/>
          </p:spPr>
        </p:pic>
        <p:pic>
          <p:nvPicPr>
            <p:cNvPr id="1158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256355" y="-155806"/>
              <a:ext cx="547959" cy="601556"/>
            </a:xfrm>
            <a:prstGeom prst="rect">
              <a:avLst/>
            </a:prstGeom>
            <a:effectLst/>
          </p:spPr>
        </p:pic>
        <p:pic>
          <p:nvPicPr>
            <p:cNvPr id="1160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798284" y="-80575"/>
              <a:ext cx="342361" cy="491570"/>
            </a:xfrm>
            <a:prstGeom prst="rect">
              <a:avLst/>
            </a:prstGeom>
            <a:effectLst/>
          </p:spPr>
        </p:pic>
        <p:pic>
          <p:nvPicPr>
            <p:cNvPr id="1162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264577" y="-58472"/>
              <a:ext cx="364024" cy="553812"/>
            </a:xfrm>
            <a:prstGeom prst="rect">
              <a:avLst/>
            </a:prstGeom>
            <a:effectLst/>
          </p:spPr>
        </p:pic>
        <p:pic>
          <p:nvPicPr>
            <p:cNvPr id="1164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509042" y="-160333"/>
              <a:ext cx="383581" cy="89782"/>
            </a:xfrm>
            <a:prstGeom prst="rect">
              <a:avLst/>
            </a:prstGeom>
            <a:effectLst/>
          </p:spPr>
        </p:pic>
        <p:pic>
          <p:nvPicPr>
            <p:cNvPr id="1166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672019" y="-126379"/>
              <a:ext cx="157689" cy="581325"/>
            </a:xfrm>
            <a:prstGeom prst="rect">
              <a:avLst/>
            </a:prstGeom>
            <a:effectLst/>
          </p:spPr>
        </p:pic>
        <p:pic>
          <p:nvPicPr>
            <p:cNvPr id="1168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760297" y="-29474"/>
              <a:ext cx="429056" cy="487924"/>
            </a:xfrm>
            <a:prstGeom prst="rect">
              <a:avLst/>
            </a:prstGeom>
            <a:effectLst/>
          </p:spPr>
        </p:pic>
        <p:pic>
          <p:nvPicPr>
            <p:cNvPr id="1170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810547" y="-236238"/>
              <a:ext cx="521201" cy="677599"/>
            </a:xfrm>
            <a:prstGeom prst="rect">
              <a:avLst/>
            </a:prstGeom>
            <a:effectLst/>
          </p:spPr>
        </p:pic>
        <p:pic>
          <p:nvPicPr>
            <p:cNvPr id="1172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833226" y="111295"/>
              <a:ext cx="517596" cy="164480"/>
            </a:xfrm>
            <a:prstGeom prst="rect">
              <a:avLst/>
            </a:prstGeom>
            <a:effectLst/>
          </p:spPr>
        </p:pic>
        <p:pic>
          <p:nvPicPr>
            <p:cNvPr id="1174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416623" y="-153542"/>
              <a:ext cx="388421" cy="542947"/>
            </a:xfrm>
            <a:prstGeom prst="rect">
              <a:avLst/>
            </a:prstGeom>
            <a:effectLst/>
          </p:spPr>
        </p:pic>
        <p:pic>
          <p:nvPicPr>
            <p:cNvPr id="1176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648109" y="-214658"/>
              <a:ext cx="414670" cy="89394"/>
            </a:xfrm>
            <a:prstGeom prst="rect">
              <a:avLst/>
            </a:prstGeom>
            <a:effectLst/>
          </p:spPr>
        </p:pic>
        <p:pic>
          <p:nvPicPr>
            <p:cNvPr id="1178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770341" y="-194286"/>
              <a:ext cx="164480" cy="556507"/>
            </a:xfrm>
            <a:prstGeom prst="rect">
              <a:avLst/>
            </a:prstGeom>
            <a:effectLst/>
          </p:spPr>
        </p:pic>
        <p:pic>
          <p:nvPicPr>
            <p:cNvPr id="1180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5045267" y="-146752"/>
              <a:ext cx="130924" cy="525597"/>
            </a:xfrm>
            <a:prstGeom prst="rect">
              <a:avLst/>
            </a:prstGeom>
            <a:effectLst/>
          </p:spPr>
        </p:pic>
        <p:pic>
          <p:nvPicPr>
            <p:cNvPr id="1182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5048759" y="-138952"/>
              <a:ext cx="367780" cy="448680"/>
            </a:xfrm>
            <a:prstGeom prst="rect">
              <a:avLst/>
            </a:prstGeom>
            <a:effectLst/>
          </p:spPr>
        </p:pic>
        <p:pic>
          <p:nvPicPr>
            <p:cNvPr id="1184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5321855" y="-3624"/>
              <a:ext cx="501362" cy="409630"/>
            </a:xfrm>
            <a:prstGeom prst="rect">
              <a:avLst/>
            </a:prstGeom>
            <a:effectLst/>
          </p:spPr>
        </p:pic>
        <p:pic>
          <p:nvPicPr>
            <p:cNvPr id="1186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306805" y="253899"/>
              <a:ext cx="232387" cy="92984"/>
            </a:xfrm>
            <a:prstGeom prst="rect">
              <a:avLst/>
            </a:prstGeom>
            <a:effectLst/>
          </p:spPr>
        </p:pic>
        <p:pic>
          <p:nvPicPr>
            <p:cNvPr id="1188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6155641" y="23016"/>
              <a:ext cx="120437" cy="144107"/>
            </a:xfrm>
            <a:prstGeom prst="rect">
              <a:avLst/>
            </a:prstGeom>
            <a:effectLst/>
          </p:spPr>
        </p:pic>
        <p:pic>
          <p:nvPicPr>
            <p:cNvPr id="1190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162432" y="237909"/>
              <a:ext cx="146516" cy="138179"/>
            </a:xfrm>
            <a:prstGeom prst="rect">
              <a:avLst/>
            </a:prstGeom>
            <a:effectLst/>
          </p:spPr>
        </p:pic>
        <p:pic>
          <p:nvPicPr>
            <p:cNvPr id="1192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1199452" y="1679965"/>
              <a:ext cx="638278" cy="634362"/>
            </a:xfrm>
            <a:prstGeom prst="rect">
              <a:avLst/>
            </a:prstGeom>
            <a:effectLst/>
          </p:spPr>
        </p:pic>
        <p:pic>
          <p:nvPicPr>
            <p:cNvPr id="1194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948537" y="1761152"/>
              <a:ext cx="405823" cy="540511"/>
            </a:xfrm>
            <a:prstGeom prst="rect">
              <a:avLst/>
            </a:prstGeom>
            <a:effectLst/>
          </p:spPr>
        </p:pic>
        <p:pic>
          <p:nvPicPr>
            <p:cNvPr id="1196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2380019" y="1761432"/>
              <a:ext cx="368201" cy="116945"/>
            </a:xfrm>
            <a:prstGeom prst="rect">
              <a:avLst/>
            </a:prstGeom>
            <a:effectLst/>
          </p:spPr>
        </p:pic>
        <p:pic>
          <p:nvPicPr>
            <p:cNvPr id="1198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2418833" y="1795385"/>
              <a:ext cx="329387" cy="574613"/>
            </a:xfrm>
            <a:prstGeom prst="rect">
              <a:avLst/>
            </a:prstGeom>
            <a:effectLst/>
          </p:spPr>
        </p:pic>
        <p:pic>
          <p:nvPicPr>
            <p:cNvPr id="1200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407182" y="1985524"/>
              <a:ext cx="354619" cy="137318"/>
            </a:xfrm>
            <a:prstGeom prst="rect">
              <a:avLst/>
            </a:prstGeom>
            <a:effectLst/>
          </p:spPr>
        </p:pic>
        <p:pic>
          <p:nvPicPr>
            <p:cNvPr id="1202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751738" y="1550920"/>
              <a:ext cx="96573" cy="723580"/>
            </a:xfrm>
            <a:prstGeom prst="rect">
              <a:avLst/>
            </a:prstGeom>
            <a:effectLst/>
          </p:spPr>
        </p:pic>
        <p:pic>
          <p:nvPicPr>
            <p:cNvPr id="1204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3670250" y="1542197"/>
              <a:ext cx="373620" cy="455476"/>
            </a:xfrm>
            <a:prstGeom prst="rect">
              <a:avLst/>
            </a:prstGeom>
            <a:effectLst/>
          </p:spPr>
        </p:pic>
        <p:pic>
          <p:nvPicPr>
            <p:cNvPr id="1206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4047476" y="1665152"/>
              <a:ext cx="427842" cy="574339"/>
            </a:xfrm>
            <a:prstGeom prst="rect">
              <a:avLst/>
            </a:prstGeom>
            <a:effectLst/>
          </p:spPr>
        </p:pic>
        <p:pic>
          <p:nvPicPr>
            <p:cNvPr id="1208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4084482" y="1944780"/>
              <a:ext cx="442898" cy="130527"/>
            </a:xfrm>
            <a:prstGeom prst="rect">
              <a:avLst/>
            </a:prstGeom>
            <a:effectLst/>
          </p:spPr>
        </p:pic>
        <p:pic>
          <p:nvPicPr>
            <p:cNvPr id="1210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4559830" y="1686734"/>
              <a:ext cx="130526" cy="637813"/>
            </a:xfrm>
            <a:prstGeom prst="rect">
              <a:avLst/>
            </a:prstGeom>
            <a:effectLst/>
          </p:spPr>
        </p:pic>
        <p:pic>
          <p:nvPicPr>
            <p:cNvPr id="1212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526364" y="1706615"/>
              <a:ext cx="442410" cy="531959"/>
            </a:xfrm>
            <a:prstGeom prst="rect">
              <a:avLst/>
            </a:prstGeom>
            <a:effectLst/>
          </p:spPr>
        </p:pic>
        <p:pic>
          <p:nvPicPr>
            <p:cNvPr id="1214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4948160" y="1622522"/>
              <a:ext cx="618195" cy="624425"/>
            </a:xfrm>
            <a:prstGeom prst="rect">
              <a:avLst/>
            </a:prstGeom>
            <a:effectLst/>
          </p:spPr>
        </p:pic>
        <p:pic>
          <p:nvPicPr>
            <p:cNvPr id="1216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5211736" y="1958362"/>
              <a:ext cx="402154" cy="110154"/>
            </a:xfrm>
            <a:prstGeom prst="rect">
              <a:avLst/>
            </a:prstGeom>
            <a:effectLst/>
          </p:spPr>
        </p:pic>
        <p:pic>
          <p:nvPicPr>
            <p:cNvPr id="1218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5664356" y="1656973"/>
              <a:ext cx="381589" cy="620040"/>
            </a:xfrm>
            <a:prstGeom prst="rect">
              <a:avLst/>
            </a:prstGeom>
            <a:effectLst/>
          </p:spPr>
        </p:pic>
        <p:pic>
          <p:nvPicPr>
            <p:cNvPr id="1220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6157905" y="1652781"/>
              <a:ext cx="135053" cy="563812"/>
            </a:xfrm>
            <a:prstGeom prst="rect">
              <a:avLst/>
            </a:prstGeom>
            <a:effectLst/>
          </p:spPr>
        </p:pic>
        <p:pic>
          <p:nvPicPr>
            <p:cNvPr id="1222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6142060" y="1670889"/>
              <a:ext cx="358292" cy="597669"/>
            </a:xfrm>
            <a:prstGeom prst="rect">
              <a:avLst/>
            </a:prstGeom>
            <a:effectLst/>
          </p:spPr>
        </p:pic>
        <p:pic>
          <p:nvPicPr>
            <p:cNvPr id="1224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6549501" y="1639199"/>
              <a:ext cx="397627" cy="96573"/>
            </a:xfrm>
            <a:prstGeom prst="rect">
              <a:avLst/>
            </a:prstGeom>
            <a:effectLst/>
          </p:spPr>
        </p:pic>
        <p:pic>
          <p:nvPicPr>
            <p:cNvPr id="1226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6573512" y="1700315"/>
              <a:ext cx="330608" cy="579658"/>
            </a:xfrm>
            <a:prstGeom prst="rect">
              <a:avLst/>
            </a:prstGeom>
            <a:effectLst/>
          </p:spPr>
        </p:pic>
        <p:pic>
          <p:nvPicPr>
            <p:cNvPr id="1228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6522338" y="1951571"/>
              <a:ext cx="361410" cy="130526"/>
            </a:xfrm>
            <a:prstGeom prst="rect">
              <a:avLst/>
            </a:prstGeom>
            <a:effectLst/>
          </p:spPr>
        </p:pic>
        <p:pic>
          <p:nvPicPr>
            <p:cNvPr id="1230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7364331" y="1284384"/>
              <a:ext cx="478723" cy="716225"/>
            </a:xfrm>
            <a:prstGeom prst="rect">
              <a:avLst/>
            </a:prstGeom>
            <a:effectLst/>
          </p:spPr>
        </p:pic>
        <p:pic>
          <p:nvPicPr>
            <p:cNvPr id="1232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7515151" y="2098611"/>
              <a:ext cx="174425" cy="165595"/>
            </a:xfrm>
            <a:prstGeom prst="rect">
              <a:avLst/>
            </a:prstGeom>
            <a:effectLst/>
          </p:spPr>
        </p:pic>
        <p:pic>
          <p:nvPicPr>
            <p:cNvPr id="1234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2112919" y="4097428"/>
              <a:ext cx="139581" cy="150898"/>
            </a:xfrm>
            <a:prstGeom prst="rect">
              <a:avLst/>
            </a:prstGeom>
            <a:effectLst/>
          </p:spPr>
        </p:pic>
        <p:pic>
          <p:nvPicPr>
            <p:cNvPr id="1236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094810" y="3973988"/>
              <a:ext cx="347829" cy="374492"/>
            </a:xfrm>
            <a:prstGeom prst="rect">
              <a:avLst/>
            </a:prstGeom>
            <a:effectLst/>
          </p:spPr>
        </p:pic>
        <p:pic>
          <p:nvPicPr>
            <p:cNvPr id="1238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167201" y="3741957"/>
              <a:ext cx="122743" cy="114865"/>
            </a:xfrm>
            <a:prstGeom prst="rect">
              <a:avLst/>
            </a:prstGeom>
            <a:effectLst/>
          </p:spPr>
        </p:pic>
        <p:pic>
          <p:nvPicPr>
            <p:cNvPr id="1240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502252" y="3615290"/>
              <a:ext cx="311611" cy="700944"/>
            </a:xfrm>
            <a:prstGeom prst="rect">
              <a:avLst/>
            </a:prstGeom>
            <a:effectLst/>
          </p:spPr>
        </p:pic>
        <p:pic>
          <p:nvPicPr>
            <p:cNvPr id="1242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2346066" y="3798638"/>
              <a:ext cx="429316" cy="273131"/>
            </a:xfrm>
            <a:prstGeom prst="rect">
              <a:avLst/>
            </a:prstGeom>
            <a:effectLst/>
          </p:spPr>
        </p:pic>
        <p:pic>
          <p:nvPicPr>
            <p:cNvPr id="1244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2930065" y="3577183"/>
              <a:ext cx="483642" cy="635884"/>
            </a:xfrm>
            <a:prstGeom prst="rect">
              <a:avLst/>
            </a:prstGeom>
            <a:effectLst/>
          </p:spPr>
        </p:pic>
        <p:pic>
          <p:nvPicPr>
            <p:cNvPr id="1246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3452948" y="3533801"/>
              <a:ext cx="575316" cy="424363"/>
            </a:xfrm>
            <a:prstGeom prst="rect">
              <a:avLst/>
            </a:prstGeom>
            <a:effectLst/>
          </p:spPr>
        </p:pic>
        <p:pic>
          <p:nvPicPr>
            <p:cNvPr id="1248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3663459" y="3377615"/>
              <a:ext cx="171271" cy="877503"/>
            </a:xfrm>
            <a:prstGeom prst="rect">
              <a:avLst/>
            </a:prstGeom>
            <a:effectLst/>
          </p:spPr>
        </p:pic>
        <p:pic>
          <p:nvPicPr>
            <p:cNvPr id="1250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2984390" y="4226840"/>
              <a:ext cx="1000015" cy="146582"/>
            </a:xfrm>
            <a:prstGeom prst="rect">
              <a:avLst/>
            </a:prstGeom>
            <a:effectLst/>
          </p:spPr>
        </p:pic>
        <p:pic>
          <p:nvPicPr>
            <p:cNvPr id="1252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3106622" y="4448783"/>
              <a:ext cx="483643" cy="588563"/>
            </a:xfrm>
            <a:prstGeom prst="rect">
              <a:avLst/>
            </a:prstGeom>
            <a:effectLst/>
          </p:spPr>
        </p:pic>
        <p:pic>
          <p:nvPicPr>
            <p:cNvPr id="1254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3683831" y="4430172"/>
              <a:ext cx="286712" cy="625233"/>
            </a:xfrm>
            <a:prstGeom prst="rect">
              <a:avLst/>
            </a:prstGeom>
            <a:effectLst/>
          </p:spPr>
        </p:pic>
        <p:pic>
          <p:nvPicPr>
            <p:cNvPr id="1256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3609134" y="4552405"/>
              <a:ext cx="402154" cy="137316"/>
            </a:xfrm>
            <a:prstGeom prst="rect">
              <a:avLst/>
            </a:prstGeom>
            <a:effectLst/>
          </p:spPr>
        </p:pic>
        <p:pic>
          <p:nvPicPr>
            <p:cNvPr id="1258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4335737" y="4131381"/>
              <a:ext cx="320939" cy="82992"/>
            </a:xfrm>
            <a:prstGeom prst="rect">
              <a:avLst/>
            </a:prstGeom>
            <a:effectLst/>
          </p:spPr>
        </p:pic>
        <p:pic>
          <p:nvPicPr>
            <p:cNvPr id="1260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4308574" y="4226452"/>
              <a:ext cx="323280" cy="96572"/>
            </a:xfrm>
            <a:prstGeom prst="rect">
              <a:avLst/>
            </a:prstGeom>
            <a:effectLst/>
          </p:spPr>
        </p:pic>
        <p:pic>
          <p:nvPicPr>
            <p:cNvPr id="1262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949391" y="3521130"/>
              <a:ext cx="895382" cy="814935"/>
            </a:xfrm>
            <a:prstGeom prst="rect">
              <a:avLst/>
            </a:prstGeom>
            <a:effectLst/>
          </p:spPr>
        </p:pic>
        <p:pic>
          <p:nvPicPr>
            <p:cNvPr id="1264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5266061" y="3820829"/>
              <a:ext cx="123736" cy="420707"/>
            </a:xfrm>
            <a:prstGeom prst="rect">
              <a:avLst/>
            </a:prstGeom>
            <a:effectLst/>
          </p:spPr>
        </p:pic>
        <p:pic>
          <p:nvPicPr>
            <p:cNvPr id="1266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5878336" y="3717149"/>
              <a:ext cx="570708" cy="433014"/>
            </a:xfrm>
            <a:prstGeom prst="rect">
              <a:avLst/>
            </a:prstGeom>
            <a:effectLst/>
          </p:spPr>
        </p:pic>
        <p:pic>
          <p:nvPicPr>
            <p:cNvPr id="1268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067363" y="3547382"/>
              <a:ext cx="198433" cy="123740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4" name="Disegno"/>
          <p:cNvGrpSpPr/>
          <p:nvPr/>
        </p:nvGrpSpPr>
        <p:grpSpPr>
          <a:xfrm>
            <a:off x="127287" y="421285"/>
            <a:ext cx="3223481" cy="860430"/>
            <a:chOff x="-810074" y="-1007877"/>
            <a:chExt cx="3223479" cy="860428"/>
          </a:xfrm>
        </p:grpSpPr>
        <p:pic>
          <p:nvPicPr>
            <p:cNvPr id="1272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64341" y="-863283"/>
              <a:ext cx="141175" cy="147879"/>
            </a:xfrm>
            <a:prstGeom prst="rect">
              <a:avLst/>
            </a:prstGeom>
            <a:effectLst/>
          </p:spPr>
        </p:pic>
        <p:pic>
          <p:nvPicPr>
            <p:cNvPr id="1274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70905" y="-956345"/>
              <a:ext cx="63029" cy="238110"/>
            </a:xfrm>
            <a:prstGeom prst="rect">
              <a:avLst/>
            </a:prstGeom>
            <a:effectLst/>
          </p:spPr>
        </p:pic>
        <p:pic>
          <p:nvPicPr>
            <p:cNvPr id="1276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18918" y="-860758"/>
              <a:ext cx="145597" cy="145976"/>
            </a:xfrm>
            <a:prstGeom prst="rect">
              <a:avLst/>
            </a:prstGeom>
            <a:effectLst/>
          </p:spPr>
        </p:pic>
        <p:pic>
          <p:nvPicPr>
            <p:cNvPr id="1278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96927" y="-960766"/>
              <a:ext cx="183624" cy="386586"/>
            </a:xfrm>
            <a:prstGeom prst="rect">
              <a:avLst/>
            </a:prstGeom>
            <a:effectLst/>
          </p:spPr>
        </p:pic>
        <p:pic>
          <p:nvPicPr>
            <p:cNvPr id="1280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383815" y="-888820"/>
              <a:ext cx="165792" cy="178334"/>
            </a:xfrm>
            <a:prstGeom prst="rect">
              <a:avLst/>
            </a:prstGeom>
            <a:effectLst/>
          </p:spPr>
        </p:pic>
        <p:pic>
          <p:nvPicPr>
            <p:cNvPr id="1282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555893" y="-967108"/>
              <a:ext cx="57933" cy="234552"/>
            </a:xfrm>
            <a:prstGeom prst="rect">
              <a:avLst/>
            </a:prstGeom>
            <a:effectLst/>
          </p:spPr>
        </p:pic>
        <p:pic>
          <p:nvPicPr>
            <p:cNvPr id="1284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617055" y="-866541"/>
              <a:ext cx="73223" cy="140636"/>
            </a:xfrm>
            <a:prstGeom prst="rect">
              <a:avLst/>
            </a:prstGeom>
            <a:effectLst/>
          </p:spPr>
        </p:pic>
        <p:pic>
          <p:nvPicPr>
            <p:cNvPr id="1286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618245" y="-956236"/>
              <a:ext cx="73900" cy="39585"/>
            </a:xfrm>
            <a:prstGeom prst="rect">
              <a:avLst/>
            </a:prstGeom>
            <a:effectLst/>
          </p:spPr>
        </p:pic>
        <p:pic>
          <p:nvPicPr>
            <p:cNvPr id="1288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700642" y="-948081"/>
              <a:ext cx="63029" cy="215735"/>
            </a:xfrm>
            <a:prstGeom prst="rect">
              <a:avLst/>
            </a:prstGeom>
            <a:effectLst/>
          </p:spPr>
        </p:pic>
        <p:pic>
          <p:nvPicPr>
            <p:cNvPr id="1290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751609" y="-887508"/>
              <a:ext cx="171081" cy="155075"/>
            </a:xfrm>
            <a:prstGeom prst="rect">
              <a:avLst/>
            </a:prstGeom>
            <a:effectLst/>
          </p:spPr>
        </p:pic>
        <p:pic>
          <p:nvPicPr>
            <p:cNvPr id="1292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898396" y="-861105"/>
              <a:ext cx="97687" cy="133440"/>
            </a:xfrm>
            <a:prstGeom prst="rect">
              <a:avLst/>
            </a:prstGeom>
            <a:effectLst/>
          </p:spPr>
        </p:pic>
        <p:pic>
          <p:nvPicPr>
            <p:cNvPr id="1294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878181" y="-923619"/>
              <a:ext cx="73899" cy="39584"/>
            </a:xfrm>
            <a:prstGeom prst="rect">
              <a:avLst/>
            </a:prstGeom>
            <a:effectLst/>
          </p:spPr>
        </p:pic>
        <p:pic>
          <p:nvPicPr>
            <p:cNvPr id="1296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142022" y="-869742"/>
              <a:ext cx="156809" cy="144376"/>
            </a:xfrm>
            <a:prstGeom prst="rect">
              <a:avLst/>
            </a:prstGeom>
            <a:effectLst/>
          </p:spPr>
        </p:pic>
        <p:pic>
          <p:nvPicPr>
            <p:cNvPr id="1298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476369" y="-1007878"/>
              <a:ext cx="171081" cy="47336"/>
            </a:xfrm>
            <a:prstGeom prst="rect">
              <a:avLst/>
            </a:prstGeom>
            <a:effectLst/>
          </p:spPr>
        </p:pic>
        <p:pic>
          <p:nvPicPr>
            <p:cNvPr id="1300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1492114" y="-999724"/>
              <a:ext cx="158394" cy="237789"/>
            </a:xfrm>
            <a:prstGeom prst="rect">
              <a:avLst/>
            </a:prstGeom>
            <a:effectLst/>
          </p:spPr>
        </p:pic>
        <p:pic>
          <p:nvPicPr>
            <p:cNvPr id="1302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1461079" y="-921549"/>
              <a:ext cx="265880" cy="154505"/>
            </a:xfrm>
            <a:prstGeom prst="rect">
              <a:avLst/>
            </a:prstGeom>
            <a:effectLst/>
          </p:spPr>
        </p:pic>
        <p:pic>
          <p:nvPicPr>
            <p:cNvPr id="130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1668756" y="-977250"/>
              <a:ext cx="52087" cy="71471"/>
            </a:xfrm>
            <a:prstGeom prst="rect">
              <a:avLst/>
            </a:prstGeom>
            <a:effectLst/>
          </p:spPr>
        </p:pic>
        <p:pic>
          <p:nvPicPr>
            <p:cNvPr id="1306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736304" y="-915061"/>
              <a:ext cx="134384" cy="127203"/>
            </a:xfrm>
            <a:prstGeom prst="rect">
              <a:avLst/>
            </a:prstGeom>
            <a:effectLst/>
          </p:spPr>
        </p:pic>
        <p:pic>
          <p:nvPicPr>
            <p:cNvPr id="130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893284" y="-935015"/>
              <a:ext cx="99726" cy="175637"/>
            </a:xfrm>
            <a:prstGeom prst="rect">
              <a:avLst/>
            </a:prstGeom>
            <a:effectLst/>
          </p:spPr>
        </p:pic>
        <p:pic>
          <p:nvPicPr>
            <p:cNvPr id="1310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002355" y="-986134"/>
              <a:ext cx="57933" cy="224410"/>
            </a:xfrm>
            <a:prstGeom prst="rect">
              <a:avLst/>
            </a:prstGeom>
            <a:effectLst/>
          </p:spPr>
        </p:pic>
        <p:pic>
          <p:nvPicPr>
            <p:cNvPr id="1312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953426" y="-951320"/>
              <a:ext cx="241417" cy="186404"/>
            </a:xfrm>
            <a:prstGeom prst="rect">
              <a:avLst/>
            </a:prstGeom>
            <a:effectLst/>
          </p:spPr>
        </p:pic>
        <p:pic>
          <p:nvPicPr>
            <p:cNvPr id="1314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2195013" y="-926337"/>
              <a:ext cx="60990" cy="151023"/>
            </a:xfrm>
            <a:prstGeom prst="rect">
              <a:avLst/>
            </a:prstGeom>
            <a:effectLst/>
          </p:spPr>
        </p:pic>
        <p:pic>
          <p:nvPicPr>
            <p:cNvPr id="1316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181371" y="-979891"/>
              <a:ext cx="53226" cy="65958"/>
            </a:xfrm>
            <a:prstGeom prst="rect">
              <a:avLst/>
            </a:prstGeom>
            <a:effectLst/>
          </p:spPr>
        </p:pic>
        <p:pic>
          <p:nvPicPr>
            <p:cNvPr id="1318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2259407" y="-920901"/>
              <a:ext cx="45526" cy="145587"/>
            </a:xfrm>
            <a:prstGeom prst="rect">
              <a:avLst/>
            </a:prstGeom>
            <a:effectLst/>
          </p:spPr>
        </p:pic>
        <p:pic>
          <p:nvPicPr>
            <p:cNvPr id="1320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2262290" y="-926309"/>
              <a:ext cx="151116" cy="159149"/>
            </a:xfrm>
            <a:prstGeom prst="rect">
              <a:avLst/>
            </a:prstGeom>
            <a:effectLst/>
          </p:spPr>
        </p:pic>
        <p:pic>
          <p:nvPicPr>
            <p:cNvPr id="1322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682865" y="-483298"/>
              <a:ext cx="143803" cy="281489"/>
            </a:xfrm>
            <a:prstGeom prst="rect">
              <a:avLst/>
            </a:prstGeom>
            <a:effectLst/>
          </p:spPr>
        </p:pic>
        <p:pic>
          <p:nvPicPr>
            <p:cNvPr id="1324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-500801" y="-401757"/>
              <a:ext cx="59597" cy="254308"/>
            </a:xfrm>
            <a:prstGeom prst="rect">
              <a:avLst/>
            </a:prstGeom>
            <a:effectLst/>
          </p:spPr>
        </p:pic>
        <p:pic>
          <p:nvPicPr>
            <p:cNvPr id="1326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-511369" y="-370280"/>
              <a:ext cx="120210" cy="127700"/>
            </a:xfrm>
            <a:prstGeom prst="rect">
              <a:avLst/>
            </a:prstGeom>
            <a:effectLst/>
          </p:spPr>
        </p:pic>
        <p:pic>
          <p:nvPicPr>
            <p:cNvPr id="1328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-385989" y="-374577"/>
              <a:ext cx="51817" cy="124812"/>
            </a:xfrm>
            <a:prstGeom prst="rect">
              <a:avLst/>
            </a:prstGeom>
            <a:effectLst/>
          </p:spPr>
        </p:pic>
        <p:pic>
          <p:nvPicPr>
            <p:cNvPr id="1330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-323189" y="-388167"/>
              <a:ext cx="175558" cy="132206"/>
            </a:xfrm>
            <a:prstGeom prst="rect">
              <a:avLst/>
            </a:prstGeom>
            <a:effectLst/>
          </p:spPr>
        </p:pic>
        <p:pic>
          <p:nvPicPr>
            <p:cNvPr id="1332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-245318" y="-488734"/>
              <a:ext cx="109920" cy="94408"/>
            </a:xfrm>
            <a:prstGeom prst="rect">
              <a:avLst/>
            </a:prstGeom>
            <a:effectLst/>
          </p:spPr>
        </p:pic>
        <p:pic>
          <p:nvPicPr>
            <p:cNvPr id="1334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-412320" y="-461554"/>
              <a:ext cx="73899" cy="39584"/>
            </a:xfrm>
            <a:prstGeom prst="rect">
              <a:avLst/>
            </a:prstGeom>
            <a:effectLst/>
          </p:spPr>
        </p:pic>
        <p:pic>
          <p:nvPicPr>
            <p:cNvPr id="1336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8501" y="-396321"/>
              <a:ext cx="131326" cy="166009"/>
            </a:xfrm>
            <a:prstGeom prst="rect">
              <a:avLst/>
            </a:prstGeom>
            <a:effectLst/>
          </p:spPr>
        </p:pic>
        <p:pic>
          <p:nvPicPr>
            <p:cNvPr id="1338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130823" y="-363685"/>
              <a:ext cx="137442" cy="144112"/>
            </a:xfrm>
            <a:prstGeom prst="rect">
              <a:avLst/>
            </a:prstGeom>
            <a:effectLst/>
          </p:spPr>
        </p:pic>
        <p:pic>
          <p:nvPicPr>
            <p:cNvPr id="1340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68436" y="-483298"/>
              <a:ext cx="60991" cy="260635"/>
            </a:xfrm>
            <a:prstGeom prst="rect">
              <a:avLst/>
            </a:prstGeom>
            <a:effectLst/>
          </p:spPr>
        </p:pic>
        <p:pic>
          <p:nvPicPr>
            <p:cNvPr id="1342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332655" y="-374374"/>
              <a:ext cx="120649" cy="144478"/>
            </a:xfrm>
            <a:prstGeom prst="rect">
              <a:avLst/>
            </a:prstGeom>
            <a:effectLst/>
          </p:spPr>
        </p:pic>
        <p:pic>
          <p:nvPicPr>
            <p:cNvPr id="1344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44135" y="-392897"/>
              <a:ext cx="200272" cy="168437"/>
            </a:xfrm>
            <a:prstGeom prst="rect">
              <a:avLst/>
            </a:prstGeom>
            <a:effectLst/>
          </p:spPr>
        </p:pic>
        <p:pic>
          <p:nvPicPr>
            <p:cNvPr id="1346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550968" y="-442528"/>
              <a:ext cx="73900" cy="39584"/>
            </a:xfrm>
            <a:prstGeom prst="rect">
              <a:avLst/>
            </a:prstGeom>
            <a:effectLst/>
          </p:spPr>
        </p:pic>
        <p:pic>
          <p:nvPicPr>
            <p:cNvPr id="1348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32326" y="-483298"/>
              <a:ext cx="165899" cy="247060"/>
            </a:xfrm>
            <a:prstGeom prst="rect">
              <a:avLst/>
            </a:prstGeom>
            <a:effectLst/>
          </p:spPr>
        </p:pic>
        <p:pic>
          <p:nvPicPr>
            <p:cNvPr id="1350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894945" y="-372765"/>
              <a:ext cx="128661" cy="119950"/>
            </a:xfrm>
            <a:prstGeom prst="rect">
              <a:avLst/>
            </a:prstGeom>
            <a:effectLst/>
          </p:spPr>
        </p:pic>
        <p:pic>
          <p:nvPicPr>
            <p:cNvPr id="1352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026835" y="-475144"/>
              <a:ext cx="85455" cy="203204"/>
            </a:xfrm>
            <a:prstGeom prst="rect">
              <a:avLst/>
            </a:prstGeom>
            <a:effectLst/>
          </p:spPr>
        </p:pic>
        <p:pic>
          <p:nvPicPr>
            <p:cNvPr id="1354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1082134" y="-483298"/>
              <a:ext cx="82142" cy="225880"/>
            </a:xfrm>
            <a:prstGeom prst="rect">
              <a:avLst/>
            </a:prstGeom>
            <a:effectLst/>
          </p:spPr>
        </p:pic>
        <p:pic>
          <p:nvPicPr>
            <p:cNvPr id="1356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1155511" y="-389998"/>
              <a:ext cx="161669" cy="142951"/>
            </a:xfrm>
            <a:prstGeom prst="rect">
              <a:avLst/>
            </a:prstGeom>
            <a:effectLst/>
          </p:spPr>
        </p:pic>
        <p:pic>
          <p:nvPicPr>
            <p:cNvPr id="1358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479153" y="-515103"/>
              <a:ext cx="275329" cy="230238"/>
            </a:xfrm>
            <a:prstGeom prst="rect">
              <a:avLst/>
            </a:prstGeom>
            <a:effectLst/>
          </p:spPr>
        </p:pic>
        <p:pic>
          <p:nvPicPr>
            <p:cNvPr id="1360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1747574" y="-428938"/>
              <a:ext cx="116998" cy="132334"/>
            </a:xfrm>
            <a:prstGeom prst="rect">
              <a:avLst/>
            </a:prstGeom>
            <a:effectLst/>
          </p:spPr>
        </p:pic>
        <p:pic>
          <p:nvPicPr>
            <p:cNvPr id="1362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839105" y="-436385"/>
              <a:ext cx="141673" cy="135270"/>
            </a:xfrm>
            <a:prstGeom prst="rect">
              <a:avLst/>
            </a:prstGeom>
            <a:effectLst/>
          </p:spPr>
        </p:pic>
        <p:pic>
          <p:nvPicPr>
            <p:cNvPr id="1364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026820" y="-559403"/>
              <a:ext cx="148674" cy="392022"/>
            </a:xfrm>
            <a:prstGeom prst="rect">
              <a:avLst/>
            </a:prstGeom>
            <a:effectLst/>
          </p:spPr>
        </p:pic>
        <p:pic>
          <p:nvPicPr>
            <p:cNvPr id="1366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-748408" y="-932711"/>
              <a:ext cx="154232" cy="46727"/>
            </a:xfrm>
            <a:prstGeom prst="rect">
              <a:avLst/>
            </a:prstGeom>
            <a:effectLst/>
          </p:spPr>
        </p:pic>
        <p:pic>
          <p:nvPicPr>
            <p:cNvPr id="1368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-675462" y="-920985"/>
              <a:ext cx="47504" cy="254794"/>
            </a:xfrm>
            <a:prstGeom prst="rect">
              <a:avLst/>
            </a:prstGeom>
            <a:effectLst/>
          </p:spPr>
        </p:pic>
        <p:pic>
          <p:nvPicPr>
            <p:cNvPr id="1370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-713568" y="-722285"/>
              <a:ext cx="145005" cy="53925"/>
            </a:xfrm>
            <a:prstGeom prst="rect">
              <a:avLst/>
            </a:prstGeom>
            <a:effectLst/>
          </p:spPr>
        </p:pic>
        <p:pic>
          <p:nvPicPr>
            <p:cNvPr id="1372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-810075" y="-1006142"/>
              <a:ext cx="381343" cy="407772"/>
            </a:xfrm>
            <a:prstGeom prst="rect">
              <a:avLst/>
            </a:prstGeom>
            <a:effectLst/>
          </p:spPr>
        </p:pic>
      </p:grpSp>
      <p:grpSp>
        <p:nvGrpSpPr>
          <p:cNvPr id="1555" name="Disegno"/>
          <p:cNvGrpSpPr/>
          <p:nvPr/>
        </p:nvGrpSpPr>
        <p:grpSpPr>
          <a:xfrm>
            <a:off x="-1065" y="104959"/>
            <a:ext cx="12031520" cy="3158277"/>
            <a:chOff x="-2807728" y="-2686377"/>
            <a:chExt cx="12031519" cy="3158275"/>
          </a:xfrm>
        </p:grpSpPr>
        <p:pic>
          <p:nvPicPr>
            <p:cNvPr id="1375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-624396" y="-927915"/>
              <a:ext cx="220696" cy="54006"/>
            </a:xfrm>
            <a:prstGeom prst="rect">
              <a:avLst/>
            </a:prstGeom>
            <a:effectLst/>
          </p:spPr>
        </p:pic>
        <p:pic>
          <p:nvPicPr>
            <p:cNvPr id="1377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-575470" y="-920349"/>
              <a:ext cx="63205" cy="271144"/>
            </a:xfrm>
            <a:prstGeom prst="rect">
              <a:avLst/>
            </a:prstGeom>
            <a:effectLst/>
          </p:spPr>
        </p:pic>
        <p:pic>
          <p:nvPicPr>
            <p:cNvPr id="1379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-501546" y="-897651"/>
              <a:ext cx="69276" cy="236538"/>
            </a:xfrm>
            <a:prstGeom prst="rect">
              <a:avLst/>
            </a:prstGeom>
            <a:effectLst/>
          </p:spPr>
        </p:pic>
        <p:pic>
          <p:nvPicPr>
            <p:cNvPr id="1381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-607254" y="-718903"/>
              <a:ext cx="243552" cy="97511"/>
            </a:xfrm>
            <a:prstGeom prst="rect">
              <a:avLst/>
            </a:prstGeom>
            <a:effectLst/>
          </p:spPr>
        </p:pic>
        <p:pic>
          <p:nvPicPr>
            <p:cNvPr id="1383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-723610" y="-1031508"/>
              <a:ext cx="461698" cy="517168"/>
            </a:xfrm>
            <a:prstGeom prst="rect">
              <a:avLst/>
            </a:prstGeom>
            <a:effectLst/>
          </p:spPr>
        </p:pic>
        <p:pic>
          <p:nvPicPr>
            <p:cNvPr id="1385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-30310" y="-1000868"/>
              <a:ext cx="144083" cy="345744"/>
            </a:xfrm>
            <a:prstGeom prst="rect">
              <a:avLst/>
            </a:prstGeom>
            <a:effectLst/>
          </p:spPr>
        </p:pic>
        <p:pic>
          <p:nvPicPr>
            <p:cNvPr id="1387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103940" y="-861065"/>
              <a:ext cx="146968" cy="191108"/>
            </a:xfrm>
            <a:prstGeom prst="rect">
              <a:avLst/>
            </a:prstGeom>
            <a:effectLst/>
          </p:spPr>
        </p:pic>
        <p:pic>
          <p:nvPicPr>
            <p:cNvPr id="1389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67393" y="-866091"/>
              <a:ext cx="112079" cy="201266"/>
            </a:xfrm>
            <a:prstGeom prst="rect">
              <a:avLst/>
            </a:prstGeom>
            <a:effectLst/>
          </p:spPr>
        </p:pic>
        <p:pic>
          <p:nvPicPr>
            <p:cNvPr id="1391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366619" y="-848953"/>
              <a:ext cx="152846" cy="177028"/>
            </a:xfrm>
            <a:prstGeom prst="rect">
              <a:avLst/>
            </a:prstGeom>
            <a:effectLst/>
          </p:spPr>
        </p:pic>
        <p:pic>
          <p:nvPicPr>
            <p:cNvPr id="1393" name="Linea Linea" descr="Linea Line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584863" y="-809994"/>
              <a:ext cx="64910" cy="32852"/>
            </a:xfrm>
            <a:prstGeom prst="rect">
              <a:avLst/>
            </a:prstGeom>
            <a:effectLst/>
          </p:spPr>
        </p:pic>
        <p:pic>
          <p:nvPicPr>
            <p:cNvPr id="1395" name="Linea Linea" descr="Linea Line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582006" y="-724876"/>
              <a:ext cx="64910" cy="32852"/>
            </a:xfrm>
            <a:prstGeom prst="rect">
              <a:avLst/>
            </a:prstGeom>
            <a:effectLst/>
          </p:spPr>
        </p:pic>
        <p:pic>
          <p:nvPicPr>
            <p:cNvPr id="1397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853127" y="-831932"/>
              <a:ext cx="138835" cy="176040"/>
            </a:xfrm>
            <a:prstGeom prst="rect">
              <a:avLst/>
            </a:prstGeom>
            <a:effectLst/>
          </p:spPr>
        </p:pic>
        <p:pic>
          <p:nvPicPr>
            <p:cNvPr id="1399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1009632" y="-827018"/>
              <a:ext cx="129798" cy="171035"/>
            </a:xfrm>
            <a:prstGeom prst="rect">
              <a:avLst/>
            </a:prstGeom>
            <a:effectLst/>
          </p:spPr>
        </p:pic>
        <p:pic>
          <p:nvPicPr>
            <p:cNvPr id="1401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143364" y="-947129"/>
              <a:ext cx="158915" cy="277794"/>
            </a:xfrm>
            <a:prstGeom prst="rect">
              <a:avLst/>
            </a:prstGeom>
            <a:effectLst/>
          </p:spPr>
        </p:pic>
        <p:pic>
          <p:nvPicPr>
            <p:cNvPr id="1403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1284365" y="-807698"/>
              <a:ext cx="172191" cy="160267"/>
            </a:xfrm>
            <a:prstGeom prst="rect">
              <a:avLst/>
            </a:prstGeom>
            <a:effectLst/>
          </p:spPr>
        </p:pic>
        <p:pic>
          <p:nvPicPr>
            <p:cNvPr id="1405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1626973" y="-808103"/>
              <a:ext cx="137484" cy="155255"/>
            </a:xfrm>
            <a:prstGeom prst="rect">
              <a:avLst/>
            </a:prstGeom>
            <a:effectLst/>
          </p:spPr>
        </p:pic>
        <p:pic>
          <p:nvPicPr>
            <p:cNvPr id="1407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1932247" y="-821343"/>
              <a:ext cx="49994" cy="298160"/>
            </a:xfrm>
            <a:prstGeom prst="rect">
              <a:avLst/>
            </a:prstGeom>
            <a:effectLst/>
          </p:spPr>
        </p:pic>
        <p:pic>
          <p:nvPicPr>
            <p:cNvPr id="1409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1915105" y="-823655"/>
              <a:ext cx="149972" cy="155525"/>
            </a:xfrm>
            <a:prstGeom prst="rect">
              <a:avLst/>
            </a:prstGeom>
            <a:effectLst/>
          </p:spPr>
        </p:pic>
        <p:pic>
          <p:nvPicPr>
            <p:cNvPr id="1411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2072716" y="-821185"/>
              <a:ext cx="186652" cy="149022"/>
            </a:xfrm>
            <a:prstGeom prst="rect">
              <a:avLst/>
            </a:prstGeom>
            <a:effectLst/>
          </p:spPr>
        </p:pic>
        <p:pic>
          <p:nvPicPr>
            <p:cNvPr id="1413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2246516" y="-824181"/>
              <a:ext cx="112847" cy="150126"/>
            </a:xfrm>
            <a:prstGeom prst="rect">
              <a:avLst/>
            </a:prstGeom>
            <a:effectLst/>
          </p:spPr>
        </p:pic>
        <p:pic>
          <p:nvPicPr>
            <p:cNvPr id="1415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2375080" y="-889438"/>
              <a:ext cx="52851" cy="205926"/>
            </a:xfrm>
            <a:prstGeom prst="rect">
              <a:avLst/>
            </a:prstGeom>
            <a:effectLst/>
          </p:spPr>
        </p:pic>
        <p:pic>
          <p:nvPicPr>
            <p:cNvPr id="1417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2337939" y="-850997"/>
              <a:ext cx="207128" cy="147624"/>
            </a:xfrm>
            <a:prstGeom prst="rect">
              <a:avLst/>
            </a:prstGeom>
            <a:effectLst/>
          </p:spPr>
        </p:pic>
        <p:pic>
          <p:nvPicPr>
            <p:cNvPr id="1419" name="Linea Linea" descr="Linea Line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2484758" y="-912136"/>
              <a:ext cx="64910" cy="32852"/>
            </a:xfrm>
            <a:prstGeom prst="rect">
              <a:avLst/>
            </a:prstGeom>
            <a:effectLst/>
          </p:spPr>
        </p:pic>
        <p:pic>
          <p:nvPicPr>
            <p:cNvPr id="1421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2556869" y="-849716"/>
              <a:ext cx="139618" cy="160322"/>
            </a:xfrm>
            <a:prstGeom prst="rect">
              <a:avLst/>
            </a:prstGeom>
            <a:effectLst/>
          </p:spPr>
        </p:pic>
        <p:pic>
          <p:nvPicPr>
            <p:cNvPr id="1423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2660300" y="-830892"/>
              <a:ext cx="121896" cy="153817"/>
            </a:xfrm>
            <a:prstGeom prst="rect">
              <a:avLst/>
            </a:prstGeom>
            <a:effectLst/>
          </p:spPr>
        </p:pic>
        <p:pic>
          <p:nvPicPr>
            <p:cNvPr id="1425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2790897" y="-937672"/>
              <a:ext cx="336995" cy="296453"/>
            </a:xfrm>
            <a:prstGeom prst="rect">
              <a:avLst/>
            </a:prstGeom>
            <a:effectLst/>
          </p:spPr>
        </p:pic>
        <p:pic>
          <p:nvPicPr>
            <p:cNvPr id="1427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3228186" y="-1075370"/>
              <a:ext cx="212585" cy="346461"/>
            </a:xfrm>
            <a:prstGeom prst="rect">
              <a:avLst/>
            </a:prstGeom>
            <a:effectLst/>
          </p:spPr>
        </p:pic>
        <p:pic>
          <p:nvPicPr>
            <p:cNvPr id="1429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3289315" y="-693666"/>
              <a:ext cx="53536" cy="63535"/>
            </a:xfrm>
            <a:prstGeom prst="rect">
              <a:avLst/>
            </a:prstGeom>
            <a:effectLst/>
          </p:spPr>
        </p:pic>
        <p:pic>
          <p:nvPicPr>
            <p:cNvPr id="1431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-599650" y="-212861"/>
              <a:ext cx="107742" cy="340808"/>
            </a:xfrm>
            <a:prstGeom prst="rect">
              <a:avLst/>
            </a:prstGeom>
            <a:effectLst/>
          </p:spPr>
        </p:pic>
        <p:pic>
          <p:nvPicPr>
            <p:cNvPr id="1433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-458307" y="-105960"/>
              <a:ext cx="120676" cy="343771"/>
            </a:xfrm>
            <a:prstGeom prst="rect">
              <a:avLst/>
            </a:prstGeom>
            <a:effectLst/>
          </p:spPr>
        </p:pic>
        <p:pic>
          <p:nvPicPr>
            <p:cNvPr id="1435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-345722" y="-131886"/>
              <a:ext cx="133798" cy="174954"/>
            </a:xfrm>
            <a:prstGeom prst="rect">
              <a:avLst/>
            </a:prstGeom>
            <a:effectLst/>
          </p:spPr>
        </p:pic>
        <p:pic>
          <p:nvPicPr>
            <p:cNvPr id="1437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-230399" y="-111822"/>
              <a:ext cx="118470" cy="121615"/>
            </a:xfrm>
            <a:prstGeom prst="rect">
              <a:avLst/>
            </a:prstGeom>
            <a:effectLst/>
          </p:spPr>
        </p:pic>
        <p:pic>
          <p:nvPicPr>
            <p:cNvPr id="1439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-120729" y="-137324"/>
              <a:ext cx="105120" cy="172571"/>
            </a:xfrm>
            <a:prstGeom prst="rect">
              <a:avLst/>
            </a:prstGeom>
            <a:effectLst/>
          </p:spPr>
        </p:pic>
        <p:pic>
          <p:nvPicPr>
            <p:cNvPr id="1441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-6344" y="-202818"/>
              <a:ext cx="51549" cy="223443"/>
            </a:xfrm>
            <a:prstGeom prst="rect">
              <a:avLst/>
            </a:prstGeom>
            <a:effectLst/>
          </p:spPr>
        </p:pic>
        <p:pic>
          <p:nvPicPr>
            <p:cNvPr id="1443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-61928" y="-160229"/>
              <a:ext cx="161416" cy="69706"/>
            </a:xfrm>
            <a:prstGeom prst="rect">
              <a:avLst/>
            </a:prstGeom>
            <a:effectLst/>
          </p:spPr>
        </p:pic>
        <p:pic>
          <p:nvPicPr>
            <p:cNvPr id="1445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40923" y="-87382"/>
              <a:ext cx="97691" cy="105438"/>
            </a:xfrm>
            <a:prstGeom prst="rect">
              <a:avLst/>
            </a:prstGeom>
            <a:effectLst/>
          </p:spPr>
        </p:pic>
        <p:pic>
          <p:nvPicPr>
            <p:cNvPr id="1447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258054" y="-79942"/>
              <a:ext cx="129989" cy="113309"/>
            </a:xfrm>
            <a:prstGeom prst="rect">
              <a:avLst/>
            </a:prstGeom>
            <a:effectLst/>
          </p:spPr>
        </p:pic>
        <p:pic>
          <p:nvPicPr>
            <p:cNvPr id="1449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333988" y="-211330"/>
              <a:ext cx="85482" cy="67989"/>
            </a:xfrm>
            <a:prstGeom prst="rect">
              <a:avLst/>
            </a:prstGeom>
            <a:effectLst/>
          </p:spPr>
        </p:pic>
        <p:pic>
          <p:nvPicPr>
            <p:cNvPr id="1451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529467" y="-41094"/>
              <a:ext cx="115705" cy="41364"/>
            </a:xfrm>
            <a:prstGeom prst="rect">
              <a:avLst/>
            </a:prstGeom>
            <a:effectLst/>
          </p:spPr>
        </p:pic>
        <p:pic>
          <p:nvPicPr>
            <p:cNvPr id="1453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731048" y="-88410"/>
              <a:ext cx="111256" cy="127875"/>
            </a:xfrm>
            <a:prstGeom prst="rect">
              <a:avLst/>
            </a:prstGeom>
            <a:effectLst/>
          </p:spPr>
        </p:pic>
        <p:pic>
          <p:nvPicPr>
            <p:cNvPr id="1455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943730" y="-114863"/>
              <a:ext cx="98563" cy="147289"/>
            </a:xfrm>
            <a:prstGeom prst="rect">
              <a:avLst/>
            </a:prstGeom>
            <a:effectLst/>
          </p:spPr>
        </p:pic>
        <p:pic>
          <p:nvPicPr>
            <p:cNvPr id="1457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1036911" y="-101544"/>
              <a:ext cx="111091" cy="124329"/>
            </a:xfrm>
            <a:prstGeom prst="rect">
              <a:avLst/>
            </a:prstGeom>
            <a:effectLst/>
          </p:spPr>
        </p:pic>
        <p:pic>
          <p:nvPicPr>
            <p:cNvPr id="1459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1164651" y="-120537"/>
              <a:ext cx="113460" cy="154160"/>
            </a:xfrm>
            <a:prstGeom prst="rect">
              <a:avLst/>
            </a:prstGeom>
            <a:effectLst/>
          </p:spPr>
        </p:pic>
        <p:pic>
          <p:nvPicPr>
            <p:cNvPr id="1461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1293043" y="-191469"/>
              <a:ext cx="43519" cy="205925"/>
            </a:xfrm>
            <a:prstGeom prst="rect">
              <a:avLst/>
            </a:prstGeom>
            <a:effectLst/>
          </p:spPr>
        </p:pic>
        <p:pic>
          <p:nvPicPr>
            <p:cNvPr id="1463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1235143" y="-143235"/>
              <a:ext cx="164273" cy="64061"/>
            </a:xfrm>
            <a:prstGeom prst="rect">
              <a:avLst/>
            </a:prstGeom>
            <a:effectLst/>
          </p:spPr>
        </p:pic>
        <p:pic>
          <p:nvPicPr>
            <p:cNvPr id="1465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1338002" y="-92768"/>
              <a:ext cx="152838" cy="141272"/>
            </a:xfrm>
            <a:prstGeom prst="rect">
              <a:avLst/>
            </a:prstGeom>
            <a:effectLst/>
          </p:spPr>
        </p:pic>
        <p:pic>
          <p:nvPicPr>
            <p:cNvPr id="1467" name="Linea Linea" descr="Linea Line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1537983" y="-43931"/>
              <a:ext cx="109991" cy="35689"/>
            </a:xfrm>
            <a:prstGeom prst="rect">
              <a:avLst/>
            </a:prstGeom>
            <a:effectLst/>
          </p:spPr>
        </p:pic>
        <p:pic>
          <p:nvPicPr>
            <p:cNvPr id="1469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1755114" y="-89327"/>
              <a:ext cx="75707" cy="144018"/>
            </a:xfrm>
            <a:prstGeom prst="rect">
              <a:avLst/>
            </a:prstGeom>
            <a:effectLst/>
          </p:spPr>
        </p:pic>
        <p:pic>
          <p:nvPicPr>
            <p:cNvPr id="1471" name="Linea Linea" descr="Linea Line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1733371" y="-146073"/>
              <a:ext cx="64911" cy="32852"/>
            </a:xfrm>
            <a:prstGeom prst="rect">
              <a:avLst/>
            </a:prstGeom>
            <a:effectLst/>
          </p:spPr>
        </p:pic>
        <p:pic>
          <p:nvPicPr>
            <p:cNvPr id="1473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1823845" y="-168771"/>
              <a:ext cx="81257" cy="213661"/>
            </a:xfrm>
            <a:prstGeom prst="rect">
              <a:avLst/>
            </a:prstGeom>
            <a:effectLst/>
          </p:spPr>
        </p:pic>
        <p:pic>
          <p:nvPicPr>
            <p:cNvPr id="1475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2052241" y="-134724"/>
              <a:ext cx="55707" cy="286315"/>
            </a:xfrm>
            <a:prstGeom prst="rect">
              <a:avLst/>
            </a:prstGeom>
            <a:effectLst/>
          </p:spPr>
        </p:pic>
        <p:pic>
          <p:nvPicPr>
            <p:cNvPr id="1477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2026528" y="-78462"/>
              <a:ext cx="141893" cy="135894"/>
            </a:xfrm>
            <a:prstGeom prst="rect">
              <a:avLst/>
            </a:prstGeom>
            <a:effectLst/>
          </p:spPr>
        </p:pic>
        <p:pic>
          <p:nvPicPr>
            <p:cNvPr id="1479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2175091" y="-84194"/>
              <a:ext cx="84277" cy="136040"/>
            </a:xfrm>
            <a:prstGeom prst="rect">
              <a:avLst/>
            </a:prstGeom>
            <a:effectLst/>
          </p:spPr>
        </p:pic>
        <p:pic>
          <p:nvPicPr>
            <p:cNvPr id="1481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2248279" y="-60955"/>
              <a:ext cx="110075" cy="108645"/>
            </a:xfrm>
            <a:prstGeom prst="rect">
              <a:avLst/>
            </a:prstGeom>
            <a:effectLst/>
          </p:spPr>
        </p:pic>
        <p:pic>
          <p:nvPicPr>
            <p:cNvPr id="1483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2361022" y="-133877"/>
              <a:ext cx="125403" cy="192193"/>
            </a:xfrm>
            <a:prstGeom prst="rect">
              <a:avLst/>
            </a:prstGeom>
            <a:effectLst/>
          </p:spPr>
        </p:pic>
        <p:pic>
          <p:nvPicPr>
            <p:cNvPr id="1485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2494523" y="-180120"/>
              <a:ext cx="53401" cy="222949"/>
            </a:xfrm>
            <a:prstGeom prst="rect">
              <a:avLst/>
            </a:prstGeom>
            <a:effectLst/>
          </p:spPr>
        </p:pic>
        <p:pic>
          <p:nvPicPr>
            <p:cNvPr id="1487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2557927" y="-84129"/>
              <a:ext cx="124275" cy="137272"/>
            </a:xfrm>
            <a:prstGeom prst="rect">
              <a:avLst/>
            </a:prstGeom>
            <a:effectLst/>
          </p:spPr>
        </p:pic>
        <p:pic>
          <p:nvPicPr>
            <p:cNvPr id="1489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2703633" y="-87780"/>
              <a:ext cx="201414" cy="138565"/>
            </a:xfrm>
            <a:prstGeom prst="rect">
              <a:avLst/>
            </a:prstGeom>
            <a:effectLst/>
          </p:spPr>
        </p:pic>
        <p:pic>
          <p:nvPicPr>
            <p:cNvPr id="1491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2878650" y="-85948"/>
              <a:ext cx="180674" cy="151475"/>
            </a:xfrm>
            <a:prstGeom prst="rect">
              <a:avLst/>
            </a:prstGeom>
            <a:effectLst/>
          </p:spPr>
        </p:pic>
        <p:pic>
          <p:nvPicPr>
            <p:cNvPr id="1493" name="Linea Linea" descr="Linea Line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3110437" y="-7046"/>
              <a:ext cx="64911" cy="32852"/>
            </a:xfrm>
            <a:prstGeom prst="rect">
              <a:avLst/>
            </a:prstGeom>
            <a:effectLst/>
          </p:spPr>
        </p:pic>
        <p:pic>
          <p:nvPicPr>
            <p:cNvPr id="1495" name="Linea Linea" descr="Linea Line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3176148" y="-12721"/>
              <a:ext cx="64911" cy="32852"/>
            </a:xfrm>
            <a:prstGeom prst="rect">
              <a:avLst/>
            </a:prstGeom>
            <a:effectLst/>
          </p:spPr>
        </p:pic>
        <p:pic>
          <p:nvPicPr>
            <p:cNvPr id="1497" name="Linea Linea" descr="Linea Line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3233288" y="-12721"/>
              <a:ext cx="64911" cy="32852"/>
            </a:xfrm>
            <a:prstGeom prst="rect">
              <a:avLst/>
            </a:prstGeom>
            <a:effectLst/>
          </p:spPr>
        </p:pic>
        <p:pic>
          <p:nvPicPr>
            <p:cNvPr id="1499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3295029" y="-294353"/>
              <a:ext cx="116723" cy="416626"/>
            </a:xfrm>
            <a:prstGeom prst="rect">
              <a:avLst/>
            </a:prstGeom>
            <a:effectLst/>
          </p:spPr>
        </p:pic>
        <p:pic>
          <p:nvPicPr>
            <p:cNvPr id="1501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4421775" y="-2367671"/>
              <a:ext cx="102861" cy="549730"/>
            </a:xfrm>
            <a:prstGeom prst="rect">
              <a:avLst/>
            </a:prstGeom>
            <a:effectLst/>
          </p:spPr>
        </p:pic>
        <p:pic>
          <p:nvPicPr>
            <p:cNvPr id="1503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4353365" y="-2389253"/>
              <a:ext cx="352504" cy="332363"/>
            </a:xfrm>
            <a:prstGeom prst="rect">
              <a:avLst/>
            </a:prstGeom>
            <a:effectLst/>
          </p:spPr>
        </p:pic>
        <p:pic>
          <p:nvPicPr>
            <p:cNvPr id="1505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4760806" y="-2191113"/>
              <a:ext cx="116945" cy="435578"/>
            </a:xfrm>
            <a:prstGeom prst="rect">
              <a:avLst/>
            </a:prstGeom>
            <a:effectLst/>
          </p:spPr>
        </p:pic>
        <p:pic>
          <p:nvPicPr>
            <p:cNvPr id="1507" name="Linea Linea" descr="Linea Line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4770241" y="-240841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509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4916426" y="-2162940"/>
              <a:ext cx="328022" cy="343668"/>
            </a:xfrm>
            <a:prstGeom prst="rect">
              <a:avLst/>
            </a:prstGeom>
            <a:effectLst/>
          </p:spPr>
        </p:pic>
        <p:pic>
          <p:nvPicPr>
            <p:cNvPr id="1511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5236154" y="-2191113"/>
              <a:ext cx="307085" cy="422818"/>
            </a:xfrm>
            <a:prstGeom prst="rect">
              <a:avLst/>
            </a:prstGeom>
            <a:effectLst/>
          </p:spPr>
        </p:pic>
        <p:pic>
          <p:nvPicPr>
            <p:cNvPr id="1513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5575128" y="-2191113"/>
              <a:ext cx="272679" cy="353358"/>
            </a:xfrm>
            <a:prstGeom prst="rect">
              <a:avLst/>
            </a:prstGeom>
            <a:effectLst/>
          </p:spPr>
        </p:pic>
        <p:pic>
          <p:nvPicPr>
            <p:cNvPr id="1515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6369617" y="-2442368"/>
              <a:ext cx="375573" cy="627455"/>
            </a:xfrm>
            <a:prstGeom prst="rect">
              <a:avLst/>
            </a:prstGeom>
            <a:effectLst/>
          </p:spPr>
        </p:pic>
        <p:pic>
          <p:nvPicPr>
            <p:cNvPr id="1517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6730105" y="-2190102"/>
              <a:ext cx="300294" cy="366364"/>
            </a:xfrm>
            <a:prstGeom prst="rect">
              <a:avLst/>
            </a:prstGeom>
            <a:effectLst/>
          </p:spPr>
        </p:pic>
        <p:pic>
          <p:nvPicPr>
            <p:cNvPr id="1519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6990415" y="-2421996"/>
              <a:ext cx="175798" cy="581132"/>
            </a:xfrm>
            <a:prstGeom prst="rect">
              <a:avLst/>
            </a:prstGeom>
            <a:effectLst/>
          </p:spPr>
        </p:pic>
        <p:pic>
          <p:nvPicPr>
            <p:cNvPr id="1521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7121102" y="-2428787"/>
              <a:ext cx="221668" cy="610841"/>
            </a:xfrm>
            <a:prstGeom prst="rect">
              <a:avLst/>
            </a:prstGeom>
            <a:effectLst/>
          </p:spPr>
        </p:pic>
        <p:pic>
          <p:nvPicPr>
            <p:cNvPr id="1523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7345444" y="-2584973"/>
              <a:ext cx="105978" cy="313875"/>
            </a:xfrm>
            <a:prstGeom prst="rect">
              <a:avLst/>
            </a:prstGeom>
            <a:effectLst/>
          </p:spPr>
        </p:pic>
        <p:pic>
          <p:nvPicPr>
            <p:cNvPr id="1525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7604476" y="-2270109"/>
              <a:ext cx="304277" cy="387615"/>
            </a:xfrm>
            <a:prstGeom prst="rect">
              <a:avLst/>
            </a:prstGeom>
            <a:effectLst/>
          </p:spPr>
        </p:pic>
        <p:pic>
          <p:nvPicPr>
            <p:cNvPr id="1527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7938848" y="-2259020"/>
              <a:ext cx="123736" cy="607040"/>
            </a:xfrm>
            <a:prstGeom prst="rect">
              <a:avLst/>
            </a:prstGeom>
            <a:effectLst/>
          </p:spPr>
        </p:pic>
        <p:pic>
          <p:nvPicPr>
            <p:cNvPr id="1529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7898103" y="-2260083"/>
              <a:ext cx="255787" cy="340555"/>
            </a:xfrm>
            <a:prstGeom prst="rect">
              <a:avLst/>
            </a:prstGeom>
            <a:effectLst/>
          </p:spPr>
        </p:pic>
        <p:pic>
          <p:nvPicPr>
            <p:cNvPr id="1531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8156150" y="-2251215"/>
              <a:ext cx="415735" cy="361687"/>
            </a:xfrm>
            <a:prstGeom prst="rect">
              <a:avLst/>
            </a:prstGeom>
            <a:effectLst/>
          </p:spPr>
        </p:pic>
        <p:pic>
          <p:nvPicPr>
            <p:cNvPr id="1533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8488894" y="-2279392"/>
              <a:ext cx="273131" cy="378481"/>
            </a:xfrm>
            <a:prstGeom prst="rect">
              <a:avLst/>
            </a:prstGeom>
            <a:effectLst/>
          </p:spPr>
        </p:pic>
        <p:pic>
          <p:nvPicPr>
            <p:cNvPr id="1535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8725153" y="-2267105"/>
              <a:ext cx="498639" cy="357007"/>
            </a:xfrm>
            <a:prstGeom prst="rect">
              <a:avLst/>
            </a:prstGeom>
            <a:effectLst/>
          </p:spPr>
        </p:pic>
        <p:pic>
          <p:nvPicPr>
            <p:cNvPr id="1537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3687878" y="-418743"/>
              <a:ext cx="803421" cy="823800"/>
            </a:xfrm>
            <a:prstGeom prst="rect">
              <a:avLst/>
            </a:prstGeom>
            <a:effectLst/>
          </p:spPr>
        </p:pic>
        <p:pic>
          <p:nvPicPr>
            <p:cNvPr id="1539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4210761" y="185628"/>
              <a:ext cx="408944" cy="284890"/>
            </a:xfrm>
            <a:prstGeom prst="rect">
              <a:avLst/>
            </a:prstGeom>
            <a:effectLst/>
          </p:spPr>
        </p:pic>
        <p:pic>
          <p:nvPicPr>
            <p:cNvPr id="1541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543789" y="-1852427"/>
              <a:ext cx="863921" cy="830854"/>
            </a:xfrm>
            <a:prstGeom prst="rect">
              <a:avLst/>
            </a:prstGeom>
            <a:effectLst/>
          </p:spPr>
        </p:pic>
        <p:pic>
          <p:nvPicPr>
            <p:cNvPr id="1543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-2672597" y="-2686378"/>
              <a:ext cx="3477231" cy="1358798"/>
            </a:xfrm>
            <a:prstGeom prst="rect">
              <a:avLst/>
            </a:prstGeom>
            <a:effectLst/>
          </p:spPr>
        </p:pic>
        <p:pic>
          <p:nvPicPr>
            <p:cNvPr id="1545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-1243306" y="-1532454"/>
              <a:ext cx="5115025" cy="2004353"/>
            </a:xfrm>
            <a:prstGeom prst="rect">
              <a:avLst/>
            </a:prstGeom>
            <a:effectLst/>
          </p:spPr>
        </p:pic>
        <p:pic>
          <p:nvPicPr>
            <p:cNvPr id="1547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-875464" y="-1396602"/>
              <a:ext cx="1617687" cy="361410"/>
            </a:xfrm>
            <a:prstGeom prst="rect">
              <a:avLst/>
            </a:prstGeom>
            <a:effectLst/>
          </p:spPr>
        </p:pic>
        <p:pic>
          <p:nvPicPr>
            <p:cNvPr id="1549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3456994" y="172047"/>
              <a:ext cx="775642" cy="232386"/>
            </a:xfrm>
            <a:prstGeom prst="rect">
              <a:avLst/>
            </a:prstGeom>
            <a:effectLst/>
          </p:spPr>
        </p:pic>
        <p:pic>
          <p:nvPicPr>
            <p:cNvPr id="1551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-2662263" y="-1666878"/>
              <a:ext cx="131374" cy="149547"/>
            </a:xfrm>
            <a:prstGeom prst="rect">
              <a:avLst/>
            </a:prstGeom>
            <a:effectLst/>
          </p:spPr>
        </p:pic>
        <p:pic>
          <p:nvPicPr>
            <p:cNvPr id="1553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-2807729" y="-2661027"/>
              <a:ext cx="876260" cy="1083284"/>
            </a:xfrm>
            <a:prstGeom prst="rect">
              <a:avLst/>
            </a:prstGeom>
            <a:effectLst/>
          </p:spPr>
        </p:pic>
      </p:grpSp>
      <p:grpSp>
        <p:nvGrpSpPr>
          <p:cNvPr id="1744" name="Disegno"/>
          <p:cNvGrpSpPr/>
          <p:nvPr/>
        </p:nvGrpSpPr>
        <p:grpSpPr>
          <a:xfrm>
            <a:off x="5527023" y="3263365"/>
            <a:ext cx="5101075" cy="2220867"/>
            <a:chOff x="4983016" y="-4160918"/>
            <a:chExt cx="5101074" cy="2220865"/>
          </a:xfrm>
        </p:grpSpPr>
        <p:pic>
          <p:nvPicPr>
            <p:cNvPr id="1556" name="Linea Linea" descr="Linea Line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5285248" y="-3780034"/>
              <a:ext cx="50585" cy="48802"/>
            </a:xfrm>
            <a:prstGeom prst="rect">
              <a:avLst/>
            </a:prstGeom>
            <a:effectLst/>
          </p:spPr>
        </p:pic>
        <p:pic>
          <p:nvPicPr>
            <p:cNvPr id="1558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4983016" y="-4086123"/>
              <a:ext cx="452598" cy="506458"/>
            </a:xfrm>
            <a:prstGeom prst="rect">
              <a:avLst/>
            </a:prstGeom>
            <a:effectLst/>
          </p:spPr>
        </p:pic>
        <p:pic>
          <p:nvPicPr>
            <p:cNvPr id="1560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5083138" y="-3980340"/>
              <a:ext cx="230640" cy="73886"/>
            </a:xfrm>
            <a:prstGeom prst="rect">
              <a:avLst/>
            </a:prstGeom>
            <a:effectLst/>
          </p:spPr>
        </p:pic>
        <p:pic>
          <p:nvPicPr>
            <p:cNvPr id="1562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5123798" y="-3947003"/>
              <a:ext cx="43934" cy="167906"/>
            </a:xfrm>
            <a:prstGeom prst="rect">
              <a:avLst/>
            </a:prstGeom>
            <a:effectLst/>
          </p:spPr>
        </p:pic>
        <p:pic>
          <p:nvPicPr>
            <p:cNvPr id="1564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5189144" y="-3935890"/>
              <a:ext cx="51818" cy="156703"/>
            </a:xfrm>
            <a:prstGeom prst="rect">
              <a:avLst/>
            </a:prstGeom>
            <a:effectLst/>
          </p:spPr>
        </p:pic>
        <p:pic>
          <p:nvPicPr>
            <p:cNvPr id="1566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5242356" y="-3940702"/>
              <a:ext cx="54618" cy="164820"/>
            </a:xfrm>
            <a:prstGeom prst="rect">
              <a:avLst/>
            </a:prstGeom>
            <a:effectLst/>
          </p:spPr>
        </p:pic>
        <p:pic>
          <p:nvPicPr>
            <p:cNvPr id="1568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5099526" y="-3808096"/>
              <a:ext cx="222653" cy="71107"/>
            </a:xfrm>
            <a:prstGeom prst="rect">
              <a:avLst/>
            </a:prstGeom>
            <a:effectLst/>
          </p:spPr>
        </p:pic>
        <p:pic>
          <p:nvPicPr>
            <p:cNvPr id="1570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6149742" y="-4024790"/>
              <a:ext cx="46217" cy="229578"/>
            </a:xfrm>
            <a:prstGeom prst="rect">
              <a:avLst/>
            </a:prstGeom>
            <a:effectLst/>
          </p:spPr>
        </p:pic>
        <p:pic>
          <p:nvPicPr>
            <p:cNvPr id="1572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6088130" y="-4024790"/>
              <a:ext cx="207792" cy="269455"/>
            </a:xfrm>
            <a:prstGeom prst="rect">
              <a:avLst/>
            </a:prstGeom>
            <a:effectLst/>
          </p:spPr>
        </p:pic>
        <p:pic>
          <p:nvPicPr>
            <p:cNvPr id="1574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6338742" y="-3985896"/>
              <a:ext cx="147196" cy="218548"/>
            </a:xfrm>
            <a:prstGeom prst="rect">
              <a:avLst/>
            </a:prstGeom>
            <a:effectLst/>
          </p:spPr>
        </p:pic>
        <p:pic>
          <p:nvPicPr>
            <p:cNvPr id="1576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6512884" y="-4011826"/>
              <a:ext cx="147971" cy="248484"/>
            </a:xfrm>
            <a:prstGeom prst="rect">
              <a:avLst/>
            </a:prstGeom>
            <a:effectLst/>
          </p:spPr>
        </p:pic>
        <p:pic>
          <p:nvPicPr>
            <p:cNvPr id="1578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6530621" y="-3911715"/>
              <a:ext cx="144236" cy="55267"/>
            </a:xfrm>
            <a:prstGeom prst="rect">
              <a:avLst/>
            </a:prstGeom>
            <a:effectLst/>
          </p:spPr>
        </p:pic>
        <p:pic>
          <p:nvPicPr>
            <p:cNvPr id="1580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6673449" y="-3997009"/>
              <a:ext cx="138636" cy="224571"/>
            </a:xfrm>
            <a:prstGeom prst="rect">
              <a:avLst/>
            </a:prstGeom>
            <a:effectLst/>
          </p:spPr>
        </p:pic>
        <p:pic>
          <p:nvPicPr>
            <p:cNvPr id="1582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6794108" y="-4016949"/>
              <a:ext cx="54385" cy="260632"/>
            </a:xfrm>
            <a:prstGeom prst="rect">
              <a:avLst/>
            </a:prstGeom>
            <a:effectLst/>
          </p:spPr>
        </p:pic>
        <p:pic>
          <p:nvPicPr>
            <p:cNvPr id="1584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6858732" y="-4015354"/>
              <a:ext cx="123488" cy="209950"/>
            </a:xfrm>
            <a:prstGeom prst="rect">
              <a:avLst/>
            </a:prstGeom>
            <a:effectLst/>
          </p:spPr>
        </p:pic>
        <p:pic>
          <p:nvPicPr>
            <p:cNvPr id="1586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6992715" y="-4027569"/>
              <a:ext cx="63020" cy="229945"/>
            </a:xfrm>
            <a:prstGeom prst="rect">
              <a:avLst/>
            </a:prstGeom>
            <a:effectLst/>
          </p:spPr>
        </p:pic>
        <p:pic>
          <p:nvPicPr>
            <p:cNvPr id="1588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6987115" y="-4023338"/>
              <a:ext cx="183444" cy="220169"/>
            </a:xfrm>
            <a:prstGeom prst="rect">
              <a:avLst/>
            </a:prstGeom>
            <a:effectLst/>
          </p:spPr>
        </p:pic>
        <p:pic>
          <p:nvPicPr>
            <p:cNvPr id="1590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7186156" y="-4019234"/>
              <a:ext cx="150172" cy="215327"/>
            </a:xfrm>
            <a:prstGeom prst="rect">
              <a:avLst/>
            </a:prstGeom>
            <a:effectLst/>
          </p:spPr>
        </p:pic>
        <p:pic>
          <p:nvPicPr>
            <p:cNvPr id="1592" name="Linea Linea" descr="Linea Line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6755757" y="-4108134"/>
              <a:ext cx="63639" cy="32214"/>
            </a:xfrm>
            <a:prstGeom prst="rect">
              <a:avLst/>
            </a:prstGeom>
            <a:effectLst/>
          </p:spPr>
        </p:pic>
        <p:pic>
          <p:nvPicPr>
            <p:cNvPr id="1594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7550964" y="-4027196"/>
              <a:ext cx="232921" cy="240664"/>
            </a:xfrm>
            <a:prstGeom prst="rect">
              <a:avLst/>
            </a:prstGeom>
            <a:effectLst/>
          </p:spPr>
        </p:pic>
        <p:pic>
          <p:nvPicPr>
            <p:cNvPr id="1596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7905703" y="-4049793"/>
              <a:ext cx="39135" cy="229580"/>
            </a:xfrm>
            <a:prstGeom prst="rect">
              <a:avLst/>
            </a:prstGeom>
            <a:effectLst/>
          </p:spPr>
        </p:pic>
        <p:pic>
          <p:nvPicPr>
            <p:cNvPr id="1598" name="Linea Linea" descr="Linea Line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7861984" y="-4124803"/>
              <a:ext cx="63640" cy="32214"/>
            </a:xfrm>
            <a:prstGeom prst="rect">
              <a:avLst/>
            </a:prstGeom>
            <a:effectLst/>
          </p:spPr>
        </p:pic>
        <p:pic>
          <p:nvPicPr>
            <p:cNvPr id="1600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7961714" y="-4016949"/>
              <a:ext cx="60219" cy="175318"/>
            </a:xfrm>
            <a:prstGeom prst="rect">
              <a:avLst/>
            </a:prstGeom>
            <a:effectLst/>
          </p:spPr>
        </p:pic>
        <p:pic>
          <p:nvPicPr>
            <p:cNvPr id="1602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7961714" y="-4003625"/>
              <a:ext cx="143671" cy="185325"/>
            </a:xfrm>
            <a:prstGeom prst="rect">
              <a:avLst/>
            </a:prstGeom>
            <a:effectLst/>
          </p:spPr>
        </p:pic>
        <p:pic>
          <p:nvPicPr>
            <p:cNvPr id="1604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8126948" y="-4030347"/>
              <a:ext cx="37815" cy="222717"/>
            </a:xfrm>
            <a:prstGeom prst="rect">
              <a:avLst/>
            </a:prstGeom>
            <a:effectLst/>
          </p:spPr>
        </p:pic>
        <p:pic>
          <p:nvPicPr>
            <p:cNvPr id="1606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8087740" y="-4049793"/>
              <a:ext cx="176073" cy="244632"/>
            </a:xfrm>
            <a:prstGeom prst="rect">
              <a:avLst/>
            </a:prstGeom>
            <a:effectLst/>
          </p:spPr>
        </p:pic>
        <p:pic>
          <p:nvPicPr>
            <p:cNvPr id="1608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8266977" y="-4022012"/>
              <a:ext cx="149838" cy="51661"/>
            </a:xfrm>
            <a:prstGeom prst="rect">
              <a:avLst/>
            </a:prstGeom>
            <a:effectLst/>
          </p:spPr>
        </p:pic>
        <p:pic>
          <p:nvPicPr>
            <p:cNvPr id="1610" name="Linea Forma" descr="Linea Forma"/>
            <p:cNvPicPr>
              <a:picLocks noChangeAspect="0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8275775" y="-3999787"/>
              <a:ext cx="115834" cy="193345"/>
            </a:xfrm>
            <a:prstGeom prst="rect">
              <a:avLst/>
            </a:prstGeom>
            <a:effectLst/>
          </p:spPr>
        </p:pic>
        <p:pic>
          <p:nvPicPr>
            <p:cNvPr id="1612" name="Linea Forma" descr="Linea Forma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8250173" y="-3924777"/>
              <a:ext cx="133035" cy="57217"/>
            </a:xfrm>
            <a:prstGeom prst="rect">
              <a:avLst/>
            </a:prstGeom>
            <a:effectLst/>
          </p:spPr>
        </p:pic>
        <p:pic>
          <p:nvPicPr>
            <p:cNvPr id="1614" name="Linea Forma" descr="Linea Forma"/>
            <p:cNvPicPr>
              <a:picLocks noChangeAspect="0"/>
            </p:cNvPicPr>
            <p:nvPr/>
          </p:nvPicPr>
          <p:blipFill>
            <a:blip r:embed="rId162">
              <a:extLst/>
            </a:blip>
            <a:stretch>
              <a:fillRect/>
            </a:stretch>
          </p:blipFill>
          <p:spPr>
            <a:xfrm>
              <a:off x="8381800" y="-4074796"/>
              <a:ext cx="163841" cy="40548"/>
            </a:xfrm>
            <a:prstGeom prst="rect">
              <a:avLst/>
            </a:prstGeom>
            <a:effectLst/>
          </p:spPr>
        </p:pic>
        <p:pic>
          <p:nvPicPr>
            <p:cNvPr id="1616" name="Linea Forma" descr="Linea Forma"/>
            <p:cNvPicPr>
              <a:picLocks noChangeAspect="0"/>
            </p:cNvPicPr>
            <p:nvPr/>
          </p:nvPicPr>
          <p:blipFill>
            <a:blip r:embed="rId163">
              <a:extLst/>
            </a:blip>
            <a:stretch>
              <a:fillRect/>
            </a:stretch>
          </p:blipFill>
          <p:spPr>
            <a:xfrm>
              <a:off x="8432494" y="-4047015"/>
              <a:ext cx="48734" cy="226151"/>
            </a:xfrm>
            <a:prstGeom prst="rect">
              <a:avLst/>
            </a:prstGeom>
            <a:effectLst/>
          </p:spPr>
        </p:pic>
        <p:pic>
          <p:nvPicPr>
            <p:cNvPr id="1618" name="Linea Forma" descr="Linea Forma"/>
            <p:cNvPicPr>
              <a:picLocks noChangeAspect="0"/>
            </p:cNvPicPr>
            <p:nvPr/>
          </p:nvPicPr>
          <p:blipFill>
            <a:blip r:embed="rId164">
              <a:extLst/>
            </a:blip>
            <a:stretch>
              <a:fillRect/>
            </a:stretch>
          </p:blipFill>
          <p:spPr>
            <a:xfrm>
              <a:off x="8491023" y="-4033124"/>
              <a:ext cx="158240" cy="62773"/>
            </a:xfrm>
            <a:prstGeom prst="rect">
              <a:avLst/>
            </a:prstGeom>
            <a:effectLst/>
          </p:spPr>
        </p:pic>
        <p:pic>
          <p:nvPicPr>
            <p:cNvPr id="1620" name="Linea Forma" descr="Linea Forma"/>
            <p:cNvPicPr>
              <a:picLocks noChangeAspect="0"/>
            </p:cNvPicPr>
            <p:nvPr/>
          </p:nvPicPr>
          <p:blipFill>
            <a:blip r:embed="rId165">
              <a:extLst/>
            </a:blip>
            <a:stretch>
              <a:fillRect/>
            </a:stretch>
          </p:blipFill>
          <p:spPr>
            <a:xfrm>
              <a:off x="8476794" y="-3991453"/>
              <a:ext cx="147263" cy="175436"/>
            </a:xfrm>
            <a:prstGeom prst="rect">
              <a:avLst/>
            </a:prstGeom>
            <a:effectLst/>
          </p:spPr>
        </p:pic>
        <p:pic>
          <p:nvPicPr>
            <p:cNvPr id="1622" name="Linea Forma" descr="Linea Forma"/>
            <p:cNvPicPr>
              <a:picLocks noChangeAspect="0"/>
            </p:cNvPicPr>
            <p:nvPr/>
          </p:nvPicPr>
          <p:blipFill>
            <a:blip r:embed="rId166">
              <a:extLst/>
            </a:blip>
            <a:stretch>
              <a:fillRect/>
            </a:stretch>
          </p:blipFill>
          <p:spPr>
            <a:xfrm>
              <a:off x="8491023" y="-3952559"/>
              <a:ext cx="152639" cy="47094"/>
            </a:xfrm>
            <a:prstGeom prst="rect">
              <a:avLst/>
            </a:prstGeom>
            <a:effectLst/>
          </p:spPr>
        </p:pic>
        <p:pic>
          <p:nvPicPr>
            <p:cNvPr id="1624" name="Linea Forma" descr="Linea Forma"/>
            <p:cNvPicPr>
              <a:picLocks noChangeAspect="0"/>
            </p:cNvPicPr>
            <p:nvPr/>
          </p:nvPicPr>
          <p:blipFill>
            <a:blip r:embed="rId167">
              <a:extLst/>
            </a:blip>
            <a:stretch>
              <a:fillRect/>
            </a:stretch>
          </p:blipFill>
          <p:spPr>
            <a:xfrm>
              <a:off x="8655717" y="-4024790"/>
              <a:ext cx="46756" cy="198901"/>
            </a:xfrm>
            <a:prstGeom prst="rect">
              <a:avLst/>
            </a:prstGeom>
            <a:effectLst/>
          </p:spPr>
        </p:pic>
        <p:pic>
          <p:nvPicPr>
            <p:cNvPr id="1626" name="Linea Forma" descr="Linea Forma"/>
            <p:cNvPicPr>
              <a:picLocks noChangeAspect="0"/>
            </p:cNvPicPr>
            <p:nvPr/>
          </p:nvPicPr>
          <p:blipFill>
            <a:blip r:embed="rId168">
              <a:extLst/>
            </a:blip>
            <a:stretch>
              <a:fillRect/>
            </a:stretch>
          </p:blipFill>
          <p:spPr>
            <a:xfrm>
              <a:off x="8681462" y="-4043093"/>
              <a:ext cx="141437" cy="203314"/>
            </a:xfrm>
            <a:prstGeom prst="rect">
              <a:avLst/>
            </a:prstGeom>
            <a:effectLst/>
          </p:spPr>
        </p:pic>
        <p:pic>
          <p:nvPicPr>
            <p:cNvPr id="1628" name="Linea Forma" descr="Linea Forma"/>
            <p:cNvPicPr>
              <a:picLocks noChangeAspect="0"/>
            </p:cNvPicPr>
            <p:nvPr/>
          </p:nvPicPr>
          <p:blipFill>
            <a:blip r:embed="rId169">
              <a:extLst/>
            </a:blip>
            <a:stretch>
              <a:fillRect/>
            </a:stretch>
          </p:blipFill>
          <p:spPr>
            <a:xfrm>
              <a:off x="8834416" y="-4055350"/>
              <a:ext cx="173320" cy="252249"/>
            </a:xfrm>
            <a:prstGeom prst="rect">
              <a:avLst/>
            </a:prstGeom>
            <a:effectLst/>
          </p:spPr>
        </p:pic>
        <p:pic>
          <p:nvPicPr>
            <p:cNvPr id="1630" name="Linea Forma" descr="Linea Forma"/>
            <p:cNvPicPr>
              <a:picLocks noChangeAspect="0"/>
            </p:cNvPicPr>
            <p:nvPr/>
          </p:nvPicPr>
          <p:blipFill>
            <a:blip r:embed="rId170">
              <a:extLst/>
            </a:blip>
            <a:stretch>
              <a:fillRect/>
            </a:stretch>
          </p:blipFill>
          <p:spPr>
            <a:xfrm>
              <a:off x="9022178" y="-4044237"/>
              <a:ext cx="47171" cy="241068"/>
            </a:xfrm>
            <a:prstGeom prst="rect">
              <a:avLst/>
            </a:prstGeom>
            <a:effectLst/>
          </p:spPr>
        </p:pic>
        <p:pic>
          <p:nvPicPr>
            <p:cNvPr id="1632" name="Linea Linea" descr="Linea Line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8982214" y="-4160919"/>
              <a:ext cx="63639" cy="32214"/>
            </a:xfrm>
            <a:prstGeom prst="rect">
              <a:avLst/>
            </a:prstGeom>
            <a:effectLst/>
          </p:spPr>
        </p:pic>
        <p:pic>
          <p:nvPicPr>
            <p:cNvPr id="1634" name="Linea Forma" descr="Linea Forma"/>
            <p:cNvPicPr>
              <a:picLocks noChangeAspect="0"/>
            </p:cNvPicPr>
            <p:nvPr/>
          </p:nvPicPr>
          <p:blipFill>
            <a:blip r:embed="rId171">
              <a:extLst/>
            </a:blip>
            <a:stretch>
              <a:fillRect/>
            </a:stretch>
          </p:blipFill>
          <p:spPr>
            <a:xfrm>
              <a:off x="9098748" y="-4056230"/>
              <a:ext cx="236655" cy="221995"/>
            </a:xfrm>
            <a:prstGeom prst="rect">
              <a:avLst/>
            </a:prstGeom>
            <a:effectLst/>
          </p:spPr>
        </p:pic>
        <p:pic>
          <p:nvPicPr>
            <p:cNvPr id="1636" name="Linea Linea" descr="Linea Linea"/>
            <p:cNvPicPr>
              <a:picLocks noChangeAspect="0"/>
            </p:cNvPicPr>
            <p:nvPr/>
          </p:nvPicPr>
          <p:blipFill>
            <a:blip r:embed="rId172">
              <a:extLst/>
            </a:blip>
            <a:stretch>
              <a:fillRect/>
            </a:stretch>
          </p:blipFill>
          <p:spPr>
            <a:xfrm>
              <a:off x="9227575" y="-3952559"/>
              <a:ext cx="119031" cy="48882"/>
            </a:xfrm>
            <a:prstGeom prst="rect">
              <a:avLst/>
            </a:prstGeom>
            <a:effectLst/>
          </p:spPr>
        </p:pic>
        <p:pic>
          <p:nvPicPr>
            <p:cNvPr id="1638" name="Linea Linea" descr="Linea Linea"/>
            <p:cNvPicPr>
              <a:picLocks noChangeAspect="0"/>
            </p:cNvPicPr>
            <p:nvPr/>
          </p:nvPicPr>
          <p:blipFill>
            <a:blip r:embed="rId173">
              <a:extLst/>
            </a:blip>
            <a:stretch>
              <a:fillRect/>
            </a:stretch>
          </p:blipFill>
          <p:spPr>
            <a:xfrm>
              <a:off x="9171563" y="-4030347"/>
              <a:ext cx="49017" cy="96111"/>
            </a:xfrm>
            <a:prstGeom prst="rect">
              <a:avLst/>
            </a:prstGeom>
            <a:effectLst/>
          </p:spPr>
        </p:pic>
        <p:pic>
          <p:nvPicPr>
            <p:cNvPr id="1640" name="Linea Linea" descr="Linea Linea"/>
            <p:cNvPicPr>
              <a:picLocks noChangeAspect="0"/>
            </p:cNvPicPr>
            <p:nvPr/>
          </p:nvPicPr>
          <p:blipFill>
            <a:blip r:embed="rId174">
              <a:extLst/>
            </a:blip>
            <a:stretch>
              <a:fillRect/>
            </a:stretch>
          </p:blipFill>
          <p:spPr>
            <a:xfrm>
              <a:off x="9191167" y="-3966450"/>
              <a:ext cx="46217" cy="68330"/>
            </a:xfrm>
            <a:prstGeom prst="rect">
              <a:avLst/>
            </a:prstGeom>
            <a:effectLst/>
          </p:spPr>
        </p:pic>
        <p:pic>
          <p:nvPicPr>
            <p:cNvPr id="1642" name="Linea Forma" descr="Linea Forma"/>
            <p:cNvPicPr>
              <a:picLocks noChangeAspect="0"/>
            </p:cNvPicPr>
            <p:nvPr/>
          </p:nvPicPr>
          <p:blipFill>
            <a:blip r:embed="rId175">
              <a:extLst/>
            </a:blip>
            <a:stretch>
              <a:fillRect/>
            </a:stretch>
          </p:blipFill>
          <p:spPr>
            <a:xfrm>
              <a:off x="9370437" y="-4054076"/>
              <a:ext cx="181109" cy="249777"/>
            </a:xfrm>
            <a:prstGeom prst="rect">
              <a:avLst/>
            </a:prstGeom>
            <a:effectLst/>
          </p:spPr>
        </p:pic>
        <p:pic>
          <p:nvPicPr>
            <p:cNvPr id="1644" name="Linea Forma" descr="Linea Forma"/>
            <p:cNvPicPr>
              <a:picLocks noChangeAspect="0"/>
            </p:cNvPicPr>
            <p:nvPr/>
          </p:nvPicPr>
          <p:blipFill>
            <a:blip r:embed="rId176">
              <a:extLst/>
            </a:blip>
            <a:stretch>
              <a:fillRect/>
            </a:stretch>
          </p:blipFill>
          <p:spPr>
            <a:xfrm>
              <a:off x="9367603" y="-3984546"/>
              <a:ext cx="208650" cy="150323"/>
            </a:xfrm>
            <a:prstGeom prst="rect">
              <a:avLst/>
            </a:prstGeom>
            <a:effectLst/>
          </p:spPr>
        </p:pic>
        <p:pic>
          <p:nvPicPr>
            <p:cNvPr id="1646" name="Linea Linea" descr="Linea Line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9531127" y="-4077574"/>
              <a:ext cx="63640" cy="32213"/>
            </a:xfrm>
            <a:prstGeom prst="rect">
              <a:avLst/>
            </a:prstGeom>
            <a:effectLst/>
          </p:spPr>
        </p:pic>
        <p:pic>
          <p:nvPicPr>
            <p:cNvPr id="1648" name="Linea Forma" descr="Linea Forma"/>
            <p:cNvPicPr>
              <a:picLocks noChangeAspect="0"/>
            </p:cNvPicPr>
            <p:nvPr/>
          </p:nvPicPr>
          <p:blipFill>
            <a:blip r:embed="rId177">
              <a:extLst/>
            </a:blip>
            <a:stretch>
              <a:fillRect/>
            </a:stretch>
          </p:blipFill>
          <p:spPr>
            <a:xfrm>
              <a:off x="9596454" y="-4056223"/>
              <a:ext cx="115752" cy="213906"/>
            </a:xfrm>
            <a:prstGeom prst="rect">
              <a:avLst/>
            </a:prstGeom>
            <a:effectLst/>
          </p:spPr>
        </p:pic>
        <p:pic>
          <p:nvPicPr>
            <p:cNvPr id="1650" name="Linea Forma" descr="Linea Forma"/>
            <p:cNvPicPr>
              <a:picLocks noChangeAspect="0"/>
            </p:cNvPicPr>
            <p:nvPr/>
          </p:nvPicPr>
          <p:blipFill>
            <a:blip r:embed="rId178">
              <a:extLst/>
            </a:blip>
            <a:stretch>
              <a:fillRect/>
            </a:stretch>
          </p:blipFill>
          <p:spPr>
            <a:xfrm>
              <a:off x="9740080" y="-4057201"/>
              <a:ext cx="156963" cy="225756"/>
            </a:xfrm>
            <a:prstGeom prst="rect">
              <a:avLst/>
            </a:prstGeom>
            <a:effectLst/>
          </p:spPr>
        </p:pic>
        <p:pic>
          <p:nvPicPr>
            <p:cNvPr id="1652" name="Linea Forma" descr="Linea Forma"/>
            <p:cNvPicPr>
              <a:picLocks noChangeAspect="0"/>
            </p:cNvPicPr>
            <p:nvPr/>
          </p:nvPicPr>
          <p:blipFill>
            <a:blip r:embed="rId179">
              <a:extLst/>
            </a:blip>
            <a:stretch>
              <a:fillRect/>
            </a:stretch>
          </p:blipFill>
          <p:spPr>
            <a:xfrm>
              <a:off x="9922118" y="-4063525"/>
              <a:ext cx="161973" cy="57058"/>
            </a:xfrm>
            <a:prstGeom prst="rect">
              <a:avLst/>
            </a:prstGeom>
            <a:effectLst/>
          </p:spPr>
        </p:pic>
        <p:pic>
          <p:nvPicPr>
            <p:cNvPr id="1654" name="Linea Forma" descr="Linea Forma"/>
            <p:cNvPicPr>
              <a:picLocks noChangeAspect="0"/>
            </p:cNvPicPr>
            <p:nvPr/>
          </p:nvPicPr>
          <p:blipFill>
            <a:blip r:embed="rId180">
              <a:extLst/>
            </a:blip>
            <a:stretch>
              <a:fillRect/>
            </a:stretch>
          </p:blipFill>
          <p:spPr>
            <a:xfrm>
              <a:off x="9912835" y="-4052571"/>
              <a:ext cx="139516" cy="239826"/>
            </a:xfrm>
            <a:prstGeom prst="rect">
              <a:avLst/>
            </a:prstGeom>
            <a:effectLst/>
          </p:spPr>
        </p:pic>
        <p:pic>
          <p:nvPicPr>
            <p:cNvPr id="1656" name="Linea Forma" descr="Linea Forma"/>
            <p:cNvPicPr>
              <a:picLocks noChangeAspect="0"/>
            </p:cNvPicPr>
            <p:nvPr/>
          </p:nvPicPr>
          <p:blipFill>
            <a:blip r:embed="rId181">
              <a:extLst/>
            </a:blip>
            <a:stretch>
              <a:fillRect/>
            </a:stretch>
          </p:blipFill>
          <p:spPr>
            <a:xfrm>
              <a:off x="9894112" y="-3952559"/>
              <a:ext cx="175043" cy="57217"/>
            </a:xfrm>
            <a:prstGeom prst="rect">
              <a:avLst/>
            </a:prstGeom>
            <a:effectLst/>
          </p:spPr>
        </p:pic>
        <p:pic>
          <p:nvPicPr>
            <p:cNvPr id="1658" name="Linea Forma" descr="Linea Forma"/>
            <p:cNvPicPr>
              <a:picLocks noChangeAspect="0"/>
            </p:cNvPicPr>
            <p:nvPr/>
          </p:nvPicPr>
          <p:blipFill>
            <a:blip r:embed="rId182">
              <a:extLst/>
            </a:blip>
            <a:stretch>
              <a:fillRect/>
            </a:stretch>
          </p:blipFill>
          <p:spPr>
            <a:xfrm>
              <a:off x="5242618" y="-3341371"/>
              <a:ext cx="104766" cy="365590"/>
            </a:xfrm>
            <a:prstGeom prst="rect">
              <a:avLst/>
            </a:prstGeom>
            <a:effectLst/>
          </p:spPr>
        </p:pic>
        <p:pic>
          <p:nvPicPr>
            <p:cNvPr id="1660" name="Linea Forma" descr="Linea Forma"/>
            <p:cNvPicPr>
              <a:picLocks noChangeAspect="0"/>
            </p:cNvPicPr>
            <p:nvPr/>
          </p:nvPicPr>
          <p:blipFill>
            <a:blip r:embed="rId183">
              <a:extLst/>
            </a:blip>
            <a:stretch>
              <a:fillRect/>
            </a:stretch>
          </p:blipFill>
          <p:spPr>
            <a:xfrm>
              <a:off x="5349195" y="-3212855"/>
              <a:ext cx="105146" cy="162937"/>
            </a:xfrm>
            <a:prstGeom prst="rect">
              <a:avLst/>
            </a:prstGeom>
            <a:effectLst/>
          </p:spPr>
        </p:pic>
        <p:pic>
          <p:nvPicPr>
            <p:cNvPr id="1662" name="Linea Forma" descr="Linea Forma"/>
            <p:cNvPicPr>
              <a:picLocks noChangeAspect="0"/>
            </p:cNvPicPr>
            <p:nvPr/>
          </p:nvPicPr>
          <p:blipFill>
            <a:blip r:embed="rId184">
              <a:extLst/>
            </a:blip>
            <a:stretch>
              <a:fillRect/>
            </a:stretch>
          </p:blipFill>
          <p:spPr>
            <a:xfrm>
              <a:off x="5480820" y="-3188794"/>
              <a:ext cx="152223" cy="148700"/>
            </a:xfrm>
            <a:prstGeom prst="rect">
              <a:avLst/>
            </a:prstGeom>
            <a:effectLst/>
          </p:spPr>
        </p:pic>
        <p:pic>
          <p:nvPicPr>
            <p:cNvPr id="1664" name="Linea Linea" descr="Linea Line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5515102" y="-3199686"/>
              <a:ext cx="63639" cy="32214"/>
            </a:xfrm>
            <a:prstGeom prst="rect">
              <a:avLst/>
            </a:prstGeom>
            <a:effectLst/>
          </p:spPr>
        </p:pic>
        <p:pic>
          <p:nvPicPr>
            <p:cNvPr id="1666" name="Linea Forma" descr="Linea Forma"/>
            <p:cNvPicPr>
              <a:picLocks noChangeAspect="0"/>
            </p:cNvPicPr>
            <p:nvPr/>
          </p:nvPicPr>
          <p:blipFill>
            <a:blip r:embed="rId185">
              <a:extLst/>
            </a:blip>
            <a:stretch>
              <a:fillRect/>
            </a:stretch>
          </p:blipFill>
          <p:spPr>
            <a:xfrm>
              <a:off x="5637237" y="-3199686"/>
              <a:ext cx="54618" cy="285024"/>
            </a:xfrm>
            <a:prstGeom prst="rect">
              <a:avLst/>
            </a:prstGeom>
            <a:effectLst/>
          </p:spPr>
        </p:pic>
        <p:pic>
          <p:nvPicPr>
            <p:cNvPr id="1668" name="Linea Forma" descr="Linea Forma"/>
            <p:cNvPicPr>
              <a:picLocks noChangeAspect="0"/>
            </p:cNvPicPr>
            <p:nvPr/>
          </p:nvPicPr>
          <p:blipFill>
            <a:blip r:embed="rId186">
              <a:extLst/>
            </a:blip>
            <a:stretch>
              <a:fillRect/>
            </a:stretch>
          </p:blipFill>
          <p:spPr>
            <a:xfrm>
              <a:off x="5617633" y="-3175748"/>
              <a:ext cx="113929" cy="113845"/>
            </a:xfrm>
            <a:prstGeom prst="rect">
              <a:avLst/>
            </a:prstGeom>
            <a:effectLst/>
          </p:spPr>
        </p:pic>
        <p:pic>
          <p:nvPicPr>
            <p:cNvPr id="1670" name="Linea Forma" descr="Linea Forma"/>
            <p:cNvPicPr>
              <a:picLocks noChangeAspect="0"/>
            </p:cNvPicPr>
            <p:nvPr/>
          </p:nvPicPr>
          <p:blipFill>
            <a:blip r:embed="rId187">
              <a:extLst/>
            </a:blip>
            <a:stretch>
              <a:fillRect/>
            </a:stretch>
          </p:blipFill>
          <p:spPr>
            <a:xfrm>
              <a:off x="5729656" y="-3194658"/>
              <a:ext cx="116231" cy="140867"/>
            </a:xfrm>
            <a:prstGeom prst="rect">
              <a:avLst/>
            </a:prstGeom>
            <a:effectLst/>
          </p:spPr>
        </p:pic>
        <p:pic>
          <p:nvPicPr>
            <p:cNvPr id="1672" name="Linea Forma" descr="Linea Forma"/>
            <p:cNvPicPr>
              <a:picLocks noChangeAspect="0"/>
            </p:cNvPicPr>
            <p:nvPr/>
          </p:nvPicPr>
          <p:blipFill>
            <a:blip r:embed="rId188">
              <a:extLst/>
            </a:blip>
            <a:stretch>
              <a:fillRect/>
            </a:stretch>
          </p:blipFill>
          <p:spPr>
            <a:xfrm>
              <a:off x="5847280" y="-3199686"/>
              <a:ext cx="107829" cy="124818"/>
            </a:xfrm>
            <a:prstGeom prst="rect">
              <a:avLst/>
            </a:prstGeom>
            <a:effectLst/>
          </p:spPr>
        </p:pic>
        <p:pic>
          <p:nvPicPr>
            <p:cNvPr id="1674" name="Linea Forma" descr="Linea Forma"/>
            <p:cNvPicPr>
              <a:picLocks noChangeAspect="0"/>
            </p:cNvPicPr>
            <p:nvPr/>
          </p:nvPicPr>
          <p:blipFill>
            <a:blip r:embed="rId189">
              <a:extLst/>
            </a:blip>
            <a:stretch>
              <a:fillRect/>
            </a:stretch>
          </p:blipFill>
          <p:spPr>
            <a:xfrm>
              <a:off x="5942500" y="-3205251"/>
              <a:ext cx="107829" cy="146126"/>
            </a:xfrm>
            <a:prstGeom prst="rect">
              <a:avLst/>
            </a:prstGeom>
            <a:effectLst/>
          </p:spPr>
        </p:pic>
        <p:pic>
          <p:nvPicPr>
            <p:cNvPr id="1676" name="Linea Forma" descr="Linea Forma"/>
            <p:cNvPicPr>
              <a:picLocks noChangeAspect="0"/>
            </p:cNvPicPr>
            <p:nvPr/>
          </p:nvPicPr>
          <p:blipFill>
            <a:blip r:embed="rId190">
              <a:extLst/>
            </a:blip>
            <a:stretch>
              <a:fillRect/>
            </a:stretch>
          </p:blipFill>
          <p:spPr>
            <a:xfrm>
              <a:off x="6060123" y="-3200339"/>
              <a:ext cx="141436" cy="162079"/>
            </a:xfrm>
            <a:prstGeom prst="rect">
              <a:avLst/>
            </a:prstGeom>
            <a:effectLst/>
          </p:spPr>
        </p:pic>
        <p:pic>
          <p:nvPicPr>
            <p:cNvPr id="1678" name="Linea Forma" descr="Linea Forma"/>
            <p:cNvPicPr>
              <a:picLocks noChangeAspect="0"/>
            </p:cNvPicPr>
            <p:nvPr/>
          </p:nvPicPr>
          <p:blipFill>
            <a:blip r:embed="rId191">
              <a:extLst/>
            </a:blip>
            <a:stretch>
              <a:fillRect/>
            </a:stretch>
          </p:blipFill>
          <p:spPr>
            <a:xfrm>
              <a:off x="6345782" y="-3224276"/>
              <a:ext cx="219852" cy="154964"/>
            </a:xfrm>
            <a:prstGeom prst="rect">
              <a:avLst/>
            </a:prstGeom>
            <a:effectLst/>
          </p:spPr>
        </p:pic>
        <p:pic>
          <p:nvPicPr>
            <p:cNvPr id="1680" name="Linea Forma" descr="Linea Forma"/>
            <p:cNvPicPr>
              <a:picLocks noChangeAspect="0"/>
            </p:cNvPicPr>
            <p:nvPr/>
          </p:nvPicPr>
          <p:blipFill>
            <a:blip r:embed="rId192">
              <a:extLst/>
            </a:blip>
            <a:stretch>
              <a:fillRect/>
            </a:stretch>
          </p:blipFill>
          <p:spPr>
            <a:xfrm>
              <a:off x="6583831" y="-3199272"/>
              <a:ext cx="101398" cy="108046"/>
            </a:xfrm>
            <a:prstGeom prst="rect">
              <a:avLst/>
            </a:prstGeom>
            <a:effectLst/>
          </p:spPr>
        </p:pic>
        <p:pic>
          <p:nvPicPr>
            <p:cNvPr id="1682" name="Linea Forma" descr="Linea Forma"/>
            <p:cNvPicPr>
              <a:picLocks noChangeAspect="0"/>
            </p:cNvPicPr>
            <p:nvPr/>
          </p:nvPicPr>
          <p:blipFill>
            <a:blip r:embed="rId193">
              <a:extLst/>
            </a:blip>
            <a:stretch>
              <a:fillRect/>
            </a:stretch>
          </p:blipFill>
          <p:spPr>
            <a:xfrm>
              <a:off x="6727939" y="-3299699"/>
              <a:ext cx="151359" cy="216546"/>
            </a:xfrm>
            <a:prstGeom prst="rect">
              <a:avLst/>
            </a:prstGeom>
            <a:effectLst/>
          </p:spPr>
        </p:pic>
        <p:pic>
          <p:nvPicPr>
            <p:cNvPr id="1684" name="Linea Forma" descr="Linea Forma"/>
            <p:cNvPicPr>
              <a:picLocks noChangeAspect="0"/>
            </p:cNvPicPr>
            <p:nvPr/>
          </p:nvPicPr>
          <p:blipFill>
            <a:blip r:embed="rId194">
              <a:extLst/>
            </a:blip>
            <a:stretch>
              <a:fillRect/>
            </a:stretch>
          </p:blipFill>
          <p:spPr>
            <a:xfrm>
              <a:off x="6782672" y="-3224342"/>
              <a:ext cx="152638" cy="131879"/>
            </a:xfrm>
            <a:prstGeom prst="rect">
              <a:avLst/>
            </a:prstGeom>
            <a:effectLst/>
          </p:spPr>
        </p:pic>
        <p:pic>
          <p:nvPicPr>
            <p:cNvPr id="1686" name="Linea Linea" descr="Linea Line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6884583" y="-3252471"/>
              <a:ext cx="63639" cy="32214"/>
            </a:xfrm>
            <a:prstGeom prst="rect">
              <a:avLst/>
            </a:prstGeom>
            <a:effectLst/>
          </p:spPr>
        </p:pic>
        <p:pic>
          <p:nvPicPr>
            <p:cNvPr id="1688" name="Linea Forma" descr="Linea Forma"/>
            <p:cNvPicPr>
              <a:picLocks noChangeAspect="0"/>
            </p:cNvPicPr>
            <p:nvPr/>
          </p:nvPicPr>
          <p:blipFill>
            <a:blip r:embed="rId195">
              <a:extLst/>
            </a:blip>
            <a:stretch>
              <a:fillRect/>
            </a:stretch>
          </p:blipFill>
          <p:spPr>
            <a:xfrm>
              <a:off x="6967926" y="-3240923"/>
              <a:ext cx="95288" cy="153644"/>
            </a:xfrm>
            <a:prstGeom prst="rect">
              <a:avLst/>
            </a:prstGeom>
            <a:effectLst/>
          </p:spPr>
        </p:pic>
        <p:pic>
          <p:nvPicPr>
            <p:cNvPr id="1690" name="Linea Forma" descr="Linea Forma"/>
            <p:cNvPicPr>
              <a:picLocks noChangeAspect="0"/>
            </p:cNvPicPr>
            <p:nvPr/>
          </p:nvPicPr>
          <p:blipFill>
            <a:blip r:embed="rId196">
              <a:extLst/>
            </a:blip>
            <a:stretch>
              <a:fillRect/>
            </a:stretch>
          </p:blipFill>
          <p:spPr>
            <a:xfrm>
              <a:off x="7059540" y="-3224254"/>
              <a:ext cx="80333" cy="128215"/>
            </a:xfrm>
            <a:prstGeom prst="rect">
              <a:avLst/>
            </a:prstGeom>
            <a:effectLst/>
          </p:spPr>
        </p:pic>
        <p:pic>
          <p:nvPicPr>
            <p:cNvPr id="1692" name="Linea Forma" descr="Linea Forma"/>
            <p:cNvPicPr>
              <a:picLocks noChangeAspect="0"/>
            </p:cNvPicPr>
            <p:nvPr/>
          </p:nvPicPr>
          <p:blipFill>
            <a:blip r:embed="rId197">
              <a:extLst/>
            </a:blip>
            <a:stretch>
              <a:fillRect/>
            </a:stretch>
          </p:blipFill>
          <p:spPr>
            <a:xfrm>
              <a:off x="7149547" y="-3235802"/>
              <a:ext cx="46217" cy="137783"/>
            </a:xfrm>
            <a:prstGeom prst="rect">
              <a:avLst/>
            </a:prstGeom>
            <a:effectLst/>
          </p:spPr>
        </p:pic>
        <p:pic>
          <p:nvPicPr>
            <p:cNvPr id="1694" name="Linea Linea" descr="Linea Line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7119831" y="-3258027"/>
              <a:ext cx="63640" cy="32214"/>
            </a:xfrm>
            <a:prstGeom prst="rect">
              <a:avLst/>
            </a:prstGeom>
            <a:effectLst/>
          </p:spPr>
        </p:pic>
        <p:pic>
          <p:nvPicPr>
            <p:cNvPr id="1696" name="Linea Forma" descr="Linea Forma"/>
            <p:cNvPicPr>
              <a:picLocks noChangeAspect="0"/>
            </p:cNvPicPr>
            <p:nvPr/>
          </p:nvPicPr>
          <p:blipFill>
            <a:blip r:embed="rId198">
              <a:extLst/>
            </a:blip>
            <a:stretch>
              <a:fillRect/>
            </a:stretch>
          </p:blipFill>
          <p:spPr>
            <a:xfrm>
              <a:off x="7227963" y="-3226673"/>
              <a:ext cx="180645" cy="133986"/>
            </a:xfrm>
            <a:prstGeom prst="rect">
              <a:avLst/>
            </a:prstGeom>
            <a:effectLst/>
          </p:spPr>
        </p:pic>
        <p:pic>
          <p:nvPicPr>
            <p:cNvPr id="1698" name="Linea Forma" descr="Linea Forma"/>
            <p:cNvPicPr>
              <a:picLocks noChangeAspect="0"/>
            </p:cNvPicPr>
            <p:nvPr/>
          </p:nvPicPr>
          <p:blipFill>
            <a:blip r:embed="rId199">
              <a:extLst/>
            </a:blip>
            <a:stretch>
              <a:fillRect/>
            </a:stretch>
          </p:blipFill>
          <p:spPr>
            <a:xfrm>
              <a:off x="7401599" y="-3199270"/>
              <a:ext cx="110974" cy="119201"/>
            </a:xfrm>
            <a:prstGeom prst="rect">
              <a:avLst/>
            </a:prstGeom>
            <a:effectLst/>
          </p:spPr>
        </p:pic>
        <p:pic>
          <p:nvPicPr>
            <p:cNvPr id="1700" name="Linea Forma" descr="Linea Forma"/>
            <p:cNvPicPr>
              <a:picLocks noChangeAspect="0"/>
            </p:cNvPicPr>
            <p:nvPr/>
          </p:nvPicPr>
          <p:blipFill>
            <a:blip r:embed="rId200">
              <a:extLst/>
            </a:blip>
            <a:stretch>
              <a:fillRect/>
            </a:stretch>
          </p:blipFill>
          <p:spPr>
            <a:xfrm>
              <a:off x="7701261" y="-3217781"/>
              <a:ext cx="214251" cy="142009"/>
            </a:xfrm>
            <a:prstGeom prst="rect">
              <a:avLst/>
            </a:prstGeom>
            <a:effectLst/>
          </p:spPr>
        </p:pic>
        <p:pic>
          <p:nvPicPr>
            <p:cNvPr id="1702" name="Linea Forma" descr="Linea Forma"/>
            <p:cNvPicPr>
              <a:picLocks noChangeAspect="0"/>
            </p:cNvPicPr>
            <p:nvPr/>
          </p:nvPicPr>
          <p:blipFill>
            <a:blip r:embed="rId201">
              <a:extLst/>
            </a:blip>
            <a:stretch>
              <a:fillRect/>
            </a:stretch>
          </p:blipFill>
          <p:spPr>
            <a:xfrm>
              <a:off x="7920639" y="-3202678"/>
              <a:ext cx="137702" cy="109459"/>
            </a:xfrm>
            <a:prstGeom prst="rect">
              <a:avLst/>
            </a:prstGeom>
            <a:effectLst/>
          </p:spPr>
        </p:pic>
        <p:pic>
          <p:nvPicPr>
            <p:cNvPr id="1704" name="Linea Forma" descr="Linea Forma"/>
            <p:cNvPicPr>
              <a:picLocks noChangeAspect="0"/>
            </p:cNvPicPr>
            <p:nvPr/>
          </p:nvPicPr>
          <p:blipFill>
            <a:blip r:embed="rId202">
              <a:extLst/>
            </a:blip>
            <a:stretch>
              <a:fillRect/>
            </a:stretch>
          </p:blipFill>
          <p:spPr>
            <a:xfrm>
              <a:off x="8211042" y="-3233866"/>
              <a:ext cx="110553" cy="140037"/>
            </a:xfrm>
            <a:prstGeom prst="rect">
              <a:avLst/>
            </a:prstGeom>
            <a:effectLst/>
          </p:spPr>
        </p:pic>
        <p:pic>
          <p:nvPicPr>
            <p:cNvPr id="1706" name="Linea Forma" descr="Linea Forma"/>
            <p:cNvPicPr>
              <a:picLocks noChangeAspect="0"/>
            </p:cNvPicPr>
            <p:nvPr/>
          </p:nvPicPr>
          <p:blipFill>
            <a:blip r:embed="rId203">
              <a:extLst/>
            </a:blip>
            <a:stretch>
              <a:fillRect/>
            </a:stretch>
          </p:blipFill>
          <p:spPr>
            <a:xfrm>
              <a:off x="8316394" y="-3228393"/>
              <a:ext cx="148030" cy="130904"/>
            </a:xfrm>
            <a:prstGeom prst="rect">
              <a:avLst/>
            </a:prstGeom>
            <a:effectLst/>
          </p:spPr>
        </p:pic>
        <p:pic>
          <p:nvPicPr>
            <p:cNvPr id="1708" name="Linea Forma" descr="Linea Forma"/>
            <p:cNvPicPr>
              <a:picLocks noChangeAspect="0"/>
            </p:cNvPicPr>
            <p:nvPr/>
          </p:nvPicPr>
          <p:blipFill>
            <a:blip r:embed="rId204">
              <a:extLst/>
            </a:blip>
            <a:stretch>
              <a:fillRect/>
            </a:stretch>
          </p:blipFill>
          <p:spPr>
            <a:xfrm>
              <a:off x="8436879" y="-3230245"/>
              <a:ext cx="58352" cy="290067"/>
            </a:xfrm>
            <a:prstGeom prst="rect">
              <a:avLst/>
            </a:prstGeom>
            <a:effectLst/>
          </p:spPr>
        </p:pic>
        <p:pic>
          <p:nvPicPr>
            <p:cNvPr id="1710" name="Linea Forma" descr="Linea Forma"/>
            <p:cNvPicPr>
              <a:picLocks noChangeAspect="0"/>
            </p:cNvPicPr>
            <p:nvPr/>
          </p:nvPicPr>
          <p:blipFill>
            <a:blip r:embed="rId205">
              <a:extLst/>
            </a:blip>
            <a:stretch>
              <a:fillRect/>
            </a:stretch>
          </p:blipFill>
          <p:spPr>
            <a:xfrm>
              <a:off x="8437812" y="-3212654"/>
              <a:ext cx="102055" cy="126338"/>
            </a:xfrm>
            <a:prstGeom prst="rect">
              <a:avLst/>
            </a:prstGeom>
            <a:effectLst/>
          </p:spPr>
        </p:pic>
        <p:pic>
          <p:nvPicPr>
            <p:cNvPr id="1712" name="Linea Forma" descr="Linea Forma"/>
            <p:cNvPicPr>
              <a:picLocks noChangeAspect="0"/>
            </p:cNvPicPr>
            <p:nvPr/>
          </p:nvPicPr>
          <p:blipFill>
            <a:blip r:embed="rId206">
              <a:extLst/>
            </a:blip>
            <a:stretch>
              <a:fillRect/>
            </a:stretch>
          </p:blipFill>
          <p:spPr>
            <a:xfrm>
              <a:off x="8543695" y="-3216355"/>
              <a:ext cx="38354" cy="126670"/>
            </a:xfrm>
            <a:prstGeom prst="rect">
              <a:avLst/>
            </a:prstGeom>
            <a:effectLst/>
          </p:spPr>
        </p:pic>
        <p:pic>
          <p:nvPicPr>
            <p:cNvPr id="1714" name="Linea Linea" descr="Linea Linea"/>
            <p:cNvPicPr>
              <a:picLocks noChangeAspect="0"/>
            </p:cNvPicPr>
            <p:nvPr/>
          </p:nvPicPr>
          <p:blipFill>
            <a:blip r:embed="rId207">
              <a:extLst/>
            </a:blip>
            <a:stretch>
              <a:fillRect/>
            </a:stretch>
          </p:blipFill>
          <p:spPr>
            <a:xfrm>
              <a:off x="8558236" y="-3302477"/>
              <a:ext cx="35015" cy="73886"/>
            </a:xfrm>
            <a:prstGeom prst="rect">
              <a:avLst/>
            </a:prstGeom>
            <a:effectLst/>
          </p:spPr>
        </p:pic>
        <p:pic>
          <p:nvPicPr>
            <p:cNvPr id="1716" name="Linea Forma" descr="Linea Forma"/>
            <p:cNvPicPr>
              <a:picLocks noChangeAspect="0"/>
            </p:cNvPicPr>
            <p:nvPr/>
          </p:nvPicPr>
          <p:blipFill>
            <a:blip r:embed="rId208">
              <a:extLst/>
            </a:blip>
            <a:stretch>
              <a:fillRect/>
            </a:stretch>
          </p:blipFill>
          <p:spPr>
            <a:xfrm>
              <a:off x="8617048" y="-3219133"/>
              <a:ext cx="107830" cy="124386"/>
            </a:xfrm>
            <a:prstGeom prst="rect">
              <a:avLst/>
            </a:prstGeom>
            <a:effectLst/>
          </p:spPr>
        </p:pic>
        <p:pic>
          <p:nvPicPr>
            <p:cNvPr id="1718" name="Linea Forma" descr="Linea Forma"/>
            <p:cNvPicPr>
              <a:picLocks noChangeAspect="0"/>
            </p:cNvPicPr>
            <p:nvPr/>
          </p:nvPicPr>
          <p:blipFill>
            <a:blip r:embed="rId209">
              <a:extLst/>
            </a:blip>
            <a:stretch>
              <a:fillRect/>
            </a:stretch>
          </p:blipFill>
          <p:spPr>
            <a:xfrm>
              <a:off x="8699561" y="-3215943"/>
              <a:ext cx="162546" cy="145705"/>
            </a:xfrm>
            <a:prstGeom prst="rect">
              <a:avLst/>
            </a:prstGeom>
            <a:effectLst/>
          </p:spPr>
        </p:pic>
        <p:pic>
          <p:nvPicPr>
            <p:cNvPr id="1720" name="Linea Linea" descr="Linea Line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8794576" y="-3285808"/>
              <a:ext cx="63640" cy="32214"/>
            </a:xfrm>
            <a:prstGeom prst="rect">
              <a:avLst/>
            </a:prstGeom>
            <a:effectLst/>
          </p:spPr>
        </p:pic>
        <p:pic>
          <p:nvPicPr>
            <p:cNvPr id="1722" name="Linea Forma" descr="Linea Forma"/>
            <p:cNvPicPr>
              <a:picLocks noChangeAspect="0"/>
            </p:cNvPicPr>
            <p:nvPr/>
          </p:nvPicPr>
          <p:blipFill>
            <a:blip r:embed="rId210">
              <a:extLst/>
            </a:blip>
            <a:stretch>
              <a:fillRect/>
            </a:stretch>
          </p:blipFill>
          <p:spPr>
            <a:xfrm>
              <a:off x="9048338" y="-3235802"/>
              <a:ext cx="57418" cy="226683"/>
            </a:xfrm>
            <a:prstGeom prst="rect">
              <a:avLst/>
            </a:prstGeom>
            <a:effectLst/>
          </p:spPr>
        </p:pic>
        <p:pic>
          <p:nvPicPr>
            <p:cNvPr id="1724" name="Linea Forma" descr="Linea Forma"/>
            <p:cNvPicPr>
              <a:picLocks noChangeAspect="0"/>
            </p:cNvPicPr>
            <p:nvPr/>
          </p:nvPicPr>
          <p:blipFill>
            <a:blip r:embed="rId211">
              <a:extLst/>
            </a:blip>
            <a:stretch>
              <a:fillRect/>
            </a:stretch>
          </p:blipFill>
          <p:spPr>
            <a:xfrm>
              <a:off x="9029150" y="-3238801"/>
              <a:ext cx="124529" cy="132657"/>
            </a:xfrm>
            <a:prstGeom prst="rect">
              <a:avLst/>
            </a:prstGeom>
            <a:effectLst/>
          </p:spPr>
        </p:pic>
        <p:pic>
          <p:nvPicPr>
            <p:cNvPr id="1726" name="Linea Forma" descr="Linea Forma"/>
            <p:cNvPicPr>
              <a:picLocks noChangeAspect="0"/>
            </p:cNvPicPr>
            <p:nvPr/>
          </p:nvPicPr>
          <p:blipFill>
            <a:blip r:embed="rId212">
              <a:extLst/>
            </a:blip>
            <a:stretch>
              <a:fillRect/>
            </a:stretch>
          </p:blipFill>
          <p:spPr>
            <a:xfrm>
              <a:off x="9134806" y="-3216585"/>
              <a:ext cx="122144" cy="119214"/>
            </a:xfrm>
            <a:prstGeom prst="rect">
              <a:avLst/>
            </a:prstGeom>
            <a:effectLst/>
          </p:spPr>
        </p:pic>
        <p:pic>
          <p:nvPicPr>
            <p:cNvPr id="1728" name="Linea Forma" descr="Linea Forma"/>
            <p:cNvPicPr>
              <a:picLocks noChangeAspect="0"/>
            </p:cNvPicPr>
            <p:nvPr/>
          </p:nvPicPr>
          <p:blipFill>
            <a:blip r:embed="rId213">
              <a:extLst/>
            </a:blip>
            <a:stretch>
              <a:fillRect/>
            </a:stretch>
          </p:blipFill>
          <p:spPr>
            <a:xfrm>
              <a:off x="9246360" y="-3242371"/>
              <a:ext cx="147855" cy="141810"/>
            </a:xfrm>
            <a:prstGeom prst="rect">
              <a:avLst/>
            </a:prstGeom>
            <a:effectLst/>
          </p:spPr>
        </p:pic>
        <p:pic>
          <p:nvPicPr>
            <p:cNvPr id="1730" name="Linea Forma" descr="Linea Forma"/>
            <p:cNvPicPr>
              <a:picLocks noChangeAspect="0"/>
            </p:cNvPicPr>
            <p:nvPr/>
          </p:nvPicPr>
          <p:blipFill>
            <a:blip r:embed="rId214">
              <a:extLst/>
            </a:blip>
            <a:stretch>
              <a:fillRect/>
            </a:stretch>
          </p:blipFill>
          <p:spPr>
            <a:xfrm>
              <a:off x="9359202" y="-3213577"/>
              <a:ext cx="111702" cy="122966"/>
            </a:xfrm>
            <a:prstGeom prst="rect">
              <a:avLst/>
            </a:prstGeom>
            <a:effectLst/>
          </p:spPr>
        </p:pic>
        <p:pic>
          <p:nvPicPr>
            <p:cNvPr id="1732" name="Linea Linea" descr="Linea Line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9553532" y="-3149680"/>
              <a:ext cx="63639" cy="32214"/>
            </a:xfrm>
            <a:prstGeom prst="rect">
              <a:avLst/>
            </a:prstGeom>
            <a:effectLst/>
          </p:spPr>
        </p:pic>
        <p:pic>
          <p:nvPicPr>
            <p:cNvPr id="1734" name="Linea Linea" descr="Linea Line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9603942" y="-3149680"/>
              <a:ext cx="63640" cy="32214"/>
            </a:xfrm>
            <a:prstGeom prst="rect">
              <a:avLst/>
            </a:prstGeom>
            <a:effectLst/>
          </p:spPr>
        </p:pic>
        <p:pic>
          <p:nvPicPr>
            <p:cNvPr id="1736" name="Linea Linea" descr="Linea Line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9654352" y="-3149680"/>
              <a:ext cx="63640" cy="32214"/>
            </a:xfrm>
            <a:prstGeom prst="rect">
              <a:avLst/>
            </a:prstGeom>
            <a:effectLst/>
          </p:spPr>
        </p:pic>
        <p:pic>
          <p:nvPicPr>
            <p:cNvPr id="1738" name="Linea Forma" descr="Linea Forma"/>
            <p:cNvPicPr>
              <a:picLocks noChangeAspect="0"/>
            </p:cNvPicPr>
            <p:nvPr/>
          </p:nvPicPr>
          <p:blipFill>
            <a:blip r:embed="rId215">
              <a:extLst/>
            </a:blip>
            <a:stretch>
              <a:fillRect/>
            </a:stretch>
          </p:blipFill>
          <p:spPr>
            <a:xfrm>
              <a:off x="9709274" y="-3379338"/>
              <a:ext cx="123354" cy="392444"/>
            </a:xfrm>
            <a:prstGeom prst="rect">
              <a:avLst/>
            </a:prstGeom>
            <a:effectLst/>
          </p:spPr>
        </p:pic>
        <p:pic>
          <p:nvPicPr>
            <p:cNvPr id="1740" name="Linea Forma" descr="Linea Forma"/>
            <p:cNvPicPr>
              <a:picLocks noChangeAspect="0"/>
            </p:cNvPicPr>
            <p:nvPr/>
          </p:nvPicPr>
          <p:blipFill>
            <a:blip r:embed="rId216">
              <a:extLst/>
            </a:blip>
            <a:stretch>
              <a:fillRect/>
            </a:stretch>
          </p:blipFill>
          <p:spPr>
            <a:xfrm>
              <a:off x="5549883" y="-2582607"/>
              <a:ext cx="1271362" cy="377719"/>
            </a:xfrm>
            <a:prstGeom prst="rect">
              <a:avLst/>
            </a:prstGeom>
            <a:effectLst/>
          </p:spPr>
        </p:pic>
        <p:pic>
          <p:nvPicPr>
            <p:cNvPr id="1742" name="Linea Forma" descr="Linea Forma"/>
            <p:cNvPicPr>
              <a:picLocks noChangeAspect="0"/>
            </p:cNvPicPr>
            <p:nvPr/>
          </p:nvPicPr>
          <p:blipFill>
            <a:blip r:embed="rId217">
              <a:extLst/>
            </a:blip>
            <a:stretch>
              <a:fillRect/>
            </a:stretch>
          </p:blipFill>
          <p:spPr>
            <a:xfrm>
              <a:off x="6473417" y="-2484810"/>
              <a:ext cx="395363" cy="544758"/>
            </a:xfrm>
            <a:prstGeom prst="rect">
              <a:avLst/>
            </a:prstGeom>
            <a:effectLst/>
          </p:spPr>
        </p:pic>
      </p:grpSp>
      <p:grpSp>
        <p:nvGrpSpPr>
          <p:cNvPr id="1925" name="Disegno"/>
          <p:cNvGrpSpPr/>
          <p:nvPr/>
        </p:nvGrpSpPr>
        <p:grpSpPr>
          <a:xfrm>
            <a:off x="504441" y="2850205"/>
            <a:ext cx="10729950" cy="3103334"/>
            <a:chOff x="-5124827" y="-3129371"/>
            <a:chExt cx="10729948" cy="3103332"/>
          </a:xfrm>
        </p:grpSpPr>
        <p:pic>
          <p:nvPicPr>
            <p:cNvPr id="1745" name="Linea Forma" descr="Linea Forma"/>
            <p:cNvPicPr>
              <a:picLocks noChangeAspect="0"/>
            </p:cNvPicPr>
            <p:nvPr/>
          </p:nvPicPr>
          <p:blipFill>
            <a:blip r:embed="rId218">
              <a:extLst/>
            </a:blip>
            <a:stretch>
              <a:fillRect/>
            </a:stretch>
          </p:blipFill>
          <p:spPr>
            <a:xfrm>
              <a:off x="-5124828" y="-1221059"/>
              <a:ext cx="391842" cy="444995"/>
            </a:xfrm>
            <a:prstGeom prst="rect">
              <a:avLst/>
            </a:prstGeom>
            <a:effectLst/>
          </p:spPr>
        </p:pic>
        <p:pic>
          <p:nvPicPr>
            <p:cNvPr id="1747" name="Linea Forma" descr="Linea Forma"/>
            <p:cNvPicPr>
              <a:picLocks noChangeAspect="0"/>
            </p:cNvPicPr>
            <p:nvPr/>
          </p:nvPicPr>
          <p:blipFill>
            <a:blip r:embed="rId219">
              <a:extLst/>
            </a:blip>
            <a:stretch>
              <a:fillRect/>
            </a:stretch>
          </p:blipFill>
          <p:spPr>
            <a:xfrm>
              <a:off x="-5015286" y="-1099093"/>
              <a:ext cx="36987" cy="166501"/>
            </a:xfrm>
            <a:prstGeom prst="rect">
              <a:avLst/>
            </a:prstGeom>
            <a:effectLst/>
          </p:spPr>
        </p:pic>
        <p:pic>
          <p:nvPicPr>
            <p:cNvPr id="1749" name="Linea Forma" descr="Linea Forma"/>
            <p:cNvPicPr>
              <a:picLocks noChangeAspect="0"/>
            </p:cNvPicPr>
            <p:nvPr/>
          </p:nvPicPr>
          <p:blipFill>
            <a:blip r:embed="rId220">
              <a:extLst/>
            </a:blip>
            <a:stretch>
              <a:fillRect/>
            </a:stretch>
          </p:blipFill>
          <p:spPr>
            <a:xfrm>
              <a:off x="-4969425" y="-1116094"/>
              <a:ext cx="109471" cy="171169"/>
            </a:xfrm>
            <a:prstGeom prst="rect">
              <a:avLst/>
            </a:prstGeom>
            <a:effectLst/>
          </p:spPr>
        </p:pic>
        <p:pic>
          <p:nvPicPr>
            <p:cNvPr id="1751" name="Linea Forma" descr="Linea Forma"/>
            <p:cNvPicPr>
              <a:picLocks noChangeAspect="0"/>
            </p:cNvPicPr>
            <p:nvPr/>
          </p:nvPicPr>
          <p:blipFill>
            <a:blip r:embed="rId221">
              <a:extLst/>
            </a:blip>
            <a:stretch>
              <a:fillRect/>
            </a:stretch>
          </p:blipFill>
          <p:spPr>
            <a:xfrm>
              <a:off x="-4351284" y="-1102246"/>
              <a:ext cx="216074" cy="327223"/>
            </a:xfrm>
            <a:prstGeom prst="rect">
              <a:avLst/>
            </a:prstGeom>
            <a:effectLst/>
          </p:spPr>
        </p:pic>
        <p:pic>
          <p:nvPicPr>
            <p:cNvPr id="1753" name="Linea Forma" descr="Linea Forma"/>
            <p:cNvPicPr>
              <a:picLocks noChangeAspect="0"/>
            </p:cNvPicPr>
            <p:nvPr/>
          </p:nvPicPr>
          <p:blipFill>
            <a:blip r:embed="rId222">
              <a:extLst/>
            </a:blip>
            <a:stretch>
              <a:fillRect/>
            </a:stretch>
          </p:blipFill>
          <p:spPr>
            <a:xfrm>
              <a:off x="-4296124" y="-953748"/>
              <a:ext cx="177462" cy="67352"/>
            </a:xfrm>
            <a:prstGeom prst="rect">
              <a:avLst/>
            </a:prstGeom>
            <a:effectLst/>
          </p:spPr>
        </p:pic>
        <p:pic>
          <p:nvPicPr>
            <p:cNvPr id="1755" name="Linea Forma" descr="Linea Forma"/>
            <p:cNvPicPr>
              <a:picLocks noChangeAspect="0"/>
            </p:cNvPicPr>
            <p:nvPr/>
          </p:nvPicPr>
          <p:blipFill>
            <a:blip r:embed="rId223">
              <a:extLst/>
            </a:blip>
            <a:stretch>
              <a:fillRect/>
            </a:stretch>
          </p:blipFill>
          <p:spPr>
            <a:xfrm>
              <a:off x="-4095037" y="-1081827"/>
              <a:ext cx="56357" cy="246045"/>
            </a:xfrm>
            <a:prstGeom prst="rect">
              <a:avLst/>
            </a:prstGeom>
            <a:effectLst/>
          </p:spPr>
        </p:pic>
        <p:pic>
          <p:nvPicPr>
            <p:cNvPr id="1757" name="Linea Forma" descr="Linea Forma"/>
            <p:cNvPicPr>
              <a:picLocks noChangeAspect="0"/>
            </p:cNvPicPr>
            <p:nvPr/>
          </p:nvPicPr>
          <p:blipFill>
            <a:blip r:embed="rId224">
              <a:extLst/>
            </a:blip>
            <a:stretch>
              <a:fillRect/>
            </a:stretch>
          </p:blipFill>
          <p:spPr>
            <a:xfrm>
              <a:off x="-4165578" y="-1033238"/>
              <a:ext cx="269884" cy="207669"/>
            </a:xfrm>
            <a:prstGeom prst="rect">
              <a:avLst/>
            </a:prstGeom>
            <a:effectLst/>
          </p:spPr>
        </p:pic>
        <p:pic>
          <p:nvPicPr>
            <p:cNvPr id="1759" name="Linea Forma" descr="Linea Forma"/>
            <p:cNvPicPr>
              <a:picLocks noChangeAspect="0"/>
            </p:cNvPicPr>
            <p:nvPr/>
          </p:nvPicPr>
          <p:blipFill>
            <a:blip r:embed="rId225">
              <a:extLst/>
            </a:blip>
            <a:stretch>
              <a:fillRect/>
            </a:stretch>
          </p:blipFill>
          <p:spPr>
            <a:xfrm>
              <a:off x="-3890696" y="-1000153"/>
              <a:ext cx="285024" cy="167401"/>
            </a:xfrm>
            <a:prstGeom prst="rect">
              <a:avLst/>
            </a:prstGeom>
            <a:effectLst/>
          </p:spPr>
        </p:pic>
        <p:pic>
          <p:nvPicPr>
            <p:cNvPr id="1761" name="Linea Linea" descr="Linea Linea"/>
            <p:cNvPicPr>
              <a:picLocks noChangeAspect="0"/>
            </p:cNvPicPr>
            <p:nvPr/>
          </p:nvPicPr>
          <p:blipFill>
            <a:blip r:embed="rId226">
              <a:extLst/>
            </a:blip>
            <a:stretch>
              <a:fillRect/>
            </a:stretch>
          </p:blipFill>
          <p:spPr>
            <a:xfrm>
              <a:off x="-3701816" y="-1051200"/>
              <a:ext cx="81018" cy="45078"/>
            </a:xfrm>
            <a:prstGeom prst="rect">
              <a:avLst/>
            </a:prstGeom>
            <a:effectLst/>
          </p:spPr>
        </p:pic>
        <p:pic>
          <p:nvPicPr>
            <p:cNvPr id="1763" name="Linea Forma" descr="Linea Forma"/>
            <p:cNvPicPr>
              <a:picLocks noChangeAspect="0"/>
            </p:cNvPicPr>
            <p:nvPr/>
          </p:nvPicPr>
          <p:blipFill>
            <a:blip r:embed="rId227">
              <a:extLst/>
            </a:blip>
            <a:stretch>
              <a:fillRect/>
            </a:stretch>
          </p:blipFill>
          <p:spPr>
            <a:xfrm>
              <a:off x="-3455868" y="-1056768"/>
              <a:ext cx="117723" cy="299990"/>
            </a:xfrm>
            <a:prstGeom prst="rect">
              <a:avLst/>
            </a:prstGeom>
            <a:effectLst/>
          </p:spPr>
        </p:pic>
        <p:pic>
          <p:nvPicPr>
            <p:cNvPr id="1765" name="Linea Forma" descr="Linea Forma"/>
            <p:cNvPicPr>
              <a:picLocks noChangeAspect="0"/>
            </p:cNvPicPr>
            <p:nvPr/>
          </p:nvPicPr>
          <p:blipFill>
            <a:blip r:embed="rId228">
              <a:extLst/>
            </a:blip>
            <a:stretch>
              <a:fillRect/>
            </a:stretch>
          </p:blipFill>
          <p:spPr>
            <a:xfrm>
              <a:off x="-3363916" y="-967025"/>
              <a:ext cx="120521" cy="126246"/>
            </a:xfrm>
            <a:prstGeom prst="rect">
              <a:avLst/>
            </a:prstGeom>
            <a:effectLst/>
          </p:spPr>
        </p:pic>
        <p:pic>
          <p:nvPicPr>
            <p:cNvPr id="1767" name="Linea Forma" descr="Linea Forma"/>
            <p:cNvPicPr>
              <a:picLocks noChangeAspect="0"/>
            </p:cNvPicPr>
            <p:nvPr/>
          </p:nvPicPr>
          <p:blipFill>
            <a:blip r:embed="rId229">
              <a:extLst/>
            </a:blip>
            <a:stretch>
              <a:fillRect/>
            </a:stretch>
          </p:blipFill>
          <p:spPr>
            <a:xfrm>
              <a:off x="-3286692" y="-959317"/>
              <a:ext cx="72658" cy="275150"/>
            </a:xfrm>
            <a:prstGeom prst="rect">
              <a:avLst/>
            </a:prstGeom>
            <a:effectLst/>
          </p:spPr>
        </p:pic>
        <p:pic>
          <p:nvPicPr>
            <p:cNvPr id="1769" name="Linea Forma" descr="Linea Forma"/>
            <p:cNvPicPr>
              <a:picLocks noChangeAspect="0"/>
            </p:cNvPicPr>
            <p:nvPr/>
          </p:nvPicPr>
          <p:blipFill>
            <a:blip r:embed="rId230">
              <a:extLst/>
            </a:blip>
            <a:stretch>
              <a:fillRect/>
            </a:stretch>
          </p:blipFill>
          <p:spPr>
            <a:xfrm>
              <a:off x="-3230054" y="-984376"/>
              <a:ext cx="145646" cy="154632"/>
            </a:xfrm>
            <a:prstGeom prst="rect">
              <a:avLst/>
            </a:prstGeom>
            <a:effectLst/>
          </p:spPr>
        </p:pic>
        <p:pic>
          <p:nvPicPr>
            <p:cNvPr id="1771" name="Linea Forma" descr="Linea Forma"/>
            <p:cNvPicPr>
              <a:picLocks noChangeAspect="0"/>
            </p:cNvPicPr>
            <p:nvPr/>
          </p:nvPicPr>
          <p:blipFill>
            <a:blip r:embed="rId231">
              <a:extLst/>
            </a:blip>
            <a:stretch>
              <a:fillRect/>
            </a:stretch>
          </p:blipFill>
          <p:spPr>
            <a:xfrm>
              <a:off x="-3115285" y="-973734"/>
              <a:ext cx="119133" cy="135207"/>
            </a:xfrm>
            <a:prstGeom prst="rect">
              <a:avLst/>
            </a:prstGeom>
            <a:effectLst/>
          </p:spPr>
        </p:pic>
        <p:pic>
          <p:nvPicPr>
            <p:cNvPr id="1773" name="Linea Forma" descr="Linea Forma"/>
            <p:cNvPicPr>
              <a:picLocks noChangeAspect="0"/>
            </p:cNvPicPr>
            <p:nvPr/>
          </p:nvPicPr>
          <p:blipFill>
            <a:blip r:embed="rId232">
              <a:extLst/>
            </a:blip>
            <a:stretch>
              <a:fillRect/>
            </a:stretch>
          </p:blipFill>
          <p:spPr>
            <a:xfrm>
              <a:off x="-3023780" y="-994312"/>
              <a:ext cx="115885" cy="159362"/>
            </a:xfrm>
            <a:prstGeom prst="rect">
              <a:avLst/>
            </a:prstGeom>
            <a:effectLst/>
          </p:spPr>
        </p:pic>
        <p:pic>
          <p:nvPicPr>
            <p:cNvPr id="1775" name="Linea Forma" descr="Linea Forma"/>
            <p:cNvPicPr>
              <a:picLocks noChangeAspect="0"/>
            </p:cNvPicPr>
            <p:nvPr/>
          </p:nvPicPr>
          <p:blipFill>
            <a:blip r:embed="rId233">
              <a:extLst/>
            </a:blip>
            <a:stretch>
              <a:fillRect/>
            </a:stretch>
          </p:blipFill>
          <p:spPr>
            <a:xfrm>
              <a:off x="-2914361" y="-981591"/>
              <a:ext cx="67142" cy="162504"/>
            </a:xfrm>
            <a:prstGeom prst="rect">
              <a:avLst/>
            </a:prstGeom>
            <a:effectLst/>
          </p:spPr>
        </p:pic>
        <p:pic>
          <p:nvPicPr>
            <p:cNvPr id="1777" name="Linea Linea" descr="Linea Linea"/>
            <p:cNvPicPr>
              <a:picLocks noChangeAspect="0"/>
            </p:cNvPicPr>
            <p:nvPr/>
          </p:nvPicPr>
          <p:blipFill>
            <a:blip r:embed="rId226">
              <a:extLst/>
            </a:blip>
            <a:stretch>
              <a:fillRect/>
            </a:stretch>
          </p:blipFill>
          <p:spPr>
            <a:xfrm>
              <a:off x="-2937847" y="-1020572"/>
              <a:ext cx="81018" cy="45078"/>
            </a:xfrm>
            <a:prstGeom prst="rect">
              <a:avLst/>
            </a:prstGeom>
            <a:effectLst/>
          </p:spPr>
        </p:pic>
        <p:pic>
          <p:nvPicPr>
            <p:cNvPr id="1779" name="Linea Forma" descr="Linea Forma"/>
            <p:cNvPicPr>
              <a:picLocks noChangeAspect="0"/>
            </p:cNvPicPr>
            <p:nvPr/>
          </p:nvPicPr>
          <p:blipFill>
            <a:blip r:embed="rId234">
              <a:extLst/>
            </a:blip>
            <a:stretch>
              <a:fillRect/>
            </a:stretch>
          </p:blipFill>
          <p:spPr>
            <a:xfrm>
              <a:off x="-2845410" y="-1084194"/>
              <a:ext cx="140562" cy="364858"/>
            </a:xfrm>
            <a:prstGeom prst="rect">
              <a:avLst/>
            </a:prstGeom>
            <a:effectLst/>
          </p:spPr>
        </p:pic>
        <p:pic>
          <p:nvPicPr>
            <p:cNvPr id="1781" name="Linea Forma" descr="Linea Forma"/>
            <p:cNvPicPr>
              <a:picLocks noChangeAspect="0"/>
            </p:cNvPicPr>
            <p:nvPr/>
          </p:nvPicPr>
          <p:blipFill>
            <a:blip r:embed="rId235">
              <a:extLst/>
            </a:blip>
            <a:stretch>
              <a:fillRect/>
            </a:stretch>
          </p:blipFill>
          <p:spPr>
            <a:xfrm>
              <a:off x="-2610979" y="-989944"/>
              <a:ext cx="56109" cy="184070"/>
            </a:xfrm>
            <a:prstGeom prst="rect">
              <a:avLst/>
            </a:prstGeom>
            <a:effectLst/>
          </p:spPr>
        </p:pic>
        <p:pic>
          <p:nvPicPr>
            <p:cNvPr id="1783" name="Linea Linea" descr="Linea Linea"/>
            <p:cNvPicPr>
              <a:picLocks noChangeAspect="0"/>
            </p:cNvPicPr>
            <p:nvPr/>
          </p:nvPicPr>
          <p:blipFill>
            <a:blip r:embed="rId226">
              <a:extLst/>
            </a:blip>
            <a:stretch>
              <a:fillRect/>
            </a:stretch>
          </p:blipFill>
          <p:spPr>
            <a:xfrm>
              <a:off x="-2631707" y="-1062337"/>
              <a:ext cx="81018" cy="45078"/>
            </a:xfrm>
            <a:prstGeom prst="rect">
              <a:avLst/>
            </a:prstGeom>
            <a:effectLst/>
          </p:spPr>
        </p:pic>
        <p:pic>
          <p:nvPicPr>
            <p:cNvPr id="1785" name="Linea Forma" descr="Linea Forma"/>
            <p:cNvPicPr>
              <a:picLocks noChangeAspect="0"/>
            </p:cNvPicPr>
            <p:nvPr/>
          </p:nvPicPr>
          <p:blipFill>
            <a:blip r:embed="rId236">
              <a:extLst/>
            </a:blip>
            <a:stretch>
              <a:fillRect/>
            </a:stretch>
          </p:blipFill>
          <p:spPr>
            <a:xfrm>
              <a:off x="-2542029" y="-978807"/>
              <a:ext cx="114028" cy="153666"/>
            </a:xfrm>
            <a:prstGeom prst="rect">
              <a:avLst/>
            </a:prstGeom>
            <a:effectLst/>
          </p:spPr>
        </p:pic>
        <p:pic>
          <p:nvPicPr>
            <p:cNvPr id="1787" name="Linea Forma" descr="Linea Forma"/>
            <p:cNvPicPr>
              <a:picLocks noChangeAspect="0"/>
            </p:cNvPicPr>
            <p:nvPr/>
          </p:nvPicPr>
          <p:blipFill>
            <a:blip r:embed="rId237">
              <a:extLst/>
            </a:blip>
            <a:stretch>
              <a:fillRect/>
            </a:stretch>
          </p:blipFill>
          <p:spPr>
            <a:xfrm>
              <a:off x="-2459288" y="-981591"/>
              <a:ext cx="138849" cy="175585"/>
            </a:xfrm>
            <a:prstGeom prst="rect">
              <a:avLst/>
            </a:prstGeom>
            <a:effectLst/>
          </p:spPr>
        </p:pic>
        <p:pic>
          <p:nvPicPr>
            <p:cNvPr id="1789" name="Linea Forma" descr="Linea Forma"/>
            <p:cNvPicPr>
              <a:picLocks noChangeAspect="0"/>
            </p:cNvPicPr>
            <p:nvPr/>
          </p:nvPicPr>
          <p:blipFill>
            <a:blip r:embed="rId238">
              <a:extLst/>
            </a:blip>
            <a:stretch>
              <a:fillRect/>
            </a:stretch>
          </p:blipFill>
          <p:spPr>
            <a:xfrm>
              <a:off x="-2321388" y="-978807"/>
              <a:ext cx="58868" cy="178725"/>
            </a:xfrm>
            <a:prstGeom prst="rect">
              <a:avLst/>
            </a:prstGeom>
            <a:effectLst/>
          </p:spPr>
        </p:pic>
        <p:pic>
          <p:nvPicPr>
            <p:cNvPr id="1791" name="Linea Linea" descr="Linea Linea"/>
            <p:cNvPicPr>
              <a:picLocks noChangeAspect="0"/>
            </p:cNvPicPr>
            <p:nvPr/>
          </p:nvPicPr>
          <p:blipFill>
            <a:blip r:embed="rId226">
              <a:extLst/>
            </a:blip>
            <a:stretch>
              <a:fillRect/>
            </a:stretch>
          </p:blipFill>
          <p:spPr>
            <a:xfrm>
              <a:off x="-2314536" y="-1040062"/>
              <a:ext cx="81018" cy="45077"/>
            </a:xfrm>
            <a:prstGeom prst="rect">
              <a:avLst/>
            </a:prstGeom>
            <a:effectLst/>
          </p:spPr>
        </p:pic>
        <p:pic>
          <p:nvPicPr>
            <p:cNvPr id="1793" name="Linea Forma" descr="Linea Forma"/>
            <p:cNvPicPr>
              <a:picLocks noChangeAspect="0"/>
            </p:cNvPicPr>
            <p:nvPr/>
          </p:nvPicPr>
          <p:blipFill>
            <a:blip r:embed="rId239">
              <a:extLst/>
            </a:blip>
            <a:stretch>
              <a:fillRect/>
            </a:stretch>
          </p:blipFill>
          <p:spPr>
            <a:xfrm>
              <a:off x="-2253280" y="-985704"/>
              <a:ext cx="146473" cy="167631"/>
            </a:xfrm>
            <a:prstGeom prst="rect">
              <a:avLst/>
            </a:prstGeom>
            <a:effectLst/>
          </p:spPr>
        </p:pic>
        <p:pic>
          <p:nvPicPr>
            <p:cNvPr id="1795" name="Linea Forma" descr="Linea Forma"/>
            <p:cNvPicPr>
              <a:picLocks noChangeAspect="0"/>
            </p:cNvPicPr>
            <p:nvPr/>
          </p:nvPicPr>
          <p:blipFill>
            <a:blip r:embed="rId240">
              <a:extLst/>
            </a:blip>
            <a:stretch>
              <a:fillRect/>
            </a:stretch>
          </p:blipFill>
          <p:spPr>
            <a:xfrm>
              <a:off x="-2114537" y="-995513"/>
              <a:ext cx="61625" cy="181510"/>
            </a:xfrm>
            <a:prstGeom prst="rect">
              <a:avLst/>
            </a:prstGeom>
            <a:effectLst/>
          </p:spPr>
        </p:pic>
        <p:pic>
          <p:nvPicPr>
            <p:cNvPr id="1797" name="Linea Linea" descr="Linea Linea"/>
            <p:cNvPicPr>
              <a:picLocks noChangeAspect="0"/>
            </p:cNvPicPr>
            <p:nvPr/>
          </p:nvPicPr>
          <p:blipFill>
            <a:blip r:embed="rId226">
              <a:extLst/>
            </a:blip>
            <a:stretch>
              <a:fillRect/>
            </a:stretch>
          </p:blipFill>
          <p:spPr>
            <a:xfrm>
              <a:off x="-2126991" y="-1092964"/>
              <a:ext cx="81018" cy="45077"/>
            </a:xfrm>
            <a:prstGeom prst="rect">
              <a:avLst/>
            </a:prstGeom>
            <a:effectLst/>
          </p:spPr>
        </p:pic>
        <p:pic>
          <p:nvPicPr>
            <p:cNvPr id="1799" name="Linea Forma" descr="Linea Forma"/>
            <p:cNvPicPr>
              <a:picLocks noChangeAspect="0"/>
            </p:cNvPicPr>
            <p:nvPr/>
          </p:nvPicPr>
          <p:blipFill>
            <a:blip r:embed="rId241">
              <a:extLst/>
            </a:blip>
            <a:stretch>
              <a:fillRect/>
            </a:stretch>
          </p:blipFill>
          <p:spPr>
            <a:xfrm>
              <a:off x="-2028629" y="-1101317"/>
              <a:ext cx="61216" cy="251117"/>
            </a:xfrm>
            <a:prstGeom prst="rect">
              <a:avLst/>
            </a:prstGeom>
            <a:effectLst/>
          </p:spPr>
        </p:pic>
        <p:pic>
          <p:nvPicPr>
            <p:cNvPr id="1801" name="Linea Forma" descr="Linea Forma"/>
            <p:cNvPicPr>
              <a:picLocks noChangeAspect="0"/>
            </p:cNvPicPr>
            <p:nvPr/>
          </p:nvPicPr>
          <p:blipFill>
            <a:blip r:embed="rId242">
              <a:extLst/>
            </a:blip>
            <a:stretch>
              <a:fillRect/>
            </a:stretch>
          </p:blipFill>
          <p:spPr>
            <a:xfrm>
              <a:off x="-2046133" y="-1014075"/>
              <a:ext cx="125945" cy="196359"/>
            </a:xfrm>
            <a:prstGeom prst="rect">
              <a:avLst/>
            </a:prstGeom>
            <a:effectLst/>
          </p:spPr>
        </p:pic>
        <p:pic>
          <p:nvPicPr>
            <p:cNvPr id="1803" name="Linea Forma" descr="Linea Forma"/>
            <p:cNvPicPr>
              <a:picLocks noChangeAspect="0"/>
            </p:cNvPicPr>
            <p:nvPr/>
          </p:nvPicPr>
          <p:blipFill>
            <a:blip r:embed="rId243">
              <a:extLst/>
            </a:blip>
            <a:stretch>
              <a:fillRect/>
            </a:stretch>
          </p:blipFill>
          <p:spPr>
            <a:xfrm>
              <a:off x="-1910444" y="-995513"/>
              <a:ext cx="64384" cy="159235"/>
            </a:xfrm>
            <a:prstGeom prst="rect">
              <a:avLst/>
            </a:prstGeom>
            <a:effectLst/>
          </p:spPr>
        </p:pic>
        <p:pic>
          <p:nvPicPr>
            <p:cNvPr id="1805" name="Linea Linea" descr="Linea Linea"/>
            <p:cNvPicPr>
              <a:picLocks noChangeAspect="0"/>
            </p:cNvPicPr>
            <p:nvPr/>
          </p:nvPicPr>
          <p:blipFill>
            <a:blip r:embed="rId226">
              <a:extLst/>
            </a:blip>
            <a:stretch>
              <a:fillRect/>
            </a:stretch>
          </p:blipFill>
          <p:spPr>
            <a:xfrm>
              <a:off x="-1922898" y="-1053984"/>
              <a:ext cx="81018" cy="45078"/>
            </a:xfrm>
            <a:prstGeom prst="rect">
              <a:avLst/>
            </a:prstGeom>
            <a:effectLst/>
          </p:spPr>
        </p:pic>
        <p:pic>
          <p:nvPicPr>
            <p:cNvPr id="1807" name="Linea Forma" descr="Linea Forma"/>
            <p:cNvPicPr>
              <a:picLocks noChangeAspect="0"/>
            </p:cNvPicPr>
            <p:nvPr/>
          </p:nvPicPr>
          <p:blipFill>
            <a:blip r:embed="rId244">
              <a:extLst/>
            </a:blip>
            <a:stretch>
              <a:fillRect/>
            </a:stretch>
          </p:blipFill>
          <p:spPr>
            <a:xfrm>
              <a:off x="-1832301" y="-1104102"/>
              <a:ext cx="140689" cy="269254"/>
            </a:xfrm>
            <a:prstGeom prst="rect">
              <a:avLst/>
            </a:prstGeom>
            <a:effectLst/>
          </p:spPr>
        </p:pic>
        <p:pic>
          <p:nvPicPr>
            <p:cNvPr id="1809" name="Linea Linea" descr="Linea Linea"/>
            <p:cNvPicPr>
              <a:picLocks noChangeAspect="0"/>
            </p:cNvPicPr>
            <p:nvPr/>
          </p:nvPicPr>
          <p:blipFill>
            <a:blip r:embed="rId226">
              <a:extLst/>
            </a:blip>
            <a:stretch>
              <a:fillRect/>
            </a:stretch>
          </p:blipFill>
          <p:spPr>
            <a:xfrm>
              <a:off x="-1757418" y="-1087396"/>
              <a:ext cx="81018" cy="45078"/>
            </a:xfrm>
            <a:prstGeom prst="rect">
              <a:avLst/>
            </a:prstGeom>
            <a:effectLst/>
          </p:spPr>
        </p:pic>
        <p:pic>
          <p:nvPicPr>
            <p:cNvPr id="1811" name="Linea Forma" descr="Linea Forma"/>
            <p:cNvPicPr>
              <a:picLocks noChangeAspect="0"/>
            </p:cNvPicPr>
            <p:nvPr/>
          </p:nvPicPr>
          <p:blipFill>
            <a:blip r:embed="rId245">
              <a:extLst/>
            </a:blip>
            <a:stretch>
              <a:fillRect/>
            </a:stretch>
          </p:blipFill>
          <p:spPr>
            <a:xfrm>
              <a:off x="-1534083" y="-1016170"/>
              <a:ext cx="151369" cy="205959"/>
            </a:xfrm>
            <a:prstGeom prst="rect">
              <a:avLst/>
            </a:prstGeom>
            <a:effectLst/>
          </p:spPr>
        </p:pic>
        <p:pic>
          <p:nvPicPr>
            <p:cNvPr id="1813" name="Linea Forma" descr="Linea Forma"/>
            <p:cNvPicPr>
              <a:picLocks noChangeAspect="0"/>
            </p:cNvPicPr>
            <p:nvPr/>
          </p:nvPicPr>
          <p:blipFill>
            <a:blip r:embed="rId246">
              <a:extLst/>
            </a:blip>
            <a:stretch>
              <a:fillRect/>
            </a:stretch>
          </p:blipFill>
          <p:spPr>
            <a:xfrm>
              <a:off x="-1306189" y="-1104216"/>
              <a:ext cx="133083" cy="253602"/>
            </a:xfrm>
            <a:prstGeom prst="rect">
              <a:avLst/>
            </a:prstGeom>
            <a:effectLst/>
          </p:spPr>
        </p:pic>
        <p:pic>
          <p:nvPicPr>
            <p:cNvPr id="1815" name="Linea Forma" descr="Linea Forma"/>
            <p:cNvPicPr>
              <a:picLocks noChangeAspect="0"/>
            </p:cNvPicPr>
            <p:nvPr/>
          </p:nvPicPr>
          <p:blipFill>
            <a:blip r:embed="rId247">
              <a:extLst/>
            </a:blip>
            <a:stretch>
              <a:fillRect/>
            </a:stretch>
          </p:blipFill>
          <p:spPr>
            <a:xfrm>
              <a:off x="-1176813" y="-1026141"/>
              <a:ext cx="58868" cy="170373"/>
            </a:xfrm>
            <a:prstGeom prst="rect">
              <a:avLst/>
            </a:prstGeom>
            <a:effectLst/>
          </p:spPr>
        </p:pic>
        <p:pic>
          <p:nvPicPr>
            <p:cNvPr id="1817" name="Linea Linea" descr="Linea Linea"/>
            <p:cNvPicPr>
              <a:picLocks noChangeAspect="0"/>
            </p:cNvPicPr>
            <p:nvPr/>
          </p:nvPicPr>
          <p:blipFill>
            <a:blip r:embed="rId226">
              <a:extLst/>
            </a:blip>
            <a:stretch>
              <a:fillRect/>
            </a:stretch>
          </p:blipFill>
          <p:spPr>
            <a:xfrm>
              <a:off x="-1192025" y="-1098533"/>
              <a:ext cx="81018" cy="45077"/>
            </a:xfrm>
            <a:prstGeom prst="rect">
              <a:avLst/>
            </a:prstGeom>
            <a:effectLst/>
          </p:spPr>
        </p:pic>
        <p:pic>
          <p:nvPicPr>
            <p:cNvPr id="1819" name="Linea Forma" descr="Linea Forma"/>
            <p:cNvPicPr>
              <a:picLocks noChangeAspect="0"/>
            </p:cNvPicPr>
            <p:nvPr/>
          </p:nvPicPr>
          <p:blipFill>
            <a:blip r:embed="rId248">
              <a:extLst/>
            </a:blip>
            <a:stretch>
              <a:fillRect/>
            </a:stretch>
          </p:blipFill>
          <p:spPr>
            <a:xfrm>
              <a:off x="-1102347" y="-1031709"/>
              <a:ext cx="117824" cy="162899"/>
            </a:xfrm>
            <a:prstGeom prst="rect">
              <a:avLst/>
            </a:prstGeom>
            <a:effectLst/>
          </p:spPr>
        </p:pic>
        <p:pic>
          <p:nvPicPr>
            <p:cNvPr id="1821" name="Linea Forma" descr="Linea Forma"/>
            <p:cNvPicPr>
              <a:picLocks noChangeAspect="0"/>
            </p:cNvPicPr>
            <p:nvPr/>
          </p:nvPicPr>
          <p:blipFill>
            <a:blip r:embed="rId249">
              <a:extLst/>
            </a:blip>
            <a:stretch>
              <a:fillRect/>
            </a:stretch>
          </p:blipFill>
          <p:spPr>
            <a:xfrm>
              <a:off x="-986510" y="-1020572"/>
              <a:ext cx="80931" cy="164388"/>
            </a:xfrm>
            <a:prstGeom prst="rect">
              <a:avLst/>
            </a:prstGeom>
            <a:effectLst/>
          </p:spPr>
        </p:pic>
        <p:pic>
          <p:nvPicPr>
            <p:cNvPr id="1823" name="Linea Linea" descr="Linea Linea"/>
            <p:cNvPicPr>
              <a:picLocks noChangeAspect="0"/>
            </p:cNvPicPr>
            <p:nvPr/>
          </p:nvPicPr>
          <p:blipFill>
            <a:blip r:embed="rId226">
              <a:extLst/>
            </a:blip>
            <a:stretch>
              <a:fillRect/>
            </a:stretch>
          </p:blipFill>
          <p:spPr>
            <a:xfrm>
              <a:off x="-976900" y="-1092964"/>
              <a:ext cx="81018" cy="45077"/>
            </a:xfrm>
            <a:prstGeom prst="rect">
              <a:avLst/>
            </a:prstGeom>
            <a:effectLst/>
          </p:spPr>
        </p:pic>
        <p:pic>
          <p:nvPicPr>
            <p:cNvPr id="1825" name="Linea Forma" descr="Linea Forma"/>
            <p:cNvPicPr>
              <a:picLocks noChangeAspect="0"/>
            </p:cNvPicPr>
            <p:nvPr/>
          </p:nvPicPr>
          <p:blipFill>
            <a:blip r:embed="rId250">
              <a:extLst/>
            </a:blip>
            <a:stretch>
              <a:fillRect/>
            </a:stretch>
          </p:blipFill>
          <p:spPr>
            <a:xfrm>
              <a:off x="-905445" y="-1037636"/>
              <a:ext cx="136047" cy="158571"/>
            </a:xfrm>
            <a:prstGeom prst="rect">
              <a:avLst/>
            </a:prstGeom>
            <a:effectLst/>
          </p:spPr>
        </p:pic>
        <p:pic>
          <p:nvPicPr>
            <p:cNvPr id="1827" name="Linea Forma" descr="Linea Forma"/>
            <p:cNvPicPr>
              <a:picLocks noChangeAspect="0"/>
            </p:cNvPicPr>
            <p:nvPr/>
          </p:nvPicPr>
          <p:blipFill>
            <a:blip r:embed="rId251">
              <a:extLst/>
            </a:blip>
            <a:stretch>
              <a:fillRect/>
            </a:stretch>
          </p:blipFill>
          <p:spPr>
            <a:xfrm>
              <a:off x="-774143" y="-1017279"/>
              <a:ext cx="75416" cy="152230"/>
            </a:xfrm>
            <a:prstGeom prst="rect">
              <a:avLst/>
            </a:prstGeom>
            <a:effectLst/>
          </p:spPr>
        </p:pic>
        <p:pic>
          <p:nvPicPr>
            <p:cNvPr id="1829" name="Linea Linea" descr="Linea Linea"/>
            <p:cNvPicPr>
              <a:picLocks noChangeAspect="0"/>
            </p:cNvPicPr>
            <p:nvPr/>
          </p:nvPicPr>
          <p:blipFill>
            <a:blip r:embed="rId226">
              <a:extLst/>
            </a:blip>
            <a:stretch>
              <a:fillRect/>
            </a:stretch>
          </p:blipFill>
          <p:spPr>
            <a:xfrm>
              <a:off x="-794872" y="-1106886"/>
              <a:ext cx="81018" cy="45077"/>
            </a:xfrm>
            <a:prstGeom prst="rect">
              <a:avLst/>
            </a:prstGeom>
            <a:effectLst/>
          </p:spPr>
        </p:pic>
        <p:pic>
          <p:nvPicPr>
            <p:cNvPr id="1831" name="Linea Forma" descr="Linea Forma"/>
            <p:cNvPicPr>
              <a:picLocks noChangeAspect="0"/>
            </p:cNvPicPr>
            <p:nvPr/>
          </p:nvPicPr>
          <p:blipFill>
            <a:blip r:embed="rId252">
              <a:extLst/>
            </a:blip>
            <a:stretch>
              <a:fillRect/>
            </a:stretch>
          </p:blipFill>
          <p:spPr>
            <a:xfrm>
              <a:off x="-694161" y="-1140298"/>
              <a:ext cx="72658" cy="273392"/>
            </a:xfrm>
            <a:prstGeom prst="rect">
              <a:avLst/>
            </a:prstGeom>
            <a:effectLst/>
          </p:spPr>
        </p:pic>
        <p:pic>
          <p:nvPicPr>
            <p:cNvPr id="1833" name="Linea Forma" descr="Linea Forma"/>
            <p:cNvPicPr>
              <a:picLocks noChangeAspect="0"/>
            </p:cNvPicPr>
            <p:nvPr/>
          </p:nvPicPr>
          <p:blipFill>
            <a:blip r:embed="rId253">
              <a:extLst/>
            </a:blip>
            <a:stretch>
              <a:fillRect/>
            </a:stretch>
          </p:blipFill>
          <p:spPr>
            <a:xfrm>
              <a:off x="-683129" y="-1028998"/>
              <a:ext cx="123891" cy="155482"/>
            </a:xfrm>
            <a:prstGeom prst="rect">
              <a:avLst/>
            </a:prstGeom>
            <a:effectLst/>
          </p:spPr>
        </p:pic>
        <p:pic>
          <p:nvPicPr>
            <p:cNvPr id="1835" name="Linea Forma" descr="Linea Forma"/>
            <p:cNvPicPr>
              <a:picLocks noChangeAspect="0"/>
            </p:cNvPicPr>
            <p:nvPr/>
          </p:nvPicPr>
          <p:blipFill>
            <a:blip r:embed="rId254">
              <a:extLst/>
            </a:blip>
            <a:stretch>
              <a:fillRect/>
            </a:stretch>
          </p:blipFill>
          <p:spPr>
            <a:xfrm>
              <a:off x="-570050" y="-1030963"/>
              <a:ext cx="64384" cy="164057"/>
            </a:xfrm>
            <a:prstGeom prst="rect">
              <a:avLst/>
            </a:prstGeom>
            <a:effectLst/>
          </p:spPr>
        </p:pic>
        <p:pic>
          <p:nvPicPr>
            <p:cNvPr id="1837" name="Linea Linea" descr="Linea Linea"/>
            <p:cNvPicPr>
              <a:picLocks noChangeAspect="0"/>
            </p:cNvPicPr>
            <p:nvPr/>
          </p:nvPicPr>
          <p:blipFill>
            <a:blip r:embed="rId226">
              <a:extLst/>
            </a:blip>
            <a:stretch>
              <a:fillRect/>
            </a:stretch>
          </p:blipFill>
          <p:spPr>
            <a:xfrm>
              <a:off x="-574231" y="-1106886"/>
              <a:ext cx="81018" cy="45077"/>
            </a:xfrm>
            <a:prstGeom prst="rect">
              <a:avLst/>
            </a:prstGeom>
            <a:effectLst/>
          </p:spPr>
        </p:pic>
        <p:pic>
          <p:nvPicPr>
            <p:cNvPr id="1839" name="Linea Forma" descr="Linea Forma"/>
            <p:cNvPicPr>
              <a:picLocks noChangeAspect="0"/>
            </p:cNvPicPr>
            <p:nvPr/>
          </p:nvPicPr>
          <p:blipFill>
            <a:blip r:embed="rId255">
              <a:extLst/>
            </a:blip>
            <a:stretch>
              <a:fillRect/>
            </a:stretch>
          </p:blipFill>
          <p:spPr>
            <a:xfrm>
              <a:off x="-479879" y="-1127448"/>
              <a:ext cx="70743" cy="243858"/>
            </a:xfrm>
            <a:prstGeom prst="rect">
              <a:avLst/>
            </a:prstGeom>
            <a:effectLst/>
          </p:spPr>
        </p:pic>
        <p:pic>
          <p:nvPicPr>
            <p:cNvPr id="1841" name="Linea Forma" descr="Linea Forma"/>
            <p:cNvPicPr>
              <a:picLocks noChangeAspect="0"/>
            </p:cNvPicPr>
            <p:nvPr/>
          </p:nvPicPr>
          <p:blipFill>
            <a:blip r:embed="rId256">
              <a:extLst/>
            </a:blip>
            <a:stretch>
              <a:fillRect/>
            </a:stretch>
          </p:blipFill>
          <p:spPr>
            <a:xfrm>
              <a:off x="-390779" y="-1056768"/>
              <a:ext cx="61625" cy="178725"/>
            </a:xfrm>
            <a:prstGeom prst="rect">
              <a:avLst/>
            </a:prstGeom>
            <a:effectLst/>
          </p:spPr>
        </p:pic>
        <p:pic>
          <p:nvPicPr>
            <p:cNvPr id="1843" name="Linea Linea" descr="Linea Linea"/>
            <p:cNvPicPr>
              <a:picLocks noChangeAspect="0"/>
            </p:cNvPicPr>
            <p:nvPr/>
          </p:nvPicPr>
          <p:blipFill>
            <a:blip r:embed="rId226">
              <a:extLst/>
            </a:blip>
            <a:stretch>
              <a:fillRect/>
            </a:stretch>
          </p:blipFill>
          <p:spPr>
            <a:xfrm>
              <a:off x="-381170" y="-1131945"/>
              <a:ext cx="81018" cy="45077"/>
            </a:xfrm>
            <a:prstGeom prst="rect">
              <a:avLst/>
            </a:prstGeom>
            <a:effectLst/>
          </p:spPr>
        </p:pic>
        <p:pic>
          <p:nvPicPr>
            <p:cNvPr id="1845" name="Linea Forma" descr="Linea Forma"/>
            <p:cNvPicPr>
              <a:picLocks noChangeAspect="0"/>
            </p:cNvPicPr>
            <p:nvPr/>
          </p:nvPicPr>
          <p:blipFill>
            <a:blip r:embed="rId257">
              <a:extLst/>
            </a:blip>
            <a:stretch>
              <a:fillRect/>
            </a:stretch>
          </p:blipFill>
          <p:spPr>
            <a:xfrm>
              <a:off x="-4042168" y="-508502"/>
              <a:ext cx="113809" cy="376659"/>
            </a:xfrm>
            <a:prstGeom prst="rect">
              <a:avLst/>
            </a:prstGeom>
            <a:effectLst/>
          </p:spPr>
        </p:pic>
        <p:pic>
          <p:nvPicPr>
            <p:cNvPr id="1847" name="Linea Forma" descr="Linea Forma"/>
            <p:cNvPicPr>
              <a:picLocks noChangeAspect="0"/>
            </p:cNvPicPr>
            <p:nvPr/>
          </p:nvPicPr>
          <p:blipFill>
            <a:blip r:embed="rId258">
              <a:extLst/>
            </a:blip>
            <a:stretch>
              <a:fillRect/>
            </a:stretch>
          </p:blipFill>
          <p:spPr>
            <a:xfrm>
              <a:off x="-3944262" y="-360051"/>
              <a:ext cx="210221" cy="167881"/>
            </a:xfrm>
            <a:prstGeom prst="rect">
              <a:avLst/>
            </a:prstGeom>
            <a:effectLst/>
          </p:spPr>
        </p:pic>
        <p:pic>
          <p:nvPicPr>
            <p:cNvPr id="1849" name="Linea Forma" descr="Linea Forma"/>
            <p:cNvPicPr>
              <a:picLocks noChangeAspect="0"/>
            </p:cNvPicPr>
            <p:nvPr/>
          </p:nvPicPr>
          <p:blipFill>
            <a:blip r:embed="rId259">
              <a:extLst/>
            </a:blip>
            <a:stretch>
              <a:fillRect/>
            </a:stretch>
          </p:blipFill>
          <p:spPr>
            <a:xfrm>
              <a:off x="-3736248" y="-343153"/>
              <a:ext cx="142931" cy="144631"/>
            </a:xfrm>
            <a:prstGeom prst="rect">
              <a:avLst/>
            </a:prstGeom>
            <a:effectLst/>
          </p:spPr>
        </p:pic>
        <p:pic>
          <p:nvPicPr>
            <p:cNvPr id="1851" name="Linea Forma" descr="Linea Forma"/>
            <p:cNvPicPr>
              <a:picLocks noChangeAspect="0"/>
            </p:cNvPicPr>
            <p:nvPr/>
          </p:nvPicPr>
          <p:blipFill>
            <a:blip r:embed="rId260">
              <a:extLst/>
            </a:blip>
            <a:stretch>
              <a:fillRect/>
            </a:stretch>
          </p:blipFill>
          <p:spPr>
            <a:xfrm>
              <a:off x="-3595667" y="-463706"/>
              <a:ext cx="174782" cy="269015"/>
            </a:xfrm>
            <a:prstGeom prst="rect">
              <a:avLst/>
            </a:prstGeom>
            <a:effectLst/>
          </p:spPr>
        </p:pic>
        <p:pic>
          <p:nvPicPr>
            <p:cNvPr id="1853" name="Linea Forma" descr="Linea Forma"/>
            <p:cNvPicPr>
              <a:picLocks noChangeAspect="0"/>
            </p:cNvPicPr>
            <p:nvPr/>
          </p:nvPicPr>
          <p:blipFill>
            <a:blip r:embed="rId261">
              <a:extLst/>
            </a:blip>
            <a:stretch>
              <a:fillRect/>
            </a:stretch>
          </p:blipFill>
          <p:spPr>
            <a:xfrm>
              <a:off x="-3436237" y="-366787"/>
              <a:ext cx="109124" cy="135030"/>
            </a:xfrm>
            <a:prstGeom prst="rect">
              <a:avLst/>
            </a:prstGeom>
            <a:effectLst/>
          </p:spPr>
        </p:pic>
        <p:pic>
          <p:nvPicPr>
            <p:cNvPr id="1855" name="Linea Forma" descr="Linea Forma"/>
            <p:cNvPicPr>
              <a:picLocks noChangeAspect="0"/>
            </p:cNvPicPr>
            <p:nvPr/>
          </p:nvPicPr>
          <p:blipFill>
            <a:blip r:embed="rId262">
              <a:extLst/>
            </a:blip>
            <a:stretch>
              <a:fillRect/>
            </a:stretch>
          </p:blipFill>
          <p:spPr>
            <a:xfrm>
              <a:off x="-3318869" y="-460922"/>
              <a:ext cx="80012" cy="237768"/>
            </a:xfrm>
            <a:prstGeom prst="rect">
              <a:avLst/>
            </a:prstGeom>
            <a:effectLst/>
          </p:spPr>
        </p:pic>
        <p:pic>
          <p:nvPicPr>
            <p:cNvPr id="1857" name="Linea Forma" descr="Linea Forma"/>
            <p:cNvPicPr>
              <a:picLocks noChangeAspect="0"/>
            </p:cNvPicPr>
            <p:nvPr/>
          </p:nvPicPr>
          <p:blipFill>
            <a:blip r:embed="rId263">
              <a:extLst/>
            </a:blip>
            <a:stretch>
              <a:fillRect/>
            </a:stretch>
          </p:blipFill>
          <p:spPr>
            <a:xfrm>
              <a:off x="-3266119" y="-469275"/>
              <a:ext cx="93455" cy="236312"/>
            </a:xfrm>
            <a:prstGeom prst="rect">
              <a:avLst/>
            </a:prstGeom>
            <a:effectLst/>
          </p:spPr>
        </p:pic>
        <p:pic>
          <p:nvPicPr>
            <p:cNvPr id="1859" name="Linea Forma" descr="Linea Forma"/>
            <p:cNvPicPr>
              <a:picLocks noChangeAspect="0"/>
            </p:cNvPicPr>
            <p:nvPr/>
          </p:nvPicPr>
          <p:blipFill>
            <a:blip r:embed="rId264">
              <a:extLst/>
            </a:blip>
            <a:stretch>
              <a:fillRect/>
            </a:stretch>
          </p:blipFill>
          <p:spPr>
            <a:xfrm>
              <a:off x="-3197516" y="-385745"/>
              <a:ext cx="80012" cy="164200"/>
            </a:xfrm>
            <a:prstGeom prst="rect">
              <a:avLst/>
            </a:prstGeom>
            <a:effectLst/>
          </p:spPr>
        </p:pic>
        <p:pic>
          <p:nvPicPr>
            <p:cNvPr id="1861" name="Linea Linea" descr="Linea Linea"/>
            <p:cNvPicPr>
              <a:picLocks noChangeAspect="0"/>
            </p:cNvPicPr>
            <p:nvPr/>
          </p:nvPicPr>
          <p:blipFill>
            <a:blip r:embed="rId226">
              <a:extLst/>
            </a:blip>
            <a:stretch>
              <a:fillRect/>
            </a:stretch>
          </p:blipFill>
          <p:spPr>
            <a:xfrm>
              <a:off x="-3202616" y="-485981"/>
              <a:ext cx="81018" cy="45078"/>
            </a:xfrm>
            <a:prstGeom prst="rect">
              <a:avLst/>
            </a:prstGeom>
            <a:effectLst/>
          </p:spPr>
        </p:pic>
        <p:pic>
          <p:nvPicPr>
            <p:cNvPr id="1863" name="Linea Forma" descr="Linea Forma"/>
            <p:cNvPicPr>
              <a:picLocks noChangeAspect="0"/>
            </p:cNvPicPr>
            <p:nvPr/>
          </p:nvPicPr>
          <p:blipFill>
            <a:blip r:embed="rId265">
              <a:extLst/>
            </a:blip>
            <a:stretch>
              <a:fillRect/>
            </a:stretch>
          </p:blipFill>
          <p:spPr>
            <a:xfrm>
              <a:off x="-2947670" y="-396397"/>
              <a:ext cx="131851" cy="370358"/>
            </a:xfrm>
            <a:prstGeom prst="rect">
              <a:avLst/>
            </a:prstGeom>
            <a:effectLst/>
          </p:spPr>
        </p:pic>
        <p:pic>
          <p:nvPicPr>
            <p:cNvPr id="1865" name="Linea Forma" descr="Linea Forma"/>
            <p:cNvPicPr>
              <a:picLocks noChangeAspect="0"/>
            </p:cNvPicPr>
            <p:nvPr/>
          </p:nvPicPr>
          <p:blipFill>
            <a:blip r:embed="rId266">
              <a:extLst/>
            </a:blip>
            <a:stretch>
              <a:fillRect/>
            </a:stretch>
          </p:blipFill>
          <p:spPr>
            <a:xfrm>
              <a:off x="-2814756" y="-387175"/>
              <a:ext cx="146808" cy="170247"/>
            </a:xfrm>
            <a:prstGeom prst="rect">
              <a:avLst/>
            </a:prstGeom>
            <a:effectLst/>
          </p:spPr>
        </p:pic>
        <p:pic>
          <p:nvPicPr>
            <p:cNvPr id="1867" name="Linea Forma" descr="Linea Forma"/>
            <p:cNvPicPr>
              <a:picLocks noChangeAspect="0"/>
            </p:cNvPicPr>
            <p:nvPr/>
          </p:nvPicPr>
          <p:blipFill>
            <a:blip r:embed="rId267">
              <a:extLst/>
            </a:blip>
            <a:stretch>
              <a:fillRect/>
            </a:stretch>
          </p:blipFill>
          <p:spPr>
            <a:xfrm>
              <a:off x="-2685975" y="-384861"/>
              <a:ext cx="131106" cy="165958"/>
            </a:xfrm>
            <a:prstGeom prst="rect">
              <a:avLst/>
            </a:prstGeom>
            <a:effectLst/>
          </p:spPr>
        </p:pic>
        <p:pic>
          <p:nvPicPr>
            <p:cNvPr id="1869" name="Linea Forma" descr="Linea Forma"/>
            <p:cNvPicPr>
              <a:picLocks noChangeAspect="0"/>
            </p:cNvPicPr>
            <p:nvPr/>
          </p:nvPicPr>
          <p:blipFill>
            <a:blip r:embed="rId268">
              <a:extLst/>
            </a:blip>
            <a:stretch>
              <a:fillRect/>
            </a:stretch>
          </p:blipFill>
          <p:spPr>
            <a:xfrm>
              <a:off x="-2572148" y="-388529"/>
              <a:ext cx="100019" cy="153666"/>
            </a:xfrm>
            <a:prstGeom prst="rect">
              <a:avLst/>
            </a:prstGeom>
            <a:effectLst/>
          </p:spPr>
        </p:pic>
        <p:pic>
          <p:nvPicPr>
            <p:cNvPr id="1871" name="Linea Forma" descr="Linea Forma"/>
            <p:cNvPicPr>
              <a:picLocks noChangeAspect="0"/>
            </p:cNvPicPr>
            <p:nvPr/>
          </p:nvPicPr>
          <p:blipFill>
            <a:blip r:embed="rId269">
              <a:extLst/>
            </a:blip>
            <a:stretch>
              <a:fillRect/>
            </a:stretch>
          </p:blipFill>
          <p:spPr>
            <a:xfrm>
              <a:off x="-2459288" y="-463706"/>
              <a:ext cx="64383" cy="239980"/>
            </a:xfrm>
            <a:prstGeom prst="rect">
              <a:avLst/>
            </a:prstGeom>
            <a:effectLst/>
          </p:spPr>
        </p:pic>
        <p:pic>
          <p:nvPicPr>
            <p:cNvPr id="1873" name="Linea Forma" descr="Linea Forma"/>
            <p:cNvPicPr>
              <a:picLocks noChangeAspect="0"/>
            </p:cNvPicPr>
            <p:nvPr/>
          </p:nvPicPr>
          <p:blipFill>
            <a:blip r:embed="rId270">
              <a:extLst/>
            </a:blip>
            <a:stretch>
              <a:fillRect/>
            </a:stretch>
          </p:blipFill>
          <p:spPr>
            <a:xfrm>
              <a:off x="-2503417" y="-407484"/>
              <a:ext cx="196769" cy="186033"/>
            </a:xfrm>
            <a:prstGeom prst="rect">
              <a:avLst/>
            </a:prstGeom>
            <a:effectLst/>
          </p:spPr>
        </p:pic>
        <p:pic>
          <p:nvPicPr>
            <p:cNvPr id="1875" name="Linea Linea" descr="Linea Linea"/>
            <p:cNvPicPr>
              <a:picLocks noChangeAspect="0"/>
            </p:cNvPicPr>
            <p:nvPr/>
          </p:nvPicPr>
          <p:blipFill>
            <a:blip r:embed="rId226">
              <a:extLst/>
            </a:blip>
            <a:stretch>
              <a:fillRect/>
            </a:stretch>
          </p:blipFill>
          <p:spPr>
            <a:xfrm>
              <a:off x="-2369696" y="-458138"/>
              <a:ext cx="81018" cy="45078"/>
            </a:xfrm>
            <a:prstGeom prst="rect">
              <a:avLst/>
            </a:prstGeom>
            <a:effectLst/>
          </p:spPr>
        </p:pic>
        <p:pic>
          <p:nvPicPr>
            <p:cNvPr id="1877" name="Linea Forma" descr="Linea Forma"/>
            <p:cNvPicPr>
              <a:picLocks noChangeAspect="0"/>
            </p:cNvPicPr>
            <p:nvPr/>
          </p:nvPicPr>
          <p:blipFill>
            <a:blip r:embed="rId271">
              <a:extLst/>
            </a:blip>
            <a:stretch>
              <a:fillRect/>
            </a:stretch>
          </p:blipFill>
          <p:spPr>
            <a:xfrm>
              <a:off x="-2303964" y="-410004"/>
              <a:ext cx="124704" cy="175592"/>
            </a:xfrm>
            <a:prstGeom prst="rect">
              <a:avLst/>
            </a:prstGeom>
            <a:effectLst/>
          </p:spPr>
        </p:pic>
        <p:pic>
          <p:nvPicPr>
            <p:cNvPr id="1879" name="Linea Forma" descr="Linea Forma"/>
            <p:cNvPicPr>
              <a:picLocks noChangeAspect="0"/>
            </p:cNvPicPr>
            <p:nvPr/>
          </p:nvPicPr>
          <p:blipFill>
            <a:blip r:embed="rId272">
              <a:extLst/>
            </a:blip>
            <a:stretch>
              <a:fillRect/>
            </a:stretch>
          </p:blipFill>
          <p:spPr>
            <a:xfrm>
              <a:off x="-2175214" y="-483197"/>
              <a:ext cx="49337" cy="223275"/>
            </a:xfrm>
            <a:prstGeom prst="rect">
              <a:avLst/>
            </a:prstGeom>
            <a:effectLst/>
          </p:spPr>
        </p:pic>
        <p:pic>
          <p:nvPicPr>
            <p:cNvPr id="1881" name="Linea Forma" descr="Linea Forma"/>
            <p:cNvPicPr>
              <a:picLocks noChangeAspect="0"/>
            </p:cNvPicPr>
            <p:nvPr/>
          </p:nvPicPr>
          <p:blipFill>
            <a:blip r:embed="rId273">
              <a:extLst/>
            </a:blip>
            <a:stretch>
              <a:fillRect/>
            </a:stretch>
          </p:blipFill>
          <p:spPr>
            <a:xfrm>
              <a:off x="-2208309" y="-427002"/>
              <a:ext cx="143099" cy="155943"/>
            </a:xfrm>
            <a:prstGeom prst="rect">
              <a:avLst/>
            </a:prstGeom>
            <a:effectLst/>
          </p:spPr>
        </p:pic>
        <p:pic>
          <p:nvPicPr>
            <p:cNvPr id="1883" name="Linea Linea" descr="Linea Linea"/>
            <p:cNvPicPr>
              <a:picLocks noChangeAspect="0"/>
            </p:cNvPicPr>
            <p:nvPr/>
          </p:nvPicPr>
          <p:blipFill>
            <a:blip r:embed="rId226">
              <a:extLst/>
            </a:blip>
            <a:stretch>
              <a:fillRect/>
            </a:stretch>
          </p:blipFill>
          <p:spPr>
            <a:xfrm>
              <a:off x="-2132507" y="-485981"/>
              <a:ext cx="81018" cy="45078"/>
            </a:xfrm>
            <a:prstGeom prst="rect">
              <a:avLst/>
            </a:prstGeom>
            <a:effectLst/>
          </p:spPr>
        </p:pic>
        <p:pic>
          <p:nvPicPr>
            <p:cNvPr id="1885" name="Linea Forma" descr="Linea Forma"/>
            <p:cNvPicPr>
              <a:picLocks noChangeAspect="0"/>
            </p:cNvPicPr>
            <p:nvPr/>
          </p:nvPicPr>
          <p:blipFill>
            <a:blip r:embed="rId274">
              <a:extLst/>
            </a:blip>
            <a:stretch>
              <a:fillRect/>
            </a:stretch>
          </p:blipFill>
          <p:spPr>
            <a:xfrm>
              <a:off x="-2063973" y="-419157"/>
              <a:ext cx="182058" cy="156082"/>
            </a:xfrm>
            <a:prstGeom prst="rect">
              <a:avLst/>
            </a:prstGeom>
            <a:effectLst/>
          </p:spPr>
        </p:pic>
        <p:pic>
          <p:nvPicPr>
            <p:cNvPr id="1887" name="Linea Linea" descr="Linea Linea"/>
            <p:cNvPicPr>
              <a:picLocks noChangeAspect="0"/>
            </p:cNvPicPr>
            <p:nvPr/>
          </p:nvPicPr>
          <p:blipFill>
            <a:blip r:embed="rId226">
              <a:extLst/>
            </a:blip>
            <a:stretch>
              <a:fillRect/>
            </a:stretch>
          </p:blipFill>
          <p:spPr>
            <a:xfrm>
              <a:off x="-1953236" y="-477628"/>
              <a:ext cx="81017" cy="45078"/>
            </a:xfrm>
            <a:prstGeom prst="rect">
              <a:avLst/>
            </a:prstGeom>
            <a:effectLst/>
          </p:spPr>
        </p:pic>
        <p:pic>
          <p:nvPicPr>
            <p:cNvPr id="1889" name="Linea Forma" descr="Linea Forma"/>
            <p:cNvPicPr>
              <a:picLocks noChangeAspect="0"/>
            </p:cNvPicPr>
            <p:nvPr/>
          </p:nvPicPr>
          <p:blipFill>
            <a:blip r:embed="rId275">
              <a:extLst/>
            </a:blip>
            <a:stretch>
              <a:fillRect/>
            </a:stretch>
          </p:blipFill>
          <p:spPr>
            <a:xfrm>
              <a:off x="-1739418" y="-530530"/>
              <a:ext cx="141579" cy="261680"/>
            </a:xfrm>
            <a:prstGeom prst="rect">
              <a:avLst/>
            </a:prstGeom>
            <a:effectLst/>
          </p:spPr>
        </p:pic>
        <p:pic>
          <p:nvPicPr>
            <p:cNvPr id="1891" name="Linea Forma" descr="Linea Forma"/>
            <p:cNvPicPr>
              <a:picLocks noChangeAspect="0"/>
            </p:cNvPicPr>
            <p:nvPr/>
          </p:nvPicPr>
          <p:blipFill>
            <a:blip r:embed="rId276">
              <a:extLst/>
            </a:blip>
            <a:stretch>
              <a:fillRect/>
            </a:stretch>
          </p:blipFill>
          <p:spPr>
            <a:xfrm>
              <a:off x="-1621568" y="-438375"/>
              <a:ext cx="120259" cy="154386"/>
            </a:xfrm>
            <a:prstGeom prst="rect">
              <a:avLst/>
            </a:prstGeom>
            <a:effectLst/>
          </p:spPr>
        </p:pic>
        <p:pic>
          <p:nvPicPr>
            <p:cNvPr id="1893" name="Linea Forma" descr="Linea Forma"/>
            <p:cNvPicPr>
              <a:picLocks noChangeAspect="0"/>
            </p:cNvPicPr>
            <p:nvPr/>
          </p:nvPicPr>
          <p:blipFill>
            <a:blip r:embed="rId277">
              <a:extLst/>
            </a:blip>
            <a:stretch>
              <a:fillRect/>
            </a:stretch>
          </p:blipFill>
          <p:spPr>
            <a:xfrm>
              <a:off x="-1521219" y="-541668"/>
              <a:ext cx="88860" cy="252046"/>
            </a:xfrm>
            <a:prstGeom prst="rect">
              <a:avLst/>
            </a:prstGeom>
            <a:effectLst/>
          </p:spPr>
        </p:pic>
        <p:pic>
          <p:nvPicPr>
            <p:cNvPr id="1895" name="Linea Forma" descr="Linea Forma"/>
            <p:cNvPicPr>
              <a:picLocks noChangeAspect="0"/>
            </p:cNvPicPr>
            <p:nvPr/>
          </p:nvPicPr>
          <p:blipFill>
            <a:blip r:embed="rId278">
              <a:extLst/>
            </a:blip>
            <a:stretch>
              <a:fillRect/>
            </a:stretch>
          </p:blipFill>
          <p:spPr>
            <a:xfrm>
              <a:off x="-1471366" y="-533314"/>
              <a:ext cx="69346" cy="242764"/>
            </a:xfrm>
            <a:prstGeom prst="rect">
              <a:avLst/>
            </a:prstGeom>
            <a:effectLst/>
          </p:spPr>
        </p:pic>
        <p:pic>
          <p:nvPicPr>
            <p:cNvPr id="1897" name="Linea Forma" descr="Linea Forma"/>
            <p:cNvPicPr>
              <a:picLocks noChangeAspect="0"/>
            </p:cNvPicPr>
            <p:nvPr/>
          </p:nvPicPr>
          <p:blipFill>
            <a:blip r:embed="rId279">
              <a:extLst/>
            </a:blip>
            <a:stretch>
              <a:fillRect/>
            </a:stretch>
          </p:blipFill>
          <p:spPr>
            <a:xfrm>
              <a:off x="-1426873" y="-439433"/>
              <a:ext cx="148963" cy="179511"/>
            </a:xfrm>
            <a:prstGeom prst="rect">
              <a:avLst/>
            </a:prstGeom>
            <a:effectLst/>
          </p:spPr>
        </p:pic>
        <p:pic>
          <p:nvPicPr>
            <p:cNvPr id="1899" name="Linea Forma" descr="Linea Forma"/>
            <p:cNvPicPr>
              <a:picLocks noChangeAspect="0"/>
            </p:cNvPicPr>
            <p:nvPr/>
          </p:nvPicPr>
          <p:blipFill>
            <a:blip r:embed="rId280">
              <a:extLst/>
            </a:blip>
            <a:stretch>
              <a:fillRect/>
            </a:stretch>
          </p:blipFill>
          <p:spPr>
            <a:xfrm>
              <a:off x="-1179571" y="-437889"/>
              <a:ext cx="249171" cy="158961"/>
            </a:xfrm>
            <a:prstGeom prst="rect">
              <a:avLst/>
            </a:prstGeom>
            <a:effectLst/>
          </p:spPr>
        </p:pic>
        <p:pic>
          <p:nvPicPr>
            <p:cNvPr id="1901" name="Linea Forma" descr="Linea Forma"/>
            <p:cNvPicPr>
              <a:picLocks noChangeAspect="0"/>
            </p:cNvPicPr>
            <p:nvPr/>
          </p:nvPicPr>
          <p:blipFill>
            <a:blip r:embed="rId281">
              <a:extLst/>
            </a:blip>
            <a:stretch>
              <a:fillRect/>
            </a:stretch>
          </p:blipFill>
          <p:spPr>
            <a:xfrm>
              <a:off x="-943799" y="-440632"/>
              <a:ext cx="140267" cy="150082"/>
            </a:xfrm>
            <a:prstGeom prst="rect">
              <a:avLst/>
            </a:prstGeom>
            <a:effectLst/>
          </p:spPr>
        </p:pic>
        <p:pic>
          <p:nvPicPr>
            <p:cNvPr id="1903" name="Linea Forma" descr="Linea Forma"/>
            <p:cNvPicPr>
              <a:picLocks noChangeAspect="0"/>
            </p:cNvPicPr>
            <p:nvPr/>
          </p:nvPicPr>
          <p:blipFill>
            <a:blip r:embed="rId282">
              <a:extLst/>
            </a:blip>
            <a:stretch>
              <a:fillRect/>
            </a:stretch>
          </p:blipFill>
          <p:spPr>
            <a:xfrm>
              <a:off x="-809997" y="-533314"/>
              <a:ext cx="58867" cy="252045"/>
            </a:xfrm>
            <a:prstGeom prst="rect">
              <a:avLst/>
            </a:prstGeom>
            <a:effectLst/>
          </p:spPr>
        </p:pic>
        <p:pic>
          <p:nvPicPr>
            <p:cNvPr id="1905" name="Linea Forma" descr="Linea Forma"/>
            <p:cNvPicPr>
              <a:picLocks noChangeAspect="0"/>
            </p:cNvPicPr>
            <p:nvPr/>
          </p:nvPicPr>
          <p:blipFill>
            <a:blip r:embed="rId283">
              <a:extLst/>
            </a:blip>
            <a:stretch>
              <a:fillRect/>
            </a:stretch>
          </p:blipFill>
          <p:spPr>
            <a:xfrm>
              <a:off x="-854126" y="-481340"/>
              <a:ext cx="188494" cy="62711"/>
            </a:xfrm>
            <a:prstGeom prst="rect">
              <a:avLst/>
            </a:prstGeom>
            <a:effectLst/>
          </p:spPr>
        </p:pic>
        <p:pic>
          <p:nvPicPr>
            <p:cNvPr id="1907" name="Linea Forma" descr="Linea Forma"/>
            <p:cNvPicPr>
              <a:picLocks noChangeAspect="0"/>
            </p:cNvPicPr>
            <p:nvPr/>
          </p:nvPicPr>
          <p:blipFill>
            <a:blip r:embed="rId284">
              <a:extLst/>
            </a:blip>
            <a:stretch>
              <a:fillRect/>
            </a:stretch>
          </p:blipFill>
          <p:spPr>
            <a:xfrm>
              <a:off x="-742410" y="-464455"/>
              <a:ext cx="137455" cy="169879"/>
            </a:xfrm>
            <a:prstGeom prst="rect">
              <a:avLst/>
            </a:prstGeom>
            <a:effectLst/>
          </p:spPr>
        </p:pic>
        <p:pic>
          <p:nvPicPr>
            <p:cNvPr id="1909" name="Linea Forma" descr="Linea Forma"/>
            <p:cNvPicPr>
              <a:picLocks noChangeAspect="0"/>
            </p:cNvPicPr>
            <p:nvPr/>
          </p:nvPicPr>
          <p:blipFill>
            <a:blip r:embed="rId285">
              <a:extLst/>
            </a:blip>
            <a:stretch>
              <a:fillRect/>
            </a:stretch>
          </p:blipFill>
          <p:spPr>
            <a:xfrm>
              <a:off x="-627969" y="-463706"/>
              <a:ext cx="155398" cy="172327"/>
            </a:xfrm>
            <a:prstGeom prst="rect">
              <a:avLst/>
            </a:prstGeom>
            <a:effectLst/>
          </p:spPr>
        </p:pic>
        <p:pic>
          <p:nvPicPr>
            <p:cNvPr id="1911" name="Linea Linea" descr="Linea Linea"/>
            <p:cNvPicPr>
              <a:picLocks noChangeAspect="0"/>
            </p:cNvPicPr>
            <p:nvPr/>
          </p:nvPicPr>
          <p:blipFill>
            <a:blip r:embed="rId226">
              <a:extLst/>
            </a:blip>
            <a:stretch>
              <a:fillRect/>
            </a:stretch>
          </p:blipFill>
          <p:spPr>
            <a:xfrm>
              <a:off x="-535618" y="-522177"/>
              <a:ext cx="81017" cy="45077"/>
            </a:xfrm>
            <a:prstGeom prst="rect">
              <a:avLst/>
            </a:prstGeom>
            <a:effectLst/>
          </p:spPr>
        </p:pic>
        <p:pic>
          <p:nvPicPr>
            <p:cNvPr id="1913" name="Linea Forma" descr="Linea Forma"/>
            <p:cNvPicPr>
              <a:picLocks noChangeAspect="0"/>
            </p:cNvPicPr>
            <p:nvPr/>
          </p:nvPicPr>
          <p:blipFill>
            <a:blip r:embed="rId286">
              <a:extLst/>
            </a:blip>
            <a:stretch>
              <a:fillRect/>
            </a:stretch>
          </p:blipFill>
          <p:spPr>
            <a:xfrm>
              <a:off x="-482321" y="-459066"/>
              <a:ext cx="172473" cy="162948"/>
            </a:xfrm>
            <a:prstGeom prst="rect">
              <a:avLst/>
            </a:prstGeom>
            <a:effectLst/>
          </p:spPr>
        </p:pic>
        <p:pic>
          <p:nvPicPr>
            <p:cNvPr id="1915" name="Linea Forma" descr="Linea Forma"/>
            <p:cNvPicPr>
              <a:picLocks noChangeAspect="0"/>
            </p:cNvPicPr>
            <p:nvPr/>
          </p:nvPicPr>
          <p:blipFill>
            <a:blip r:embed="rId287">
              <a:extLst/>
            </a:blip>
            <a:stretch>
              <a:fillRect/>
            </a:stretch>
          </p:blipFill>
          <p:spPr>
            <a:xfrm>
              <a:off x="-357631" y="-600769"/>
              <a:ext cx="142397" cy="440661"/>
            </a:xfrm>
            <a:prstGeom prst="rect">
              <a:avLst/>
            </a:prstGeom>
            <a:effectLst/>
          </p:spPr>
        </p:pic>
        <p:pic>
          <p:nvPicPr>
            <p:cNvPr id="1917" name="Linea Forma" descr="Linea Forma"/>
            <p:cNvPicPr>
              <a:picLocks noChangeAspect="0"/>
            </p:cNvPicPr>
            <p:nvPr/>
          </p:nvPicPr>
          <p:blipFill>
            <a:blip r:embed="rId288">
              <a:extLst/>
            </a:blip>
            <a:stretch>
              <a:fillRect/>
            </a:stretch>
          </p:blipFill>
          <p:spPr>
            <a:xfrm>
              <a:off x="-5028848" y="-1137289"/>
              <a:ext cx="169482" cy="36368"/>
            </a:xfrm>
            <a:prstGeom prst="rect">
              <a:avLst/>
            </a:prstGeom>
            <a:effectLst/>
          </p:spPr>
        </p:pic>
        <p:pic>
          <p:nvPicPr>
            <p:cNvPr id="1919" name="Linea Forma" descr="Linea Forma"/>
            <p:cNvPicPr>
              <a:picLocks noChangeAspect="0"/>
            </p:cNvPicPr>
            <p:nvPr/>
          </p:nvPicPr>
          <p:blipFill>
            <a:blip r:embed="rId289">
              <a:extLst/>
            </a:blip>
            <a:stretch>
              <a:fillRect/>
            </a:stretch>
          </p:blipFill>
          <p:spPr>
            <a:xfrm>
              <a:off x="-5019865" y="-941087"/>
              <a:ext cx="152166" cy="58736"/>
            </a:xfrm>
            <a:prstGeom prst="rect">
              <a:avLst/>
            </a:prstGeom>
            <a:effectLst/>
          </p:spPr>
        </p:pic>
        <p:pic>
          <p:nvPicPr>
            <p:cNvPr id="1921" name="Linea Forma" descr="Linea Forma"/>
            <p:cNvPicPr>
              <a:picLocks noChangeAspect="0"/>
            </p:cNvPicPr>
            <p:nvPr/>
          </p:nvPicPr>
          <p:blipFill>
            <a:blip r:embed="rId290">
              <a:extLst/>
            </a:blip>
            <a:stretch>
              <a:fillRect/>
            </a:stretch>
          </p:blipFill>
          <p:spPr>
            <a:xfrm>
              <a:off x="-1458309" y="-2146987"/>
              <a:ext cx="695319" cy="812974"/>
            </a:xfrm>
            <a:prstGeom prst="rect">
              <a:avLst/>
            </a:prstGeom>
            <a:effectLst/>
          </p:spPr>
        </p:pic>
        <p:pic>
          <p:nvPicPr>
            <p:cNvPr id="1923" name="Linea Forma" descr="Linea Forma"/>
            <p:cNvPicPr>
              <a:picLocks noChangeAspect="0"/>
            </p:cNvPicPr>
            <p:nvPr/>
          </p:nvPicPr>
          <p:blipFill>
            <a:blip r:embed="rId291">
              <a:extLst/>
            </a:blip>
            <a:stretch>
              <a:fillRect/>
            </a:stretch>
          </p:blipFill>
          <p:spPr>
            <a:xfrm>
              <a:off x="-434363" y="-3129372"/>
              <a:ext cx="6039485" cy="1866061"/>
            </a:xfrm>
            <a:prstGeom prst="rect">
              <a:avLst/>
            </a:prstGeom>
            <a:effectLst/>
          </p:spPr>
        </p:pic>
      </p:grpSp>
      <p:grpSp>
        <p:nvGrpSpPr>
          <p:cNvPr id="2064" name="Disegno"/>
          <p:cNvGrpSpPr/>
          <p:nvPr/>
        </p:nvGrpSpPr>
        <p:grpSpPr>
          <a:xfrm>
            <a:off x="7579146" y="5458792"/>
            <a:ext cx="4292270" cy="1481278"/>
            <a:chOff x="6617759" y="-791225"/>
            <a:chExt cx="4292269" cy="1481276"/>
          </a:xfrm>
        </p:grpSpPr>
        <p:pic>
          <p:nvPicPr>
            <p:cNvPr id="1926" name="Linea Forma" descr="Linea Forma"/>
            <p:cNvPicPr>
              <a:picLocks noChangeAspect="0"/>
            </p:cNvPicPr>
            <p:nvPr/>
          </p:nvPicPr>
          <p:blipFill>
            <a:blip r:embed="rId292">
              <a:extLst/>
            </a:blip>
            <a:stretch>
              <a:fillRect/>
            </a:stretch>
          </p:blipFill>
          <p:spPr>
            <a:xfrm>
              <a:off x="6824803" y="-543195"/>
              <a:ext cx="157504" cy="195823"/>
            </a:xfrm>
            <a:prstGeom prst="rect">
              <a:avLst/>
            </a:prstGeom>
            <a:effectLst/>
          </p:spPr>
        </p:pic>
        <p:pic>
          <p:nvPicPr>
            <p:cNvPr id="1928" name="Linea Forma" descr="Linea Forma"/>
            <p:cNvPicPr>
              <a:picLocks noChangeAspect="0"/>
            </p:cNvPicPr>
            <p:nvPr/>
          </p:nvPicPr>
          <p:blipFill>
            <a:blip r:embed="rId293">
              <a:extLst/>
            </a:blip>
            <a:stretch>
              <a:fillRect/>
            </a:stretch>
          </p:blipFill>
          <p:spPr>
            <a:xfrm>
              <a:off x="6774528" y="-646041"/>
              <a:ext cx="235335" cy="72937"/>
            </a:xfrm>
            <a:prstGeom prst="rect">
              <a:avLst/>
            </a:prstGeom>
            <a:effectLst/>
          </p:spPr>
        </p:pic>
        <p:pic>
          <p:nvPicPr>
            <p:cNvPr id="1930" name="Linea Forma" descr="Linea Forma"/>
            <p:cNvPicPr>
              <a:picLocks noChangeAspect="0"/>
            </p:cNvPicPr>
            <p:nvPr/>
          </p:nvPicPr>
          <p:blipFill>
            <a:blip r:embed="rId294">
              <a:extLst/>
            </a:blip>
            <a:stretch>
              <a:fillRect/>
            </a:stretch>
          </p:blipFill>
          <p:spPr>
            <a:xfrm>
              <a:off x="6868793" y="-323336"/>
              <a:ext cx="216482" cy="83303"/>
            </a:xfrm>
            <a:prstGeom prst="rect">
              <a:avLst/>
            </a:prstGeom>
            <a:effectLst/>
          </p:spPr>
        </p:pic>
        <p:pic>
          <p:nvPicPr>
            <p:cNvPr id="1932" name="Linea Forma" descr="Linea Forma"/>
            <p:cNvPicPr>
              <a:picLocks noChangeAspect="0"/>
            </p:cNvPicPr>
            <p:nvPr/>
          </p:nvPicPr>
          <p:blipFill>
            <a:blip r:embed="rId295">
              <a:extLst/>
            </a:blip>
            <a:stretch>
              <a:fillRect/>
            </a:stretch>
          </p:blipFill>
          <p:spPr>
            <a:xfrm>
              <a:off x="7377826" y="-604921"/>
              <a:ext cx="69523" cy="289476"/>
            </a:xfrm>
            <a:prstGeom prst="rect">
              <a:avLst/>
            </a:prstGeom>
            <a:effectLst/>
          </p:spPr>
        </p:pic>
        <p:pic>
          <p:nvPicPr>
            <p:cNvPr id="1934" name="Linea Forma" descr="Linea Forma"/>
            <p:cNvPicPr>
              <a:picLocks noChangeAspect="0"/>
            </p:cNvPicPr>
            <p:nvPr/>
          </p:nvPicPr>
          <p:blipFill>
            <a:blip r:embed="rId296">
              <a:extLst/>
            </a:blip>
            <a:stretch>
              <a:fillRect/>
            </a:stretch>
          </p:blipFill>
          <p:spPr>
            <a:xfrm>
              <a:off x="7415532" y="-630058"/>
              <a:ext cx="144935" cy="75808"/>
            </a:xfrm>
            <a:prstGeom prst="rect">
              <a:avLst/>
            </a:prstGeom>
            <a:effectLst/>
          </p:spPr>
        </p:pic>
        <p:pic>
          <p:nvPicPr>
            <p:cNvPr id="1936" name="Linea Forma" descr="Linea Forma"/>
            <p:cNvPicPr>
              <a:picLocks noChangeAspect="0"/>
            </p:cNvPicPr>
            <p:nvPr/>
          </p:nvPicPr>
          <p:blipFill>
            <a:blip r:embed="rId297">
              <a:extLst/>
            </a:blip>
            <a:stretch>
              <a:fillRect/>
            </a:stretch>
          </p:blipFill>
          <p:spPr>
            <a:xfrm>
              <a:off x="7396679" y="-512894"/>
              <a:ext cx="150288" cy="197449"/>
            </a:xfrm>
            <a:prstGeom prst="rect">
              <a:avLst/>
            </a:prstGeom>
            <a:effectLst/>
          </p:spPr>
        </p:pic>
        <p:pic>
          <p:nvPicPr>
            <p:cNvPr id="1938" name="Linea Forma" descr="Linea Forma"/>
            <p:cNvPicPr>
              <a:picLocks noChangeAspect="0"/>
            </p:cNvPicPr>
            <p:nvPr/>
          </p:nvPicPr>
          <p:blipFill>
            <a:blip r:embed="rId298">
              <a:extLst/>
            </a:blip>
            <a:stretch>
              <a:fillRect/>
            </a:stretch>
          </p:blipFill>
          <p:spPr>
            <a:xfrm>
              <a:off x="7566357" y="-564125"/>
              <a:ext cx="44385" cy="72718"/>
            </a:xfrm>
            <a:prstGeom prst="rect">
              <a:avLst/>
            </a:prstGeom>
            <a:effectLst/>
          </p:spPr>
        </p:pic>
        <p:pic>
          <p:nvPicPr>
            <p:cNvPr id="1940" name="Linea Forma" descr="Linea Forma"/>
            <p:cNvPicPr>
              <a:picLocks noChangeAspect="0"/>
            </p:cNvPicPr>
            <p:nvPr/>
          </p:nvPicPr>
          <p:blipFill>
            <a:blip r:embed="rId299">
              <a:extLst/>
            </a:blip>
            <a:stretch>
              <a:fillRect/>
            </a:stretch>
          </p:blipFill>
          <p:spPr>
            <a:xfrm>
              <a:off x="7610847" y="-519820"/>
              <a:ext cx="101782" cy="204375"/>
            </a:xfrm>
            <a:prstGeom prst="rect">
              <a:avLst/>
            </a:prstGeom>
            <a:effectLst/>
          </p:spPr>
        </p:pic>
        <p:pic>
          <p:nvPicPr>
            <p:cNvPr id="1942" name="Linea Forma" descr="Linea Forma"/>
            <p:cNvPicPr>
              <a:picLocks noChangeAspect="0"/>
            </p:cNvPicPr>
            <p:nvPr/>
          </p:nvPicPr>
          <p:blipFill>
            <a:blip r:embed="rId300">
              <a:extLst/>
            </a:blip>
            <a:stretch>
              <a:fillRect/>
            </a:stretch>
          </p:blipFill>
          <p:spPr>
            <a:xfrm>
              <a:off x="7729750" y="-504370"/>
              <a:ext cx="38101" cy="182641"/>
            </a:xfrm>
            <a:prstGeom prst="rect">
              <a:avLst/>
            </a:prstGeom>
            <a:effectLst/>
          </p:spPr>
        </p:pic>
        <p:pic>
          <p:nvPicPr>
            <p:cNvPr id="1944" name="Linea Linea" descr="Linea Linea"/>
            <p:cNvPicPr>
              <a:picLocks noChangeAspect="0"/>
            </p:cNvPicPr>
            <p:nvPr/>
          </p:nvPicPr>
          <p:blipFill>
            <a:blip r:embed="rId301">
              <a:extLst/>
            </a:blip>
            <a:stretch>
              <a:fillRect/>
            </a:stretch>
          </p:blipFill>
          <p:spPr>
            <a:xfrm>
              <a:off x="7762395" y="-548361"/>
              <a:ext cx="73361" cy="38101"/>
            </a:xfrm>
            <a:prstGeom prst="rect">
              <a:avLst/>
            </a:prstGeom>
            <a:effectLst/>
          </p:spPr>
        </p:pic>
        <p:pic>
          <p:nvPicPr>
            <p:cNvPr id="1946" name="Linea Forma" descr="Linea Forma"/>
            <p:cNvPicPr>
              <a:picLocks noChangeAspect="0"/>
            </p:cNvPicPr>
            <p:nvPr/>
          </p:nvPicPr>
          <p:blipFill>
            <a:blip r:embed="rId302">
              <a:extLst/>
            </a:blip>
            <a:stretch>
              <a:fillRect/>
            </a:stretch>
          </p:blipFill>
          <p:spPr>
            <a:xfrm>
              <a:off x="7808941" y="-481208"/>
              <a:ext cx="147441" cy="145372"/>
            </a:xfrm>
            <a:prstGeom prst="rect">
              <a:avLst/>
            </a:prstGeom>
            <a:effectLst/>
          </p:spPr>
        </p:pic>
        <p:pic>
          <p:nvPicPr>
            <p:cNvPr id="1948" name="Linea Forma" descr="Linea Forma"/>
            <p:cNvPicPr>
              <a:picLocks noChangeAspect="0"/>
            </p:cNvPicPr>
            <p:nvPr/>
          </p:nvPicPr>
          <p:blipFill>
            <a:blip r:embed="rId303">
              <a:extLst/>
            </a:blip>
            <a:stretch>
              <a:fillRect/>
            </a:stretch>
          </p:blipFill>
          <p:spPr>
            <a:xfrm>
              <a:off x="7932159" y="-510655"/>
              <a:ext cx="143625" cy="207778"/>
            </a:xfrm>
            <a:prstGeom prst="rect">
              <a:avLst/>
            </a:prstGeom>
            <a:effectLst/>
          </p:spPr>
        </p:pic>
        <p:pic>
          <p:nvPicPr>
            <p:cNvPr id="1950" name="Linea Forma" descr="Linea Forma"/>
            <p:cNvPicPr>
              <a:picLocks noChangeAspect="0"/>
            </p:cNvPicPr>
            <p:nvPr/>
          </p:nvPicPr>
          <p:blipFill>
            <a:blip r:embed="rId304">
              <a:extLst/>
            </a:blip>
            <a:stretch>
              <a:fillRect/>
            </a:stretch>
          </p:blipFill>
          <p:spPr>
            <a:xfrm>
              <a:off x="8314195" y="-510148"/>
              <a:ext cx="138651" cy="168723"/>
            </a:xfrm>
            <a:prstGeom prst="rect">
              <a:avLst/>
            </a:prstGeom>
            <a:effectLst/>
          </p:spPr>
        </p:pic>
        <p:pic>
          <p:nvPicPr>
            <p:cNvPr id="1952" name="Linea Forma" descr="Linea Forma"/>
            <p:cNvPicPr>
              <a:picLocks noChangeAspect="0"/>
            </p:cNvPicPr>
            <p:nvPr/>
          </p:nvPicPr>
          <p:blipFill>
            <a:blip r:embed="rId305">
              <a:extLst/>
            </a:blip>
            <a:stretch>
              <a:fillRect/>
            </a:stretch>
          </p:blipFill>
          <p:spPr>
            <a:xfrm>
              <a:off x="8611654" y="-493982"/>
              <a:ext cx="174263" cy="132827"/>
            </a:xfrm>
            <a:prstGeom prst="rect">
              <a:avLst/>
            </a:prstGeom>
            <a:effectLst/>
          </p:spPr>
        </p:pic>
        <p:pic>
          <p:nvPicPr>
            <p:cNvPr id="1954" name="Linea Forma" descr="Linea Forma"/>
            <p:cNvPicPr>
              <a:picLocks noChangeAspect="0"/>
            </p:cNvPicPr>
            <p:nvPr/>
          </p:nvPicPr>
          <p:blipFill>
            <a:blip r:embed="rId306">
              <a:extLst/>
            </a:blip>
            <a:stretch>
              <a:fillRect/>
            </a:stretch>
          </p:blipFill>
          <p:spPr>
            <a:xfrm>
              <a:off x="8766669" y="-642627"/>
              <a:ext cx="201494" cy="275207"/>
            </a:xfrm>
            <a:prstGeom prst="rect">
              <a:avLst/>
            </a:prstGeom>
            <a:effectLst/>
          </p:spPr>
        </p:pic>
        <p:pic>
          <p:nvPicPr>
            <p:cNvPr id="1956" name="Linea Linea" descr="Linea Linea"/>
            <p:cNvPicPr>
              <a:picLocks noChangeAspect="0"/>
            </p:cNvPicPr>
            <p:nvPr/>
          </p:nvPicPr>
          <p:blipFill>
            <a:blip r:embed="rId301">
              <a:extLst/>
            </a:blip>
            <a:stretch>
              <a:fillRect/>
            </a:stretch>
          </p:blipFill>
          <p:spPr>
            <a:xfrm>
              <a:off x="8950138" y="-611205"/>
              <a:ext cx="73361" cy="38101"/>
            </a:xfrm>
            <a:prstGeom prst="rect">
              <a:avLst/>
            </a:prstGeom>
            <a:effectLst/>
          </p:spPr>
        </p:pic>
        <p:pic>
          <p:nvPicPr>
            <p:cNvPr id="1958" name="Linea Forma" descr="Linea Forma"/>
            <p:cNvPicPr>
              <a:picLocks noChangeAspect="0"/>
            </p:cNvPicPr>
            <p:nvPr/>
          </p:nvPicPr>
          <p:blipFill>
            <a:blip r:embed="rId307">
              <a:extLst/>
            </a:blip>
            <a:stretch>
              <a:fillRect/>
            </a:stretch>
          </p:blipFill>
          <p:spPr>
            <a:xfrm>
              <a:off x="8974687" y="-519034"/>
              <a:ext cx="307694" cy="155727"/>
            </a:xfrm>
            <a:prstGeom prst="rect">
              <a:avLst/>
            </a:prstGeom>
            <a:effectLst/>
          </p:spPr>
        </p:pic>
        <p:pic>
          <p:nvPicPr>
            <p:cNvPr id="1960" name="Linea Linea" descr="Linea Linea"/>
            <p:cNvPicPr>
              <a:picLocks noChangeAspect="0"/>
            </p:cNvPicPr>
            <p:nvPr/>
          </p:nvPicPr>
          <p:blipFill>
            <a:blip r:embed="rId301">
              <a:extLst/>
            </a:blip>
            <a:stretch>
              <a:fillRect/>
            </a:stretch>
          </p:blipFill>
          <p:spPr>
            <a:xfrm>
              <a:off x="9270641" y="-623773"/>
              <a:ext cx="73360" cy="38101"/>
            </a:xfrm>
            <a:prstGeom prst="rect">
              <a:avLst/>
            </a:prstGeom>
            <a:effectLst/>
          </p:spPr>
        </p:pic>
        <p:pic>
          <p:nvPicPr>
            <p:cNvPr id="1962" name="Linea Forma" descr="Linea Forma"/>
            <p:cNvPicPr>
              <a:picLocks noChangeAspect="0"/>
            </p:cNvPicPr>
            <p:nvPr/>
          </p:nvPicPr>
          <p:blipFill>
            <a:blip r:embed="rId308">
              <a:extLst/>
            </a:blip>
            <a:stretch>
              <a:fillRect/>
            </a:stretch>
          </p:blipFill>
          <p:spPr>
            <a:xfrm>
              <a:off x="9289904" y="-529408"/>
              <a:ext cx="237567" cy="213963"/>
            </a:xfrm>
            <a:prstGeom prst="rect">
              <a:avLst/>
            </a:prstGeom>
            <a:effectLst/>
          </p:spPr>
        </p:pic>
        <p:pic>
          <p:nvPicPr>
            <p:cNvPr id="1964" name="Linea Forma" descr="Linea Forma"/>
            <p:cNvPicPr>
              <a:picLocks noChangeAspect="0"/>
            </p:cNvPicPr>
            <p:nvPr/>
          </p:nvPicPr>
          <p:blipFill>
            <a:blip r:embed="rId309">
              <a:extLst/>
            </a:blip>
            <a:stretch>
              <a:fillRect/>
            </a:stretch>
          </p:blipFill>
          <p:spPr>
            <a:xfrm>
              <a:off x="9706936" y="-524917"/>
              <a:ext cx="216449" cy="183401"/>
            </a:xfrm>
            <a:prstGeom prst="rect">
              <a:avLst/>
            </a:prstGeom>
            <a:effectLst/>
          </p:spPr>
        </p:pic>
        <p:pic>
          <p:nvPicPr>
            <p:cNvPr id="1966" name="Linea Forma" descr="Linea Forma"/>
            <p:cNvPicPr>
              <a:picLocks noChangeAspect="0"/>
            </p:cNvPicPr>
            <p:nvPr/>
          </p:nvPicPr>
          <p:blipFill>
            <a:blip r:embed="rId310">
              <a:extLst/>
            </a:blip>
            <a:stretch>
              <a:fillRect/>
            </a:stretch>
          </p:blipFill>
          <p:spPr>
            <a:xfrm>
              <a:off x="9948128" y="-680333"/>
              <a:ext cx="154099" cy="308413"/>
            </a:xfrm>
            <a:prstGeom prst="rect">
              <a:avLst/>
            </a:prstGeom>
            <a:effectLst/>
          </p:spPr>
        </p:pic>
        <p:pic>
          <p:nvPicPr>
            <p:cNvPr id="1968" name="Linea Forma" descr="Linea Forma"/>
            <p:cNvPicPr>
              <a:picLocks noChangeAspect="0"/>
            </p:cNvPicPr>
            <p:nvPr/>
          </p:nvPicPr>
          <p:blipFill>
            <a:blip r:embed="rId311">
              <a:extLst/>
            </a:blip>
            <a:stretch>
              <a:fillRect/>
            </a:stretch>
          </p:blipFill>
          <p:spPr>
            <a:xfrm>
              <a:off x="10124449" y="-573499"/>
              <a:ext cx="150860" cy="208897"/>
            </a:xfrm>
            <a:prstGeom prst="rect">
              <a:avLst/>
            </a:prstGeom>
            <a:effectLst/>
          </p:spPr>
        </p:pic>
        <p:pic>
          <p:nvPicPr>
            <p:cNvPr id="1970" name="Linea Forma" descr="Linea Forma"/>
            <p:cNvPicPr>
              <a:picLocks noChangeAspect="0"/>
            </p:cNvPicPr>
            <p:nvPr/>
          </p:nvPicPr>
          <p:blipFill>
            <a:blip r:embed="rId312">
              <a:extLst/>
            </a:blip>
            <a:stretch>
              <a:fillRect/>
            </a:stretch>
          </p:blipFill>
          <p:spPr>
            <a:xfrm>
              <a:off x="10209891" y="-542077"/>
              <a:ext cx="178537" cy="159995"/>
            </a:xfrm>
            <a:prstGeom prst="rect">
              <a:avLst/>
            </a:prstGeom>
            <a:effectLst/>
          </p:spPr>
        </p:pic>
        <p:pic>
          <p:nvPicPr>
            <p:cNvPr id="1972" name="Linea Forma" descr="Linea Forma"/>
            <p:cNvPicPr>
              <a:picLocks noChangeAspect="0"/>
            </p:cNvPicPr>
            <p:nvPr/>
          </p:nvPicPr>
          <p:blipFill>
            <a:blip r:embed="rId313">
              <a:extLst/>
            </a:blip>
            <a:stretch>
              <a:fillRect/>
            </a:stretch>
          </p:blipFill>
          <p:spPr>
            <a:xfrm>
              <a:off x="10334389" y="-555151"/>
              <a:ext cx="142019" cy="173809"/>
            </a:xfrm>
            <a:prstGeom prst="rect">
              <a:avLst/>
            </a:prstGeom>
            <a:effectLst/>
          </p:spPr>
        </p:pic>
        <p:pic>
          <p:nvPicPr>
            <p:cNvPr id="1974" name="Linea Forma" descr="Linea Forma"/>
            <p:cNvPicPr>
              <a:picLocks noChangeAspect="0"/>
            </p:cNvPicPr>
            <p:nvPr/>
          </p:nvPicPr>
          <p:blipFill>
            <a:blip r:embed="rId314">
              <a:extLst/>
            </a:blip>
            <a:stretch>
              <a:fillRect/>
            </a:stretch>
          </p:blipFill>
          <p:spPr>
            <a:xfrm>
              <a:off x="10414803" y="-529508"/>
              <a:ext cx="111880" cy="153629"/>
            </a:xfrm>
            <a:prstGeom prst="rect">
              <a:avLst/>
            </a:prstGeom>
            <a:effectLst/>
          </p:spPr>
        </p:pic>
        <p:pic>
          <p:nvPicPr>
            <p:cNvPr id="1976" name="Linea Forma" descr="Linea Forma"/>
            <p:cNvPicPr>
              <a:picLocks noChangeAspect="0"/>
            </p:cNvPicPr>
            <p:nvPr/>
          </p:nvPicPr>
          <p:blipFill>
            <a:blip r:embed="rId315">
              <a:extLst/>
            </a:blip>
            <a:stretch>
              <a:fillRect/>
            </a:stretch>
          </p:blipFill>
          <p:spPr>
            <a:xfrm>
              <a:off x="10489369" y="-559492"/>
              <a:ext cx="131580" cy="185855"/>
            </a:xfrm>
            <a:prstGeom prst="rect">
              <a:avLst/>
            </a:prstGeom>
            <a:effectLst/>
          </p:spPr>
        </p:pic>
        <p:pic>
          <p:nvPicPr>
            <p:cNvPr id="1978" name="Linea Forma" descr="Linea Forma"/>
            <p:cNvPicPr>
              <a:picLocks noChangeAspect="0"/>
            </p:cNvPicPr>
            <p:nvPr/>
          </p:nvPicPr>
          <p:blipFill>
            <a:blip r:embed="rId316">
              <a:extLst/>
            </a:blip>
            <a:stretch>
              <a:fillRect/>
            </a:stretch>
          </p:blipFill>
          <p:spPr>
            <a:xfrm>
              <a:off x="10626838" y="-661479"/>
              <a:ext cx="272906" cy="281502"/>
            </a:xfrm>
            <a:prstGeom prst="rect">
              <a:avLst/>
            </a:prstGeom>
            <a:effectLst/>
          </p:spPr>
        </p:pic>
        <p:pic>
          <p:nvPicPr>
            <p:cNvPr id="1980" name="Linea Forma" descr="Linea Forma"/>
            <p:cNvPicPr>
              <a:picLocks noChangeAspect="0"/>
            </p:cNvPicPr>
            <p:nvPr/>
          </p:nvPicPr>
          <p:blipFill>
            <a:blip r:embed="rId317">
              <a:extLst/>
            </a:blip>
            <a:stretch>
              <a:fillRect/>
            </a:stretch>
          </p:blipFill>
          <p:spPr>
            <a:xfrm>
              <a:off x="10595416" y="-573499"/>
              <a:ext cx="239201" cy="63239"/>
            </a:xfrm>
            <a:prstGeom prst="rect">
              <a:avLst/>
            </a:prstGeom>
            <a:effectLst/>
          </p:spPr>
        </p:pic>
        <p:pic>
          <p:nvPicPr>
            <p:cNvPr id="1982" name="Linea Forma" descr="Linea Forma"/>
            <p:cNvPicPr>
              <a:picLocks noChangeAspect="0"/>
            </p:cNvPicPr>
            <p:nvPr/>
          </p:nvPicPr>
          <p:blipFill>
            <a:blip r:embed="rId318">
              <a:extLst/>
            </a:blip>
            <a:stretch>
              <a:fillRect/>
            </a:stretch>
          </p:blipFill>
          <p:spPr>
            <a:xfrm>
              <a:off x="7246378" y="-89603"/>
              <a:ext cx="182118" cy="357568"/>
            </a:xfrm>
            <a:prstGeom prst="rect">
              <a:avLst/>
            </a:prstGeom>
            <a:effectLst/>
          </p:spPr>
        </p:pic>
        <p:pic>
          <p:nvPicPr>
            <p:cNvPr id="1984" name="Linea Forma" descr="Linea Forma"/>
            <p:cNvPicPr>
              <a:picLocks noChangeAspect="0"/>
            </p:cNvPicPr>
            <p:nvPr/>
          </p:nvPicPr>
          <p:blipFill>
            <a:blip r:embed="rId319">
              <a:extLst/>
            </a:blip>
            <a:stretch>
              <a:fillRect/>
            </a:stretch>
          </p:blipFill>
          <p:spPr>
            <a:xfrm>
              <a:off x="7435432" y="-95887"/>
              <a:ext cx="288428" cy="259019"/>
            </a:xfrm>
            <a:prstGeom prst="rect">
              <a:avLst/>
            </a:prstGeom>
            <a:effectLst/>
          </p:spPr>
        </p:pic>
        <p:pic>
          <p:nvPicPr>
            <p:cNvPr id="1986" name="Linea Forma" descr="Linea Forma"/>
            <p:cNvPicPr>
              <a:picLocks noChangeAspect="0"/>
            </p:cNvPicPr>
            <p:nvPr/>
          </p:nvPicPr>
          <p:blipFill>
            <a:blip r:embed="rId320">
              <a:extLst/>
            </a:blip>
            <a:stretch>
              <a:fillRect/>
            </a:stretch>
          </p:blipFill>
          <p:spPr>
            <a:xfrm>
              <a:off x="7790175" y="-123675"/>
              <a:ext cx="122217" cy="342400"/>
            </a:xfrm>
            <a:prstGeom prst="rect">
              <a:avLst/>
            </a:prstGeom>
            <a:effectLst/>
          </p:spPr>
        </p:pic>
        <p:pic>
          <p:nvPicPr>
            <p:cNvPr id="1988" name="Linea Forma" descr="Linea Forma"/>
            <p:cNvPicPr>
              <a:picLocks noChangeAspect="0"/>
            </p:cNvPicPr>
            <p:nvPr/>
          </p:nvPicPr>
          <p:blipFill>
            <a:blip r:embed="rId321">
              <a:extLst/>
            </a:blip>
            <a:stretch>
              <a:fillRect/>
            </a:stretch>
          </p:blipFill>
          <p:spPr>
            <a:xfrm>
              <a:off x="7754887" y="-9930"/>
              <a:ext cx="289476" cy="157214"/>
            </a:xfrm>
            <a:prstGeom prst="rect">
              <a:avLst/>
            </a:prstGeom>
            <a:effectLst/>
          </p:spPr>
        </p:pic>
        <p:pic>
          <p:nvPicPr>
            <p:cNvPr id="1990" name="Linea Forma" descr="Linea Forma"/>
            <p:cNvPicPr>
              <a:picLocks noChangeAspect="0"/>
            </p:cNvPicPr>
            <p:nvPr/>
          </p:nvPicPr>
          <p:blipFill>
            <a:blip r:embed="rId322">
              <a:extLst/>
            </a:blip>
            <a:stretch>
              <a:fillRect/>
            </a:stretch>
          </p:blipFill>
          <p:spPr>
            <a:xfrm>
              <a:off x="8018830" y="-121025"/>
              <a:ext cx="116115" cy="265678"/>
            </a:xfrm>
            <a:prstGeom prst="rect">
              <a:avLst/>
            </a:prstGeom>
            <a:effectLst/>
          </p:spPr>
        </p:pic>
        <p:pic>
          <p:nvPicPr>
            <p:cNvPr id="1992" name="Linea Forma" descr="Linea Forma"/>
            <p:cNvPicPr>
              <a:picLocks noChangeAspect="0"/>
            </p:cNvPicPr>
            <p:nvPr/>
          </p:nvPicPr>
          <p:blipFill>
            <a:blip r:embed="rId323">
              <a:extLst/>
            </a:blip>
            <a:stretch>
              <a:fillRect/>
            </a:stretch>
          </p:blipFill>
          <p:spPr>
            <a:xfrm>
              <a:off x="8128958" y="-146162"/>
              <a:ext cx="128170" cy="285577"/>
            </a:xfrm>
            <a:prstGeom prst="rect">
              <a:avLst/>
            </a:prstGeom>
            <a:effectLst/>
          </p:spPr>
        </p:pic>
        <p:pic>
          <p:nvPicPr>
            <p:cNvPr id="1994" name="Linea Forma" descr="Linea Forma"/>
            <p:cNvPicPr>
              <a:picLocks noChangeAspect="0"/>
            </p:cNvPicPr>
            <p:nvPr/>
          </p:nvPicPr>
          <p:blipFill>
            <a:blip r:embed="rId324">
              <a:extLst/>
            </a:blip>
            <a:stretch>
              <a:fillRect/>
            </a:stretch>
          </p:blipFill>
          <p:spPr>
            <a:xfrm>
              <a:off x="8257636" y="-44676"/>
              <a:ext cx="151219" cy="167452"/>
            </a:xfrm>
            <a:prstGeom prst="rect">
              <a:avLst/>
            </a:prstGeom>
            <a:effectLst/>
          </p:spPr>
        </p:pic>
        <p:pic>
          <p:nvPicPr>
            <p:cNvPr id="1996" name="Linea Linea" descr="Linea Linea"/>
            <p:cNvPicPr>
              <a:picLocks noChangeAspect="0"/>
            </p:cNvPicPr>
            <p:nvPr/>
          </p:nvPicPr>
          <p:blipFill>
            <a:blip r:embed="rId301">
              <a:extLst/>
            </a:blip>
            <a:stretch>
              <a:fillRect/>
            </a:stretch>
          </p:blipFill>
          <p:spPr>
            <a:xfrm>
              <a:off x="8371978" y="-95888"/>
              <a:ext cx="73360" cy="38101"/>
            </a:xfrm>
            <a:prstGeom prst="rect">
              <a:avLst/>
            </a:prstGeom>
            <a:effectLst/>
          </p:spPr>
        </p:pic>
        <p:pic>
          <p:nvPicPr>
            <p:cNvPr id="1998" name="Linea Forma" descr="Linea Forma"/>
            <p:cNvPicPr>
              <a:picLocks noChangeAspect="0"/>
            </p:cNvPicPr>
            <p:nvPr/>
          </p:nvPicPr>
          <p:blipFill>
            <a:blip r:embed="rId325">
              <a:extLst/>
            </a:blip>
            <a:stretch>
              <a:fillRect/>
            </a:stretch>
          </p:blipFill>
          <p:spPr>
            <a:xfrm>
              <a:off x="8422964" y="-44677"/>
              <a:ext cx="149285" cy="156568"/>
            </a:xfrm>
            <a:prstGeom prst="rect">
              <a:avLst/>
            </a:prstGeom>
            <a:effectLst/>
          </p:spPr>
        </p:pic>
        <p:pic>
          <p:nvPicPr>
            <p:cNvPr id="2000" name="Linea Forma" descr="Linea Forma"/>
            <p:cNvPicPr>
              <a:picLocks noChangeAspect="0"/>
            </p:cNvPicPr>
            <p:nvPr/>
          </p:nvPicPr>
          <p:blipFill>
            <a:blip r:embed="rId326">
              <a:extLst/>
            </a:blip>
            <a:stretch>
              <a:fillRect/>
            </a:stretch>
          </p:blipFill>
          <p:spPr>
            <a:xfrm>
              <a:off x="8531657" y="-25823"/>
              <a:ext cx="166279" cy="162852"/>
            </a:xfrm>
            <a:prstGeom prst="rect">
              <a:avLst/>
            </a:prstGeom>
            <a:effectLst/>
          </p:spPr>
        </p:pic>
        <p:pic>
          <p:nvPicPr>
            <p:cNvPr id="2002" name="Linea Forma" descr="Linea Forma"/>
            <p:cNvPicPr>
              <a:picLocks noChangeAspect="0"/>
            </p:cNvPicPr>
            <p:nvPr/>
          </p:nvPicPr>
          <p:blipFill>
            <a:blip r:embed="rId327">
              <a:extLst/>
            </a:blip>
            <a:stretch>
              <a:fillRect/>
            </a:stretch>
          </p:blipFill>
          <p:spPr>
            <a:xfrm>
              <a:off x="8842716" y="-177584"/>
              <a:ext cx="351683" cy="321819"/>
            </a:xfrm>
            <a:prstGeom prst="rect">
              <a:avLst/>
            </a:prstGeom>
            <a:effectLst/>
          </p:spPr>
        </p:pic>
        <p:pic>
          <p:nvPicPr>
            <p:cNvPr id="2004" name="Linea Forma" descr="Linea Forma"/>
            <p:cNvPicPr>
              <a:picLocks noChangeAspect="0"/>
            </p:cNvPicPr>
            <p:nvPr/>
          </p:nvPicPr>
          <p:blipFill>
            <a:blip r:embed="rId328">
              <a:extLst/>
            </a:blip>
            <a:stretch>
              <a:fillRect/>
            </a:stretch>
          </p:blipFill>
          <p:spPr>
            <a:xfrm>
              <a:off x="9183531" y="-171300"/>
              <a:ext cx="130272" cy="277875"/>
            </a:xfrm>
            <a:prstGeom prst="rect">
              <a:avLst/>
            </a:prstGeom>
            <a:effectLst/>
          </p:spPr>
        </p:pic>
        <p:pic>
          <p:nvPicPr>
            <p:cNvPr id="2006" name="Linea Forma" descr="Linea Forma"/>
            <p:cNvPicPr>
              <a:picLocks noChangeAspect="0"/>
            </p:cNvPicPr>
            <p:nvPr/>
          </p:nvPicPr>
          <p:blipFill>
            <a:blip r:embed="rId329">
              <a:extLst/>
            </a:blip>
            <a:stretch>
              <a:fillRect/>
            </a:stretch>
          </p:blipFill>
          <p:spPr>
            <a:xfrm>
              <a:off x="9251064" y="-171300"/>
              <a:ext cx="119298" cy="274550"/>
            </a:xfrm>
            <a:prstGeom prst="rect">
              <a:avLst/>
            </a:prstGeom>
            <a:effectLst/>
          </p:spPr>
        </p:pic>
        <p:pic>
          <p:nvPicPr>
            <p:cNvPr id="2008" name="Linea Forma" descr="Linea Forma"/>
            <p:cNvPicPr>
              <a:picLocks noChangeAspect="0"/>
            </p:cNvPicPr>
            <p:nvPr/>
          </p:nvPicPr>
          <p:blipFill>
            <a:blip r:embed="rId330">
              <a:extLst/>
            </a:blip>
            <a:stretch>
              <a:fillRect/>
            </a:stretch>
          </p:blipFill>
          <p:spPr>
            <a:xfrm>
              <a:off x="9308291" y="-58090"/>
              <a:ext cx="137483" cy="172161"/>
            </a:xfrm>
            <a:prstGeom prst="rect">
              <a:avLst/>
            </a:prstGeom>
            <a:effectLst/>
          </p:spPr>
        </p:pic>
        <p:pic>
          <p:nvPicPr>
            <p:cNvPr id="2010" name="Linea Forma" descr="Linea Forma"/>
            <p:cNvPicPr>
              <a:picLocks noChangeAspect="0"/>
            </p:cNvPicPr>
            <p:nvPr/>
          </p:nvPicPr>
          <p:blipFill>
            <a:blip r:embed="rId331">
              <a:extLst/>
            </a:blip>
            <a:stretch>
              <a:fillRect/>
            </a:stretch>
          </p:blipFill>
          <p:spPr>
            <a:xfrm>
              <a:off x="9550119" y="-79129"/>
              <a:ext cx="272717" cy="191020"/>
            </a:xfrm>
            <a:prstGeom prst="rect">
              <a:avLst/>
            </a:prstGeom>
            <a:effectLst/>
          </p:spPr>
        </p:pic>
        <p:pic>
          <p:nvPicPr>
            <p:cNvPr id="2012" name="Linea Forma" descr="Linea Forma"/>
            <p:cNvPicPr>
              <a:picLocks noChangeAspect="0"/>
            </p:cNvPicPr>
            <p:nvPr/>
          </p:nvPicPr>
          <p:blipFill>
            <a:blip r:embed="rId332">
              <a:extLst/>
            </a:blip>
            <a:stretch>
              <a:fillRect/>
            </a:stretch>
          </p:blipFill>
          <p:spPr>
            <a:xfrm>
              <a:off x="9788584" y="-89603"/>
              <a:ext cx="317047" cy="204980"/>
            </a:xfrm>
            <a:prstGeom prst="rect">
              <a:avLst/>
            </a:prstGeom>
            <a:effectLst/>
          </p:spPr>
        </p:pic>
        <p:pic>
          <p:nvPicPr>
            <p:cNvPr id="2014" name="Linea Forma" descr="Linea Forma"/>
            <p:cNvPicPr>
              <a:picLocks noChangeAspect="0"/>
            </p:cNvPicPr>
            <p:nvPr/>
          </p:nvPicPr>
          <p:blipFill>
            <a:blip r:embed="rId333">
              <a:extLst/>
            </a:blip>
            <a:stretch>
              <a:fillRect/>
            </a:stretch>
          </p:blipFill>
          <p:spPr>
            <a:xfrm>
              <a:off x="10029825" y="-85573"/>
              <a:ext cx="182641" cy="171394"/>
            </a:xfrm>
            <a:prstGeom prst="rect">
              <a:avLst/>
            </a:prstGeom>
            <a:effectLst/>
          </p:spPr>
        </p:pic>
        <p:pic>
          <p:nvPicPr>
            <p:cNvPr id="2016" name="Linea Linea" descr="Linea Linea"/>
            <p:cNvPicPr>
              <a:picLocks noChangeAspect="0"/>
            </p:cNvPicPr>
            <p:nvPr/>
          </p:nvPicPr>
          <p:blipFill>
            <a:blip r:embed="rId334">
              <a:extLst/>
            </a:blip>
            <a:stretch>
              <a:fillRect/>
            </a:stretch>
          </p:blipFill>
          <p:spPr>
            <a:xfrm>
              <a:off x="9891569" y="-26760"/>
              <a:ext cx="63238" cy="138651"/>
            </a:xfrm>
            <a:prstGeom prst="rect">
              <a:avLst/>
            </a:prstGeom>
            <a:effectLst/>
          </p:spPr>
        </p:pic>
        <p:pic>
          <p:nvPicPr>
            <p:cNvPr id="2018" name="Linea Forma" descr="Linea Forma"/>
            <p:cNvPicPr>
              <a:picLocks noChangeAspect="0"/>
            </p:cNvPicPr>
            <p:nvPr/>
          </p:nvPicPr>
          <p:blipFill>
            <a:blip r:embed="rId335">
              <a:extLst/>
            </a:blip>
            <a:stretch>
              <a:fillRect/>
            </a:stretch>
          </p:blipFill>
          <p:spPr>
            <a:xfrm>
              <a:off x="10142943" y="-84439"/>
              <a:ext cx="201494" cy="207965"/>
            </a:xfrm>
            <a:prstGeom prst="rect">
              <a:avLst/>
            </a:prstGeom>
            <a:effectLst/>
          </p:spPr>
        </p:pic>
        <p:pic>
          <p:nvPicPr>
            <p:cNvPr id="2020" name="Linea Forma" descr="Linea Forma"/>
            <p:cNvPicPr>
              <a:picLocks noChangeAspect="0"/>
            </p:cNvPicPr>
            <p:nvPr/>
          </p:nvPicPr>
          <p:blipFill>
            <a:blip r:embed="rId336">
              <a:extLst/>
            </a:blip>
            <a:stretch>
              <a:fillRect/>
            </a:stretch>
          </p:blipFill>
          <p:spPr>
            <a:xfrm>
              <a:off x="10315943" y="-140148"/>
              <a:ext cx="53632" cy="69793"/>
            </a:xfrm>
            <a:prstGeom prst="rect">
              <a:avLst/>
            </a:prstGeom>
            <a:effectLst/>
          </p:spPr>
        </p:pic>
        <p:pic>
          <p:nvPicPr>
            <p:cNvPr id="2022" name="Linea Forma" descr="Linea Forma"/>
            <p:cNvPicPr>
              <a:picLocks noChangeAspect="0"/>
            </p:cNvPicPr>
            <p:nvPr/>
          </p:nvPicPr>
          <p:blipFill>
            <a:blip r:embed="rId337">
              <a:extLst/>
            </a:blip>
            <a:stretch>
              <a:fillRect/>
            </a:stretch>
          </p:blipFill>
          <p:spPr>
            <a:xfrm>
              <a:off x="10312620" y="-100120"/>
              <a:ext cx="134786" cy="390283"/>
            </a:xfrm>
            <a:prstGeom prst="rect">
              <a:avLst/>
            </a:prstGeom>
            <a:effectLst/>
          </p:spPr>
        </p:pic>
        <p:pic>
          <p:nvPicPr>
            <p:cNvPr id="2024" name="Linea Forma" descr="Linea Forma"/>
            <p:cNvPicPr>
              <a:picLocks noChangeAspect="0"/>
            </p:cNvPicPr>
            <p:nvPr/>
          </p:nvPicPr>
          <p:blipFill>
            <a:blip r:embed="rId338">
              <a:extLst/>
            </a:blip>
            <a:stretch>
              <a:fillRect/>
            </a:stretch>
          </p:blipFill>
          <p:spPr>
            <a:xfrm>
              <a:off x="10460018" y="-177584"/>
              <a:ext cx="211206" cy="316792"/>
            </a:xfrm>
            <a:prstGeom prst="rect">
              <a:avLst/>
            </a:prstGeom>
            <a:effectLst/>
          </p:spPr>
        </p:pic>
        <p:pic>
          <p:nvPicPr>
            <p:cNvPr id="2026" name="Linea Forma" descr="Linea Forma"/>
            <p:cNvPicPr>
              <a:picLocks noChangeAspect="0"/>
            </p:cNvPicPr>
            <p:nvPr/>
          </p:nvPicPr>
          <p:blipFill>
            <a:blip r:embed="rId339">
              <a:extLst/>
            </a:blip>
            <a:stretch>
              <a:fillRect/>
            </a:stretch>
          </p:blipFill>
          <p:spPr>
            <a:xfrm>
              <a:off x="10595416" y="-145176"/>
              <a:ext cx="50670" cy="68536"/>
            </a:xfrm>
            <a:prstGeom prst="rect">
              <a:avLst/>
            </a:prstGeom>
            <a:effectLst/>
          </p:spPr>
        </p:pic>
        <p:pic>
          <p:nvPicPr>
            <p:cNvPr id="2028" name="Linea Forma" descr="Linea Forma"/>
            <p:cNvPicPr>
              <a:picLocks noChangeAspect="0"/>
            </p:cNvPicPr>
            <p:nvPr/>
          </p:nvPicPr>
          <p:blipFill>
            <a:blip r:embed="rId340">
              <a:extLst/>
            </a:blip>
            <a:stretch>
              <a:fillRect/>
            </a:stretch>
          </p:blipFill>
          <p:spPr>
            <a:xfrm>
              <a:off x="10626838" y="-56911"/>
              <a:ext cx="182642" cy="175086"/>
            </a:xfrm>
            <a:prstGeom prst="rect">
              <a:avLst/>
            </a:prstGeom>
            <a:effectLst/>
          </p:spPr>
        </p:pic>
        <p:pic>
          <p:nvPicPr>
            <p:cNvPr id="2030" name="Linea Forma" descr="Linea Forma"/>
            <p:cNvPicPr>
              <a:picLocks noChangeAspect="0"/>
            </p:cNvPicPr>
            <p:nvPr/>
          </p:nvPicPr>
          <p:blipFill>
            <a:blip r:embed="rId341">
              <a:extLst/>
            </a:blip>
            <a:stretch>
              <a:fillRect/>
            </a:stretch>
          </p:blipFill>
          <p:spPr>
            <a:xfrm>
              <a:off x="10727388" y="-151360"/>
              <a:ext cx="182641" cy="489488"/>
            </a:xfrm>
            <a:prstGeom prst="rect">
              <a:avLst/>
            </a:prstGeom>
            <a:effectLst/>
          </p:spPr>
        </p:pic>
        <p:pic>
          <p:nvPicPr>
            <p:cNvPr id="2032" name="Linea Forma" descr="Linea Forma"/>
            <p:cNvPicPr>
              <a:picLocks noChangeAspect="0"/>
            </p:cNvPicPr>
            <p:nvPr/>
          </p:nvPicPr>
          <p:blipFill>
            <a:blip r:embed="rId342">
              <a:extLst/>
            </a:blip>
            <a:stretch>
              <a:fillRect/>
            </a:stretch>
          </p:blipFill>
          <p:spPr>
            <a:xfrm>
              <a:off x="8696335" y="80074"/>
              <a:ext cx="192107" cy="270623"/>
            </a:xfrm>
            <a:prstGeom prst="rect">
              <a:avLst/>
            </a:prstGeom>
            <a:effectLst/>
          </p:spPr>
        </p:pic>
        <p:pic>
          <p:nvPicPr>
            <p:cNvPr id="2034" name="Linea Forma" descr="Linea Forma"/>
            <p:cNvPicPr>
              <a:picLocks noChangeAspect="0"/>
            </p:cNvPicPr>
            <p:nvPr/>
          </p:nvPicPr>
          <p:blipFill>
            <a:blip r:embed="rId343">
              <a:extLst/>
            </a:blip>
            <a:stretch>
              <a:fillRect/>
            </a:stretch>
          </p:blipFill>
          <p:spPr>
            <a:xfrm>
              <a:off x="8422107" y="402481"/>
              <a:ext cx="156426" cy="287571"/>
            </a:xfrm>
            <a:prstGeom prst="rect">
              <a:avLst/>
            </a:prstGeom>
            <a:effectLst/>
          </p:spPr>
        </p:pic>
        <p:pic>
          <p:nvPicPr>
            <p:cNvPr id="2036" name="Linea Forma" descr="Linea Forma"/>
            <p:cNvPicPr>
              <a:picLocks noChangeAspect="0"/>
            </p:cNvPicPr>
            <p:nvPr/>
          </p:nvPicPr>
          <p:blipFill>
            <a:blip r:embed="rId344">
              <a:extLst/>
            </a:blip>
            <a:stretch>
              <a:fillRect/>
            </a:stretch>
          </p:blipFill>
          <p:spPr>
            <a:xfrm>
              <a:off x="8566035" y="438283"/>
              <a:ext cx="188460" cy="164998"/>
            </a:xfrm>
            <a:prstGeom prst="rect">
              <a:avLst/>
            </a:prstGeom>
            <a:effectLst/>
          </p:spPr>
        </p:pic>
        <p:pic>
          <p:nvPicPr>
            <p:cNvPr id="2038" name="Linea Forma" descr="Linea Forma"/>
            <p:cNvPicPr>
              <a:picLocks noChangeAspect="0"/>
            </p:cNvPicPr>
            <p:nvPr/>
          </p:nvPicPr>
          <p:blipFill>
            <a:blip r:embed="rId345">
              <a:extLst/>
            </a:blip>
            <a:stretch>
              <a:fillRect/>
            </a:stretch>
          </p:blipFill>
          <p:spPr>
            <a:xfrm>
              <a:off x="8705257" y="434855"/>
              <a:ext cx="174925" cy="161470"/>
            </a:xfrm>
            <a:prstGeom prst="rect">
              <a:avLst/>
            </a:prstGeom>
            <a:effectLst/>
          </p:spPr>
        </p:pic>
        <p:pic>
          <p:nvPicPr>
            <p:cNvPr id="2040" name="Linea Forma" descr="Linea Forma"/>
            <p:cNvPicPr>
              <a:picLocks noChangeAspect="0"/>
            </p:cNvPicPr>
            <p:nvPr/>
          </p:nvPicPr>
          <p:blipFill>
            <a:blip r:embed="rId346">
              <a:extLst/>
            </a:blip>
            <a:stretch>
              <a:fillRect/>
            </a:stretch>
          </p:blipFill>
          <p:spPr>
            <a:xfrm>
              <a:off x="8647266" y="431999"/>
              <a:ext cx="38101" cy="182640"/>
            </a:xfrm>
            <a:prstGeom prst="rect">
              <a:avLst/>
            </a:prstGeom>
            <a:effectLst/>
          </p:spPr>
        </p:pic>
        <p:pic>
          <p:nvPicPr>
            <p:cNvPr id="2042" name="Linea Forma" descr="Linea Forma"/>
            <p:cNvPicPr>
              <a:picLocks noChangeAspect="0"/>
            </p:cNvPicPr>
            <p:nvPr/>
          </p:nvPicPr>
          <p:blipFill>
            <a:blip r:embed="rId347">
              <a:extLst/>
            </a:blip>
            <a:stretch>
              <a:fillRect/>
            </a:stretch>
          </p:blipFill>
          <p:spPr>
            <a:xfrm>
              <a:off x="8848366" y="450851"/>
              <a:ext cx="119797" cy="176358"/>
            </a:xfrm>
            <a:prstGeom prst="rect">
              <a:avLst/>
            </a:prstGeom>
            <a:effectLst/>
          </p:spPr>
        </p:pic>
        <p:pic>
          <p:nvPicPr>
            <p:cNvPr id="2044" name="Linea Forma" descr="Linea Forma"/>
            <p:cNvPicPr>
              <a:picLocks noChangeAspect="0"/>
            </p:cNvPicPr>
            <p:nvPr/>
          </p:nvPicPr>
          <p:blipFill>
            <a:blip r:embed="rId348">
              <a:extLst/>
            </a:blip>
            <a:stretch>
              <a:fillRect/>
            </a:stretch>
          </p:blipFill>
          <p:spPr>
            <a:xfrm>
              <a:off x="8961484" y="368896"/>
              <a:ext cx="75807" cy="245743"/>
            </a:xfrm>
            <a:prstGeom prst="rect">
              <a:avLst/>
            </a:prstGeom>
            <a:effectLst/>
          </p:spPr>
        </p:pic>
        <p:pic>
          <p:nvPicPr>
            <p:cNvPr id="2046" name="Linea Forma" descr="Linea Forma"/>
            <p:cNvPicPr>
              <a:picLocks noChangeAspect="0"/>
            </p:cNvPicPr>
            <p:nvPr/>
          </p:nvPicPr>
          <p:blipFill>
            <a:blip r:embed="rId349">
              <a:extLst/>
            </a:blip>
            <a:stretch>
              <a:fillRect/>
            </a:stretch>
          </p:blipFill>
          <p:spPr>
            <a:xfrm>
              <a:off x="8936346" y="467318"/>
              <a:ext cx="179320" cy="153606"/>
            </a:xfrm>
            <a:prstGeom prst="rect">
              <a:avLst/>
            </a:prstGeom>
            <a:effectLst/>
          </p:spPr>
        </p:pic>
        <p:pic>
          <p:nvPicPr>
            <p:cNvPr id="2048" name="Linea Linea" descr="Linea Linea"/>
            <p:cNvPicPr>
              <a:picLocks noChangeAspect="0"/>
            </p:cNvPicPr>
            <p:nvPr/>
          </p:nvPicPr>
          <p:blipFill>
            <a:blip r:embed="rId350">
              <a:extLst/>
            </a:blip>
            <a:stretch>
              <a:fillRect/>
            </a:stretch>
          </p:blipFill>
          <p:spPr>
            <a:xfrm>
              <a:off x="9063257" y="413145"/>
              <a:ext cx="73360" cy="38101"/>
            </a:xfrm>
            <a:prstGeom prst="rect">
              <a:avLst/>
            </a:prstGeom>
            <a:effectLst/>
          </p:spPr>
        </p:pic>
        <p:pic>
          <p:nvPicPr>
            <p:cNvPr id="2050" name="Linea Forma" descr="Linea Forma"/>
            <p:cNvPicPr>
              <a:picLocks noChangeAspect="0"/>
            </p:cNvPicPr>
            <p:nvPr/>
          </p:nvPicPr>
          <p:blipFill>
            <a:blip r:embed="rId351">
              <a:extLst/>
            </a:blip>
            <a:stretch>
              <a:fillRect/>
            </a:stretch>
          </p:blipFill>
          <p:spPr>
            <a:xfrm>
              <a:off x="9093455" y="445499"/>
              <a:ext cx="129313" cy="181710"/>
            </a:xfrm>
            <a:prstGeom prst="rect">
              <a:avLst/>
            </a:prstGeom>
            <a:effectLst/>
          </p:spPr>
        </p:pic>
        <p:pic>
          <p:nvPicPr>
            <p:cNvPr id="2052" name="Linea Forma" descr="Linea Forma"/>
            <p:cNvPicPr>
              <a:picLocks noChangeAspect="0"/>
            </p:cNvPicPr>
            <p:nvPr/>
          </p:nvPicPr>
          <p:blipFill>
            <a:blip r:embed="rId352">
              <a:extLst/>
            </a:blip>
            <a:stretch>
              <a:fillRect/>
            </a:stretch>
          </p:blipFill>
          <p:spPr>
            <a:xfrm>
              <a:off x="9242185" y="344017"/>
              <a:ext cx="46480" cy="220348"/>
            </a:xfrm>
            <a:prstGeom prst="rect">
              <a:avLst/>
            </a:prstGeom>
            <a:effectLst/>
          </p:spPr>
        </p:pic>
        <p:pic>
          <p:nvPicPr>
            <p:cNvPr id="2054" name="Linea Forma" descr="Linea Forma"/>
            <p:cNvPicPr>
              <a:picLocks noChangeAspect="0"/>
            </p:cNvPicPr>
            <p:nvPr/>
          </p:nvPicPr>
          <p:blipFill>
            <a:blip r:embed="rId353">
              <a:extLst/>
            </a:blip>
            <a:stretch>
              <a:fillRect/>
            </a:stretch>
          </p:blipFill>
          <p:spPr>
            <a:xfrm>
              <a:off x="9181437" y="413145"/>
              <a:ext cx="214063" cy="163788"/>
            </a:xfrm>
            <a:prstGeom prst="rect">
              <a:avLst/>
            </a:prstGeom>
            <a:effectLst/>
          </p:spPr>
        </p:pic>
        <p:pic>
          <p:nvPicPr>
            <p:cNvPr id="2056" name="Linea Linea" descr="Linea Linea"/>
            <p:cNvPicPr>
              <a:picLocks noChangeAspect="0"/>
            </p:cNvPicPr>
            <p:nvPr/>
          </p:nvPicPr>
          <p:blipFill>
            <a:blip r:embed="rId354">
              <a:extLst/>
            </a:blip>
            <a:stretch>
              <a:fillRect/>
            </a:stretch>
          </p:blipFill>
          <p:spPr>
            <a:xfrm>
              <a:off x="9338545" y="356586"/>
              <a:ext cx="69523" cy="56954"/>
            </a:xfrm>
            <a:prstGeom prst="rect">
              <a:avLst/>
            </a:prstGeom>
            <a:effectLst/>
          </p:spPr>
        </p:pic>
        <p:pic>
          <p:nvPicPr>
            <p:cNvPr id="2058" name="Linea Forma" descr="Linea Forma"/>
            <p:cNvPicPr>
              <a:picLocks noChangeAspect="0"/>
            </p:cNvPicPr>
            <p:nvPr/>
          </p:nvPicPr>
          <p:blipFill>
            <a:blip r:embed="rId355">
              <a:extLst/>
            </a:blip>
            <a:stretch>
              <a:fillRect/>
            </a:stretch>
          </p:blipFill>
          <p:spPr>
            <a:xfrm>
              <a:off x="9398158" y="410966"/>
              <a:ext cx="148166" cy="204782"/>
            </a:xfrm>
            <a:prstGeom prst="rect">
              <a:avLst/>
            </a:prstGeom>
            <a:effectLst/>
          </p:spPr>
        </p:pic>
        <p:pic>
          <p:nvPicPr>
            <p:cNvPr id="2060" name="Linea Forma" descr="Linea Forma"/>
            <p:cNvPicPr>
              <a:picLocks noChangeAspect="0"/>
            </p:cNvPicPr>
            <p:nvPr/>
          </p:nvPicPr>
          <p:blipFill>
            <a:blip r:embed="rId356">
              <a:extLst/>
            </a:blip>
            <a:stretch>
              <a:fillRect/>
            </a:stretch>
          </p:blipFill>
          <p:spPr>
            <a:xfrm>
              <a:off x="9481877" y="433308"/>
              <a:ext cx="171281" cy="231607"/>
            </a:xfrm>
            <a:prstGeom prst="rect">
              <a:avLst/>
            </a:prstGeom>
            <a:effectLst/>
          </p:spPr>
        </p:pic>
        <p:pic>
          <p:nvPicPr>
            <p:cNvPr id="2062" name="Linea Forma" descr="Linea Forma"/>
            <p:cNvPicPr>
              <a:picLocks noChangeAspect="0"/>
            </p:cNvPicPr>
            <p:nvPr/>
          </p:nvPicPr>
          <p:blipFill>
            <a:blip r:embed="rId357">
              <a:extLst/>
            </a:blip>
            <a:stretch>
              <a:fillRect/>
            </a:stretch>
          </p:blipFill>
          <p:spPr>
            <a:xfrm>
              <a:off x="6617759" y="-791226"/>
              <a:ext cx="627455" cy="678668"/>
            </a:xfrm>
            <a:prstGeom prst="rect">
              <a:avLst/>
            </a:prstGeom>
            <a:effectLst/>
          </p:spPr>
        </p:pic>
      </p:grpSp>
      <p:grpSp>
        <p:nvGrpSpPr>
          <p:cNvPr id="2381" name="Disegno"/>
          <p:cNvGrpSpPr/>
          <p:nvPr/>
        </p:nvGrpSpPr>
        <p:grpSpPr>
          <a:xfrm>
            <a:off x="421909" y="4260404"/>
            <a:ext cx="12496175" cy="5370674"/>
            <a:chOff x="-4823960" y="-2704031"/>
            <a:chExt cx="12496174" cy="5370672"/>
          </a:xfrm>
        </p:grpSpPr>
        <p:pic>
          <p:nvPicPr>
            <p:cNvPr id="2065" name="Linea Forma" descr="Linea Forma"/>
            <p:cNvPicPr>
              <a:picLocks noChangeAspect="0"/>
            </p:cNvPicPr>
            <p:nvPr/>
          </p:nvPicPr>
          <p:blipFill>
            <a:blip r:embed="rId358">
              <a:extLst/>
            </a:blip>
            <a:stretch>
              <a:fillRect/>
            </a:stretch>
          </p:blipFill>
          <p:spPr>
            <a:xfrm>
              <a:off x="-2377906" y="-74987"/>
              <a:ext cx="129195" cy="227654"/>
            </a:xfrm>
            <a:prstGeom prst="rect">
              <a:avLst/>
            </a:prstGeom>
            <a:effectLst/>
          </p:spPr>
        </p:pic>
        <p:pic>
          <p:nvPicPr>
            <p:cNvPr id="2067" name="Linea Forma" descr="Linea Forma"/>
            <p:cNvPicPr>
              <a:picLocks noChangeAspect="0"/>
            </p:cNvPicPr>
            <p:nvPr/>
          </p:nvPicPr>
          <p:blipFill>
            <a:blip r:embed="rId359">
              <a:extLst/>
            </a:blip>
            <a:stretch>
              <a:fillRect/>
            </a:stretch>
          </p:blipFill>
          <p:spPr>
            <a:xfrm>
              <a:off x="-2222404" y="-58423"/>
              <a:ext cx="35358" cy="220150"/>
            </a:xfrm>
            <a:prstGeom prst="rect">
              <a:avLst/>
            </a:prstGeom>
            <a:effectLst/>
          </p:spPr>
        </p:pic>
        <p:pic>
          <p:nvPicPr>
            <p:cNvPr id="2069" name="Linea Forma" descr="Linea Forma"/>
            <p:cNvPicPr>
              <a:picLocks noChangeAspect="0"/>
            </p:cNvPicPr>
            <p:nvPr/>
          </p:nvPicPr>
          <p:blipFill>
            <a:blip r:embed="rId360">
              <a:extLst/>
            </a:blip>
            <a:stretch>
              <a:fillRect/>
            </a:stretch>
          </p:blipFill>
          <p:spPr>
            <a:xfrm>
              <a:off x="-2424862" y="-120088"/>
              <a:ext cx="243178" cy="50027"/>
            </a:xfrm>
            <a:prstGeom prst="rect">
              <a:avLst/>
            </a:prstGeom>
            <a:effectLst/>
          </p:spPr>
        </p:pic>
        <p:pic>
          <p:nvPicPr>
            <p:cNvPr id="2071" name="Linea Forma" descr="Linea Forma"/>
            <p:cNvPicPr>
              <a:picLocks noChangeAspect="0"/>
            </p:cNvPicPr>
            <p:nvPr/>
          </p:nvPicPr>
          <p:blipFill>
            <a:blip r:embed="rId361">
              <a:extLst/>
            </a:blip>
            <a:stretch>
              <a:fillRect/>
            </a:stretch>
          </p:blipFill>
          <p:spPr>
            <a:xfrm>
              <a:off x="-2396674" y="188236"/>
              <a:ext cx="231077" cy="35358"/>
            </a:xfrm>
            <a:prstGeom prst="rect">
              <a:avLst/>
            </a:prstGeom>
            <a:effectLst/>
          </p:spPr>
        </p:pic>
        <p:pic>
          <p:nvPicPr>
            <p:cNvPr id="2073" name="Linea Forma" descr="Linea Forma"/>
            <p:cNvPicPr>
              <a:picLocks noChangeAspect="0"/>
            </p:cNvPicPr>
            <p:nvPr/>
          </p:nvPicPr>
          <p:blipFill>
            <a:blip r:embed="rId362">
              <a:extLst/>
            </a:blip>
            <a:stretch>
              <a:fillRect/>
            </a:stretch>
          </p:blipFill>
          <p:spPr>
            <a:xfrm>
              <a:off x="-2555081" y="-210845"/>
              <a:ext cx="502967" cy="544879"/>
            </a:xfrm>
            <a:prstGeom prst="rect">
              <a:avLst/>
            </a:prstGeom>
            <a:effectLst/>
          </p:spPr>
        </p:pic>
        <p:pic>
          <p:nvPicPr>
            <p:cNvPr id="2075" name="Linea Forma" descr="Linea Forma"/>
            <p:cNvPicPr>
              <a:picLocks noChangeAspect="0"/>
            </p:cNvPicPr>
            <p:nvPr/>
          </p:nvPicPr>
          <p:blipFill>
            <a:blip r:embed="rId363">
              <a:extLst/>
            </a:blip>
            <a:stretch>
              <a:fillRect/>
            </a:stretch>
          </p:blipFill>
          <p:spPr>
            <a:xfrm>
              <a:off x="-1772028" y="-66511"/>
              <a:ext cx="150734" cy="38129"/>
            </a:xfrm>
            <a:prstGeom prst="rect">
              <a:avLst/>
            </a:prstGeom>
            <a:effectLst/>
          </p:spPr>
        </p:pic>
        <p:pic>
          <p:nvPicPr>
            <p:cNvPr id="2077" name="Linea Forma" descr="Linea Forma"/>
            <p:cNvPicPr>
              <a:picLocks noChangeAspect="0"/>
            </p:cNvPicPr>
            <p:nvPr/>
          </p:nvPicPr>
          <p:blipFill>
            <a:blip r:embed="rId364">
              <a:extLst/>
            </a:blip>
            <a:stretch>
              <a:fillRect/>
            </a:stretch>
          </p:blipFill>
          <p:spPr>
            <a:xfrm>
              <a:off x="-1699242" y="-55787"/>
              <a:ext cx="45775" cy="188269"/>
            </a:xfrm>
            <a:prstGeom prst="rect">
              <a:avLst/>
            </a:prstGeom>
            <a:effectLst/>
          </p:spPr>
        </p:pic>
        <p:pic>
          <p:nvPicPr>
            <p:cNvPr id="2079" name="Linea Forma" descr="Linea Forma"/>
            <p:cNvPicPr>
              <a:picLocks noChangeAspect="0"/>
            </p:cNvPicPr>
            <p:nvPr/>
          </p:nvPicPr>
          <p:blipFill>
            <a:blip r:embed="rId365">
              <a:extLst/>
            </a:blip>
            <a:stretch>
              <a:fillRect/>
            </a:stretch>
          </p:blipFill>
          <p:spPr>
            <a:xfrm>
              <a:off x="-1740333" y="102396"/>
              <a:ext cx="175342" cy="43338"/>
            </a:xfrm>
            <a:prstGeom prst="rect">
              <a:avLst/>
            </a:prstGeom>
            <a:effectLst/>
          </p:spPr>
        </p:pic>
        <p:pic>
          <p:nvPicPr>
            <p:cNvPr id="2081" name="Linea Forma" descr="Linea Forma"/>
            <p:cNvPicPr>
              <a:picLocks noChangeAspect="0"/>
            </p:cNvPicPr>
            <p:nvPr/>
          </p:nvPicPr>
          <p:blipFill>
            <a:blip r:embed="rId366">
              <a:extLst/>
            </a:blip>
            <a:stretch>
              <a:fillRect/>
            </a:stretch>
          </p:blipFill>
          <p:spPr>
            <a:xfrm>
              <a:off x="-1608483" y="-73102"/>
              <a:ext cx="102475" cy="235588"/>
            </a:xfrm>
            <a:prstGeom prst="rect">
              <a:avLst/>
            </a:prstGeom>
            <a:effectLst/>
          </p:spPr>
        </p:pic>
        <p:pic>
          <p:nvPicPr>
            <p:cNvPr id="2083" name="Linea Forma" descr="Linea Forma"/>
            <p:cNvPicPr>
              <a:picLocks noChangeAspect="0"/>
            </p:cNvPicPr>
            <p:nvPr/>
          </p:nvPicPr>
          <p:blipFill>
            <a:blip r:embed="rId367">
              <a:extLst/>
            </a:blip>
            <a:stretch>
              <a:fillRect/>
            </a:stretch>
          </p:blipFill>
          <p:spPr>
            <a:xfrm>
              <a:off x="-1337495" y="-90641"/>
              <a:ext cx="147854" cy="234741"/>
            </a:xfrm>
            <a:prstGeom prst="rect">
              <a:avLst/>
            </a:prstGeom>
            <a:effectLst/>
          </p:spPr>
        </p:pic>
        <p:pic>
          <p:nvPicPr>
            <p:cNvPr id="2085" name="Linea Forma" descr="Linea Forma"/>
            <p:cNvPicPr>
              <a:picLocks noChangeAspect="0"/>
            </p:cNvPicPr>
            <p:nvPr/>
          </p:nvPicPr>
          <p:blipFill>
            <a:blip r:embed="rId368">
              <a:extLst/>
            </a:blip>
            <a:stretch>
              <a:fillRect/>
            </a:stretch>
          </p:blipFill>
          <p:spPr>
            <a:xfrm>
              <a:off x="-1217046" y="-9315"/>
              <a:ext cx="134648" cy="158563"/>
            </a:xfrm>
            <a:prstGeom prst="rect">
              <a:avLst/>
            </a:prstGeom>
            <a:effectLst/>
          </p:spPr>
        </p:pic>
        <p:pic>
          <p:nvPicPr>
            <p:cNvPr id="2087" name="Linea Forma" descr="Linea Forma"/>
            <p:cNvPicPr>
              <a:picLocks noChangeAspect="0"/>
            </p:cNvPicPr>
            <p:nvPr/>
          </p:nvPicPr>
          <p:blipFill>
            <a:blip r:embed="rId369">
              <a:extLst/>
            </a:blip>
            <a:stretch>
              <a:fillRect/>
            </a:stretch>
          </p:blipFill>
          <p:spPr>
            <a:xfrm>
              <a:off x="-1116400" y="399"/>
              <a:ext cx="125392" cy="253916"/>
            </a:xfrm>
            <a:prstGeom prst="rect">
              <a:avLst/>
            </a:prstGeom>
            <a:effectLst/>
          </p:spPr>
        </p:pic>
        <p:pic>
          <p:nvPicPr>
            <p:cNvPr id="2089" name="Linea Forma" descr="Linea Forma"/>
            <p:cNvPicPr>
              <a:picLocks noChangeAspect="0"/>
            </p:cNvPicPr>
            <p:nvPr/>
          </p:nvPicPr>
          <p:blipFill>
            <a:blip r:embed="rId370">
              <a:extLst/>
            </a:blip>
            <a:stretch>
              <a:fillRect/>
            </a:stretch>
          </p:blipFill>
          <p:spPr>
            <a:xfrm>
              <a:off x="-1012613" y="22858"/>
              <a:ext cx="145088" cy="131551"/>
            </a:xfrm>
            <a:prstGeom prst="rect">
              <a:avLst/>
            </a:prstGeom>
            <a:effectLst/>
          </p:spPr>
        </p:pic>
        <p:pic>
          <p:nvPicPr>
            <p:cNvPr id="2091" name="Linea Forma" descr="Linea Forma"/>
            <p:cNvPicPr>
              <a:picLocks noChangeAspect="0"/>
            </p:cNvPicPr>
            <p:nvPr/>
          </p:nvPicPr>
          <p:blipFill>
            <a:blip r:embed="rId371">
              <a:extLst/>
            </a:blip>
            <a:stretch>
              <a:fillRect/>
            </a:stretch>
          </p:blipFill>
          <p:spPr>
            <a:xfrm>
              <a:off x="-750649" y="-104047"/>
              <a:ext cx="156207" cy="242911"/>
            </a:xfrm>
            <a:prstGeom prst="rect">
              <a:avLst/>
            </a:prstGeom>
            <a:effectLst/>
          </p:spPr>
        </p:pic>
        <p:pic>
          <p:nvPicPr>
            <p:cNvPr id="2093" name="Linea Forma" descr="Linea Forma"/>
            <p:cNvPicPr>
              <a:picLocks noChangeAspect="0"/>
            </p:cNvPicPr>
            <p:nvPr/>
          </p:nvPicPr>
          <p:blipFill>
            <a:blip r:embed="rId372">
              <a:extLst/>
            </a:blip>
            <a:stretch>
              <a:fillRect/>
            </a:stretch>
          </p:blipFill>
          <p:spPr>
            <a:xfrm>
              <a:off x="-615706" y="-5313"/>
              <a:ext cx="139231" cy="129506"/>
            </a:xfrm>
            <a:prstGeom prst="rect">
              <a:avLst/>
            </a:prstGeom>
            <a:effectLst/>
          </p:spPr>
        </p:pic>
        <p:pic>
          <p:nvPicPr>
            <p:cNvPr id="2095" name="Linea Forma" descr="Linea Forma"/>
            <p:cNvPicPr>
              <a:picLocks noChangeAspect="0"/>
            </p:cNvPicPr>
            <p:nvPr/>
          </p:nvPicPr>
          <p:blipFill>
            <a:blip r:embed="rId373">
              <a:extLst/>
            </a:blip>
            <a:stretch>
              <a:fillRect/>
            </a:stretch>
          </p:blipFill>
          <p:spPr>
            <a:xfrm>
              <a:off x="-474388" y="-125495"/>
              <a:ext cx="107838" cy="268031"/>
            </a:xfrm>
            <a:prstGeom prst="rect">
              <a:avLst/>
            </a:prstGeom>
            <a:effectLst/>
          </p:spPr>
        </p:pic>
        <p:pic>
          <p:nvPicPr>
            <p:cNvPr id="2097" name="Linea Forma" descr="Linea Forma"/>
            <p:cNvPicPr>
              <a:picLocks noChangeAspect="0"/>
            </p:cNvPicPr>
            <p:nvPr/>
          </p:nvPicPr>
          <p:blipFill>
            <a:blip r:embed="rId374">
              <a:extLst/>
            </a:blip>
            <a:stretch>
              <a:fillRect/>
            </a:stretch>
          </p:blipFill>
          <p:spPr>
            <a:xfrm>
              <a:off x="-404917" y="-109409"/>
              <a:ext cx="105394" cy="244573"/>
            </a:xfrm>
            <a:prstGeom prst="rect">
              <a:avLst/>
            </a:prstGeom>
            <a:effectLst/>
          </p:spPr>
        </p:pic>
        <p:pic>
          <p:nvPicPr>
            <p:cNvPr id="2099" name="Linea Forma" descr="Linea Forma"/>
            <p:cNvPicPr>
              <a:picLocks noChangeAspect="0"/>
            </p:cNvPicPr>
            <p:nvPr/>
          </p:nvPicPr>
          <p:blipFill>
            <a:blip r:embed="rId375">
              <a:extLst/>
            </a:blip>
            <a:stretch>
              <a:fillRect/>
            </a:stretch>
          </p:blipFill>
          <p:spPr>
            <a:xfrm>
              <a:off x="-327957" y="10575"/>
              <a:ext cx="141039" cy="139435"/>
            </a:xfrm>
            <a:prstGeom prst="rect">
              <a:avLst/>
            </a:prstGeom>
            <a:effectLst/>
          </p:spPr>
        </p:pic>
        <p:pic>
          <p:nvPicPr>
            <p:cNvPr id="2101" name="Linea Forma" descr="Linea Forma"/>
            <p:cNvPicPr>
              <a:picLocks noChangeAspect="0"/>
            </p:cNvPicPr>
            <p:nvPr/>
          </p:nvPicPr>
          <p:blipFill>
            <a:blip r:embed="rId376">
              <a:extLst/>
            </a:blip>
            <a:stretch>
              <a:fillRect/>
            </a:stretch>
          </p:blipFill>
          <p:spPr>
            <a:xfrm>
              <a:off x="-80270" y="-120371"/>
              <a:ext cx="81027" cy="406127"/>
            </a:xfrm>
            <a:prstGeom prst="rect">
              <a:avLst/>
            </a:prstGeom>
            <a:effectLst/>
          </p:spPr>
        </p:pic>
        <p:pic>
          <p:nvPicPr>
            <p:cNvPr id="2103" name="Linea Forma" descr="Linea Forma"/>
            <p:cNvPicPr>
              <a:picLocks noChangeAspect="0"/>
            </p:cNvPicPr>
            <p:nvPr/>
          </p:nvPicPr>
          <p:blipFill>
            <a:blip r:embed="rId377">
              <a:extLst/>
            </a:blip>
            <a:stretch>
              <a:fillRect/>
            </a:stretch>
          </p:blipFill>
          <p:spPr>
            <a:xfrm>
              <a:off x="-112442" y="-3900"/>
              <a:ext cx="212399" cy="133701"/>
            </a:xfrm>
            <a:prstGeom prst="rect">
              <a:avLst/>
            </a:prstGeom>
            <a:effectLst/>
          </p:spPr>
        </p:pic>
        <p:pic>
          <p:nvPicPr>
            <p:cNvPr id="2105" name="Linea Linea" descr="Linea Linea"/>
            <p:cNvPicPr>
              <a:picLocks noChangeAspect="0"/>
            </p:cNvPicPr>
            <p:nvPr/>
          </p:nvPicPr>
          <p:blipFill>
            <a:blip r:embed="rId378">
              <a:extLst/>
            </a:blip>
            <a:stretch>
              <a:fillRect/>
            </a:stretch>
          </p:blipFill>
          <p:spPr>
            <a:xfrm>
              <a:off x="54828" y="-63830"/>
              <a:ext cx="60171" cy="30086"/>
            </a:xfrm>
            <a:prstGeom prst="rect">
              <a:avLst/>
            </a:prstGeom>
            <a:effectLst/>
          </p:spPr>
        </p:pic>
        <p:pic>
          <p:nvPicPr>
            <p:cNvPr id="2107" name="Linea Forma" descr="Linea Forma"/>
            <p:cNvPicPr>
              <a:picLocks noChangeAspect="0"/>
            </p:cNvPicPr>
            <p:nvPr/>
          </p:nvPicPr>
          <p:blipFill>
            <a:blip r:embed="rId379">
              <a:extLst/>
            </a:blip>
            <a:stretch>
              <a:fillRect/>
            </a:stretch>
          </p:blipFill>
          <p:spPr>
            <a:xfrm>
              <a:off x="132448" y="2165"/>
              <a:ext cx="179314" cy="164786"/>
            </a:xfrm>
            <a:prstGeom prst="rect">
              <a:avLst/>
            </a:prstGeom>
            <a:effectLst/>
          </p:spPr>
        </p:pic>
        <p:pic>
          <p:nvPicPr>
            <p:cNvPr id="2109" name="Linea Linea" descr="Linea Linea"/>
            <p:cNvPicPr>
              <a:picLocks noChangeAspect="0"/>
            </p:cNvPicPr>
            <p:nvPr/>
          </p:nvPicPr>
          <p:blipFill>
            <a:blip r:embed="rId378">
              <a:extLst/>
            </a:blip>
            <a:stretch>
              <a:fillRect/>
            </a:stretch>
          </p:blipFill>
          <p:spPr>
            <a:xfrm>
              <a:off x="245185" y="-45063"/>
              <a:ext cx="60171" cy="30086"/>
            </a:xfrm>
            <a:prstGeom prst="rect">
              <a:avLst/>
            </a:prstGeom>
            <a:effectLst/>
          </p:spPr>
        </p:pic>
        <p:pic>
          <p:nvPicPr>
            <p:cNvPr id="2111" name="Linea Forma" descr="Linea Forma"/>
            <p:cNvPicPr>
              <a:picLocks noChangeAspect="0"/>
            </p:cNvPicPr>
            <p:nvPr/>
          </p:nvPicPr>
          <p:blipFill>
            <a:blip r:embed="rId380">
              <a:extLst/>
            </a:blip>
            <a:stretch>
              <a:fillRect/>
            </a:stretch>
          </p:blipFill>
          <p:spPr>
            <a:xfrm>
              <a:off x="343529" y="-8704"/>
              <a:ext cx="129097" cy="143727"/>
            </a:xfrm>
            <a:prstGeom prst="rect">
              <a:avLst/>
            </a:prstGeom>
            <a:effectLst/>
          </p:spPr>
        </p:pic>
        <p:pic>
          <p:nvPicPr>
            <p:cNvPr id="2113" name="Linea Forma" descr="Linea Forma"/>
            <p:cNvPicPr>
              <a:picLocks noChangeAspect="0"/>
            </p:cNvPicPr>
            <p:nvPr/>
          </p:nvPicPr>
          <p:blipFill>
            <a:blip r:embed="rId381">
              <a:extLst/>
            </a:blip>
            <a:stretch>
              <a:fillRect/>
            </a:stretch>
          </p:blipFill>
          <p:spPr>
            <a:xfrm>
              <a:off x="429853" y="1028"/>
              <a:ext cx="144654" cy="177033"/>
            </a:xfrm>
            <a:prstGeom prst="rect">
              <a:avLst/>
            </a:prstGeom>
            <a:effectLst/>
          </p:spPr>
        </p:pic>
        <p:pic>
          <p:nvPicPr>
            <p:cNvPr id="2115" name="Linea Forma" descr="Linea Forma"/>
            <p:cNvPicPr>
              <a:picLocks noChangeAspect="0"/>
            </p:cNvPicPr>
            <p:nvPr/>
          </p:nvPicPr>
          <p:blipFill>
            <a:blip r:embed="rId382">
              <a:extLst/>
            </a:blip>
            <a:stretch>
              <a:fillRect/>
            </a:stretch>
          </p:blipFill>
          <p:spPr>
            <a:xfrm>
              <a:off x="-2129522" y="502212"/>
              <a:ext cx="122153" cy="347905"/>
            </a:xfrm>
            <a:prstGeom prst="rect">
              <a:avLst/>
            </a:prstGeom>
            <a:effectLst/>
          </p:spPr>
        </p:pic>
        <p:pic>
          <p:nvPicPr>
            <p:cNvPr id="2117" name="Linea Forma" descr="Linea Forma"/>
            <p:cNvPicPr>
              <a:picLocks noChangeAspect="0"/>
            </p:cNvPicPr>
            <p:nvPr/>
          </p:nvPicPr>
          <p:blipFill>
            <a:blip r:embed="rId383">
              <a:extLst/>
            </a:blip>
            <a:stretch>
              <a:fillRect/>
            </a:stretch>
          </p:blipFill>
          <p:spPr>
            <a:xfrm>
              <a:off x="-2031199" y="584096"/>
              <a:ext cx="275851" cy="213806"/>
            </a:xfrm>
            <a:prstGeom prst="rect">
              <a:avLst/>
            </a:prstGeom>
            <a:effectLst/>
          </p:spPr>
        </p:pic>
        <p:pic>
          <p:nvPicPr>
            <p:cNvPr id="2119" name="Linea Forma" descr="Linea Forma"/>
            <p:cNvPicPr>
              <a:picLocks noChangeAspect="0"/>
            </p:cNvPicPr>
            <p:nvPr/>
          </p:nvPicPr>
          <p:blipFill>
            <a:blip r:embed="rId384">
              <a:extLst/>
            </a:blip>
            <a:stretch>
              <a:fillRect/>
            </a:stretch>
          </p:blipFill>
          <p:spPr>
            <a:xfrm>
              <a:off x="-1773239" y="669749"/>
              <a:ext cx="125134" cy="132494"/>
            </a:xfrm>
            <a:prstGeom prst="rect">
              <a:avLst/>
            </a:prstGeom>
            <a:effectLst/>
          </p:spPr>
        </p:pic>
        <p:pic>
          <p:nvPicPr>
            <p:cNvPr id="2121" name="Linea Forma" descr="Linea Forma"/>
            <p:cNvPicPr>
              <a:picLocks noChangeAspect="0"/>
            </p:cNvPicPr>
            <p:nvPr/>
          </p:nvPicPr>
          <p:blipFill>
            <a:blip r:embed="rId385">
              <a:extLst/>
            </a:blip>
            <a:stretch>
              <a:fillRect/>
            </a:stretch>
          </p:blipFill>
          <p:spPr>
            <a:xfrm>
              <a:off x="-1627250" y="799476"/>
              <a:ext cx="81026" cy="83708"/>
            </a:xfrm>
            <a:prstGeom prst="rect">
              <a:avLst/>
            </a:prstGeom>
            <a:effectLst/>
          </p:spPr>
        </p:pic>
        <p:pic>
          <p:nvPicPr>
            <p:cNvPr id="2123" name="Linea Forma" descr="Linea Forma"/>
            <p:cNvPicPr>
              <a:picLocks noChangeAspect="0"/>
            </p:cNvPicPr>
            <p:nvPr/>
          </p:nvPicPr>
          <p:blipFill>
            <a:blip r:embed="rId386">
              <a:extLst/>
            </a:blip>
            <a:stretch>
              <a:fillRect/>
            </a:stretch>
          </p:blipFill>
          <p:spPr>
            <a:xfrm>
              <a:off x="-1432261" y="644034"/>
              <a:ext cx="332122" cy="162475"/>
            </a:xfrm>
            <a:prstGeom prst="rect">
              <a:avLst/>
            </a:prstGeom>
            <a:effectLst/>
          </p:spPr>
        </p:pic>
        <p:pic>
          <p:nvPicPr>
            <p:cNvPr id="2125" name="Linea Forma" descr="Linea Forma"/>
            <p:cNvPicPr>
              <a:picLocks noChangeAspect="0"/>
            </p:cNvPicPr>
            <p:nvPr/>
          </p:nvPicPr>
          <p:blipFill>
            <a:blip r:embed="rId387">
              <a:extLst/>
            </a:blip>
            <a:stretch>
              <a:fillRect/>
            </a:stretch>
          </p:blipFill>
          <p:spPr>
            <a:xfrm>
              <a:off x="-1077630" y="565745"/>
              <a:ext cx="161459" cy="227981"/>
            </a:xfrm>
            <a:prstGeom prst="rect">
              <a:avLst/>
            </a:prstGeom>
            <a:effectLst/>
          </p:spPr>
        </p:pic>
        <p:pic>
          <p:nvPicPr>
            <p:cNvPr id="2127" name="Linea Forma" descr="Linea Forma"/>
            <p:cNvPicPr>
              <a:picLocks noChangeAspect="0"/>
            </p:cNvPicPr>
            <p:nvPr/>
          </p:nvPicPr>
          <p:blipFill>
            <a:blip r:embed="rId388">
              <a:extLst/>
            </a:blip>
            <a:stretch>
              <a:fillRect/>
            </a:stretch>
          </p:blipFill>
          <p:spPr>
            <a:xfrm>
              <a:off x="-1032051" y="633249"/>
              <a:ext cx="182907" cy="161574"/>
            </a:xfrm>
            <a:prstGeom prst="rect">
              <a:avLst/>
            </a:prstGeom>
            <a:effectLst/>
          </p:spPr>
        </p:pic>
        <p:pic>
          <p:nvPicPr>
            <p:cNvPr id="2129" name="Linea Linea" descr="Linea Linea"/>
            <p:cNvPicPr>
              <a:picLocks noChangeAspect="0"/>
            </p:cNvPicPr>
            <p:nvPr/>
          </p:nvPicPr>
          <p:blipFill>
            <a:blip r:embed="rId378">
              <a:extLst/>
            </a:blip>
            <a:stretch>
              <a:fillRect/>
            </a:stretch>
          </p:blipFill>
          <p:spPr>
            <a:xfrm>
              <a:off x="-875505" y="568904"/>
              <a:ext cx="60171" cy="30086"/>
            </a:xfrm>
            <a:prstGeom prst="rect">
              <a:avLst/>
            </a:prstGeom>
            <a:effectLst/>
          </p:spPr>
        </p:pic>
        <p:pic>
          <p:nvPicPr>
            <p:cNvPr id="2131" name="Linea Forma" descr="Linea Forma"/>
            <p:cNvPicPr>
              <a:picLocks noChangeAspect="0"/>
            </p:cNvPicPr>
            <p:nvPr/>
          </p:nvPicPr>
          <p:blipFill>
            <a:blip r:embed="rId389">
              <a:extLst/>
            </a:blip>
            <a:stretch>
              <a:fillRect/>
            </a:stretch>
          </p:blipFill>
          <p:spPr>
            <a:xfrm>
              <a:off x="-855100" y="776065"/>
              <a:ext cx="46932" cy="99075"/>
            </a:xfrm>
            <a:prstGeom prst="rect">
              <a:avLst/>
            </a:prstGeom>
            <a:effectLst/>
          </p:spPr>
        </p:pic>
        <p:pic>
          <p:nvPicPr>
            <p:cNvPr id="2133" name="Linea Forma" descr="Linea Forma"/>
            <p:cNvPicPr>
              <a:picLocks noChangeAspect="0"/>
            </p:cNvPicPr>
            <p:nvPr/>
          </p:nvPicPr>
          <p:blipFill>
            <a:blip r:embed="rId390">
              <a:extLst/>
            </a:blip>
            <a:stretch>
              <a:fillRect/>
            </a:stretch>
          </p:blipFill>
          <p:spPr>
            <a:xfrm>
              <a:off x="-706049" y="661507"/>
              <a:ext cx="349725" cy="129797"/>
            </a:xfrm>
            <a:prstGeom prst="rect">
              <a:avLst/>
            </a:prstGeom>
            <a:effectLst/>
          </p:spPr>
        </p:pic>
        <p:pic>
          <p:nvPicPr>
            <p:cNvPr id="2135" name="Linea Linea" descr="Linea Linea"/>
            <p:cNvPicPr>
              <a:picLocks noChangeAspect="0"/>
            </p:cNvPicPr>
            <p:nvPr/>
          </p:nvPicPr>
          <p:blipFill>
            <a:blip r:embed="rId391">
              <a:extLst/>
            </a:blip>
            <a:stretch>
              <a:fillRect/>
            </a:stretch>
          </p:blipFill>
          <p:spPr>
            <a:xfrm>
              <a:off x="-654020" y="727087"/>
              <a:ext cx="35449" cy="78345"/>
            </a:xfrm>
            <a:prstGeom prst="rect">
              <a:avLst/>
            </a:prstGeom>
            <a:effectLst/>
          </p:spPr>
        </p:pic>
        <p:pic>
          <p:nvPicPr>
            <p:cNvPr id="2137" name="Linea Forma" descr="Linea Forma"/>
            <p:cNvPicPr>
              <a:picLocks noChangeAspect="0"/>
            </p:cNvPicPr>
            <p:nvPr/>
          </p:nvPicPr>
          <p:blipFill>
            <a:blip r:embed="rId392">
              <a:extLst/>
            </a:blip>
            <a:stretch>
              <a:fillRect/>
            </a:stretch>
          </p:blipFill>
          <p:spPr>
            <a:xfrm>
              <a:off x="-324247" y="574266"/>
              <a:ext cx="102475" cy="211358"/>
            </a:xfrm>
            <a:prstGeom prst="rect">
              <a:avLst/>
            </a:prstGeom>
            <a:effectLst/>
          </p:spPr>
        </p:pic>
        <p:pic>
          <p:nvPicPr>
            <p:cNvPr id="2139" name="Linea Forma" descr="Linea Forma"/>
            <p:cNvPicPr>
              <a:picLocks noChangeAspect="0"/>
            </p:cNvPicPr>
            <p:nvPr/>
          </p:nvPicPr>
          <p:blipFill>
            <a:blip r:embed="rId393">
              <a:extLst/>
            </a:blip>
            <a:stretch>
              <a:fillRect/>
            </a:stretch>
          </p:blipFill>
          <p:spPr>
            <a:xfrm>
              <a:off x="-241932" y="584990"/>
              <a:ext cx="76462" cy="210198"/>
            </a:xfrm>
            <a:prstGeom prst="rect">
              <a:avLst/>
            </a:prstGeom>
            <a:effectLst/>
          </p:spPr>
        </p:pic>
        <p:pic>
          <p:nvPicPr>
            <p:cNvPr id="2141" name="Linea Forma" descr="Linea Forma"/>
            <p:cNvPicPr>
              <a:picLocks noChangeAspect="0"/>
            </p:cNvPicPr>
            <p:nvPr/>
          </p:nvPicPr>
          <p:blipFill>
            <a:blip r:embed="rId394">
              <a:extLst/>
            </a:blip>
            <a:stretch>
              <a:fillRect/>
            </a:stretch>
          </p:blipFill>
          <p:spPr>
            <a:xfrm>
              <a:off x="-275988" y="649315"/>
              <a:ext cx="148053" cy="150755"/>
            </a:xfrm>
            <a:prstGeom prst="rect">
              <a:avLst/>
            </a:prstGeom>
            <a:effectLst/>
          </p:spPr>
        </p:pic>
        <p:pic>
          <p:nvPicPr>
            <p:cNvPr id="2143" name="Linea Linea" descr="Linea Linea"/>
            <p:cNvPicPr>
              <a:picLocks noChangeAspect="0"/>
            </p:cNvPicPr>
            <p:nvPr/>
          </p:nvPicPr>
          <p:blipFill>
            <a:blip r:embed="rId378">
              <a:extLst/>
            </a:blip>
            <a:stretch>
              <a:fillRect/>
            </a:stretch>
          </p:blipFill>
          <p:spPr>
            <a:xfrm>
              <a:off x="-165020" y="603758"/>
              <a:ext cx="60171" cy="30086"/>
            </a:xfrm>
            <a:prstGeom prst="rect">
              <a:avLst/>
            </a:prstGeom>
            <a:effectLst/>
          </p:spPr>
        </p:pic>
        <p:pic>
          <p:nvPicPr>
            <p:cNvPr id="2145" name="Linea Forma" descr="Linea Forma"/>
            <p:cNvPicPr>
              <a:picLocks noChangeAspect="0"/>
            </p:cNvPicPr>
            <p:nvPr/>
          </p:nvPicPr>
          <p:blipFill>
            <a:blip r:embed="rId395">
              <a:extLst/>
            </a:blip>
            <a:stretch>
              <a:fillRect/>
            </a:stretch>
          </p:blipFill>
          <p:spPr>
            <a:xfrm>
              <a:off x="-92187" y="647180"/>
              <a:ext cx="93289" cy="156763"/>
            </a:xfrm>
            <a:prstGeom prst="rect">
              <a:avLst/>
            </a:prstGeom>
            <a:effectLst/>
          </p:spPr>
        </p:pic>
        <p:pic>
          <p:nvPicPr>
            <p:cNvPr id="2147" name="Linea Forma" descr="Linea Forma"/>
            <p:cNvPicPr>
              <a:picLocks noChangeAspect="0"/>
            </p:cNvPicPr>
            <p:nvPr/>
          </p:nvPicPr>
          <p:blipFill>
            <a:blip r:embed="rId396">
              <a:extLst/>
            </a:blip>
            <a:stretch>
              <a:fillRect/>
            </a:stretch>
          </p:blipFill>
          <p:spPr>
            <a:xfrm>
              <a:off x="19690" y="646655"/>
              <a:ext cx="136569" cy="161468"/>
            </a:xfrm>
            <a:prstGeom prst="rect">
              <a:avLst/>
            </a:prstGeom>
            <a:effectLst/>
          </p:spPr>
        </p:pic>
        <p:pic>
          <p:nvPicPr>
            <p:cNvPr id="2149" name="Linea Forma" descr="Linea Forma"/>
            <p:cNvPicPr>
              <a:picLocks noChangeAspect="0"/>
            </p:cNvPicPr>
            <p:nvPr/>
          </p:nvPicPr>
          <p:blipFill>
            <a:blip r:embed="rId397">
              <a:extLst/>
            </a:blip>
            <a:stretch>
              <a:fillRect/>
            </a:stretch>
          </p:blipFill>
          <p:spPr>
            <a:xfrm>
              <a:off x="72552" y="588565"/>
              <a:ext cx="64940" cy="45279"/>
            </a:xfrm>
            <a:prstGeom prst="rect">
              <a:avLst/>
            </a:prstGeom>
            <a:effectLst/>
          </p:spPr>
        </p:pic>
        <p:pic>
          <p:nvPicPr>
            <p:cNvPr id="2151" name="Linea Forma" descr="Linea Forma"/>
            <p:cNvPicPr>
              <a:picLocks noChangeAspect="0"/>
            </p:cNvPicPr>
            <p:nvPr/>
          </p:nvPicPr>
          <p:blipFill>
            <a:blip r:embed="rId398">
              <a:extLst/>
            </a:blip>
            <a:stretch>
              <a:fillRect/>
            </a:stretch>
          </p:blipFill>
          <p:spPr>
            <a:xfrm>
              <a:off x="174433" y="660060"/>
              <a:ext cx="233847" cy="147656"/>
            </a:xfrm>
            <a:prstGeom prst="rect">
              <a:avLst/>
            </a:prstGeom>
            <a:effectLst/>
          </p:spPr>
        </p:pic>
        <p:pic>
          <p:nvPicPr>
            <p:cNvPr id="2153" name="Linea Linea" descr="Linea Linea"/>
            <p:cNvPicPr>
              <a:picLocks noChangeAspect="0"/>
            </p:cNvPicPr>
            <p:nvPr/>
          </p:nvPicPr>
          <p:blipFill>
            <a:blip r:embed="rId378">
              <a:extLst/>
            </a:blip>
            <a:stretch>
              <a:fillRect/>
            </a:stretch>
          </p:blipFill>
          <p:spPr>
            <a:xfrm>
              <a:off x="330979" y="576947"/>
              <a:ext cx="60171" cy="30086"/>
            </a:xfrm>
            <a:prstGeom prst="rect">
              <a:avLst/>
            </a:prstGeom>
            <a:effectLst/>
          </p:spPr>
        </p:pic>
        <p:pic>
          <p:nvPicPr>
            <p:cNvPr id="2155" name="Linea Forma" descr="Linea Forma"/>
            <p:cNvPicPr>
              <a:picLocks noChangeAspect="0"/>
            </p:cNvPicPr>
            <p:nvPr/>
          </p:nvPicPr>
          <p:blipFill>
            <a:blip r:embed="rId399">
              <a:extLst/>
            </a:blip>
            <a:stretch>
              <a:fillRect/>
            </a:stretch>
          </p:blipFill>
          <p:spPr>
            <a:xfrm>
              <a:off x="529228" y="658573"/>
              <a:ext cx="133755" cy="146859"/>
            </a:xfrm>
            <a:prstGeom prst="rect">
              <a:avLst/>
            </a:prstGeom>
            <a:effectLst/>
          </p:spPr>
        </p:pic>
        <p:pic>
          <p:nvPicPr>
            <p:cNvPr id="2157" name="Linea Forma" descr="Linea Forma"/>
            <p:cNvPicPr>
              <a:picLocks noChangeAspect="0"/>
            </p:cNvPicPr>
            <p:nvPr/>
          </p:nvPicPr>
          <p:blipFill>
            <a:blip r:embed="rId400">
              <a:extLst/>
            </a:blip>
            <a:stretch>
              <a:fillRect/>
            </a:stretch>
          </p:blipFill>
          <p:spPr>
            <a:xfrm>
              <a:off x="653728" y="563541"/>
              <a:ext cx="87006" cy="227255"/>
            </a:xfrm>
            <a:prstGeom prst="rect">
              <a:avLst/>
            </a:prstGeom>
            <a:effectLst/>
          </p:spPr>
        </p:pic>
        <p:pic>
          <p:nvPicPr>
            <p:cNvPr id="2159" name="Linea Forma" descr="Linea Forma"/>
            <p:cNvPicPr>
              <a:picLocks noChangeAspect="0"/>
            </p:cNvPicPr>
            <p:nvPr/>
          </p:nvPicPr>
          <p:blipFill>
            <a:blip r:embed="rId401">
              <a:extLst/>
            </a:blip>
            <a:stretch>
              <a:fillRect/>
            </a:stretch>
          </p:blipFill>
          <p:spPr>
            <a:xfrm>
              <a:off x="632897" y="617624"/>
              <a:ext cx="216805" cy="179068"/>
            </a:xfrm>
            <a:prstGeom prst="rect">
              <a:avLst/>
            </a:prstGeom>
            <a:effectLst/>
          </p:spPr>
        </p:pic>
        <p:pic>
          <p:nvPicPr>
            <p:cNvPr id="2161" name="Linea Forma" descr="Linea Forma"/>
            <p:cNvPicPr>
              <a:picLocks noChangeAspect="0"/>
            </p:cNvPicPr>
            <p:nvPr/>
          </p:nvPicPr>
          <p:blipFill>
            <a:blip r:embed="rId402">
              <a:extLst/>
            </a:blip>
            <a:stretch>
              <a:fillRect/>
            </a:stretch>
          </p:blipFill>
          <p:spPr>
            <a:xfrm>
              <a:off x="855426" y="628617"/>
              <a:ext cx="274064" cy="156399"/>
            </a:xfrm>
            <a:prstGeom prst="rect">
              <a:avLst/>
            </a:prstGeom>
            <a:effectLst/>
          </p:spPr>
        </p:pic>
        <p:pic>
          <p:nvPicPr>
            <p:cNvPr id="2163" name="Linea Linea" descr="Linea Linea"/>
            <p:cNvPicPr>
              <a:picLocks noChangeAspect="0"/>
            </p:cNvPicPr>
            <p:nvPr/>
          </p:nvPicPr>
          <p:blipFill>
            <a:blip r:embed="rId403">
              <a:extLst/>
            </a:blip>
            <a:stretch>
              <a:fillRect/>
            </a:stretch>
          </p:blipFill>
          <p:spPr>
            <a:xfrm>
              <a:off x="1051145" y="534050"/>
              <a:ext cx="51535" cy="62259"/>
            </a:xfrm>
            <a:prstGeom prst="rect">
              <a:avLst/>
            </a:prstGeom>
            <a:effectLst/>
          </p:spPr>
        </p:pic>
        <p:pic>
          <p:nvPicPr>
            <p:cNvPr id="2165" name="Linea Forma" descr="Linea Forma"/>
            <p:cNvPicPr>
              <a:picLocks noChangeAspect="0"/>
            </p:cNvPicPr>
            <p:nvPr/>
          </p:nvPicPr>
          <p:blipFill>
            <a:blip r:embed="rId404">
              <a:extLst/>
            </a:blip>
            <a:stretch>
              <a:fillRect/>
            </a:stretch>
          </p:blipFill>
          <p:spPr>
            <a:xfrm>
              <a:off x="1203966" y="734652"/>
              <a:ext cx="47960" cy="42200"/>
            </a:xfrm>
            <a:prstGeom prst="rect">
              <a:avLst/>
            </a:prstGeom>
            <a:effectLst/>
          </p:spPr>
        </p:pic>
        <p:pic>
          <p:nvPicPr>
            <p:cNvPr id="2167" name="Linea Forma" descr="Linea Forma"/>
            <p:cNvPicPr>
              <a:picLocks noChangeAspect="0"/>
            </p:cNvPicPr>
            <p:nvPr/>
          </p:nvPicPr>
          <p:blipFill>
            <a:blip r:embed="rId405">
              <a:extLst/>
            </a:blip>
            <a:stretch>
              <a:fillRect/>
            </a:stretch>
          </p:blipFill>
          <p:spPr>
            <a:xfrm>
              <a:off x="1280787" y="724408"/>
              <a:ext cx="51967" cy="51035"/>
            </a:xfrm>
            <a:prstGeom prst="rect">
              <a:avLst/>
            </a:prstGeom>
            <a:effectLst/>
          </p:spPr>
        </p:pic>
        <p:pic>
          <p:nvPicPr>
            <p:cNvPr id="2169" name="Linea Forma" descr="Linea Forma"/>
            <p:cNvPicPr>
              <a:picLocks noChangeAspect="0"/>
            </p:cNvPicPr>
            <p:nvPr/>
          </p:nvPicPr>
          <p:blipFill>
            <a:blip r:embed="rId406">
              <a:extLst/>
            </a:blip>
            <a:stretch>
              <a:fillRect/>
            </a:stretch>
          </p:blipFill>
          <p:spPr>
            <a:xfrm>
              <a:off x="1346063" y="727087"/>
              <a:ext cx="56498" cy="63210"/>
            </a:xfrm>
            <a:prstGeom prst="rect">
              <a:avLst/>
            </a:prstGeom>
            <a:effectLst/>
          </p:spPr>
        </p:pic>
        <p:pic>
          <p:nvPicPr>
            <p:cNvPr id="2171" name="Linea Forma" descr="Linea Forma"/>
            <p:cNvPicPr>
              <a:picLocks noChangeAspect="0"/>
            </p:cNvPicPr>
            <p:nvPr/>
          </p:nvPicPr>
          <p:blipFill>
            <a:blip r:embed="rId407">
              <a:extLst/>
            </a:blip>
            <a:stretch>
              <a:fillRect/>
            </a:stretch>
          </p:blipFill>
          <p:spPr>
            <a:xfrm>
              <a:off x="1397004" y="492046"/>
              <a:ext cx="140025" cy="412189"/>
            </a:xfrm>
            <a:prstGeom prst="rect">
              <a:avLst/>
            </a:prstGeom>
            <a:effectLst/>
          </p:spPr>
        </p:pic>
        <p:pic>
          <p:nvPicPr>
            <p:cNvPr id="2173" name="Linea Forma" descr="Linea Forma"/>
            <p:cNvPicPr>
              <a:picLocks noChangeAspect="0"/>
            </p:cNvPicPr>
            <p:nvPr/>
          </p:nvPicPr>
          <p:blipFill>
            <a:blip r:embed="rId408">
              <a:extLst/>
            </a:blip>
            <a:stretch>
              <a:fillRect/>
            </a:stretch>
          </p:blipFill>
          <p:spPr>
            <a:xfrm>
              <a:off x="2727719" y="1335106"/>
              <a:ext cx="153542" cy="228517"/>
            </a:xfrm>
            <a:prstGeom prst="rect">
              <a:avLst/>
            </a:prstGeom>
            <a:effectLst/>
          </p:spPr>
        </p:pic>
        <p:pic>
          <p:nvPicPr>
            <p:cNvPr id="2175" name="Linea Linea" descr="Linea Linea"/>
            <p:cNvPicPr>
              <a:picLocks noChangeAspect="0"/>
            </p:cNvPicPr>
            <p:nvPr/>
          </p:nvPicPr>
          <p:blipFill>
            <a:blip r:embed="rId409">
              <a:extLst/>
            </a:blip>
            <a:stretch>
              <a:fillRect/>
            </a:stretch>
          </p:blipFill>
          <p:spPr>
            <a:xfrm>
              <a:off x="2911067" y="1341896"/>
              <a:ext cx="58473" cy="194287"/>
            </a:xfrm>
            <a:prstGeom prst="rect">
              <a:avLst/>
            </a:prstGeom>
            <a:effectLst/>
          </p:spPr>
        </p:pic>
        <p:pic>
          <p:nvPicPr>
            <p:cNvPr id="2177" name="Linea Linea" descr="Linea Linea"/>
            <p:cNvPicPr>
              <a:picLocks noChangeAspect="0"/>
            </p:cNvPicPr>
            <p:nvPr/>
          </p:nvPicPr>
          <p:blipFill>
            <a:blip r:embed="rId410">
              <a:extLst/>
            </a:blip>
            <a:stretch>
              <a:fillRect/>
            </a:stretch>
          </p:blipFill>
          <p:spPr>
            <a:xfrm>
              <a:off x="2992555" y="1301152"/>
              <a:ext cx="43937" cy="151318"/>
            </a:xfrm>
            <a:prstGeom prst="rect">
              <a:avLst/>
            </a:prstGeom>
            <a:effectLst/>
          </p:spPr>
        </p:pic>
        <p:pic>
          <p:nvPicPr>
            <p:cNvPr id="2179" name="Linea Forma" descr="Linea Forma"/>
            <p:cNvPicPr>
              <a:picLocks noChangeAspect="0"/>
            </p:cNvPicPr>
            <p:nvPr/>
          </p:nvPicPr>
          <p:blipFill>
            <a:blip r:embed="rId411">
              <a:extLst/>
            </a:blip>
            <a:stretch>
              <a:fillRect/>
            </a:stretch>
          </p:blipFill>
          <p:spPr>
            <a:xfrm>
              <a:off x="2680184" y="1307943"/>
              <a:ext cx="429601" cy="38101"/>
            </a:xfrm>
            <a:prstGeom prst="rect">
              <a:avLst/>
            </a:prstGeom>
            <a:effectLst/>
          </p:spPr>
        </p:pic>
        <p:pic>
          <p:nvPicPr>
            <p:cNvPr id="2181" name="Linea Forma" descr="Linea Forma"/>
            <p:cNvPicPr>
              <a:picLocks noChangeAspect="0"/>
            </p:cNvPicPr>
            <p:nvPr/>
          </p:nvPicPr>
          <p:blipFill>
            <a:blip r:embed="rId412">
              <a:extLst/>
            </a:blip>
            <a:stretch>
              <a:fillRect/>
            </a:stretch>
          </p:blipFill>
          <p:spPr>
            <a:xfrm>
              <a:off x="2802416" y="1573684"/>
              <a:ext cx="309118" cy="64359"/>
            </a:xfrm>
            <a:prstGeom prst="rect">
              <a:avLst/>
            </a:prstGeom>
            <a:effectLst/>
          </p:spPr>
        </p:pic>
        <p:pic>
          <p:nvPicPr>
            <p:cNvPr id="2183" name="Linea Forma" descr="Linea Forma"/>
            <p:cNvPicPr>
              <a:picLocks noChangeAspect="0"/>
            </p:cNvPicPr>
            <p:nvPr/>
          </p:nvPicPr>
          <p:blipFill>
            <a:blip r:embed="rId413">
              <a:extLst/>
            </a:blip>
            <a:stretch>
              <a:fillRect/>
            </a:stretch>
          </p:blipFill>
          <p:spPr>
            <a:xfrm>
              <a:off x="2533713" y="1110651"/>
              <a:ext cx="787897" cy="667733"/>
            </a:xfrm>
            <a:prstGeom prst="rect">
              <a:avLst/>
            </a:prstGeom>
            <a:effectLst/>
          </p:spPr>
        </p:pic>
        <p:pic>
          <p:nvPicPr>
            <p:cNvPr id="2185" name="Linea Forma" descr="Linea Forma"/>
            <p:cNvPicPr>
              <a:picLocks noChangeAspect="0"/>
            </p:cNvPicPr>
            <p:nvPr/>
          </p:nvPicPr>
          <p:blipFill>
            <a:blip r:embed="rId414">
              <a:extLst/>
            </a:blip>
            <a:stretch>
              <a:fillRect/>
            </a:stretch>
          </p:blipFill>
          <p:spPr>
            <a:xfrm>
              <a:off x="3565237" y="1287571"/>
              <a:ext cx="56209" cy="248612"/>
            </a:xfrm>
            <a:prstGeom prst="rect">
              <a:avLst/>
            </a:prstGeom>
            <a:effectLst/>
          </p:spPr>
        </p:pic>
        <p:pic>
          <p:nvPicPr>
            <p:cNvPr id="2187" name="Linea Forma" descr="Linea Forma"/>
            <p:cNvPicPr>
              <a:picLocks noChangeAspect="0"/>
            </p:cNvPicPr>
            <p:nvPr/>
          </p:nvPicPr>
          <p:blipFill>
            <a:blip r:embed="rId415">
              <a:extLst/>
            </a:blip>
            <a:stretch>
              <a:fillRect/>
            </a:stretch>
          </p:blipFill>
          <p:spPr>
            <a:xfrm>
              <a:off x="3569763" y="1240035"/>
              <a:ext cx="153543" cy="279263"/>
            </a:xfrm>
            <a:prstGeom prst="rect">
              <a:avLst/>
            </a:prstGeom>
            <a:effectLst/>
          </p:spPr>
        </p:pic>
        <p:pic>
          <p:nvPicPr>
            <p:cNvPr id="2189" name="Linea Forma" descr="Linea Forma"/>
            <p:cNvPicPr>
              <a:picLocks noChangeAspect="0"/>
            </p:cNvPicPr>
            <p:nvPr/>
          </p:nvPicPr>
          <p:blipFill>
            <a:blip r:embed="rId416">
              <a:extLst/>
            </a:blip>
            <a:stretch>
              <a:fillRect/>
            </a:stretch>
          </p:blipFill>
          <p:spPr>
            <a:xfrm>
              <a:off x="3719159" y="1341896"/>
              <a:ext cx="248612" cy="196299"/>
            </a:xfrm>
            <a:prstGeom prst="rect">
              <a:avLst/>
            </a:prstGeom>
            <a:effectLst/>
          </p:spPr>
        </p:pic>
        <p:pic>
          <p:nvPicPr>
            <p:cNvPr id="2191" name="Linea Forma" descr="Linea Forma"/>
            <p:cNvPicPr>
              <a:picLocks noChangeAspect="0"/>
            </p:cNvPicPr>
            <p:nvPr/>
          </p:nvPicPr>
          <p:blipFill>
            <a:blip r:embed="rId417">
              <a:extLst/>
            </a:blip>
            <a:stretch>
              <a:fillRect/>
            </a:stretch>
          </p:blipFill>
          <p:spPr>
            <a:xfrm>
              <a:off x="3924641" y="1350950"/>
              <a:ext cx="151781" cy="173280"/>
            </a:xfrm>
            <a:prstGeom prst="rect">
              <a:avLst/>
            </a:prstGeom>
            <a:effectLst/>
          </p:spPr>
        </p:pic>
        <p:pic>
          <p:nvPicPr>
            <p:cNvPr id="2193" name="Linea Forma" descr="Linea Forma"/>
            <p:cNvPicPr>
              <a:picLocks noChangeAspect="0"/>
            </p:cNvPicPr>
            <p:nvPr/>
          </p:nvPicPr>
          <p:blipFill>
            <a:blip r:embed="rId418">
              <a:extLst/>
            </a:blip>
            <a:stretch>
              <a:fillRect/>
            </a:stretch>
          </p:blipFill>
          <p:spPr>
            <a:xfrm>
              <a:off x="4052357" y="1192501"/>
              <a:ext cx="91972" cy="332364"/>
            </a:xfrm>
            <a:prstGeom prst="rect">
              <a:avLst/>
            </a:prstGeom>
            <a:effectLst/>
          </p:spPr>
        </p:pic>
        <p:pic>
          <p:nvPicPr>
            <p:cNvPr id="2195" name="Linea Forma" descr="Linea Forma"/>
            <p:cNvPicPr>
              <a:picLocks noChangeAspect="0"/>
            </p:cNvPicPr>
            <p:nvPr/>
          </p:nvPicPr>
          <p:blipFill>
            <a:blip r:embed="rId419">
              <a:extLst/>
            </a:blip>
            <a:stretch>
              <a:fillRect/>
            </a:stretch>
          </p:blipFill>
          <p:spPr>
            <a:xfrm>
              <a:off x="4119809" y="1319217"/>
              <a:ext cx="289357" cy="199286"/>
            </a:xfrm>
            <a:prstGeom prst="rect">
              <a:avLst/>
            </a:prstGeom>
            <a:effectLst/>
          </p:spPr>
        </p:pic>
        <p:pic>
          <p:nvPicPr>
            <p:cNvPr id="2197" name="Linea Linea" descr="Linea Linea"/>
            <p:cNvPicPr>
              <a:picLocks noChangeAspect="0"/>
            </p:cNvPicPr>
            <p:nvPr/>
          </p:nvPicPr>
          <p:blipFill>
            <a:blip r:embed="rId420">
              <a:extLst/>
            </a:blip>
            <a:stretch>
              <a:fillRect/>
            </a:stretch>
          </p:blipFill>
          <p:spPr>
            <a:xfrm>
              <a:off x="4352015" y="1219664"/>
              <a:ext cx="76201" cy="38101"/>
            </a:xfrm>
            <a:prstGeom prst="rect">
              <a:avLst/>
            </a:prstGeom>
            <a:effectLst/>
          </p:spPr>
        </p:pic>
        <p:pic>
          <p:nvPicPr>
            <p:cNvPr id="2199" name="Linea Forma" descr="Linea Forma"/>
            <p:cNvPicPr>
              <a:picLocks noChangeAspect="0"/>
            </p:cNvPicPr>
            <p:nvPr/>
          </p:nvPicPr>
          <p:blipFill>
            <a:blip r:embed="rId421">
              <a:extLst/>
            </a:blip>
            <a:stretch>
              <a:fillRect/>
            </a:stretch>
          </p:blipFill>
          <p:spPr>
            <a:xfrm>
              <a:off x="4521056" y="1227869"/>
              <a:ext cx="336295" cy="303482"/>
            </a:xfrm>
            <a:prstGeom prst="rect">
              <a:avLst/>
            </a:prstGeom>
            <a:effectLst/>
          </p:spPr>
        </p:pic>
        <p:pic>
          <p:nvPicPr>
            <p:cNvPr id="2201" name="Linea Forma" descr="Linea Forma"/>
            <p:cNvPicPr>
              <a:picLocks noChangeAspect="0"/>
            </p:cNvPicPr>
            <p:nvPr/>
          </p:nvPicPr>
          <p:blipFill>
            <a:blip r:embed="rId422">
              <a:extLst/>
            </a:blip>
            <a:stretch>
              <a:fillRect/>
            </a:stretch>
          </p:blipFill>
          <p:spPr>
            <a:xfrm>
              <a:off x="4703808" y="1332414"/>
              <a:ext cx="306598" cy="181932"/>
            </a:xfrm>
            <a:prstGeom prst="rect">
              <a:avLst/>
            </a:prstGeom>
            <a:effectLst/>
          </p:spPr>
        </p:pic>
        <p:pic>
          <p:nvPicPr>
            <p:cNvPr id="2203" name="Linea Forma" descr="Linea Forma"/>
            <p:cNvPicPr>
              <a:picLocks noChangeAspect="0"/>
            </p:cNvPicPr>
            <p:nvPr/>
          </p:nvPicPr>
          <p:blipFill>
            <a:blip r:embed="rId423">
              <a:extLst/>
            </a:blip>
            <a:stretch>
              <a:fillRect/>
            </a:stretch>
          </p:blipFill>
          <p:spPr>
            <a:xfrm>
              <a:off x="5012502" y="1315600"/>
              <a:ext cx="367732" cy="182025"/>
            </a:xfrm>
            <a:prstGeom prst="rect">
              <a:avLst/>
            </a:prstGeom>
            <a:effectLst/>
          </p:spPr>
        </p:pic>
        <p:pic>
          <p:nvPicPr>
            <p:cNvPr id="2205" name="Linea Forma" descr="Linea Forma"/>
            <p:cNvPicPr>
              <a:picLocks noChangeAspect="0"/>
            </p:cNvPicPr>
            <p:nvPr/>
          </p:nvPicPr>
          <p:blipFill>
            <a:blip r:embed="rId424">
              <a:extLst/>
            </a:blip>
            <a:stretch>
              <a:fillRect/>
            </a:stretch>
          </p:blipFill>
          <p:spPr>
            <a:xfrm>
              <a:off x="5369750" y="1218454"/>
              <a:ext cx="58019" cy="100426"/>
            </a:xfrm>
            <a:prstGeom prst="rect">
              <a:avLst/>
            </a:prstGeom>
            <a:effectLst/>
          </p:spPr>
        </p:pic>
        <p:pic>
          <p:nvPicPr>
            <p:cNvPr id="2207" name="Linea Forma" descr="Linea Forma"/>
            <p:cNvPicPr>
              <a:picLocks noChangeAspect="0"/>
            </p:cNvPicPr>
            <p:nvPr/>
          </p:nvPicPr>
          <p:blipFill>
            <a:blip r:embed="rId425">
              <a:extLst/>
            </a:blip>
            <a:stretch>
              <a:fillRect/>
            </a:stretch>
          </p:blipFill>
          <p:spPr>
            <a:xfrm>
              <a:off x="5397720" y="1309708"/>
              <a:ext cx="213397" cy="208115"/>
            </a:xfrm>
            <a:prstGeom prst="rect">
              <a:avLst/>
            </a:prstGeom>
            <a:effectLst/>
          </p:spPr>
        </p:pic>
        <p:pic>
          <p:nvPicPr>
            <p:cNvPr id="2209" name="Linea Linea" descr="Linea Linea"/>
            <p:cNvPicPr>
              <a:picLocks noChangeAspect="0"/>
            </p:cNvPicPr>
            <p:nvPr/>
          </p:nvPicPr>
          <p:blipFill>
            <a:blip r:embed="rId420">
              <a:extLst/>
            </a:blip>
            <a:stretch>
              <a:fillRect/>
            </a:stretch>
          </p:blipFill>
          <p:spPr>
            <a:xfrm>
              <a:off x="5587920" y="1233245"/>
              <a:ext cx="76201" cy="38101"/>
            </a:xfrm>
            <a:prstGeom prst="rect">
              <a:avLst/>
            </a:prstGeom>
            <a:effectLst/>
          </p:spPr>
        </p:pic>
        <p:pic>
          <p:nvPicPr>
            <p:cNvPr id="2211" name="Linea Forma" descr="Linea Forma"/>
            <p:cNvPicPr>
              <a:picLocks noChangeAspect="0"/>
            </p:cNvPicPr>
            <p:nvPr/>
          </p:nvPicPr>
          <p:blipFill>
            <a:blip r:embed="rId426">
              <a:extLst/>
            </a:blip>
            <a:stretch>
              <a:fillRect/>
            </a:stretch>
          </p:blipFill>
          <p:spPr>
            <a:xfrm>
              <a:off x="5803304" y="1158547"/>
              <a:ext cx="99812" cy="327234"/>
            </a:xfrm>
            <a:prstGeom prst="rect">
              <a:avLst/>
            </a:prstGeom>
            <a:effectLst/>
          </p:spPr>
        </p:pic>
        <p:pic>
          <p:nvPicPr>
            <p:cNvPr id="2213" name="Linea Forma" descr="Linea Forma"/>
            <p:cNvPicPr>
              <a:picLocks noChangeAspect="0"/>
            </p:cNvPicPr>
            <p:nvPr/>
          </p:nvPicPr>
          <p:blipFill>
            <a:blip r:embed="rId427">
              <a:extLst/>
            </a:blip>
            <a:stretch>
              <a:fillRect/>
            </a:stretch>
          </p:blipFill>
          <p:spPr>
            <a:xfrm>
              <a:off x="5808737" y="1306210"/>
              <a:ext cx="140849" cy="205923"/>
            </a:xfrm>
            <a:prstGeom prst="rect">
              <a:avLst/>
            </a:prstGeom>
            <a:effectLst/>
          </p:spPr>
        </p:pic>
        <p:pic>
          <p:nvPicPr>
            <p:cNvPr id="2215" name="Linea Forma" descr="Linea Forma"/>
            <p:cNvPicPr>
              <a:picLocks noChangeAspect="0"/>
            </p:cNvPicPr>
            <p:nvPr/>
          </p:nvPicPr>
          <p:blipFill>
            <a:blip r:embed="rId428">
              <a:extLst/>
            </a:blip>
            <a:stretch>
              <a:fillRect/>
            </a:stretch>
          </p:blipFill>
          <p:spPr>
            <a:xfrm>
              <a:off x="5964263" y="1335937"/>
              <a:ext cx="154916" cy="155823"/>
            </a:xfrm>
            <a:prstGeom prst="rect">
              <a:avLst/>
            </a:prstGeom>
            <a:effectLst/>
          </p:spPr>
        </p:pic>
        <p:pic>
          <p:nvPicPr>
            <p:cNvPr id="2217" name="Linea Forma" descr="Linea Forma"/>
            <p:cNvPicPr>
              <a:picLocks noChangeAspect="0"/>
            </p:cNvPicPr>
            <p:nvPr/>
          </p:nvPicPr>
          <p:blipFill>
            <a:blip r:embed="rId429">
              <a:extLst/>
            </a:blip>
            <a:stretch>
              <a:fillRect/>
            </a:stretch>
          </p:blipFill>
          <p:spPr>
            <a:xfrm>
              <a:off x="6115689" y="1212873"/>
              <a:ext cx="79428" cy="289357"/>
            </a:xfrm>
            <a:prstGeom prst="rect">
              <a:avLst/>
            </a:prstGeom>
            <a:effectLst/>
          </p:spPr>
        </p:pic>
        <p:pic>
          <p:nvPicPr>
            <p:cNvPr id="2219" name="Linea Forma" descr="Linea Forma"/>
            <p:cNvPicPr>
              <a:picLocks noChangeAspect="0"/>
            </p:cNvPicPr>
            <p:nvPr/>
          </p:nvPicPr>
          <p:blipFill>
            <a:blip r:embed="rId430">
              <a:extLst/>
            </a:blip>
            <a:stretch>
              <a:fillRect/>
            </a:stretch>
          </p:blipFill>
          <p:spPr>
            <a:xfrm>
              <a:off x="6177387" y="1226454"/>
              <a:ext cx="72055" cy="282620"/>
            </a:xfrm>
            <a:prstGeom prst="rect">
              <a:avLst/>
            </a:prstGeom>
            <a:effectLst/>
          </p:spPr>
        </p:pic>
        <p:pic>
          <p:nvPicPr>
            <p:cNvPr id="2221" name="Linea Forma" descr="Linea Forma"/>
            <p:cNvPicPr>
              <a:picLocks noChangeAspect="0"/>
            </p:cNvPicPr>
            <p:nvPr/>
          </p:nvPicPr>
          <p:blipFill>
            <a:blip r:embed="rId431">
              <a:extLst/>
            </a:blip>
            <a:stretch>
              <a:fillRect/>
            </a:stretch>
          </p:blipFill>
          <p:spPr>
            <a:xfrm>
              <a:off x="6252085" y="1311621"/>
              <a:ext cx="133170" cy="201698"/>
            </a:xfrm>
            <a:prstGeom prst="rect">
              <a:avLst/>
            </a:prstGeom>
            <a:effectLst/>
          </p:spPr>
        </p:pic>
        <p:pic>
          <p:nvPicPr>
            <p:cNvPr id="2223" name="Linea Forma" descr="Linea Forma"/>
            <p:cNvPicPr>
              <a:picLocks noChangeAspect="0"/>
            </p:cNvPicPr>
            <p:nvPr/>
          </p:nvPicPr>
          <p:blipFill>
            <a:blip r:embed="rId432">
              <a:extLst/>
            </a:blip>
            <a:stretch>
              <a:fillRect/>
            </a:stretch>
          </p:blipFill>
          <p:spPr>
            <a:xfrm>
              <a:off x="6388809" y="1328315"/>
              <a:ext cx="166213" cy="169738"/>
            </a:xfrm>
            <a:prstGeom prst="rect">
              <a:avLst/>
            </a:prstGeom>
            <a:effectLst/>
          </p:spPr>
        </p:pic>
        <p:pic>
          <p:nvPicPr>
            <p:cNvPr id="2225" name="Linea Forma" descr="Linea Forma"/>
            <p:cNvPicPr>
              <a:picLocks noChangeAspect="0"/>
            </p:cNvPicPr>
            <p:nvPr/>
          </p:nvPicPr>
          <p:blipFill>
            <a:blip r:embed="rId433">
              <a:extLst/>
            </a:blip>
            <a:stretch>
              <a:fillRect/>
            </a:stretch>
          </p:blipFill>
          <p:spPr>
            <a:xfrm>
              <a:off x="6560760" y="1253617"/>
              <a:ext cx="75751" cy="273956"/>
            </a:xfrm>
            <a:prstGeom prst="rect">
              <a:avLst/>
            </a:prstGeom>
            <a:effectLst/>
          </p:spPr>
        </p:pic>
        <p:pic>
          <p:nvPicPr>
            <p:cNvPr id="2227" name="Linea Forma" descr="Linea Forma"/>
            <p:cNvPicPr>
              <a:picLocks noChangeAspect="0"/>
            </p:cNvPicPr>
            <p:nvPr/>
          </p:nvPicPr>
          <p:blipFill>
            <a:blip r:embed="rId434">
              <a:extLst/>
            </a:blip>
            <a:stretch>
              <a:fillRect/>
            </a:stretch>
          </p:blipFill>
          <p:spPr>
            <a:xfrm>
              <a:off x="6530503" y="1344957"/>
              <a:ext cx="214659" cy="184435"/>
            </a:xfrm>
            <a:prstGeom prst="rect">
              <a:avLst/>
            </a:prstGeom>
            <a:effectLst/>
          </p:spPr>
        </p:pic>
        <p:pic>
          <p:nvPicPr>
            <p:cNvPr id="2229" name="Linea Forma" descr="Linea Forma"/>
            <p:cNvPicPr>
              <a:picLocks noChangeAspect="0"/>
            </p:cNvPicPr>
            <p:nvPr/>
          </p:nvPicPr>
          <p:blipFill>
            <a:blip r:embed="rId435">
              <a:extLst/>
            </a:blip>
            <a:stretch>
              <a:fillRect/>
            </a:stretch>
          </p:blipFill>
          <p:spPr>
            <a:xfrm>
              <a:off x="6747805" y="1232035"/>
              <a:ext cx="65263" cy="66474"/>
            </a:xfrm>
            <a:prstGeom prst="rect">
              <a:avLst/>
            </a:prstGeom>
            <a:effectLst/>
          </p:spPr>
        </p:pic>
        <p:pic>
          <p:nvPicPr>
            <p:cNvPr id="2231" name="Linea Forma" descr="Linea Forma"/>
            <p:cNvPicPr>
              <a:picLocks noChangeAspect="0"/>
            </p:cNvPicPr>
            <p:nvPr/>
          </p:nvPicPr>
          <p:blipFill>
            <a:blip r:embed="rId436">
              <a:extLst/>
            </a:blip>
            <a:stretch>
              <a:fillRect/>
            </a:stretch>
          </p:blipFill>
          <p:spPr>
            <a:xfrm>
              <a:off x="3372834" y="1784067"/>
              <a:ext cx="194286" cy="348847"/>
            </a:xfrm>
            <a:prstGeom prst="rect">
              <a:avLst/>
            </a:prstGeom>
            <a:effectLst/>
          </p:spPr>
        </p:pic>
        <p:pic>
          <p:nvPicPr>
            <p:cNvPr id="2233" name="Linea Forma" descr="Linea Forma"/>
            <p:cNvPicPr>
              <a:picLocks noChangeAspect="0"/>
            </p:cNvPicPr>
            <p:nvPr/>
          </p:nvPicPr>
          <p:blipFill>
            <a:blip r:embed="rId437">
              <a:extLst/>
            </a:blip>
            <a:stretch>
              <a:fillRect/>
            </a:stretch>
          </p:blipFill>
          <p:spPr>
            <a:xfrm>
              <a:off x="3583345" y="1905523"/>
              <a:ext cx="58473" cy="167124"/>
            </a:xfrm>
            <a:prstGeom prst="rect">
              <a:avLst/>
            </a:prstGeom>
            <a:effectLst/>
          </p:spPr>
        </p:pic>
        <p:pic>
          <p:nvPicPr>
            <p:cNvPr id="2235" name="Linea Linea" descr="Linea Linea"/>
            <p:cNvPicPr>
              <a:picLocks noChangeAspect="0"/>
            </p:cNvPicPr>
            <p:nvPr/>
          </p:nvPicPr>
          <p:blipFill>
            <a:blip r:embed="rId438">
              <a:extLst/>
            </a:blip>
            <a:stretch>
              <a:fillRect/>
            </a:stretch>
          </p:blipFill>
          <p:spPr>
            <a:xfrm>
              <a:off x="3603717" y="1824035"/>
              <a:ext cx="44891" cy="85636"/>
            </a:xfrm>
            <a:prstGeom prst="rect">
              <a:avLst/>
            </a:prstGeom>
            <a:effectLst/>
          </p:spPr>
        </p:pic>
        <p:pic>
          <p:nvPicPr>
            <p:cNvPr id="2237" name="Linea Forma" descr="Linea Forma"/>
            <p:cNvPicPr>
              <a:picLocks noChangeAspect="0"/>
            </p:cNvPicPr>
            <p:nvPr/>
          </p:nvPicPr>
          <p:blipFill>
            <a:blip r:embed="rId439">
              <a:extLst/>
            </a:blip>
            <a:stretch>
              <a:fillRect/>
            </a:stretch>
          </p:blipFill>
          <p:spPr>
            <a:xfrm>
              <a:off x="3637670" y="1912314"/>
              <a:ext cx="167124" cy="168333"/>
            </a:xfrm>
            <a:prstGeom prst="rect">
              <a:avLst/>
            </a:prstGeom>
            <a:effectLst/>
          </p:spPr>
        </p:pic>
        <p:pic>
          <p:nvPicPr>
            <p:cNvPr id="2239" name="Linea Forma" descr="Linea Forma"/>
            <p:cNvPicPr>
              <a:picLocks noChangeAspect="0"/>
            </p:cNvPicPr>
            <p:nvPr/>
          </p:nvPicPr>
          <p:blipFill>
            <a:blip r:embed="rId440">
              <a:extLst/>
            </a:blip>
            <a:stretch>
              <a:fillRect/>
            </a:stretch>
          </p:blipFill>
          <p:spPr>
            <a:xfrm>
              <a:off x="3842523" y="1907343"/>
              <a:ext cx="172783" cy="187688"/>
            </a:xfrm>
            <a:prstGeom prst="rect">
              <a:avLst/>
            </a:prstGeom>
            <a:effectLst/>
          </p:spPr>
        </p:pic>
        <p:pic>
          <p:nvPicPr>
            <p:cNvPr id="2241" name="Linea Forma" descr="Linea Forma"/>
            <p:cNvPicPr>
              <a:picLocks noChangeAspect="0"/>
            </p:cNvPicPr>
            <p:nvPr/>
          </p:nvPicPr>
          <p:blipFill>
            <a:blip r:embed="rId441">
              <a:extLst/>
            </a:blip>
            <a:stretch>
              <a:fillRect/>
            </a:stretch>
          </p:blipFill>
          <p:spPr>
            <a:xfrm>
              <a:off x="3941941" y="1925895"/>
              <a:ext cx="394713" cy="167707"/>
            </a:xfrm>
            <a:prstGeom prst="rect">
              <a:avLst/>
            </a:prstGeom>
            <a:effectLst/>
          </p:spPr>
        </p:pic>
        <p:pic>
          <p:nvPicPr>
            <p:cNvPr id="2243" name="Linea Forma" descr="Linea Forma"/>
            <p:cNvPicPr>
              <a:picLocks noChangeAspect="0"/>
            </p:cNvPicPr>
            <p:nvPr/>
          </p:nvPicPr>
          <p:blipFill>
            <a:blip r:embed="rId442">
              <a:extLst/>
            </a:blip>
            <a:stretch>
              <a:fillRect/>
            </a:stretch>
          </p:blipFill>
          <p:spPr>
            <a:xfrm>
              <a:off x="4275995" y="1803663"/>
              <a:ext cx="221450" cy="278906"/>
            </a:xfrm>
            <a:prstGeom prst="rect">
              <a:avLst/>
            </a:prstGeom>
            <a:effectLst/>
          </p:spPr>
        </p:pic>
        <p:pic>
          <p:nvPicPr>
            <p:cNvPr id="2245" name="Linea Linea" descr="Linea Linea"/>
            <p:cNvPicPr>
              <a:picLocks noChangeAspect="0"/>
            </p:cNvPicPr>
            <p:nvPr/>
          </p:nvPicPr>
          <p:blipFill>
            <a:blip r:embed="rId420">
              <a:extLst/>
            </a:blip>
            <a:stretch>
              <a:fillRect/>
            </a:stretch>
          </p:blipFill>
          <p:spPr>
            <a:xfrm>
              <a:off x="4399550" y="1810453"/>
              <a:ext cx="76201" cy="38101"/>
            </a:xfrm>
            <a:prstGeom prst="rect">
              <a:avLst/>
            </a:prstGeom>
            <a:effectLst/>
          </p:spPr>
        </p:pic>
        <p:pic>
          <p:nvPicPr>
            <p:cNvPr id="2247" name="Linea Forma" descr="Linea Forma"/>
            <p:cNvPicPr>
              <a:picLocks noChangeAspect="0"/>
            </p:cNvPicPr>
            <p:nvPr/>
          </p:nvPicPr>
          <p:blipFill>
            <a:blip r:embed="rId443">
              <a:extLst/>
            </a:blip>
            <a:stretch>
              <a:fillRect/>
            </a:stretch>
          </p:blipFill>
          <p:spPr>
            <a:xfrm>
              <a:off x="4459910" y="1790082"/>
              <a:ext cx="275209" cy="268984"/>
            </a:xfrm>
            <a:prstGeom prst="rect">
              <a:avLst/>
            </a:prstGeom>
            <a:effectLst/>
          </p:spPr>
        </p:pic>
        <p:pic>
          <p:nvPicPr>
            <p:cNvPr id="2249" name="Linea Linea" descr="Linea Linea"/>
            <p:cNvPicPr>
              <a:picLocks noChangeAspect="0"/>
            </p:cNvPicPr>
            <p:nvPr/>
          </p:nvPicPr>
          <p:blipFill>
            <a:blip r:embed="rId420">
              <a:extLst/>
            </a:blip>
            <a:stretch>
              <a:fillRect/>
            </a:stretch>
          </p:blipFill>
          <p:spPr>
            <a:xfrm>
              <a:off x="4684759" y="1803663"/>
              <a:ext cx="76201" cy="38101"/>
            </a:xfrm>
            <a:prstGeom prst="rect">
              <a:avLst/>
            </a:prstGeom>
            <a:effectLst/>
          </p:spPr>
        </p:pic>
        <p:pic>
          <p:nvPicPr>
            <p:cNvPr id="2251" name="Linea Forma" descr="Linea Forma"/>
            <p:cNvPicPr>
              <a:picLocks noChangeAspect="0"/>
            </p:cNvPicPr>
            <p:nvPr/>
          </p:nvPicPr>
          <p:blipFill>
            <a:blip r:embed="rId444">
              <a:extLst/>
            </a:blip>
            <a:stretch>
              <a:fillRect/>
            </a:stretch>
          </p:blipFill>
          <p:spPr>
            <a:xfrm>
              <a:off x="4717930" y="1803663"/>
              <a:ext cx="71514" cy="272475"/>
            </a:xfrm>
            <a:prstGeom prst="rect">
              <a:avLst/>
            </a:prstGeom>
            <a:effectLst/>
          </p:spPr>
        </p:pic>
        <p:pic>
          <p:nvPicPr>
            <p:cNvPr id="2253" name="Linea Forma" descr="Linea Forma"/>
            <p:cNvPicPr>
              <a:picLocks noChangeAspect="0"/>
            </p:cNvPicPr>
            <p:nvPr/>
          </p:nvPicPr>
          <p:blipFill>
            <a:blip r:embed="rId445">
              <a:extLst/>
            </a:blip>
            <a:stretch>
              <a:fillRect/>
            </a:stretch>
          </p:blipFill>
          <p:spPr>
            <a:xfrm>
              <a:off x="4778506" y="1925895"/>
              <a:ext cx="188804" cy="147962"/>
            </a:xfrm>
            <a:prstGeom prst="rect">
              <a:avLst/>
            </a:prstGeom>
            <a:effectLst/>
          </p:spPr>
        </p:pic>
        <p:pic>
          <p:nvPicPr>
            <p:cNvPr id="2255" name="Linea Forma" descr="Linea Forma"/>
            <p:cNvPicPr>
              <a:picLocks noChangeAspect="0"/>
            </p:cNvPicPr>
            <p:nvPr/>
          </p:nvPicPr>
          <p:blipFill>
            <a:blip r:embed="rId446">
              <a:extLst/>
            </a:blip>
            <a:stretch>
              <a:fillRect/>
            </a:stretch>
          </p:blipFill>
          <p:spPr>
            <a:xfrm>
              <a:off x="4955841" y="1913146"/>
              <a:ext cx="322532" cy="156415"/>
            </a:xfrm>
            <a:prstGeom prst="rect">
              <a:avLst/>
            </a:prstGeom>
            <a:effectLst/>
          </p:spPr>
        </p:pic>
        <p:pic>
          <p:nvPicPr>
            <p:cNvPr id="2257" name="Linea Forma" descr="Linea Forma"/>
            <p:cNvPicPr>
              <a:picLocks noChangeAspect="0"/>
            </p:cNvPicPr>
            <p:nvPr/>
          </p:nvPicPr>
          <p:blipFill>
            <a:blip r:embed="rId447">
              <a:extLst/>
            </a:blip>
            <a:stretch>
              <a:fillRect/>
            </a:stretch>
          </p:blipFill>
          <p:spPr>
            <a:xfrm>
              <a:off x="5281017" y="1769418"/>
              <a:ext cx="59075" cy="296439"/>
            </a:xfrm>
            <a:prstGeom prst="rect">
              <a:avLst/>
            </a:prstGeom>
            <a:effectLst/>
          </p:spPr>
        </p:pic>
        <p:pic>
          <p:nvPicPr>
            <p:cNvPr id="2259" name="Linea Forma" descr="Linea Forma"/>
            <p:cNvPicPr>
              <a:picLocks noChangeAspect="0"/>
            </p:cNvPicPr>
            <p:nvPr/>
          </p:nvPicPr>
          <p:blipFill>
            <a:blip r:embed="rId448">
              <a:extLst/>
            </a:blip>
            <a:stretch>
              <a:fillRect/>
            </a:stretch>
          </p:blipFill>
          <p:spPr>
            <a:xfrm>
              <a:off x="5199528" y="1860252"/>
              <a:ext cx="235031" cy="56209"/>
            </a:xfrm>
            <a:prstGeom prst="rect">
              <a:avLst/>
            </a:prstGeom>
            <a:effectLst/>
          </p:spPr>
        </p:pic>
        <p:pic>
          <p:nvPicPr>
            <p:cNvPr id="2261" name="Linea Forma" descr="Linea Forma"/>
            <p:cNvPicPr>
              <a:picLocks noChangeAspect="0"/>
            </p:cNvPicPr>
            <p:nvPr/>
          </p:nvPicPr>
          <p:blipFill>
            <a:blip r:embed="rId449">
              <a:extLst/>
            </a:blip>
            <a:stretch>
              <a:fillRect/>
            </a:stretch>
          </p:blipFill>
          <p:spPr>
            <a:xfrm>
              <a:off x="5355692" y="1920624"/>
              <a:ext cx="160356" cy="209838"/>
            </a:xfrm>
            <a:prstGeom prst="rect">
              <a:avLst/>
            </a:prstGeom>
            <a:effectLst/>
          </p:spPr>
        </p:pic>
        <p:pic>
          <p:nvPicPr>
            <p:cNvPr id="2263" name="Linea Forma" descr="Linea Forma"/>
            <p:cNvPicPr>
              <a:picLocks noChangeAspect="0"/>
            </p:cNvPicPr>
            <p:nvPr/>
          </p:nvPicPr>
          <p:blipFill>
            <a:blip r:embed="rId450">
              <a:extLst/>
            </a:blip>
            <a:stretch>
              <a:fillRect/>
            </a:stretch>
          </p:blipFill>
          <p:spPr>
            <a:xfrm>
              <a:off x="5629605" y="1912314"/>
              <a:ext cx="42629" cy="262193"/>
            </a:xfrm>
            <a:prstGeom prst="rect">
              <a:avLst/>
            </a:prstGeom>
            <a:effectLst/>
          </p:spPr>
        </p:pic>
        <p:pic>
          <p:nvPicPr>
            <p:cNvPr id="2265" name="Linea Forma" descr="Linea Forma"/>
            <p:cNvPicPr>
              <a:picLocks noChangeAspect="0"/>
            </p:cNvPicPr>
            <p:nvPr/>
          </p:nvPicPr>
          <p:blipFill>
            <a:blip r:embed="rId451">
              <a:extLst/>
            </a:blip>
            <a:stretch>
              <a:fillRect/>
            </a:stretch>
          </p:blipFill>
          <p:spPr>
            <a:xfrm>
              <a:off x="5579807" y="1933694"/>
              <a:ext cx="215955" cy="125372"/>
            </a:xfrm>
            <a:prstGeom prst="rect">
              <a:avLst/>
            </a:prstGeom>
            <a:effectLst/>
          </p:spPr>
        </p:pic>
        <p:pic>
          <p:nvPicPr>
            <p:cNvPr id="2267" name="Linea Forma" descr="Linea Forma"/>
            <p:cNvPicPr>
              <a:picLocks noChangeAspect="0"/>
            </p:cNvPicPr>
            <p:nvPr/>
          </p:nvPicPr>
          <p:blipFill>
            <a:blip r:embed="rId452">
              <a:extLst/>
            </a:blip>
            <a:stretch>
              <a:fillRect/>
            </a:stretch>
          </p:blipFill>
          <p:spPr>
            <a:xfrm>
              <a:off x="5769946" y="1937056"/>
              <a:ext cx="99218" cy="142382"/>
            </a:xfrm>
            <a:prstGeom prst="rect">
              <a:avLst/>
            </a:prstGeom>
            <a:effectLst/>
          </p:spPr>
        </p:pic>
        <p:pic>
          <p:nvPicPr>
            <p:cNvPr id="2269" name="Linea Forma" descr="Linea Forma"/>
            <p:cNvPicPr>
              <a:picLocks noChangeAspect="0"/>
            </p:cNvPicPr>
            <p:nvPr/>
          </p:nvPicPr>
          <p:blipFill>
            <a:blip r:embed="rId453">
              <a:extLst/>
            </a:blip>
            <a:stretch>
              <a:fillRect/>
            </a:stretch>
          </p:blipFill>
          <p:spPr>
            <a:xfrm>
              <a:off x="5844644" y="1860252"/>
              <a:ext cx="92426" cy="56209"/>
            </a:xfrm>
            <a:prstGeom prst="rect">
              <a:avLst/>
            </a:prstGeom>
            <a:effectLst/>
          </p:spPr>
        </p:pic>
        <p:pic>
          <p:nvPicPr>
            <p:cNvPr id="2271" name="Linea Forma" descr="Linea Forma"/>
            <p:cNvPicPr>
              <a:picLocks noChangeAspect="0"/>
            </p:cNvPicPr>
            <p:nvPr/>
          </p:nvPicPr>
          <p:blipFill>
            <a:blip r:embed="rId454">
              <a:extLst/>
            </a:blip>
            <a:stretch>
              <a:fillRect/>
            </a:stretch>
          </p:blipFill>
          <p:spPr>
            <a:xfrm>
              <a:off x="5894442" y="1922783"/>
              <a:ext cx="137698" cy="156655"/>
            </a:xfrm>
            <a:prstGeom prst="rect">
              <a:avLst/>
            </a:prstGeom>
            <a:effectLst/>
          </p:spPr>
        </p:pic>
        <p:pic>
          <p:nvPicPr>
            <p:cNvPr id="2273" name="Linea Forma" descr="Linea Forma"/>
            <p:cNvPicPr>
              <a:picLocks noChangeAspect="0"/>
            </p:cNvPicPr>
            <p:nvPr/>
          </p:nvPicPr>
          <p:blipFill>
            <a:blip r:embed="rId455">
              <a:extLst/>
            </a:blip>
            <a:stretch>
              <a:fillRect/>
            </a:stretch>
          </p:blipFill>
          <p:spPr>
            <a:xfrm>
              <a:off x="6022051" y="1933693"/>
              <a:ext cx="139112" cy="129900"/>
            </a:xfrm>
            <a:prstGeom prst="rect">
              <a:avLst/>
            </a:prstGeom>
            <a:effectLst/>
          </p:spPr>
        </p:pic>
        <p:pic>
          <p:nvPicPr>
            <p:cNvPr id="2275" name="Linea Forma" descr="Linea Forma"/>
            <p:cNvPicPr>
              <a:picLocks noChangeAspect="0"/>
            </p:cNvPicPr>
            <p:nvPr/>
          </p:nvPicPr>
          <p:blipFill>
            <a:blip r:embed="rId456">
              <a:extLst/>
            </a:blip>
            <a:stretch>
              <a:fillRect/>
            </a:stretch>
          </p:blipFill>
          <p:spPr>
            <a:xfrm>
              <a:off x="6147678" y="1943576"/>
              <a:ext cx="116649" cy="145765"/>
            </a:xfrm>
            <a:prstGeom prst="rect">
              <a:avLst/>
            </a:prstGeom>
            <a:effectLst/>
          </p:spPr>
        </p:pic>
        <p:pic>
          <p:nvPicPr>
            <p:cNvPr id="2277" name="Linea Forma" descr="Linea Forma"/>
            <p:cNvPicPr>
              <a:picLocks noChangeAspect="0"/>
            </p:cNvPicPr>
            <p:nvPr/>
          </p:nvPicPr>
          <p:blipFill>
            <a:blip r:embed="rId457">
              <a:extLst/>
            </a:blip>
            <a:stretch>
              <a:fillRect/>
            </a:stretch>
          </p:blipFill>
          <p:spPr>
            <a:xfrm>
              <a:off x="6300191" y="1756128"/>
              <a:ext cx="139390" cy="322301"/>
            </a:xfrm>
            <a:prstGeom prst="rect">
              <a:avLst/>
            </a:prstGeom>
            <a:effectLst/>
          </p:spPr>
        </p:pic>
        <p:pic>
          <p:nvPicPr>
            <p:cNvPr id="2279" name="Linea Forma" descr="Linea Forma"/>
            <p:cNvPicPr>
              <a:picLocks noChangeAspect="0"/>
            </p:cNvPicPr>
            <p:nvPr/>
          </p:nvPicPr>
          <p:blipFill>
            <a:blip r:embed="rId458">
              <a:extLst/>
            </a:blip>
            <a:stretch>
              <a:fillRect/>
            </a:stretch>
          </p:blipFill>
          <p:spPr>
            <a:xfrm>
              <a:off x="6401480" y="1793420"/>
              <a:ext cx="65264" cy="75507"/>
            </a:xfrm>
            <a:prstGeom prst="rect">
              <a:avLst/>
            </a:prstGeom>
            <a:effectLst/>
          </p:spPr>
        </p:pic>
        <p:pic>
          <p:nvPicPr>
            <p:cNvPr id="2281" name="Linea Linea" descr="Linea Linea"/>
            <p:cNvPicPr>
              <a:picLocks noChangeAspect="0"/>
            </p:cNvPicPr>
            <p:nvPr/>
          </p:nvPicPr>
          <p:blipFill>
            <a:blip r:embed="rId459">
              <a:extLst/>
            </a:blip>
            <a:stretch>
              <a:fillRect/>
            </a:stretch>
          </p:blipFill>
          <p:spPr>
            <a:xfrm>
              <a:off x="6503341" y="2041337"/>
              <a:ext cx="65264" cy="112799"/>
            </a:xfrm>
            <a:prstGeom prst="rect">
              <a:avLst/>
            </a:prstGeom>
            <a:effectLst/>
          </p:spPr>
        </p:pic>
        <p:pic>
          <p:nvPicPr>
            <p:cNvPr id="2283" name="Linea Forma" descr="Linea Forma"/>
            <p:cNvPicPr>
              <a:picLocks noChangeAspect="0"/>
            </p:cNvPicPr>
            <p:nvPr/>
          </p:nvPicPr>
          <p:blipFill>
            <a:blip r:embed="rId460">
              <a:extLst/>
            </a:blip>
            <a:stretch>
              <a:fillRect/>
            </a:stretch>
          </p:blipFill>
          <p:spPr>
            <a:xfrm>
              <a:off x="6650724" y="1793382"/>
              <a:ext cx="155554" cy="280800"/>
            </a:xfrm>
            <a:prstGeom prst="rect">
              <a:avLst/>
            </a:prstGeom>
            <a:effectLst/>
          </p:spPr>
        </p:pic>
        <p:pic>
          <p:nvPicPr>
            <p:cNvPr id="2285" name="Linea Forma" descr="Linea Forma"/>
            <p:cNvPicPr>
              <a:picLocks noChangeAspect="0"/>
            </p:cNvPicPr>
            <p:nvPr/>
          </p:nvPicPr>
          <p:blipFill>
            <a:blip r:embed="rId461">
              <a:extLst/>
            </a:blip>
            <a:stretch>
              <a:fillRect/>
            </a:stretch>
          </p:blipFill>
          <p:spPr>
            <a:xfrm>
              <a:off x="6799722" y="1908823"/>
              <a:ext cx="267804" cy="163359"/>
            </a:xfrm>
            <a:prstGeom prst="rect">
              <a:avLst/>
            </a:prstGeom>
            <a:effectLst/>
          </p:spPr>
        </p:pic>
        <p:pic>
          <p:nvPicPr>
            <p:cNvPr id="2287" name="Linea Forma" descr="Linea Forma"/>
            <p:cNvPicPr>
              <a:picLocks noChangeAspect="0"/>
            </p:cNvPicPr>
            <p:nvPr/>
          </p:nvPicPr>
          <p:blipFill>
            <a:blip r:embed="rId462">
              <a:extLst/>
            </a:blip>
            <a:stretch>
              <a:fillRect/>
            </a:stretch>
          </p:blipFill>
          <p:spPr>
            <a:xfrm>
              <a:off x="7066967" y="1906937"/>
              <a:ext cx="128993" cy="178903"/>
            </a:xfrm>
            <a:prstGeom prst="rect">
              <a:avLst/>
            </a:prstGeom>
            <a:effectLst/>
          </p:spPr>
        </p:pic>
        <p:pic>
          <p:nvPicPr>
            <p:cNvPr id="2289" name="Linea Forma" descr="Linea Forma"/>
            <p:cNvPicPr>
              <a:picLocks noChangeAspect="0"/>
            </p:cNvPicPr>
            <p:nvPr/>
          </p:nvPicPr>
          <p:blipFill>
            <a:blip r:embed="rId463">
              <a:extLst/>
            </a:blip>
            <a:stretch>
              <a:fillRect/>
            </a:stretch>
          </p:blipFill>
          <p:spPr>
            <a:xfrm>
              <a:off x="7189199" y="1929194"/>
              <a:ext cx="92427" cy="157034"/>
            </a:xfrm>
            <a:prstGeom prst="rect">
              <a:avLst/>
            </a:prstGeom>
            <a:effectLst/>
          </p:spPr>
        </p:pic>
        <p:pic>
          <p:nvPicPr>
            <p:cNvPr id="2291" name="Linea Linea" descr="Linea Linea"/>
            <p:cNvPicPr>
              <a:picLocks noChangeAspect="0"/>
            </p:cNvPicPr>
            <p:nvPr/>
          </p:nvPicPr>
          <p:blipFill>
            <a:blip r:embed="rId420">
              <a:extLst/>
            </a:blip>
            <a:stretch>
              <a:fillRect/>
            </a:stretch>
          </p:blipFill>
          <p:spPr>
            <a:xfrm>
              <a:off x="7204103" y="1796872"/>
              <a:ext cx="76201" cy="38101"/>
            </a:xfrm>
            <a:prstGeom prst="rect">
              <a:avLst/>
            </a:prstGeom>
            <a:effectLst/>
          </p:spPr>
        </p:pic>
        <p:pic>
          <p:nvPicPr>
            <p:cNvPr id="2293" name="Linea Forma" descr="Linea Forma"/>
            <p:cNvPicPr>
              <a:picLocks noChangeAspect="0"/>
            </p:cNvPicPr>
            <p:nvPr/>
          </p:nvPicPr>
          <p:blipFill>
            <a:blip r:embed="rId464">
              <a:extLst/>
            </a:blip>
            <a:stretch>
              <a:fillRect/>
            </a:stretch>
          </p:blipFill>
          <p:spPr>
            <a:xfrm>
              <a:off x="7270687" y="2041337"/>
              <a:ext cx="133172" cy="160333"/>
            </a:xfrm>
            <a:prstGeom prst="rect">
              <a:avLst/>
            </a:prstGeom>
            <a:effectLst/>
          </p:spPr>
        </p:pic>
        <p:pic>
          <p:nvPicPr>
            <p:cNvPr id="2295" name="Linea Forma" descr="Linea Forma"/>
            <p:cNvPicPr>
              <a:picLocks noChangeAspect="0"/>
            </p:cNvPicPr>
            <p:nvPr/>
          </p:nvPicPr>
          <p:blipFill>
            <a:blip r:embed="rId465">
              <a:extLst/>
            </a:blip>
            <a:stretch>
              <a:fillRect/>
            </a:stretch>
          </p:blipFill>
          <p:spPr>
            <a:xfrm>
              <a:off x="3864027" y="2238267"/>
              <a:ext cx="49419" cy="260374"/>
            </a:xfrm>
            <a:prstGeom prst="rect">
              <a:avLst/>
            </a:prstGeom>
            <a:effectLst/>
          </p:spPr>
        </p:pic>
        <p:pic>
          <p:nvPicPr>
            <p:cNvPr id="2297" name="Linea Forma" descr="Linea Forma"/>
            <p:cNvPicPr>
              <a:picLocks noChangeAspect="0"/>
            </p:cNvPicPr>
            <p:nvPr/>
          </p:nvPicPr>
          <p:blipFill>
            <a:blip r:embed="rId466">
              <a:extLst/>
            </a:blip>
            <a:stretch>
              <a:fillRect/>
            </a:stretch>
          </p:blipFill>
          <p:spPr>
            <a:xfrm>
              <a:off x="3848182" y="2232916"/>
              <a:ext cx="192915" cy="160197"/>
            </a:xfrm>
            <a:prstGeom prst="rect">
              <a:avLst/>
            </a:prstGeom>
            <a:effectLst/>
          </p:spPr>
        </p:pic>
        <p:pic>
          <p:nvPicPr>
            <p:cNvPr id="2299" name="Linea Forma" descr="Linea Forma"/>
            <p:cNvPicPr>
              <a:picLocks noChangeAspect="0"/>
            </p:cNvPicPr>
            <p:nvPr/>
          </p:nvPicPr>
          <p:blipFill>
            <a:blip r:embed="rId467">
              <a:extLst/>
            </a:blip>
            <a:stretch>
              <a:fillRect/>
            </a:stretch>
          </p:blipFill>
          <p:spPr>
            <a:xfrm>
              <a:off x="4051902" y="2257332"/>
              <a:ext cx="160334" cy="172160"/>
            </a:xfrm>
            <a:prstGeom prst="rect">
              <a:avLst/>
            </a:prstGeom>
            <a:effectLst/>
          </p:spPr>
        </p:pic>
        <p:pic>
          <p:nvPicPr>
            <p:cNvPr id="2301" name="Linea Forma" descr="Linea Forma"/>
            <p:cNvPicPr>
              <a:picLocks noChangeAspect="0"/>
            </p:cNvPicPr>
            <p:nvPr/>
          </p:nvPicPr>
          <p:blipFill>
            <a:blip r:embed="rId468">
              <a:extLst/>
            </a:blip>
            <a:stretch>
              <a:fillRect/>
            </a:stretch>
          </p:blipFill>
          <p:spPr>
            <a:xfrm>
              <a:off x="4203561" y="2245057"/>
              <a:ext cx="185232" cy="175125"/>
            </a:xfrm>
            <a:prstGeom prst="rect">
              <a:avLst/>
            </a:prstGeom>
            <a:effectLst/>
          </p:spPr>
        </p:pic>
        <p:pic>
          <p:nvPicPr>
            <p:cNvPr id="2303" name="Linea Forma" descr="Linea Forma"/>
            <p:cNvPicPr>
              <a:picLocks noChangeAspect="0"/>
            </p:cNvPicPr>
            <p:nvPr/>
          </p:nvPicPr>
          <p:blipFill>
            <a:blip r:embed="rId469">
              <a:extLst/>
            </a:blip>
            <a:stretch>
              <a:fillRect/>
            </a:stretch>
          </p:blipFill>
          <p:spPr>
            <a:xfrm>
              <a:off x="4347491" y="2215631"/>
              <a:ext cx="54884" cy="60737"/>
            </a:xfrm>
            <a:prstGeom prst="rect">
              <a:avLst/>
            </a:prstGeom>
            <a:effectLst/>
          </p:spPr>
        </p:pic>
        <p:pic>
          <p:nvPicPr>
            <p:cNvPr id="2305" name="Linea Forma" descr="Linea Forma"/>
            <p:cNvPicPr>
              <a:picLocks noChangeAspect="0"/>
            </p:cNvPicPr>
            <p:nvPr/>
          </p:nvPicPr>
          <p:blipFill>
            <a:blip r:embed="rId470">
              <a:extLst/>
            </a:blip>
            <a:stretch>
              <a:fillRect/>
            </a:stretch>
          </p:blipFill>
          <p:spPr>
            <a:xfrm>
              <a:off x="4372143" y="2267092"/>
              <a:ext cx="245028" cy="170096"/>
            </a:xfrm>
            <a:prstGeom prst="rect">
              <a:avLst/>
            </a:prstGeom>
            <a:effectLst/>
          </p:spPr>
        </p:pic>
        <p:pic>
          <p:nvPicPr>
            <p:cNvPr id="2307" name="Linea Forma" descr="Linea Forma"/>
            <p:cNvPicPr>
              <a:picLocks noChangeAspect="0"/>
            </p:cNvPicPr>
            <p:nvPr/>
          </p:nvPicPr>
          <p:blipFill>
            <a:blip r:embed="rId471">
              <a:extLst/>
            </a:blip>
            <a:stretch>
              <a:fillRect/>
            </a:stretch>
          </p:blipFill>
          <p:spPr>
            <a:xfrm>
              <a:off x="4654262" y="2147724"/>
              <a:ext cx="80857" cy="250876"/>
            </a:xfrm>
            <a:prstGeom prst="rect">
              <a:avLst/>
            </a:prstGeom>
            <a:effectLst/>
          </p:spPr>
        </p:pic>
        <p:pic>
          <p:nvPicPr>
            <p:cNvPr id="2309" name="Linea Forma" descr="Linea Forma"/>
            <p:cNvPicPr>
              <a:picLocks noChangeAspect="0"/>
            </p:cNvPicPr>
            <p:nvPr/>
          </p:nvPicPr>
          <p:blipFill>
            <a:blip r:embed="rId472">
              <a:extLst/>
            </a:blip>
            <a:stretch>
              <a:fillRect/>
            </a:stretch>
          </p:blipFill>
          <p:spPr>
            <a:xfrm>
              <a:off x="4704718" y="2268516"/>
              <a:ext cx="123355" cy="162273"/>
            </a:xfrm>
            <a:prstGeom prst="rect">
              <a:avLst/>
            </a:prstGeom>
            <a:effectLst/>
          </p:spPr>
        </p:pic>
        <p:pic>
          <p:nvPicPr>
            <p:cNvPr id="2311" name="Linea Forma" descr="Linea Forma"/>
            <p:cNvPicPr>
              <a:picLocks noChangeAspect="0"/>
            </p:cNvPicPr>
            <p:nvPr/>
          </p:nvPicPr>
          <p:blipFill>
            <a:blip r:embed="rId473">
              <a:extLst/>
            </a:blip>
            <a:stretch>
              <a:fillRect/>
            </a:stretch>
          </p:blipFill>
          <p:spPr>
            <a:xfrm>
              <a:off x="4891480" y="2245035"/>
              <a:ext cx="100836" cy="194318"/>
            </a:xfrm>
            <a:prstGeom prst="rect">
              <a:avLst/>
            </a:prstGeom>
            <a:effectLst/>
          </p:spPr>
        </p:pic>
        <p:pic>
          <p:nvPicPr>
            <p:cNvPr id="2313" name="Linea Forma" descr="Linea Forma"/>
            <p:cNvPicPr>
              <a:picLocks noChangeAspect="0"/>
            </p:cNvPicPr>
            <p:nvPr/>
          </p:nvPicPr>
          <p:blipFill>
            <a:blip r:embed="rId474">
              <a:extLst/>
            </a:blip>
            <a:stretch>
              <a:fillRect/>
            </a:stretch>
          </p:blipFill>
          <p:spPr>
            <a:xfrm>
              <a:off x="5023932" y="2272220"/>
              <a:ext cx="105046" cy="161898"/>
            </a:xfrm>
            <a:prstGeom prst="rect">
              <a:avLst/>
            </a:prstGeom>
            <a:effectLst/>
          </p:spPr>
        </p:pic>
        <p:pic>
          <p:nvPicPr>
            <p:cNvPr id="2315" name="Linea Forma" descr="Linea Forma"/>
            <p:cNvPicPr>
              <a:picLocks noChangeAspect="0"/>
            </p:cNvPicPr>
            <p:nvPr/>
          </p:nvPicPr>
          <p:blipFill>
            <a:blip r:embed="rId475">
              <a:extLst/>
            </a:blip>
            <a:stretch>
              <a:fillRect/>
            </a:stretch>
          </p:blipFill>
          <p:spPr>
            <a:xfrm>
              <a:off x="5043342" y="2181326"/>
              <a:ext cx="78845" cy="67879"/>
            </a:xfrm>
            <a:prstGeom prst="rect">
              <a:avLst/>
            </a:prstGeom>
            <a:effectLst/>
          </p:spPr>
        </p:pic>
        <p:pic>
          <p:nvPicPr>
            <p:cNvPr id="2317" name="Linea Linea" descr="Linea Linea"/>
            <p:cNvPicPr>
              <a:picLocks noChangeAspect="0"/>
            </p:cNvPicPr>
            <p:nvPr/>
          </p:nvPicPr>
          <p:blipFill>
            <a:blip r:embed="rId476">
              <a:extLst/>
            </a:blip>
            <a:stretch>
              <a:fillRect/>
            </a:stretch>
          </p:blipFill>
          <p:spPr>
            <a:xfrm>
              <a:off x="5199528" y="2414825"/>
              <a:ext cx="85636" cy="139961"/>
            </a:xfrm>
            <a:prstGeom prst="rect">
              <a:avLst/>
            </a:prstGeom>
            <a:effectLst/>
          </p:spPr>
        </p:pic>
        <p:pic>
          <p:nvPicPr>
            <p:cNvPr id="2319" name="Linea Linea" descr="Linea Linea"/>
            <p:cNvPicPr>
              <a:picLocks noChangeAspect="0"/>
            </p:cNvPicPr>
            <p:nvPr/>
          </p:nvPicPr>
          <p:blipFill>
            <a:blip r:embed="rId477">
              <a:extLst/>
            </a:blip>
            <a:stretch>
              <a:fillRect/>
            </a:stretch>
          </p:blipFill>
          <p:spPr>
            <a:xfrm>
              <a:off x="4832831" y="2312965"/>
              <a:ext cx="112799" cy="72053"/>
            </a:xfrm>
            <a:prstGeom prst="rect">
              <a:avLst/>
            </a:prstGeom>
            <a:effectLst/>
          </p:spPr>
        </p:pic>
        <p:pic>
          <p:nvPicPr>
            <p:cNvPr id="2321" name="Linea Forma" descr="Linea Forma"/>
            <p:cNvPicPr>
              <a:picLocks noChangeAspect="0"/>
            </p:cNvPicPr>
            <p:nvPr/>
          </p:nvPicPr>
          <p:blipFill>
            <a:blip r:embed="rId478">
              <a:extLst/>
            </a:blip>
            <a:stretch>
              <a:fillRect/>
            </a:stretch>
          </p:blipFill>
          <p:spPr>
            <a:xfrm>
              <a:off x="5410580" y="2272220"/>
              <a:ext cx="71514" cy="159002"/>
            </a:xfrm>
            <a:prstGeom prst="rect">
              <a:avLst/>
            </a:prstGeom>
            <a:effectLst/>
          </p:spPr>
        </p:pic>
        <p:pic>
          <p:nvPicPr>
            <p:cNvPr id="2323" name="Linea Linea" descr="Linea Linea"/>
            <p:cNvPicPr>
              <a:picLocks noChangeAspect="0"/>
            </p:cNvPicPr>
            <p:nvPr/>
          </p:nvPicPr>
          <p:blipFill>
            <a:blip r:embed="rId420">
              <a:extLst/>
            </a:blip>
            <a:stretch>
              <a:fillRect/>
            </a:stretch>
          </p:blipFill>
          <p:spPr>
            <a:xfrm>
              <a:off x="5384199" y="2217895"/>
              <a:ext cx="76201" cy="38101"/>
            </a:xfrm>
            <a:prstGeom prst="rect">
              <a:avLst/>
            </a:prstGeom>
            <a:effectLst/>
          </p:spPr>
        </p:pic>
        <p:pic>
          <p:nvPicPr>
            <p:cNvPr id="2325" name="Linea Forma" descr="Linea Forma"/>
            <p:cNvPicPr>
              <a:picLocks noChangeAspect="0"/>
            </p:cNvPicPr>
            <p:nvPr/>
          </p:nvPicPr>
          <p:blipFill>
            <a:blip r:embed="rId479">
              <a:extLst/>
            </a:blip>
            <a:stretch>
              <a:fillRect/>
            </a:stretch>
          </p:blipFill>
          <p:spPr>
            <a:xfrm>
              <a:off x="5485192" y="2276543"/>
              <a:ext cx="132716" cy="153138"/>
            </a:xfrm>
            <a:prstGeom prst="rect">
              <a:avLst/>
            </a:prstGeom>
            <a:effectLst/>
          </p:spPr>
        </p:pic>
        <p:pic>
          <p:nvPicPr>
            <p:cNvPr id="2327" name="Linea Forma" descr="Linea Forma"/>
            <p:cNvPicPr>
              <a:picLocks noChangeAspect="0"/>
            </p:cNvPicPr>
            <p:nvPr/>
          </p:nvPicPr>
          <p:blipFill>
            <a:blip r:embed="rId480">
              <a:extLst/>
            </a:blip>
            <a:stretch>
              <a:fillRect/>
            </a:stretch>
          </p:blipFill>
          <p:spPr>
            <a:xfrm>
              <a:off x="5628971" y="2200824"/>
              <a:ext cx="274146" cy="243196"/>
            </a:xfrm>
            <a:prstGeom prst="rect">
              <a:avLst/>
            </a:prstGeom>
            <a:effectLst/>
          </p:spPr>
        </p:pic>
        <p:pic>
          <p:nvPicPr>
            <p:cNvPr id="2329" name="Linea Forma" descr="Linea Forma"/>
            <p:cNvPicPr>
              <a:picLocks noChangeAspect="0"/>
            </p:cNvPicPr>
            <p:nvPr/>
          </p:nvPicPr>
          <p:blipFill>
            <a:blip r:embed="rId481">
              <a:extLst/>
            </a:blip>
            <a:stretch>
              <a:fillRect/>
            </a:stretch>
          </p:blipFill>
          <p:spPr>
            <a:xfrm>
              <a:off x="5865016" y="2173659"/>
              <a:ext cx="58473" cy="61965"/>
            </a:xfrm>
            <a:prstGeom prst="rect">
              <a:avLst/>
            </a:prstGeom>
            <a:effectLst/>
          </p:spPr>
        </p:pic>
        <p:pic>
          <p:nvPicPr>
            <p:cNvPr id="2331" name="Linea Forma" descr="Linea Forma"/>
            <p:cNvPicPr>
              <a:picLocks noChangeAspect="0"/>
            </p:cNvPicPr>
            <p:nvPr/>
          </p:nvPicPr>
          <p:blipFill>
            <a:blip r:embed="rId482">
              <a:extLst/>
            </a:blip>
            <a:stretch>
              <a:fillRect/>
            </a:stretch>
          </p:blipFill>
          <p:spPr>
            <a:xfrm>
              <a:off x="5892179" y="2230874"/>
              <a:ext cx="112798" cy="194888"/>
            </a:xfrm>
            <a:prstGeom prst="rect">
              <a:avLst/>
            </a:prstGeom>
            <a:effectLst/>
          </p:spPr>
        </p:pic>
        <p:pic>
          <p:nvPicPr>
            <p:cNvPr id="2333" name="Linea Forma" descr="Linea Forma"/>
            <p:cNvPicPr>
              <a:picLocks noChangeAspect="0"/>
            </p:cNvPicPr>
            <p:nvPr/>
          </p:nvPicPr>
          <p:blipFill>
            <a:blip r:embed="rId483">
              <a:extLst/>
            </a:blip>
            <a:stretch>
              <a:fillRect/>
            </a:stretch>
          </p:blipFill>
          <p:spPr>
            <a:xfrm>
              <a:off x="5960086" y="2258639"/>
              <a:ext cx="58472" cy="265006"/>
            </a:xfrm>
            <a:prstGeom prst="rect">
              <a:avLst/>
            </a:prstGeom>
            <a:effectLst/>
          </p:spPr>
        </p:pic>
        <p:pic>
          <p:nvPicPr>
            <p:cNvPr id="2335" name="Linea Forma" descr="Linea Forma"/>
            <p:cNvPicPr>
              <a:picLocks noChangeAspect="0"/>
            </p:cNvPicPr>
            <p:nvPr/>
          </p:nvPicPr>
          <p:blipFill>
            <a:blip r:embed="rId484">
              <a:extLst/>
            </a:blip>
            <a:stretch>
              <a:fillRect/>
            </a:stretch>
          </p:blipFill>
          <p:spPr>
            <a:xfrm>
              <a:off x="5960086" y="2267249"/>
              <a:ext cx="141407" cy="170273"/>
            </a:xfrm>
            <a:prstGeom prst="rect">
              <a:avLst/>
            </a:prstGeom>
            <a:effectLst/>
          </p:spPr>
        </p:pic>
        <p:pic>
          <p:nvPicPr>
            <p:cNvPr id="2337" name="Linea Forma" descr="Linea Forma"/>
            <p:cNvPicPr>
              <a:picLocks noChangeAspect="0"/>
            </p:cNvPicPr>
            <p:nvPr/>
          </p:nvPicPr>
          <p:blipFill>
            <a:blip r:embed="rId485">
              <a:extLst/>
            </a:blip>
            <a:stretch>
              <a:fillRect/>
            </a:stretch>
          </p:blipFill>
          <p:spPr>
            <a:xfrm>
              <a:off x="6102690" y="2249156"/>
              <a:ext cx="114102" cy="186089"/>
            </a:xfrm>
            <a:prstGeom prst="rect">
              <a:avLst/>
            </a:prstGeom>
            <a:effectLst/>
          </p:spPr>
        </p:pic>
        <p:pic>
          <p:nvPicPr>
            <p:cNvPr id="2339" name="Linea Forma" descr="Linea Forma"/>
            <p:cNvPicPr>
              <a:picLocks noChangeAspect="0"/>
            </p:cNvPicPr>
            <p:nvPr/>
          </p:nvPicPr>
          <p:blipFill>
            <a:blip r:embed="rId486">
              <a:extLst/>
            </a:blip>
            <a:stretch>
              <a:fillRect/>
            </a:stretch>
          </p:blipFill>
          <p:spPr>
            <a:xfrm>
              <a:off x="6245295" y="2245057"/>
              <a:ext cx="160333" cy="173915"/>
            </a:xfrm>
            <a:prstGeom prst="rect">
              <a:avLst/>
            </a:prstGeom>
            <a:effectLst/>
          </p:spPr>
        </p:pic>
        <p:pic>
          <p:nvPicPr>
            <p:cNvPr id="2341" name="Linea Forma" descr="Linea Forma"/>
            <p:cNvPicPr>
              <a:picLocks noChangeAspect="0"/>
            </p:cNvPicPr>
            <p:nvPr/>
          </p:nvPicPr>
          <p:blipFill>
            <a:blip r:embed="rId487">
              <a:extLst/>
            </a:blip>
            <a:stretch>
              <a:fillRect/>
            </a:stretch>
          </p:blipFill>
          <p:spPr>
            <a:xfrm>
              <a:off x="6397751" y="2246882"/>
              <a:ext cx="102946" cy="187683"/>
            </a:xfrm>
            <a:prstGeom prst="rect">
              <a:avLst/>
            </a:prstGeom>
            <a:effectLst/>
          </p:spPr>
        </p:pic>
        <p:pic>
          <p:nvPicPr>
            <p:cNvPr id="2343" name="Linea Forma" descr="Linea Forma"/>
            <p:cNvPicPr>
              <a:picLocks noChangeAspect="0"/>
            </p:cNvPicPr>
            <p:nvPr/>
          </p:nvPicPr>
          <p:blipFill>
            <a:blip r:embed="rId488">
              <a:extLst/>
            </a:blip>
            <a:stretch>
              <a:fillRect/>
            </a:stretch>
          </p:blipFill>
          <p:spPr>
            <a:xfrm>
              <a:off x="6498407" y="2274484"/>
              <a:ext cx="144895" cy="144448"/>
            </a:xfrm>
            <a:prstGeom prst="rect">
              <a:avLst/>
            </a:prstGeom>
            <a:effectLst/>
          </p:spPr>
        </p:pic>
        <p:pic>
          <p:nvPicPr>
            <p:cNvPr id="2345" name="Linea Forma" descr="Linea Forma"/>
            <p:cNvPicPr>
              <a:picLocks noChangeAspect="0"/>
            </p:cNvPicPr>
            <p:nvPr/>
          </p:nvPicPr>
          <p:blipFill>
            <a:blip r:embed="rId489">
              <a:extLst/>
            </a:blip>
            <a:stretch>
              <a:fillRect/>
            </a:stretch>
          </p:blipFill>
          <p:spPr>
            <a:xfrm>
              <a:off x="6632930" y="2160955"/>
              <a:ext cx="127836" cy="277430"/>
            </a:xfrm>
            <a:prstGeom prst="rect">
              <a:avLst/>
            </a:prstGeom>
            <a:effectLst/>
          </p:spPr>
        </p:pic>
        <p:pic>
          <p:nvPicPr>
            <p:cNvPr id="2347" name="Linea Forma" descr="Linea Forma"/>
            <p:cNvPicPr>
              <a:picLocks noChangeAspect="0"/>
            </p:cNvPicPr>
            <p:nvPr/>
          </p:nvPicPr>
          <p:blipFill>
            <a:blip r:embed="rId490">
              <a:extLst/>
            </a:blip>
            <a:stretch>
              <a:fillRect/>
            </a:stretch>
          </p:blipFill>
          <p:spPr>
            <a:xfrm>
              <a:off x="6761386" y="2251848"/>
              <a:ext cx="51682" cy="180706"/>
            </a:xfrm>
            <a:prstGeom prst="rect">
              <a:avLst/>
            </a:prstGeom>
            <a:effectLst/>
          </p:spPr>
        </p:pic>
        <p:pic>
          <p:nvPicPr>
            <p:cNvPr id="2349" name="Linea Forma" descr="Linea Forma"/>
            <p:cNvPicPr>
              <a:picLocks noChangeAspect="0"/>
            </p:cNvPicPr>
            <p:nvPr/>
          </p:nvPicPr>
          <p:blipFill>
            <a:blip r:embed="rId491">
              <a:extLst/>
            </a:blip>
            <a:stretch>
              <a:fillRect/>
            </a:stretch>
          </p:blipFill>
          <p:spPr>
            <a:xfrm>
              <a:off x="6761386" y="2155569"/>
              <a:ext cx="78845" cy="66473"/>
            </a:xfrm>
            <a:prstGeom prst="rect">
              <a:avLst/>
            </a:prstGeom>
            <a:effectLst/>
          </p:spPr>
        </p:pic>
        <p:pic>
          <p:nvPicPr>
            <p:cNvPr id="2351" name="Linea Forma" descr="Linea Forma"/>
            <p:cNvPicPr>
              <a:picLocks noChangeAspect="0"/>
            </p:cNvPicPr>
            <p:nvPr/>
          </p:nvPicPr>
          <p:blipFill>
            <a:blip r:embed="rId492">
              <a:extLst/>
            </a:blip>
            <a:stretch>
              <a:fillRect/>
            </a:stretch>
          </p:blipFill>
          <p:spPr>
            <a:xfrm>
              <a:off x="6857306" y="2170360"/>
              <a:ext cx="152692" cy="246847"/>
            </a:xfrm>
            <a:prstGeom prst="rect">
              <a:avLst/>
            </a:prstGeom>
            <a:effectLst/>
          </p:spPr>
        </p:pic>
        <p:pic>
          <p:nvPicPr>
            <p:cNvPr id="2353" name="Linea Linea" descr="Linea Linea"/>
            <p:cNvPicPr>
              <a:picLocks noChangeAspect="0"/>
            </p:cNvPicPr>
            <p:nvPr/>
          </p:nvPicPr>
          <p:blipFill>
            <a:blip r:embed="rId420">
              <a:extLst/>
            </a:blip>
            <a:stretch>
              <a:fillRect/>
            </a:stretch>
          </p:blipFill>
          <p:spPr>
            <a:xfrm>
              <a:off x="6939267" y="2211104"/>
              <a:ext cx="76201" cy="38101"/>
            </a:xfrm>
            <a:prstGeom prst="rect">
              <a:avLst/>
            </a:prstGeom>
            <a:effectLst/>
          </p:spPr>
        </p:pic>
        <p:pic>
          <p:nvPicPr>
            <p:cNvPr id="2355" name="Linea Forma" descr="Linea Forma"/>
            <p:cNvPicPr>
              <a:picLocks noChangeAspect="0"/>
            </p:cNvPicPr>
            <p:nvPr/>
          </p:nvPicPr>
          <p:blipFill>
            <a:blip r:embed="rId493">
              <a:extLst/>
            </a:blip>
            <a:stretch>
              <a:fillRect/>
            </a:stretch>
          </p:blipFill>
          <p:spPr>
            <a:xfrm>
              <a:off x="7033014" y="2147520"/>
              <a:ext cx="152128" cy="345579"/>
            </a:xfrm>
            <a:prstGeom prst="rect">
              <a:avLst/>
            </a:prstGeom>
            <a:effectLst/>
          </p:spPr>
        </p:pic>
        <p:pic>
          <p:nvPicPr>
            <p:cNvPr id="2357" name="Linea Linea" descr="Linea Linea"/>
            <p:cNvPicPr>
              <a:picLocks noChangeAspect="0"/>
            </p:cNvPicPr>
            <p:nvPr/>
          </p:nvPicPr>
          <p:blipFill>
            <a:blip r:embed="rId494">
              <a:extLst/>
            </a:blip>
            <a:stretch>
              <a:fillRect/>
            </a:stretch>
          </p:blipFill>
          <p:spPr>
            <a:xfrm>
              <a:off x="2905598" y="1491291"/>
              <a:ext cx="76201" cy="38101"/>
            </a:xfrm>
            <a:prstGeom prst="rect">
              <a:avLst/>
            </a:prstGeom>
            <a:effectLst/>
          </p:spPr>
        </p:pic>
        <p:pic>
          <p:nvPicPr>
            <p:cNvPr id="2359" name="Linea Linea" descr="Linea Linea"/>
            <p:cNvPicPr>
              <a:picLocks noChangeAspect="0"/>
            </p:cNvPicPr>
            <p:nvPr/>
          </p:nvPicPr>
          <p:blipFill>
            <a:blip r:embed="rId495">
              <a:extLst/>
            </a:blip>
            <a:stretch>
              <a:fillRect/>
            </a:stretch>
          </p:blipFill>
          <p:spPr>
            <a:xfrm>
              <a:off x="2985764" y="1355477"/>
              <a:ext cx="65264" cy="194287"/>
            </a:xfrm>
            <a:prstGeom prst="rect">
              <a:avLst/>
            </a:prstGeom>
            <a:effectLst/>
          </p:spPr>
        </p:pic>
        <p:pic>
          <p:nvPicPr>
            <p:cNvPr id="2361" name="Linea Forma" descr="Linea Forma"/>
            <p:cNvPicPr>
              <a:picLocks noChangeAspect="0"/>
            </p:cNvPicPr>
            <p:nvPr/>
          </p:nvPicPr>
          <p:blipFill>
            <a:blip r:embed="rId496">
              <a:extLst/>
            </a:blip>
            <a:stretch>
              <a:fillRect/>
            </a:stretch>
          </p:blipFill>
          <p:spPr>
            <a:xfrm>
              <a:off x="889330" y="-875073"/>
              <a:ext cx="958425" cy="921537"/>
            </a:xfrm>
            <a:prstGeom prst="rect">
              <a:avLst/>
            </a:prstGeom>
            <a:effectLst/>
          </p:spPr>
        </p:pic>
        <p:pic>
          <p:nvPicPr>
            <p:cNvPr id="2363" name="Linea Forma" descr="Linea Forma"/>
            <p:cNvPicPr>
              <a:picLocks noChangeAspect="0"/>
            </p:cNvPicPr>
            <p:nvPr/>
          </p:nvPicPr>
          <p:blipFill>
            <a:blip r:embed="rId497">
              <a:extLst/>
            </a:blip>
            <a:stretch>
              <a:fillRect/>
            </a:stretch>
          </p:blipFill>
          <p:spPr>
            <a:xfrm>
              <a:off x="1920949" y="520244"/>
              <a:ext cx="1318897" cy="417036"/>
            </a:xfrm>
            <a:prstGeom prst="rect">
              <a:avLst/>
            </a:prstGeom>
            <a:effectLst/>
          </p:spPr>
        </p:pic>
        <p:pic>
          <p:nvPicPr>
            <p:cNvPr id="2365" name="Linea Forma" descr="Linea Forma"/>
            <p:cNvPicPr>
              <a:picLocks noChangeAspect="0"/>
            </p:cNvPicPr>
            <p:nvPr/>
          </p:nvPicPr>
          <p:blipFill>
            <a:blip r:embed="rId498">
              <a:extLst/>
            </a:blip>
            <a:stretch>
              <a:fillRect/>
            </a:stretch>
          </p:blipFill>
          <p:spPr>
            <a:xfrm>
              <a:off x="3007459" y="684521"/>
              <a:ext cx="284892" cy="343805"/>
            </a:xfrm>
            <a:prstGeom prst="rect">
              <a:avLst/>
            </a:prstGeom>
            <a:effectLst/>
          </p:spPr>
        </p:pic>
        <p:pic>
          <p:nvPicPr>
            <p:cNvPr id="2367" name="Linea Linea" descr="Linea Linea"/>
            <p:cNvPicPr>
              <a:picLocks noChangeAspect="0"/>
            </p:cNvPicPr>
            <p:nvPr/>
          </p:nvPicPr>
          <p:blipFill>
            <a:blip r:embed="rId499">
              <a:extLst/>
            </a:blip>
            <a:stretch>
              <a:fillRect/>
            </a:stretch>
          </p:blipFill>
          <p:spPr>
            <a:xfrm>
              <a:off x="3084800" y="8271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369" name="Linea Forma" descr="Linea Forma"/>
            <p:cNvPicPr>
              <a:picLocks noChangeAspect="0"/>
            </p:cNvPicPr>
            <p:nvPr/>
          </p:nvPicPr>
          <p:blipFill>
            <a:blip r:embed="rId500">
              <a:extLst/>
            </a:blip>
            <a:stretch>
              <a:fillRect/>
            </a:stretch>
          </p:blipFill>
          <p:spPr>
            <a:xfrm>
              <a:off x="-4823961" y="-2649706"/>
              <a:ext cx="5485960" cy="1868943"/>
            </a:xfrm>
            <a:prstGeom prst="rect">
              <a:avLst/>
            </a:prstGeom>
            <a:effectLst/>
          </p:spPr>
        </p:pic>
        <p:pic>
          <p:nvPicPr>
            <p:cNvPr id="2371" name="Linea Forma" descr="Linea Forma"/>
            <p:cNvPicPr>
              <a:picLocks noChangeAspect="0"/>
            </p:cNvPicPr>
            <p:nvPr/>
          </p:nvPicPr>
          <p:blipFill>
            <a:blip r:embed="rId501">
              <a:extLst/>
            </a:blip>
            <a:stretch>
              <a:fillRect/>
            </a:stretch>
          </p:blipFill>
          <p:spPr>
            <a:xfrm>
              <a:off x="-4475879" y="-2704032"/>
              <a:ext cx="3240661" cy="300294"/>
            </a:xfrm>
            <a:prstGeom prst="rect">
              <a:avLst/>
            </a:prstGeom>
            <a:effectLst/>
          </p:spPr>
        </p:pic>
        <p:pic>
          <p:nvPicPr>
            <p:cNvPr id="2373" name="Linea Forma" descr="Linea Forma"/>
            <p:cNvPicPr>
              <a:picLocks noChangeAspect="0"/>
            </p:cNvPicPr>
            <p:nvPr/>
          </p:nvPicPr>
          <p:blipFill>
            <a:blip r:embed="rId502">
              <a:extLst/>
            </a:blip>
            <a:stretch>
              <a:fillRect/>
            </a:stretch>
          </p:blipFill>
          <p:spPr>
            <a:xfrm>
              <a:off x="1969054" y="-1974333"/>
              <a:ext cx="5045910" cy="2228521"/>
            </a:xfrm>
            <a:prstGeom prst="rect">
              <a:avLst/>
            </a:prstGeom>
            <a:effectLst/>
          </p:spPr>
        </p:pic>
        <p:pic>
          <p:nvPicPr>
            <p:cNvPr id="2375" name="Linea Forma" descr="Linea Forma"/>
            <p:cNvPicPr>
              <a:picLocks noChangeAspect="0"/>
            </p:cNvPicPr>
            <p:nvPr/>
          </p:nvPicPr>
          <p:blipFill>
            <a:blip r:embed="rId503">
              <a:extLst/>
            </a:blip>
            <a:stretch>
              <a:fillRect/>
            </a:stretch>
          </p:blipFill>
          <p:spPr>
            <a:xfrm>
              <a:off x="-3001451" y="-457610"/>
              <a:ext cx="4862284" cy="1937757"/>
            </a:xfrm>
            <a:prstGeom prst="rect">
              <a:avLst/>
            </a:prstGeom>
            <a:effectLst/>
          </p:spPr>
        </p:pic>
        <p:pic>
          <p:nvPicPr>
            <p:cNvPr id="2377" name="Linea Forma" descr="Linea Forma"/>
            <p:cNvPicPr>
              <a:picLocks noChangeAspect="0"/>
            </p:cNvPicPr>
            <p:nvPr/>
          </p:nvPicPr>
          <p:blipFill>
            <a:blip r:embed="rId504">
              <a:extLst/>
            </a:blip>
            <a:stretch>
              <a:fillRect/>
            </a:stretch>
          </p:blipFill>
          <p:spPr>
            <a:xfrm>
              <a:off x="-2625513" y="-523140"/>
              <a:ext cx="3624432" cy="163399"/>
            </a:xfrm>
            <a:prstGeom prst="rect">
              <a:avLst/>
            </a:prstGeom>
            <a:effectLst/>
          </p:spPr>
        </p:pic>
        <p:pic>
          <p:nvPicPr>
            <p:cNvPr id="2379" name="Linea Forma" descr="Linea Forma"/>
            <p:cNvPicPr>
              <a:picLocks noChangeAspect="0"/>
            </p:cNvPicPr>
            <p:nvPr/>
          </p:nvPicPr>
          <p:blipFill>
            <a:blip r:embed="rId505">
              <a:extLst/>
            </a:blip>
            <a:stretch>
              <a:fillRect/>
            </a:stretch>
          </p:blipFill>
          <p:spPr>
            <a:xfrm>
              <a:off x="2043232" y="644166"/>
              <a:ext cx="5628982" cy="202247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tif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2.tif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2B2922"/>
      </a:dk1>
      <a:lt1>
        <a:srgbClr val="09112B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Copperplate"/>
        <a:ea typeface="Copperplate"/>
        <a:cs typeface="Copperplate"/>
      </a:majorFont>
      <a:minorFont>
        <a:latin typeface="Copperplate Light"/>
        <a:ea typeface="Copperplate Light"/>
        <a:cs typeface="Copperplate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2B2922"/>
            </a:solidFill>
            <a:effectLst/>
            <a:uFillTx/>
            <a:latin typeface="+mj-lt"/>
            <a:ea typeface="+mj-ea"/>
            <a:cs typeface="+mj-cs"/>
            <a:sym typeface="Copperpl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2B2922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2B2922"/>
            </a:solidFill>
            <a:effectLst/>
            <a:uFillTx/>
            <a:latin typeface="+mj-lt"/>
            <a:ea typeface="+mj-ea"/>
            <a:cs typeface="+mj-cs"/>
            <a:sym typeface="Copperpl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Copperplate"/>
        <a:ea typeface="Copperplate"/>
        <a:cs typeface="Copperplate"/>
      </a:majorFont>
      <a:minorFont>
        <a:latin typeface="Copperplate Light"/>
        <a:ea typeface="Copperplate Light"/>
        <a:cs typeface="Copperplate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2B2922"/>
            </a:solidFill>
            <a:effectLst/>
            <a:uFillTx/>
            <a:latin typeface="+mj-lt"/>
            <a:ea typeface="+mj-ea"/>
            <a:cs typeface="+mj-cs"/>
            <a:sym typeface="Copperpl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2B2922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2B2922"/>
            </a:solidFill>
            <a:effectLst/>
            <a:uFillTx/>
            <a:latin typeface="+mj-lt"/>
            <a:ea typeface="+mj-ea"/>
            <a:cs typeface="+mj-cs"/>
            <a:sym typeface="Copperpl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