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ov" ContentType="vide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2.mov" ContentType="video/unknown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media1.aiff" ContentType="audio/unknown"/>
  <Override PartName="/ppt/media/media2.aiff" ContentType="audio/unknown"/>
  <Override PartName="/ppt/media/media3.aiff" ContentType="audio/unknown"/>
  <Override PartName="/ppt/media/media4.aiff" ContentType="audio/unknown"/>
  <Override PartName="/ppt/media/media5.aiff" ContentType="audio/unknown"/>
  <Override PartName="/ppt/media/media6.aiff" ContentType="audio/unknown"/>
  <Override PartName="/ppt/media/media7.aiff" ContentType="audio/unknown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7" name="Shape 16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Corpo livello uno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Immagine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4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b="1" sz="3762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2" name="Corpo livello uno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Sottotitolo programma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programma</a:t>
            </a:r>
          </a:p>
        </p:txBody>
      </p:sp>
      <p:sp>
        <p:nvSpPr>
          <p:cNvPr id="90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zione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Attribuzione</a:t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sto titolo"/>
          <p:cNvSpPr txBox="1"/>
          <p:nvPr>
            <p:ph type="title"/>
          </p:nvPr>
        </p:nvSpPr>
        <p:spPr>
          <a:xfrm>
            <a:off x="650239" y="1001369"/>
            <a:ext cx="11704322" cy="1625601"/>
          </a:xfrm>
          <a:prstGeom prst="rect">
            <a:avLst/>
          </a:prstGeom>
        </p:spPr>
        <p:txBody>
          <a:bodyPr lIns="0" tIns="0" rIns="0" bIns="0" anchor="b"/>
          <a:lstStyle>
            <a:lvl1pPr defTabSz="1300480">
              <a:lnSpc>
                <a:spcPct val="100000"/>
              </a:lnSpc>
              <a:defRPr b="0" spc="0" sz="7000">
                <a:solidFill>
                  <a:srgbClr val="04617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650239" y="2752682"/>
            <a:ext cx="11704322" cy="6242305"/>
          </a:xfrm>
          <a:prstGeom prst="rect">
            <a:avLst/>
          </a:prstGeom>
        </p:spPr>
        <p:txBody>
          <a:bodyPr lIns="65023" tIns="65023" rIns="65023" bIns="65023"/>
          <a:lstStyle>
            <a:lvl1pPr marL="379827" indent="-379827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9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763524" indent="-370332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8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90748" indent="-423236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70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56969" indent="-378561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6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31289" indent="-378561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6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12138659" y="9305431"/>
            <a:ext cx="215901" cy="254001"/>
          </a:xfrm>
          <a:prstGeom prst="rect">
            <a:avLst/>
          </a:prstGeom>
        </p:spPr>
        <p:txBody>
          <a:bodyPr lIns="0" tIns="0" rIns="0" bIns="0"/>
          <a:lstStyle>
            <a:lvl1pPr algn="r" defTabSz="1300480">
              <a:defRPr sz="1600">
                <a:solidFill>
                  <a:srgbClr val="04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sto tito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 defTabSz="584200">
              <a:lnSpc>
                <a:spcPct val="100000"/>
              </a:lnSpc>
              <a:defRPr b="0" spc="0"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59" name="Corpo livello uno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/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0" name="Numero diapositiva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</p:spPr>
        <p:txBody>
          <a:bodyPr anchor="t"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Relationship Id="rId58" Type="http://schemas.openxmlformats.org/officeDocument/2006/relationships/image" Target="../media/image57.png"/><Relationship Id="rId59" Type="http://schemas.openxmlformats.org/officeDocument/2006/relationships/image" Target="../media/image58.png"/><Relationship Id="rId60" Type="http://schemas.openxmlformats.org/officeDocument/2006/relationships/image" Target="../media/image59.png"/><Relationship Id="rId61" Type="http://schemas.openxmlformats.org/officeDocument/2006/relationships/image" Target="../media/image60.png"/><Relationship Id="rId62" Type="http://schemas.openxmlformats.org/officeDocument/2006/relationships/image" Target="../media/image61.png"/><Relationship Id="rId63" Type="http://schemas.openxmlformats.org/officeDocument/2006/relationships/image" Target="../media/image62.png"/><Relationship Id="rId64" Type="http://schemas.openxmlformats.org/officeDocument/2006/relationships/image" Target="../media/image63.png"/><Relationship Id="rId65" Type="http://schemas.openxmlformats.org/officeDocument/2006/relationships/image" Target="../media/image64.png"/><Relationship Id="rId66" Type="http://schemas.openxmlformats.org/officeDocument/2006/relationships/image" Target="../media/image65.png"/><Relationship Id="rId67" Type="http://schemas.openxmlformats.org/officeDocument/2006/relationships/image" Target="../media/image66.png"/><Relationship Id="rId68" Type="http://schemas.openxmlformats.org/officeDocument/2006/relationships/image" Target="../media/image67.png"/><Relationship Id="rId69" Type="http://schemas.openxmlformats.org/officeDocument/2006/relationships/image" Target="../media/image68.png"/><Relationship Id="rId70" Type="http://schemas.openxmlformats.org/officeDocument/2006/relationships/image" Target="../media/image69.png"/><Relationship Id="rId71" Type="http://schemas.openxmlformats.org/officeDocument/2006/relationships/image" Target="../media/image70.png"/><Relationship Id="rId72" Type="http://schemas.openxmlformats.org/officeDocument/2006/relationships/image" Target="../media/image71.png"/><Relationship Id="rId73" Type="http://schemas.openxmlformats.org/officeDocument/2006/relationships/image" Target="../media/image72.png"/><Relationship Id="rId74" Type="http://schemas.openxmlformats.org/officeDocument/2006/relationships/image" Target="../media/image73.png"/><Relationship Id="rId75" Type="http://schemas.openxmlformats.org/officeDocument/2006/relationships/video" Target="../media/media1.mov"/><Relationship Id="rId76" Type="http://schemas.microsoft.com/office/2007/relationships/media" Target="../media/media1.mov"/><Relationship Id="rId77" Type="http://schemas.openxmlformats.org/officeDocument/2006/relationships/image" Target="../media/image74.png"/><Relationship Id="rId78" Type="http://schemas.openxmlformats.org/officeDocument/2006/relationships/image" Target="../media/image75.png"/><Relationship Id="rId79" Type="http://schemas.openxmlformats.org/officeDocument/2006/relationships/image" Target="../media/image76.png"/><Relationship Id="rId80" Type="http://schemas.openxmlformats.org/officeDocument/2006/relationships/image" Target="../media/image77.png"/><Relationship Id="rId81" Type="http://schemas.openxmlformats.org/officeDocument/2006/relationships/image" Target="../media/image78.png"/><Relationship Id="rId82" Type="http://schemas.openxmlformats.org/officeDocument/2006/relationships/image" Target="../media/image79.png"/><Relationship Id="rId83" Type="http://schemas.openxmlformats.org/officeDocument/2006/relationships/image" Target="../media/image80.png"/><Relationship Id="rId84" Type="http://schemas.openxmlformats.org/officeDocument/2006/relationships/image" Target="../media/image81.png"/><Relationship Id="rId85" Type="http://schemas.openxmlformats.org/officeDocument/2006/relationships/image" Target="../media/image82.png"/><Relationship Id="rId86" Type="http://schemas.openxmlformats.org/officeDocument/2006/relationships/image" Target="../media/image83.png"/><Relationship Id="rId87" Type="http://schemas.openxmlformats.org/officeDocument/2006/relationships/image" Target="../media/image84.png"/><Relationship Id="rId88" Type="http://schemas.openxmlformats.org/officeDocument/2006/relationships/image" Target="../media/image85.png"/><Relationship Id="rId89" Type="http://schemas.openxmlformats.org/officeDocument/2006/relationships/image" Target="../media/image86.png"/><Relationship Id="rId90" Type="http://schemas.openxmlformats.org/officeDocument/2006/relationships/image" Target="../media/image87.png"/><Relationship Id="rId91" Type="http://schemas.openxmlformats.org/officeDocument/2006/relationships/image" Target="../media/image88.png"/><Relationship Id="rId92" Type="http://schemas.openxmlformats.org/officeDocument/2006/relationships/image" Target="../media/image89.png"/><Relationship Id="rId93" Type="http://schemas.openxmlformats.org/officeDocument/2006/relationships/image" Target="../media/image90.png"/><Relationship Id="rId94" Type="http://schemas.openxmlformats.org/officeDocument/2006/relationships/image" Target="../media/image91.png"/><Relationship Id="rId95" Type="http://schemas.openxmlformats.org/officeDocument/2006/relationships/image" Target="../media/image92.png"/><Relationship Id="rId96" Type="http://schemas.openxmlformats.org/officeDocument/2006/relationships/image" Target="../media/image93.png"/><Relationship Id="rId97" Type="http://schemas.openxmlformats.org/officeDocument/2006/relationships/image" Target="../media/image94.png"/><Relationship Id="rId98" Type="http://schemas.openxmlformats.org/officeDocument/2006/relationships/image" Target="../media/image95.png"/><Relationship Id="rId99" Type="http://schemas.openxmlformats.org/officeDocument/2006/relationships/image" Target="../media/image96.png"/><Relationship Id="rId100" Type="http://schemas.openxmlformats.org/officeDocument/2006/relationships/image" Target="../media/image97.png"/><Relationship Id="rId101" Type="http://schemas.openxmlformats.org/officeDocument/2006/relationships/image" Target="../media/image98.png"/><Relationship Id="rId102" Type="http://schemas.openxmlformats.org/officeDocument/2006/relationships/image" Target="../media/image99.png"/><Relationship Id="rId103" Type="http://schemas.openxmlformats.org/officeDocument/2006/relationships/image" Target="../media/image100.png"/><Relationship Id="rId104" Type="http://schemas.openxmlformats.org/officeDocument/2006/relationships/image" Target="../media/image101.png"/><Relationship Id="rId105" Type="http://schemas.openxmlformats.org/officeDocument/2006/relationships/image" Target="../media/image102.png"/><Relationship Id="rId106" Type="http://schemas.openxmlformats.org/officeDocument/2006/relationships/image" Target="../media/image103.png"/><Relationship Id="rId107" Type="http://schemas.openxmlformats.org/officeDocument/2006/relationships/image" Target="../media/image104.png"/><Relationship Id="rId108" Type="http://schemas.openxmlformats.org/officeDocument/2006/relationships/image" Target="../media/image105.png"/><Relationship Id="rId109" Type="http://schemas.openxmlformats.org/officeDocument/2006/relationships/image" Target="../media/image106.png"/><Relationship Id="rId110" Type="http://schemas.openxmlformats.org/officeDocument/2006/relationships/image" Target="../media/image107.png"/><Relationship Id="rId111" Type="http://schemas.openxmlformats.org/officeDocument/2006/relationships/image" Target="../media/image108.png"/><Relationship Id="rId112" Type="http://schemas.openxmlformats.org/officeDocument/2006/relationships/image" Target="../media/image109.png"/><Relationship Id="rId113" Type="http://schemas.openxmlformats.org/officeDocument/2006/relationships/image" Target="../media/image110.png"/><Relationship Id="rId114" Type="http://schemas.openxmlformats.org/officeDocument/2006/relationships/image" Target="../media/image111.png"/><Relationship Id="rId115" Type="http://schemas.openxmlformats.org/officeDocument/2006/relationships/image" Target="../media/image112.png"/><Relationship Id="rId116" Type="http://schemas.openxmlformats.org/officeDocument/2006/relationships/image" Target="../media/image113.png"/><Relationship Id="rId117" Type="http://schemas.openxmlformats.org/officeDocument/2006/relationships/image" Target="../media/image114.png"/><Relationship Id="rId118" Type="http://schemas.openxmlformats.org/officeDocument/2006/relationships/image" Target="../media/image115.png"/><Relationship Id="rId119" Type="http://schemas.openxmlformats.org/officeDocument/2006/relationships/image" Target="../media/image116.png"/><Relationship Id="rId120" Type="http://schemas.openxmlformats.org/officeDocument/2006/relationships/image" Target="../media/image117.png"/><Relationship Id="rId121" Type="http://schemas.openxmlformats.org/officeDocument/2006/relationships/image" Target="../media/image118.png"/><Relationship Id="rId122" Type="http://schemas.openxmlformats.org/officeDocument/2006/relationships/image" Target="../media/image119.png"/><Relationship Id="rId123" Type="http://schemas.openxmlformats.org/officeDocument/2006/relationships/image" Target="../media/image120.png"/><Relationship Id="rId124" Type="http://schemas.openxmlformats.org/officeDocument/2006/relationships/image" Target="../media/image121.png"/><Relationship Id="rId125" Type="http://schemas.openxmlformats.org/officeDocument/2006/relationships/image" Target="../media/image12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Relationship Id="rId4" Type="http://schemas.openxmlformats.org/officeDocument/2006/relationships/image" Target="../media/image125.png"/><Relationship Id="rId5" Type="http://schemas.openxmlformats.org/officeDocument/2006/relationships/image" Target="../media/image126.png"/><Relationship Id="rId6" Type="http://schemas.openxmlformats.org/officeDocument/2006/relationships/image" Target="../media/image127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Relationship Id="rId35" Type="http://schemas.openxmlformats.org/officeDocument/2006/relationships/image" Target="../media/image156.png"/><Relationship Id="rId36" Type="http://schemas.openxmlformats.org/officeDocument/2006/relationships/image" Target="../media/image157.png"/><Relationship Id="rId37" Type="http://schemas.openxmlformats.org/officeDocument/2006/relationships/image" Target="../media/image158.png"/><Relationship Id="rId38" Type="http://schemas.openxmlformats.org/officeDocument/2006/relationships/image" Target="../media/image159.png"/><Relationship Id="rId39" Type="http://schemas.openxmlformats.org/officeDocument/2006/relationships/image" Target="../media/image160.png"/><Relationship Id="rId40" Type="http://schemas.openxmlformats.org/officeDocument/2006/relationships/image" Target="../media/image161.png"/><Relationship Id="rId41" Type="http://schemas.openxmlformats.org/officeDocument/2006/relationships/image" Target="../media/image162.png"/><Relationship Id="rId42" Type="http://schemas.openxmlformats.org/officeDocument/2006/relationships/image" Target="../media/image163.png"/><Relationship Id="rId43" Type="http://schemas.openxmlformats.org/officeDocument/2006/relationships/image" Target="../media/image164.png"/><Relationship Id="rId44" Type="http://schemas.openxmlformats.org/officeDocument/2006/relationships/image" Target="../media/image165.png"/><Relationship Id="rId45" Type="http://schemas.openxmlformats.org/officeDocument/2006/relationships/image" Target="../media/image166.png"/><Relationship Id="rId46" Type="http://schemas.openxmlformats.org/officeDocument/2006/relationships/image" Target="../media/image167.png"/><Relationship Id="rId47" Type="http://schemas.openxmlformats.org/officeDocument/2006/relationships/image" Target="../media/image168.png"/><Relationship Id="rId48" Type="http://schemas.openxmlformats.org/officeDocument/2006/relationships/image" Target="../media/image169.png"/><Relationship Id="rId49" Type="http://schemas.openxmlformats.org/officeDocument/2006/relationships/image" Target="../media/image170.png"/><Relationship Id="rId50" Type="http://schemas.openxmlformats.org/officeDocument/2006/relationships/image" Target="../media/image171.png"/><Relationship Id="rId51" Type="http://schemas.openxmlformats.org/officeDocument/2006/relationships/image" Target="../media/image172.png"/><Relationship Id="rId52" Type="http://schemas.openxmlformats.org/officeDocument/2006/relationships/image" Target="../media/image173.png"/><Relationship Id="rId53" Type="http://schemas.openxmlformats.org/officeDocument/2006/relationships/image" Target="../media/image174.png"/><Relationship Id="rId54" Type="http://schemas.openxmlformats.org/officeDocument/2006/relationships/image" Target="../media/image175.png"/><Relationship Id="rId55" Type="http://schemas.openxmlformats.org/officeDocument/2006/relationships/image" Target="../media/image176.png"/><Relationship Id="rId56" Type="http://schemas.openxmlformats.org/officeDocument/2006/relationships/image" Target="../media/image177.png"/><Relationship Id="rId57" Type="http://schemas.openxmlformats.org/officeDocument/2006/relationships/image" Target="../media/image178.png"/><Relationship Id="rId58" Type="http://schemas.openxmlformats.org/officeDocument/2006/relationships/image" Target="../media/image179.png"/><Relationship Id="rId59" Type="http://schemas.openxmlformats.org/officeDocument/2006/relationships/image" Target="../media/image180.png"/><Relationship Id="rId60" Type="http://schemas.openxmlformats.org/officeDocument/2006/relationships/image" Target="../media/image181.png"/><Relationship Id="rId61" Type="http://schemas.openxmlformats.org/officeDocument/2006/relationships/image" Target="../media/image182.png"/><Relationship Id="rId62" Type="http://schemas.openxmlformats.org/officeDocument/2006/relationships/image" Target="../media/image183.png"/><Relationship Id="rId63" Type="http://schemas.openxmlformats.org/officeDocument/2006/relationships/image" Target="../media/image184.png"/><Relationship Id="rId64" Type="http://schemas.openxmlformats.org/officeDocument/2006/relationships/image" Target="../media/image185.png"/><Relationship Id="rId65" Type="http://schemas.openxmlformats.org/officeDocument/2006/relationships/image" Target="../media/image186.png"/><Relationship Id="rId66" Type="http://schemas.openxmlformats.org/officeDocument/2006/relationships/image" Target="../media/image187.png"/><Relationship Id="rId67" Type="http://schemas.openxmlformats.org/officeDocument/2006/relationships/image" Target="../media/image188.png"/><Relationship Id="rId68" Type="http://schemas.openxmlformats.org/officeDocument/2006/relationships/image" Target="../media/image189.png"/><Relationship Id="rId69" Type="http://schemas.openxmlformats.org/officeDocument/2006/relationships/image" Target="../media/image190.png"/><Relationship Id="rId70" Type="http://schemas.openxmlformats.org/officeDocument/2006/relationships/image" Target="../media/image191.png"/><Relationship Id="rId71" Type="http://schemas.openxmlformats.org/officeDocument/2006/relationships/image" Target="../media/image192.png"/><Relationship Id="rId72" Type="http://schemas.openxmlformats.org/officeDocument/2006/relationships/image" Target="../media/image193.png"/><Relationship Id="rId73" Type="http://schemas.openxmlformats.org/officeDocument/2006/relationships/image" Target="../media/image194.png"/><Relationship Id="rId74" Type="http://schemas.openxmlformats.org/officeDocument/2006/relationships/image" Target="../media/image195.png"/><Relationship Id="rId75" Type="http://schemas.openxmlformats.org/officeDocument/2006/relationships/image" Target="../media/image196.png"/><Relationship Id="rId76" Type="http://schemas.openxmlformats.org/officeDocument/2006/relationships/image" Target="../media/image197.png"/><Relationship Id="rId77" Type="http://schemas.openxmlformats.org/officeDocument/2006/relationships/image" Target="../media/image198.png"/><Relationship Id="rId78" Type="http://schemas.openxmlformats.org/officeDocument/2006/relationships/image" Target="../media/image199.png"/><Relationship Id="rId79" Type="http://schemas.openxmlformats.org/officeDocument/2006/relationships/image" Target="../media/image200.png"/><Relationship Id="rId80" Type="http://schemas.openxmlformats.org/officeDocument/2006/relationships/image" Target="../media/image201.png"/><Relationship Id="rId81" Type="http://schemas.openxmlformats.org/officeDocument/2006/relationships/image" Target="../media/image202.png"/><Relationship Id="rId82" Type="http://schemas.openxmlformats.org/officeDocument/2006/relationships/image" Target="../media/image203.png"/><Relationship Id="rId83" Type="http://schemas.openxmlformats.org/officeDocument/2006/relationships/image" Target="../media/image204.png"/><Relationship Id="rId84" Type="http://schemas.openxmlformats.org/officeDocument/2006/relationships/image" Target="../media/image205.png"/><Relationship Id="rId85" Type="http://schemas.openxmlformats.org/officeDocument/2006/relationships/image" Target="../media/image206.png"/><Relationship Id="rId86" Type="http://schemas.openxmlformats.org/officeDocument/2006/relationships/image" Target="../media/image207.png"/><Relationship Id="rId87" Type="http://schemas.openxmlformats.org/officeDocument/2006/relationships/image" Target="../media/image208.png"/><Relationship Id="rId88" Type="http://schemas.openxmlformats.org/officeDocument/2006/relationships/image" Target="../media/image209.png"/><Relationship Id="rId89" Type="http://schemas.openxmlformats.org/officeDocument/2006/relationships/image" Target="../media/image210.png"/><Relationship Id="rId90" Type="http://schemas.openxmlformats.org/officeDocument/2006/relationships/image" Target="../media/image211.png"/><Relationship Id="rId91" Type="http://schemas.openxmlformats.org/officeDocument/2006/relationships/image" Target="../media/image212.png"/><Relationship Id="rId92" Type="http://schemas.openxmlformats.org/officeDocument/2006/relationships/image" Target="../media/image213.png"/><Relationship Id="rId93" Type="http://schemas.openxmlformats.org/officeDocument/2006/relationships/image" Target="../media/image214.png"/><Relationship Id="rId94" Type="http://schemas.openxmlformats.org/officeDocument/2006/relationships/image" Target="../media/image215.png"/><Relationship Id="rId95" Type="http://schemas.openxmlformats.org/officeDocument/2006/relationships/image" Target="../media/image216.png"/><Relationship Id="rId96" Type="http://schemas.openxmlformats.org/officeDocument/2006/relationships/image" Target="../media/image217.png"/><Relationship Id="rId97" Type="http://schemas.openxmlformats.org/officeDocument/2006/relationships/image" Target="../media/image218.png"/><Relationship Id="rId98" Type="http://schemas.openxmlformats.org/officeDocument/2006/relationships/image" Target="../media/image219.png"/><Relationship Id="rId99" Type="http://schemas.openxmlformats.org/officeDocument/2006/relationships/image" Target="../media/image220.png"/><Relationship Id="rId100" Type="http://schemas.openxmlformats.org/officeDocument/2006/relationships/image" Target="../media/image221.png"/><Relationship Id="rId101" Type="http://schemas.openxmlformats.org/officeDocument/2006/relationships/image" Target="../media/image222.png"/><Relationship Id="rId102" Type="http://schemas.openxmlformats.org/officeDocument/2006/relationships/image" Target="../media/image223.png"/><Relationship Id="rId103" Type="http://schemas.openxmlformats.org/officeDocument/2006/relationships/image" Target="../media/image224.png"/><Relationship Id="rId104" Type="http://schemas.openxmlformats.org/officeDocument/2006/relationships/image" Target="../media/image225.png"/><Relationship Id="rId105" Type="http://schemas.openxmlformats.org/officeDocument/2006/relationships/image" Target="../media/image226.png"/><Relationship Id="rId106" Type="http://schemas.openxmlformats.org/officeDocument/2006/relationships/image" Target="../media/image227.png"/><Relationship Id="rId107" Type="http://schemas.openxmlformats.org/officeDocument/2006/relationships/image" Target="../media/image228.png"/><Relationship Id="rId108" Type="http://schemas.openxmlformats.org/officeDocument/2006/relationships/image" Target="../media/image229.png"/><Relationship Id="rId109" Type="http://schemas.openxmlformats.org/officeDocument/2006/relationships/image" Target="../media/image230.png"/><Relationship Id="rId110" Type="http://schemas.openxmlformats.org/officeDocument/2006/relationships/image" Target="../media/image231.png"/><Relationship Id="rId111" Type="http://schemas.openxmlformats.org/officeDocument/2006/relationships/image" Target="../media/image232.png"/><Relationship Id="rId112" Type="http://schemas.openxmlformats.org/officeDocument/2006/relationships/image" Target="../media/image233.png"/><Relationship Id="rId113" Type="http://schemas.openxmlformats.org/officeDocument/2006/relationships/image" Target="../media/image234.png"/><Relationship Id="rId114" Type="http://schemas.openxmlformats.org/officeDocument/2006/relationships/image" Target="../media/image235.png"/><Relationship Id="rId115" Type="http://schemas.openxmlformats.org/officeDocument/2006/relationships/image" Target="../media/image236.png"/><Relationship Id="rId116" Type="http://schemas.openxmlformats.org/officeDocument/2006/relationships/image" Target="../media/image237.png"/><Relationship Id="rId117" Type="http://schemas.openxmlformats.org/officeDocument/2006/relationships/image" Target="../media/image238.png"/><Relationship Id="rId118" Type="http://schemas.openxmlformats.org/officeDocument/2006/relationships/image" Target="../media/image239.png"/><Relationship Id="rId119" Type="http://schemas.openxmlformats.org/officeDocument/2006/relationships/image" Target="../media/image240.png"/><Relationship Id="rId120" Type="http://schemas.openxmlformats.org/officeDocument/2006/relationships/image" Target="../media/image241.png"/><Relationship Id="rId121" Type="http://schemas.openxmlformats.org/officeDocument/2006/relationships/image" Target="../media/image242.png"/><Relationship Id="rId122" Type="http://schemas.openxmlformats.org/officeDocument/2006/relationships/image" Target="../media/image243.png"/><Relationship Id="rId123" Type="http://schemas.openxmlformats.org/officeDocument/2006/relationships/image" Target="../media/image244.png"/><Relationship Id="rId124" Type="http://schemas.openxmlformats.org/officeDocument/2006/relationships/image" Target="../media/image245.png"/><Relationship Id="rId125" Type="http://schemas.openxmlformats.org/officeDocument/2006/relationships/image" Target="../media/image246.png"/><Relationship Id="rId126" Type="http://schemas.openxmlformats.org/officeDocument/2006/relationships/image" Target="../media/image247.png"/><Relationship Id="rId127" Type="http://schemas.openxmlformats.org/officeDocument/2006/relationships/image" Target="../media/image248.png"/><Relationship Id="rId128" Type="http://schemas.openxmlformats.org/officeDocument/2006/relationships/image" Target="../media/image249.png"/><Relationship Id="rId129" Type="http://schemas.openxmlformats.org/officeDocument/2006/relationships/image" Target="../media/image250.png"/><Relationship Id="rId130" Type="http://schemas.openxmlformats.org/officeDocument/2006/relationships/image" Target="../media/image251.png"/><Relationship Id="rId131" Type="http://schemas.openxmlformats.org/officeDocument/2006/relationships/image" Target="../media/image252.png"/><Relationship Id="rId132" Type="http://schemas.openxmlformats.org/officeDocument/2006/relationships/image" Target="../media/image253.png"/><Relationship Id="rId133" Type="http://schemas.openxmlformats.org/officeDocument/2006/relationships/image" Target="../media/image254.png"/><Relationship Id="rId134" Type="http://schemas.openxmlformats.org/officeDocument/2006/relationships/image" Target="../media/image255.png"/><Relationship Id="rId135" Type="http://schemas.openxmlformats.org/officeDocument/2006/relationships/image" Target="../media/image256.png"/><Relationship Id="rId136" Type="http://schemas.openxmlformats.org/officeDocument/2006/relationships/image" Target="../media/image257.png"/><Relationship Id="rId137" Type="http://schemas.openxmlformats.org/officeDocument/2006/relationships/image" Target="../media/image258.png"/><Relationship Id="rId138" Type="http://schemas.openxmlformats.org/officeDocument/2006/relationships/image" Target="../media/image259.png"/><Relationship Id="rId139" Type="http://schemas.openxmlformats.org/officeDocument/2006/relationships/image" Target="../media/image260.png"/><Relationship Id="rId140" Type="http://schemas.openxmlformats.org/officeDocument/2006/relationships/image" Target="../media/image261.png"/><Relationship Id="rId141" Type="http://schemas.openxmlformats.org/officeDocument/2006/relationships/image" Target="../media/image262.png"/><Relationship Id="rId142" Type="http://schemas.openxmlformats.org/officeDocument/2006/relationships/image" Target="../media/image263.png"/><Relationship Id="rId143" Type="http://schemas.openxmlformats.org/officeDocument/2006/relationships/image" Target="../media/image264.png"/><Relationship Id="rId144" Type="http://schemas.openxmlformats.org/officeDocument/2006/relationships/image" Target="../media/image265.png"/><Relationship Id="rId145" Type="http://schemas.openxmlformats.org/officeDocument/2006/relationships/image" Target="../media/image266.png"/><Relationship Id="rId146" Type="http://schemas.openxmlformats.org/officeDocument/2006/relationships/image" Target="../media/image267.png"/><Relationship Id="rId147" Type="http://schemas.openxmlformats.org/officeDocument/2006/relationships/image" Target="../media/image268.png"/><Relationship Id="rId148" Type="http://schemas.openxmlformats.org/officeDocument/2006/relationships/image" Target="../media/image269.png"/><Relationship Id="rId149" Type="http://schemas.openxmlformats.org/officeDocument/2006/relationships/image" Target="../media/image270.png"/><Relationship Id="rId150" Type="http://schemas.openxmlformats.org/officeDocument/2006/relationships/image" Target="../media/image271.png"/><Relationship Id="rId151" Type="http://schemas.openxmlformats.org/officeDocument/2006/relationships/image" Target="../media/image272.png"/><Relationship Id="rId152" Type="http://schemas.openxmlformats.org/officeDocument/2006/relationships/image" Target="../media/image273.png"/><Relationship Id="rId153" Type="http://schemas.openxmlformats.org/officeDocument/2006/relationships/image" Target="../media/image274.png"/><Relationship Id="rId154" Type="http://schemas.openxmlformats.org/officeDocument/2006/relationships/image" Target="../media/image275.png"/><Relationship Id="rId155" Type="http://schemas.openxmlformats.org/officeDocument/2006/relationships/image" Target="../media/image276.png"/><Relationship Id="rId156" Type="http://schemas.openxmlformats.org/officeDocument/2006/relationships/image" Target="../media/image277.png"/><Relationship Id="rId157" Type="http://schemas.openxmlformats.org/officeDocument/2006/relationships/image" Target="../media/image93.png"/><Relationship Id="rId158" Type="http://schemas.openxmlformats.org/officeDocument/2006/relationships/image" Target="../media/image278.png"/><Relationship Id="rId159" Type="http://schemas.openxmlformats.org/officeDocument/2006/relationships/image" Target="../media/image279.png"/><Relationship Id="rId160" Type="http://schemas.openxmlformats.org/officeDocument/2006/relationships/image" Target="../media/image280.png"/><Relationship Id="rId161" Type="http://schemas.openxmlformats.org/officeDocument/2006/relationships/image" Target="../media/image281.png"/><Relationship Id="rId162" Type="http://schemas.openxmlformats.org/officeDocument/2006/relationships/image" Target="../media/image282.png"/><Relationship Id="rId163" Type="http://schemas.openxmlformats.org/officeDocument/2006/relationships/image" Target="../media/image283.png"/><Relationship Id="rId164" Type="http://schemas.openxmlformats.org/officeDocument/2006/relationships/image" Target="../media/image284.png"/><Relationship Id="rId165" Type="http://schemas.openxmlformats.org/officeDocument/2006/relationships/image" Target="../media/image2.jpeg"/><Relationship Id="rId166" Type="http://schemas.openxmlformats.org/officeDocument/2006/relationships/image" Target="../media/image285.png"/><Relationship Id="rId167" Type="http://schemas.openxmlformats.org/officeDocument/2006/relationships/image" Target="../media/image286.png"/><Relationship Id="rId168" Type="http://schemas.openxmlformats.org/officeDocument/2006/relationships/image" Target="../media/image287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8.png"/><Relationship Id="rId3" Type="http://schemas.openxmlformats.org/officeDocument/2006/relationships/image" Target="../media/image289.png"/><Relationship Id="rId4" Type="http://schemas.openxmlformats.org/officeDocument/2006/relationships/image" Target="../media/image290.png"/><Relationship Id="rId5" Type="http://schemas.openxmlformats.org/officeDocument/2006/relationships/image" Target="../media/image291.png"/><Relationship Id="rId6" Type="http://schemas.openxmlformats.org/officeDocument/2006/relationships/image" Target="../media/image292.png"/><Relationship Id="rId7" Type="http://schemas.openxmlformats.org/officeDocument/2006/relationships/image" Target="../media/image293.png"/><Relationship Id="rId8" Type="http://schemas.openxmlformats.org/officeDocument/2006/relationships/image" Target="../media/image294.png"/><Relationship Id="rId9" Type="http://schemas.openxmlformats.org/officeDocument/2006/relationships/image" Target="../media/image295.png"/><Relationship Id="rId10" Type="http://schemas.openxmlformats.org/officeDocument/2006/relationships/image" Target="../media/image296.png"/><Relationship Id="rId11" Type="http://schemas.openxmlformats.org/officeDocument/2006/relationships/image" Target="../media/image297.png"/><Relationship Id="rId12" Type="http://schemas.openxmlformats.org/officeDocument/2006/relationships/image" Target="../media/image298.png"/><Relationship Id="rId13" Type="http://schemas.openxmlformats.org/officeDocument/2006/relationships/image" Target="../media/image299.png"/><Relationship Id="rId14" Type="http://schemas.openxmlformats.org/officeDocument/2006/relationships/image" Target="../media/image300.png"/><Relationship Id="rId15" Type="http://schemas.openxmlformats.org/officeDocument/2006/relationships/image" Target="../media/image301.png"/><Relationship Id="rId16" Type="http://schemas.openxmlformats.org/officeDocument/2006/relationships/image" Target="../media/image302.png"/><Relationship Id="rId17" Type="http://schemas.openxmlformats.org/officeDocument/2006/relationships/image" Target="../media/image303.png"/><Relationship Id="rId18" Type="http://schemas.openxmlformats.org/officeDocument/2006/relationships/image" Target="../media/image304.png"/><Relationship Id="rId19" Type="http://schemas.openxmlformats.org/officeDocument/2006/relationships/image" Target="../media/image305.png"/><Relationship Id="rId20" Type="http://schemas.openxmlformats.org/officeDocument/2006/relationships/image" Target="../media/image306.png"/><Relationship Id="rId21" Type="http://schemas.openxmlformats.org/officeDocument/2006/relationships/image" Target="../media/image307.png"/><Relationship Id="rId22" Type="http://schemas.openxmlformats.org/officeDocument/2006/relationships/image" Target="../media/image308.png"/><Relationship Id="rId23" Type="http://schemas.openxmlformats.org/officeDocument/2006/relationships/image" Target="../media/image309.png"/><Relationship Id="rId24" Type="http://schemas.openxmlformats.org/officeDocument/2006/relationships/image" Target="../media/image310.png"/><Relationship Id="rId25" Type="http://schemas.openxmlformats.org/officeDocument/2006/relationships/image" Target="../media/image311.png"/><Relationship Id="rId26" Type="http://schemas.openxmlformats.org/officeDocument/2006/relationships/image" Target="../media/image312.png"/><Relationship Id="rId27" Type="http://schemas.openxmlformats.org/officeDocument/2006/relationships/image" Target="../media/image313.png"/><Relationship Id="rId28" Type="http://schemas.openxmlformats.org/officeDocument/2006/relationships/image" Target="../media/image314.png"/><Relationship Id="rId29" Type="http://schemas.openxmlformats.org/officeDocument/2006/relationships/image" Target="../media/image315.png"/><Relationship Id="rId30" Type="http://schemas.openxmlformats.org/officeDocument/2006/relationships/image" Target="../media/image316.png"/><Relationship Id="rId31" Type="http://schemas.openxmlformats.org/officeDocument/2006/relationships/image" Target="../media/image317.png"/><Relationship Id="rId32" Type="http://schemas.openxmlformats.org/officeDocument/2006/relationships/image" Target="../media/image318.png"/><Relationship Id="rId33" Type="http://schemas.openxmlformats.org/officeDocument/2006/relationships/image" Target="../media/image319.png"/><Relationship Id="rId34" Type="http://schemas.openxmlformats.org/officeDocument/2006/relationships/image" Target="../media/image320.png"/><Relationship Id="rId35" Type="http://schemas.openxmlformats.org/officeDocument/2006/relationships/image" Target="../media/image321.png"/><Relationship Id="rId36" Type="http://schemas.openxmlformats.org/officeDocument/2006/relationships/image" Target="../media/image322.png"/><Relationship Id="rId37" Type="http://schemas.openxmlformats.org/officeDocument/2006/relationships/image" Target="../media/image323.png"/><Relationship Id="rId38" Type="http://schemas.openxmlformats.org/officeDocument/2006/relationships/image" Target="../media/image324.png"/><Relationship Id="rId39" Type="http://schemas.openxmlformats.org/officeDocument/2006/relationships/image" Target="../media/image325.png"/><Relationship Id="rId40" Type="http://schemas.openxmlformats.org/officeDocument/2006/relationships/image" Target="../media/image326.png"/><Relationship Id="rId41" Type="http://schemas.openxmlformats.org/officeDocument/2006/relationships/image" Target="../media/image327.png"/><Relationship Id="rId42" Type="http://schemas.openxmlformats.org/officeDocument/2006/relationships/image" Target="../media/image328.png"/><Relationship Id="rId43" Type="http://schemas.openxmlformats.org/officeDocument/2006/relationships/image" Target="../media/image329.png"/><Relationship Id="rId44" Type="http://schemas.openxmlformats.org/officeDocument/2006/relationships/image" Target="../media/image330.png"/><Relationship Id="rId45" Type="http://schemas.openxmlformats.org/officeDocument/2006/relationships/image" Target="../media/image331.png"/><Relationship Id="rId46" Type="http://schemas.openxmlformats.org/officeDocument/2006/relationships/image" Target="../media/image332.png"/><Relationship Id="rId47" Type="http://schemas.openxmlformats.org/officeDocument/2006/relationships/image" Target="../media/image333.png"/><Relationship Id="rId48" Type="http://schemas.openxmlformats.org/officeDocument/2006/relationships/image" Target="../media/image334.png"/><Relationship Id="rId49" Type="http://schemas.openxmlformats.org/officeDocument/2006/relationships/image" Target="../media/image335.png"/><Relationship Id="rId50" Type="http://schemas.openxmlformats.org/officeDocument/2006/relationships/image" Target="../media/image336.png"/><Relationship Id="rId51" Type="http://schemas.openxmlformats.org/officeDocument/2006/relationships/image" Target="../media/image337.png"/><Relationship Id="rId52" Type="http://schemas.openxmlformats.org/officeDocument/2006/relationships/image" Target="../media/image338.png"/><Relationship Id="rId53" Type="http://schemas.openxmlformats.org/officeDocument/2006/relationships/image" Target="../media/image339.png"/><Relationship Id="rId54" Type="http://schemas.openxmlformats.org/officeDocument/2006/relationships/image" Target="../media/image340.png"/><Relationship Id="rId55" Type="http://schemas.openxmlformats.org/officeDocument/2006/relationships/image" Target="../media/image341.png"/><Relationship Id="rId56" Type="http://schemas.openxmlformats.org/officeDocument/2006/relationships/image" Target="../media/image342.png"/><Relationship Id="rId57" Type="http://schemas.openxmlformats.org/officeDocument/2006/relationships/image" Target="../media/image343.png"/><Relationship Id="rId58" Type="http://schemas.openxmlformats.org/officeDocument/2006/relationships/image" Target="../media/image344.png"/><Relationship Id="rId59" Type="http://schemas.openxmlformats.org/officeDocument/2006/relationships/image" Target="../media/image345.png"/><Relationship Id="rId60" Type="http://schemas.openxmlformats.org/officeDocument/2006/relationships/image" Target="../media/image346.png"/><Relationship Id="rId61" Type="http://schemas.openxmlformats.org/officeDocument/2006/relationships/image" Target="../media/image347.png"/><Relationship Id="rId62" Type="http://schemas.openxmlformats.org/officeDocument/2006/relationships/image" Target="../media/image348.png"/><Relationship Id="rId63" Type="http://schemas.openxmlformats.org/officeDocument/2006/relationships/image" Target="../media/image349.png"/><Relationship Id="rId64" Type="http://schemas.openxmlformats.org/officeDocument/2006/relationships/image" Target="../media/image350.png"/><Relationship Id="rId65" Type="http://schemas.openxmlformats.org/officeDocument/2006/relationships/image" Target="../media/image351.png"/><Relationship Id="rId66" Type="http://schemas.openxmlformats.org/officeDocument/2006/relationships/image" Target="../media/image352.png"/><Relationship Id="rId67" Type="http://schemas.openxmlformats.org/officeDocument/2006/relationships/image" Target="../media/image353.png"/><Relationship Id="rId68" Type="http://schemas.openxmlformats.org/officeDocument/2006/relationships/image" Target="../media/image354.png"/><Relationship Id="rId69" Type="http://schemas.openxmlformats.org/officeDocument/2006/relationships/image" Target="../media/image355.png"/><Relationship Id="rId70" Type="http://schemas.openxmlformats.org/officeDocument/2006/relationships/image" Target="../media/image356.png"/><Relationship Id="rId71" Type="http://schemas.openxmlformats.org/officeDocument/2006/relationships/image" Target="../media/image357.png"/><Relationship Id="rId72" Type="http://schemas.openxmlformats.org/officeDocument/2006/relationships/image" Target="../media/image358.png"/><Relationship Id="rId73" Type="http://schemas.openxmlformats.org/officeDocument/2006/relationships/image" Target="../media/image359.png"/><Relationship Id="rId74" Type="http://schemas.openxmlformats.org/officeDocument/2006/relationships/image" Target="../media/image360.png"/><Relationship Id="rId75" Type="http://schemas.openxmlformats.org/officeDocument/2006/relationships/image" Target="../media/image361.png"/><Relationship Id="rId76" Type="http://schemas.openxmlformats.org/officeDocument/2006/relationships/image" Target="../media/image362.png"/><Relationship Id="rId77" Type="http://schemas.openxmlformats.org/officeDocument/2006/relationships/image" Target="../media/image363.png"/><Relationship Id="rId78" Type="http://schemas.openxmlformats.org/officeDocument/2006/relationships/image" Target="../media/image364.png"/><Relationship Id="rId79" Type="http://schemas.openxmlformats.org/officeDocument/2006/relationships/image" Target="../media/image365.png"/><Relationship Id="rId80" Type="http://schemas.openxmlformats.org/officeDocument/2006/relationships/image" Target="../media/image366.png"/><Relationship Id="rId81" Type="http://schemas.openxmlformats.org/officeDocument/2006/relationships/image" Target="../media/image367.png"/><Relationship Id="rId82" Type="http://schemas.openxmlformats.org/officeDocument/2006/relationships/image" Target="../media/image368.png"/><Relationship Id="rId83" Type="http://schemas.openxmlformats.org/officeDocument/2006/relationships/image" Target="../media/image369.png"/><Relationship Id="rId84" Type="http://schemas.openxmlformats.org/officeDocument/2006/relationships/image" Target="../media/image370.png"/><Relationship Id="rId85" Type="http://schemas.openxmlformats.org/officeDocument/2006/relationships/image" Target="../media/image371.png"/><Relationship Id="rId86" Type="http://schemas.openxmlformats.org/officeDocument/2006/relationships/image" Target="../media/image372.png"/><Relationship Id="rId87" Type="http://schemas.openxmlformats.org/officeDocument/2006/relationships/image" Target="../media/image373.png"/><Relationship Id="rId88" Type="http://schemas.openxmlformats.org/officeDocument/2006/relationships/image" Target="../media/image374.png"/><Relationship Id="rId89" Type="http://schemas.openxmlformats.org/officeDocument/2006/relationships/image" Target="../media/image375.png"/><Relationship Id="rId90" Type="http://schemas.openxmlformats.org/officeDocument/2006/relationships/image" Target="../media/image376.png"/><Relationship Id="rId91" Type="http://schemas.openxmlformats.org/officeDocument/2006/relationships/image" Target="../media/image377.png"/><Relationship Id="rId92" Type="http://schemas.openxmlformats.org/officeDocument/2006/relationships/image" Target="../media/image378.png"/><Relationship Id="rId93" Type="http://schemas.openxmlformats.org/officeDocument/2006/relationships/image" Target="../media/image379.png"/><Relationship Id="rId94" Type="http://schemas.openxmlformats.org/officeDocument/2006/relationships/image" Target="../media/image380.png"/><Relationship Id="rId95" Type="http://schemas.openxmlformats.org/officeDocument/2006/relationships/image" Target="../media/image381.png"/><Relationship Id="rId96" Type="http://schemas.openxmlformats.org/officeDocument/2006/relationships/image" Target="../media/image382.png"/><Relationship Id="rId97" Type="http://schemas.openxmlformats.org/officeDocument/2006/relationships/image" Target="../media/image383.png"/><Relationship Id="rId98" Type="http://schemas.openxmlformats.org/officeDocument/2006/relationships/image" Target="../media/image384.png"/><Relationship Id="rId99" Type="http://schemas.openxmlformats.org/officeDocument/2006/relationships/image" Target="../media/image385.png"/><Relationship Id="rId100" Type="http://schemas.openxmlformats.org/officeDocument/2006/relationships/image" Target="../media/image386.png"/><Relationship Id="rId101" Type="http://schemas.openxmlformats.org/officeDocument/2006/relationships/image" Target="../media/image387.png"/><Relationship Id="rId102" Type="http://schemas.openxmlformats.org/officeDocument/2006/relationships/image" Target="../media/image388.png"/><Relationship Id="rId103" Type="http://schemas.openxmlformats.org/officeDocument/2006/relationships/image" Target="../media/image389.png"/><Relationship Id="rId104" Type="http://schemas.openxmlformats.org/officeDocument/2006/relationships/image" Target="../media/image390.png"/><Relationship Id="rId105" Type="http://schemas.openxmlformats.org/officeDocument/2006/relationships/image" Target="../media/image391.png"/><Relationship Id="rId106" Type="http://schemas.openxmlformats.org/officeDocument/2006/relationships/image" Target="../media/image392.png"/><Relationship Id="rId107" Type="http://schemas.openxmlformats.org/officeDocument/2006/relationships/image" Target="../media/image393.png"/><Relationship Id="rId108" Type="http://schemas.openxmlformats.org/officeDocument/2006/relationships/image" Target="../media/image394.png"/><Relationship Id="rId109" Type="http://schemas.openxmlformats.org/officeDocument/2006/relationships/image" Target="../media/image395.png"/><Relationship Id="rId110" Type="http://schemas.openxmlformats.org/officeDocument/2006/relationships/image" Target="../media/image396.png"/><Relationship Id="rId111" Type="http://schemas.openxmlformats.org/officeDocument/2006/relationships/image" Target="../media/image397.png"/><Relationship Id="rId112" Type="http://schemas.openxmlformats.org/officeDocument/2006/relationships/image" Target="../media/image3.jpeg"/><Relationship Id="rId113" Type="http://schemas.openxmlformats.org/officeDocument/2006/relationships/image" Target="../media/image398.png"/><Relationship Id="rId114" Type="http://schemas.openxmlformats.org/officeDocument/2006/relationships/image" Target="../media/image4.jpeg"/><Relationship Id="rId115" Type="http://schemas.openxmlformats.org/officeDocument/2006/relationships/image" Target="../media/image39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00.png"/><Relationship Id="rId3" Type="http://schemas.openxmlformats.org/officeDocument/2006/relationships/image" Target="../media/image401.png"/><Relationship Id="rId4" Type="http://schemas.openxmlformats.org/officeDocument/2006/relationships/image" Target="../media/image402.png"/><Relationship Id="rId5" Type="http://schemas.openxmlformats.org/officeDocument/2006/relationships/image" Target="../media/image403.png"/><Relationship Id="rId6" Type="http://schemas.openxmlformats.org/officeDocument/2006/relationships/image" Target="../media/image93.png"/><Relationship Id="rId7" Type="http://schemas.openxmlformats.org/officeDocument/2006/relationships/image" Target="../media/image404.png"/><Relationship Id="rId8" Type="http://schemas.openxmlformats.org/officeDocument/2006/relationships/image" Target="../media/image405.png"/><Relationship Id="rId9" Type="http://schemas.openxmlformats.org/officeDocument/2006/relationships/image" Target="../media/image406.png"/><Relationship Id="rId10" Type="http://schemas.openxmlformats.org/officeDocument/2006/relationships/image" Target="../media/image407.png"/><Relationship Id="rId11" Type="http://schemas.openxmlformats.org/officeDocument/2006/relationships/image" Target="../media/image408.png"/><Relationship Id="rId12" Type="http://schemas.openxmlformats.org/officeDocument/2006/relationships/image" Target="../media/image409.png"/><Relationship Id="rId13" Type="http://schemas.openxmlformats.org/officeDocument/2006/relationships/image" Target="../media/image410.png"/><Relationship Id="rId14" Type="http://schemas.openxmlformats.org/officeDocument/2006/relationships/image" Target="../media/image411.png"/><Relationship Id="rId15" Type="http://schemas.openxmlformats.org/officeDocument/2006/relationships/image" Target="../media/image412.png"/><Relationship Id="rId16" Type="http://schemas.openxmlformats.org/officeDocument/2006/relationships/image" Target="../media/image413.png"/><Relationship Id="rId17" Type="http://schemas.openxmlformats.org/officeDocument/2006/relationships/image" Target="../media/image414.png"/><Relationship Id="rId18" Type="http://schemas.openxmlformats.org/officeDocument/2006/relationships/image" Target="../media/image415.png"/><Relationship Id="rId19" Type="http://schemas.openxmlformats.org/officeDocument/2006/relationships/image" Target="../media/image416.png"/><Relationship Id="rId20" Type="http://schemas.openxmlformats.org/officeDocument/2006/relationships/image" Target="../media/image417.png"/><Relationship Id="rId21" Type="http://schemas.openxmlformats.org/officeDocument/2006/relationships/image" Target="../media/image418.png"/><Relationship Id="rId22" Type="http://schemas.openxmlformats.org/officeDocument/2006/relationships/image" Target="../media/image419.png"/><Relationship Id="rId23" Type="http://schemas.openxmlformats.org/officeDocument/2006/relationships/image" Target="../media/image420.png"/><Relationship Id="rId24" Type="http://schemas.openxmlformats.org/officeDocument/2006/relationships/image" Target="../media/image421.png"/><Relationship Id="rId25" Type="http://schemas.openxmlformats.org/officeDocument/2006/relationships/image" Target="../media/image422.png"/><Relationship Id="rId26" Type="http://schemas.openxmlformats.org/officeDocument/2006/relationships/image" Target="../media/image423.png"/><Relationship Id="rId27" Type="http://schemas.openxmlformats.org/officeDocument/2006/relationships/image" Target="../media/image424.png"/><Relationship Id="rId28" Type="http://schemas.openxmlformats.org/officeDocument/2006/relationships/image" Target="../media/image425.png"/><Relationship Id="rId29" Type="http://schemas.openxmlformats.org/officeDocument/2006/relationships/image" Target="../media/image426.png"/><Relationship Id="rId30" Type="http://schemas.openxmlformats.org/officeDocument/2006/relationships/image" Target="../media/image427.png"/><Relationship Id="rId31" Type="http://schemas.openxmlformats.org/officeDocument/2006/relationships/image" Target="../media/image428.png"/><Relationship Id="rId32" Type="http://schemas.openxmlformats.org/officeDocument/2006/relationships/image" Target="../media/image429.png"/><Relationship Id="rId33" Type="http://schemas.openxmlformats.org/officeDocument/2006/relationships/image" Target="../media/image430.png"/><Relationship Id="rId34" Type="http://schemas.openxmlformats.org/officeDocument/2006/relationships/image" Target="../media/image431.png"/><Relationship Id="rId35" Type="http://schemas.openxmlformats.org/officeDocument/2006/relationships/image" Target="../media/image432.png"/><Relationship Id="rId36" Type="http://schemas.openxmlformats.org/officeDocument/2006/relationships/image" Target="../media/image433.png"/><Relationship Id="rId37" Type="http://schemas.openxmlformats.org/officeDocument/2006/relationships/image" Target="../media/image434.png"/><Relationship Id="rId38" Type="http://schemas.openxmlformats.org/officeDocument/2006/relationships/image" Target="../media/image435.png"/><Relationship Id="rId39" Type="http://schemas.openxmlformats.org/officeDocument/2006/relationships/image" Target="../media/image436.png"/><Relationship Id="rId40" Type="http://schemas.openxmlformats.org/officeDocument/2006/relationships/image" Target="../media/image437.png"/><Relationship Id="rId41" Type="http://schemas.openxmlformats.org/officeDocument/2006/relationships/image" Target="../media/image438.png"/><Relationship Id="rId42" Type="http://schemas.openxmlformats.org/officeDocument/2006/relationships/image" Target="../media/image439.png"/><Relationship Id="rId43" Type="http://schemas.openxmlformats.org/officeDocument/2006/relationships/image" Target="../media/image440.png"/><Relationship Id="rId44" Type="http://schemas.openxmlformats.org/officeDocument/2006/relationships/image" Target="../media/image441.png"/><Relationship Id="rId45" Type="http://schemas.openxmlformats.org/officeDocument/2006/relationships/image" Target="../media/image442.png"/><Relationship Id="rId46" Type="http://schemas.openxmlformats.org/officeDocument/2006/relationships/image" Target="../media/image443.png"/><Relationship Id="rId47" Type="http://schemas.openxmlformats.org/officeDocument/2006/relationships/image" Target="../media/image444.png"/><Relationship Id="rId48" Type="http://schemas.openxmlformats.org/officeDocument/2006/relationships/image" Target="../media/image445.png"/><Relationship Id="rId49" Type="http://schemas.openxmlformats.org/officeDocument/2006/relationships/image" Target="../media/image446.png"/><Relationship Id="rId50" Type="http://schemas.openxmlformats.org/officeDocument/2006/relationships/image" Target="../media/image447.png"/><Relationship Id="rId51" Type="http://schemas.openxmlformats.org/officeDocument/2006/relationships/image" Target="../media/image448.png"/><Relationship Id="rId52" Type="http://schemas.openxmlformats.org/officeDocument/2006/relationships/image" Target="../media/image449.png"/><Relationship Id="rId53" Type="http://schemas.openxmlformats.org/officeDocument/2006/relationships/image" Target="../media/image450.png"/><Relationship Id="rId54" Type="http://schemas.openxmlformats.org/officeDocument/2006/relationships/image" Target="../media/image451.png"/><Relationship Id="rId55" Type="http://schemas.openxmlformats.org/officeDocument/2006/relationships/image" Target="../media/image452.png"/><Relationship Id="rId56" Type="http://schemas.openxmlformats.org/officeDocument/2006/relationships/image" Target="../media/image453.png"/><Relationship Id="rId57" Type="http://schemas.openxmlformats.org/officeDocument/2006/relationships/image" Target="../media/image454.png"/><Relationship Id="rId58" Type="http://schemas.openxmlformats.org/officeDocument/2006/relationships/image" Target="../media/image455.png"/><Relationship Id="rId59" Type="http://schemas.openxmlformats.org/officeDocument/2006/relationships/image" Target="../media/image456.png"/><Relationship Id="rId60" Type="http://schemas.openxmlformats.org/officeDocument/2006/relationships/image" Target="../media/image457.png"/><Relationship Id="rId61" Type="http://schemas.openxmlformats.org/officeDocument/2006/relationships/image" Target="../media/image458.png"/><Relationship Id="rId62" Type="http://schemas.openxmlformats.org/officeDocument/2006/relationships/image" Target="../media/image459.png"/><Relationship Id="rId63" Type="http://schemas.openxmlformats.org/officeDocument/2006/relationships/image" Target="../media/image460.png"/><Relationship Id="rId64" Type="http://schemas.openxmlformats.org/officeDocument/2006/relationships/image" Target="../media/image461.png"/><Relationship Id="rId65" Type="http://schemas.openxmlformats.org/officeDocument/2006/relationships/image" Target="../media/image462.png"/><Relationship Id="rId66" Type="http://schemas.openxmlformats.org/officeDocument/2006/relationships/image" Target="../media/image463.png"/><Relationship Id="rId67" Type="http://schemas.openxmlformats.org/officeDocument/2006/relationships/image" Target="../media/image464.png"/><Relationship Id="rId68" Type="http://schemas.openxmlformats.org/officeDocument/2006/relationships/image" Target="../media/image465.png"/><Relationship Id="rId69" Type="http://schemas.openxmlformats.org/officeDocument/2006/relationships/image" Target="../media/image466.png"/><Relationship Id="rId70" Type="http://schemas.openxmlformats.org/officeDocument/2006/relationships/image" Target="../media/image467.png"/><Relationship Id="rId71" Type="http://schemas.openxmlformats.org/officeDocument/2006/relationships/image" Target="../media/image468.png"/><Relationship Id="rId72" Type="http://schemas.openxmlformats.org/officeDocument/2006/relationships/image" Target="../media/image469.png"/><Relationship Id="rId73" Type="http://schemas.openxmlformats.org/officeDocument/2006/relationships/image" Target="../media/image470.png"/><Relationship Id="rId74" Type="http://schemas.openxmlformats.org/officeDocument/2006/relationships/image" Target="../media/image471.png"/><Relationship Id="rId75" Type="http://schemas.openxmlformats.org/officeDocument/2006/relationships/image" Target="../media/image472.png"/><Relationship Id="rId76" Type="http://schemas.openxmlformats.org/officeDocument/2006/relationships/image" Target="../media/image473.png"/><Relationship Id="rId77" Type="http://schemas.openxmlformats.org/officeDocument/2006/relationships/image" Target="../media/image474.png"/><Relationship Id="rId78" Type="http://schemas.openxmlformats.org/officeDocument/2006/relationships/image" Target="../media/image475.png"/><Relationship Id="rId79" Type="http://schemas.openxmlformats.org/officeDocument/2006/relationships/image" Target="../media/image476.png"/><Relationship Id="rId80" Type="http://schemas.openxmlformats.org/officeDocument/2006/relationships/image" Target="../media/image477.png"/><Relationship Id="rId81" Type="http://schemas.openxmlformats.org/officeDocument/2006/relationships/image" Target="../media/image478.png"/><Relationship Id="rId82" Type="http://schemas.openxmlformats.org/officeDocument/2006/relationships/image" Target="../media/image479.png"/><Relationship Id="rId83" Type="http://schemas.openxmlformats.org/officeDocument/2006/relationships/image" Target="../media/image480.png"/><Relationship Id="rId84" Type="http://schemas.openxmlformats.org/officeDocument/2006/relationships/image" Target="../media/image481.png"/><Relationship Id="rId85" Type="http://schemas.openxmlformats.org/officeDocument/2006/relationships/image" Target="../media/image482.png"/><Relationship Id="rId86" Type="http://schemas.openxmlformats.org/officeDocument/2006/relationships/image" Target="../media/image483.png"/><Relationship Id="rId87" Type="http://schemas.openxmlformats.org/officeDocument/2006/relationships/image" Target="../media/image484.png"/><Relationship Id="rId88" Type="http://schemas.openxmlformats.org/officeDocument/2006/relationships/image" Target="../media/image485.png"/><Relationship Id="rId89" Type="http://schemas.openxmlformats.org/officeDocument/2006/relationships/image" Target="../media/image486.png"/><Relationship Id="rId90" Type="http://schemas.openxmlformats.org/officeDocument/2006/relationships/image" Target="../media/image487.png"/><Relationship Id="rId91" Type="http://schemas.openxmlformats.org/officeDocument/2006/relationships/image" Target="../media/image488.png"/><Relationship Id="rId92" Type="http://schemas.openxmlformats.org/officeDocument/2006/relationships/image" Target="../media/image489.png"/><Relationship Id="rId93" Type="http://schemas.openxmlformats.org/officeDocument/2006/relationships/image" Target="../media/image490.png"/><Relationship Id="rId94" Type="http://schemas.openxmlformats.org/officeDocument/2006/relationships/image" Target="../media/image491.png"/><Relationship Id="rId95" Type="http://schemas.openxmlformats.org/officeDocument/2006/relationships/image" Target="../media/image492.png"/><Relationship Id="rId96" Type="http://schemas.openxmlformats.org/officeDocument/2006/relationships/image" Target="../media/image493.png"/><Relationship Id="rId97" Type="http://schemas.openxmlformats.org/officeDocument/2006/relationships/image" Target="../media/image494.png"/><Relationship Id="rId98" Type="http://schemas.openxmlformats.org/officeDocument/2006/relationships/image" Target="../media/image495.png"/><Relationship Id="rId99" Type="http://schemas.openxmlformats.org/officeDocument/2006/relationships/image" Target="../media/image496.png"/><Relationship Id="rId100" Type="http://schemas.openxmlformats.org/officeDocument/2006/relationships/image" Target="../media/image497.png"/><Relationship Id="rId101" Type="http://schemas.openxmlformats.org/officeDocument/2006/relationships/image" Target="../media/image498.png"/><Relationship Id="rId102" Type="http://schemas.openxmlformats.org/officeDocument/2006/relationships/image" Target="../media/image499.png"/><Relationship Id="rId103" Type="http://schemas.openxmlformats.org/officeDocument/2006/relationships/image" Target="../media/image500.png"/><Relationship Id="rId104" Type="http://schemas.openxmlformats.org/officeDocument/2006/relationships/image" Target="../media/image501.png"/><Relationship Id="rId105" Type="http://schemas.openxmlformats.org/officeDocument/2006/relationships/image" Target="../media/image502.png"/><Relationship Id="rId106" Type="http://schemas.openxmlformats.org/officeDocument/2006/relationships/image" Target="../media/image503.png"/><Relationship Id="rId107" Type="http://schemas.openxmlformats.org/officeDocument/2006/relationships/image" Target="../media/image504.png"/><Relationship Id="rId108" Type="http://schemas.openxmlformats.org/officeDocument/2006/relationships/image" Target="../media/image505.png"/><Relationship Id="rId109" Type="http://schemas.openxmlformats.org/officeDocument/2006/relationships/image" Target="../media/image506.png"/><Relationship Id="rId110" Type="http://schemas.openxmlformats.org/officeDocument/2006/relationships/image" Target="../media/image507.png"/><Relationship Id="rId111" Type="http://schemas.openxmlformats.org/officeDocument/2006/relationships/image" Target="../media/image508.png"/><Relationship Id="rId112" Type="http://schemas.openxmlformats.org/officeDocument/2006/relationships/image" Target="../media/image509.png"/><Relationship Id="rId113" Type="http://schemas.openxmlformats.org/officeDocument/2006/relationships/image" Target="../media/image510.png"/><Relationship Id="rId114" Type="http://schemas.openxmlformats.org/officeDocument/2006/relationships/image" Target="../media/image511.png"/><Relationship Id="rId115" Type="http://schemas.openxmlformats.org/officeDocument/2006/relationships/image" Target="../media/image512.png"/><Relationship Id="rId116" Type="http://schemas.openxmlformats.org/officeDocument/2006/relationships/image" Target="../media/image513.png"/><Relationship Id="rId117" Type="http://schemas.openxmlformats.org/officeDocument/2006/relationships/image" Target="../media/image514.png"/><Relationship Id="rId118" Type="http://schemas.openxmlformats.org/officeDocument/2006/relationships/image" Target="../media/image515.png"/><Relationship Id="rId119" Type="http://schemas.openxmlformats.org/officeDocument/2006/relationships/image" Target="../media/image516.png"/><Relationship Id="rId120" Type="http://schemas.openxmlformats.org/officeDocument/2006/relationships/image" Target="../media/image517.png"/><Relationship Id="rId121" Type="http://schemas.openxmlformats.org/officeDocument/2006/relationships/image" Target="../media/image518.png"/><Relationship Id="rId122" Type="http://schemas.openxmlformats.org/officeDocument/2006/relationships/image" Target="../media/image519.png"/><Relationship Id="rId123" Type="http://schemas.openxmlformats.org/officeDocument/2006/relationships/image" Target="../media/image520.png"/><Relationship Id="rId124" Type="http://schemas.openxmlformats.org/officeDocument/2006/relationships/image" Target="../media/image521.png"/><Relationship Id="rId125" Type="http://schemas.openxmlformats.org/officeDocument/2006/relationships/image" Target="../media/image522.png"/><Relationship Id="rId126" Type="http://schemas.openxmlformats.org/officeDocument/2006/relationships/image" Target="../media/image523.png"/><Relationship Id="rId127" Type="http://schemas.openxmlformats.org/officeDocument/2006/relationships/image" Target="../media/image52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00.png"/><Relationship Id="rId3" Type="http://schemas.openxmlformats.org/officeDocument/2006/relationships/image" Target="../media/image401.png"/><Relationship Id="rId4" Type="http://schemas.openxmlformats.org/officeDocument/2006/relationships/image" Target="../media/image402.png"/><Relationship Id="rId5" Type="http://schemas.openxmlformats.org/officeDocument/2006/relationships/image" Target="../media/image403.png"/><Relationship Id="rId6" Type="http://schemas.openxmlformats.org/officeDocument/2006/relationships/image" Target="../media/image93.png"/><Relationship Id="rId7" Type="http://schemas.openxmlformats.org/officeDocument/2006/relationships/image" Target="../media/image404.png"/><Relationship Id="rId8" Type="http://schemas.openxmlformats.org/officeDocument/2006/relationships/image" Target="../media/image405.png"/><Relationship Id="rId9" Type="http://schemas.openxmlformats.org/officeDocument/2006/relationships/image" Target="../media/image406.png"/><Relationship Id="rId10" Type="http://schemas.openxmlformats.org/officeDocument/2006/relationships/image" Target="../media/image407.png"/><Relationship Id="rId11" Type="http://schemas.openxmlformats.org/officeDocument/2006/relationships/image" Target="../media/image408.png"/><Relationship Id="rId12" Type="http://schemas.openxmlformats.org/officeDocument/2006/relationships/image" Target="../media/image409.png"/><Relationship Id="rId13" Type="http://schemas.openxmlformats.org/officeDocument/2006/relationships/image" Target="../media/image410.png"/><Relationship Id="rId14" Type="http://schemas.openxmlformats.org/officeDocument/2006/relationships/image" Target="../media/image411.png"/><Relationship Id="rId15" Type="http://schemas.openxmlformats.org/officeDocument/2006/relationships/image" Target="../media/image412.png"/><Relationship Id="rId16" Type="http://schemas.openxmlformats.org/officeDocument/2006/relationships/image" Target="../media/image413.png"/><Relationship Id="rId17" Type="http://schemas.openxmlformats.org/officeDocument/2006/relationships/image" Target="../media/image414.png"/><Relationship Id="rId18" Type="http://schemas.openxmlformats.org/officeDocument/2006/relationships/image" Target="../media/image415.png"/><Relationship Id="rId19" Type="http://schemas.openxmlformats.org/officeDocument/2006/relationships/image" Target="../media/image416.png"/><Relationship Id="rId20" Type="http://schemas.openxmlformats.org/officeDocument/2006/relationships/image" Target="../media/image417.png"/><Relationship Id="rId21" Type="http://schemas.openxmlformats.org/officeDocument/2006/relationships/image" Target="../media/image418.png"/><Relationship Id="rId22" Type="http://schemas.openxmlformats.org/officeDocument/2006/relationships/image" Target="../media/image419.png"/><Relationship Id="rId23" Type="http://schemas.openxmlformats.org/officeDocument/2006/relationships/image" Target="../media/image420.png"/><Relationship Id="rId24" Type="http://schemas.openxmlformats.org/officeDocument/2006/relationships/image" Target="../media/image421.png"/><Relationship Id="rId25" Type="http://schemas.openxmlformats.org/officeDocument/2006/relationships/image" Target="../media/image422.png"/><Relationship Id="rId26" Type="http://schemas.openxmlformats.org/officeDocument/2006/relationships/image" Target="../media/image423.png"/><Relationship Id="rId27" Type="http://schemas.openxmlformats.org/officeDocument/2006/relationships/image" Target="../media/image424.png"/><Relationship Id="rId28" Type="http://schemas.openxmlformats.org/officeDocument/2006/relationships/image" Target="../media/image425.png"/><Relationship Id="rId29" Type="http://schemas.openxmlformats.org/officeDocument/2006/relationships/image" Target="../media/image426.png"/><Relationship Id="rId30" Type="http://schemas.openxmlformats.org/officeDocument/2006/relationships/image" Target="../media/image427.png"/><Relationship Id="rId31" Type="http://schemas.openxmlformats.org/officeDocument/2006/relationships/image" Target="../media/image428.png"/><Relationship Id="rId32" Type="http://schemas.openxmlformats.org/officeDocument/2006/relationships/image" Target="../media/image429.png"/><Relationship Id="rId33" Type="http://schemas.openxmlformats.org/officeDocument/2006/relationships/image" Target="../media/image430.png"/><Relationship Id="rId34" Type="http://schemas.openxmlformats.org/officeDocument/2006/relationships/image" Target="../media/image431.png"/><Relationship Id="rId35" Type="http://schemas.openxmlformats.org/officeDocument/2006/relationships/image" Target="../media/image432.png"/><Relationship Id="rId36" Type="http://schemas.openxmlformats.org/officeDocument/2006/relationships/image" Target="../media/image433.png"/><Relationship Id="rId37" Type="http://schemas.openxmlformats.org/officeDocument/2006/relationships/image" Target="../media/image434.png"/><Relationship Id="rId38" Type="http://schemas.openxmlformats.org/officeDocument/2006/relationships/image" Target="../media/image435.png"/><Relationship Id="rId39" Type="http://schemas.openxmlformats.org/officeDocument/2006/relationships/image" Target="../media/image436.png"/><Relationship Id="rId40" Type="http://schemas.openxmlformats.org/officeDocument/2006/relationships/image" Target="../media/image437.png"/><Relationship Id="rId41" Type="http://schemas.openxmlformats.org/officeDocument/2006/relationships/image" Target="../media/image438.png"/><Relationship Id="rId42" Type="http://schemas.openxmlformats.org/officeDocument/2006/relationships/image" Target="../media/image439.png"/><Relationship Id="rId43" Type="http://schemas.openxmlformats.org/officeDocument/2006/relationships/image" Target="../media/image440.png"/><Relationship Id="rId44" Type="http://schemas.openxmlformats.org/officeDocument/2006/relationships/image" Target="../media/image525.png"/><Relationship Id="rId45" Type="http://schemas.openxmlformats.org/officeDocument/2006/relationships/image" Target="../media/image442.png"/><Relationship Id="rId46" Type="http://schemas.openxmlformats.org/officeDocument/2006/relationships/image" Target="../media/image443.png"/><Relationship Id="rId47" Type="http://schemas.openxmlformats.org/officeDocument/2006/relationships/image" Target="../media/image444.png"/><Relationship Id="rId48" Type="http://schemas.openxmlformats.org/officeDocument/2006/relationships/image" Target="../media/image526.png"/><Relationship Id="rId49" Type="http://schemas.openxmlformats.org/officeDocument/2006/relationships/image" Target="../media/image527.png"/><Relationship Id="rId50" Type="http://schemas.openxmlformats.org/officeDocument/2006/relationships/image" Target="../media/image528.png"/><Relationship Id="rId51" Type="http://schemas.openxmlformats.org/officeDocument/2006/relationships/image" Target="../media/image529.png"/><Relationship Id="rId52" Type="http://schemas.openxmlformats.org/officeDocument/2006/relationships/image" Target="../media/image530.png"/><Relationship Id="rId53" Type="http://schemas.openxmlformats.org/officeDocument/2006/relationships/image" Target="../media/image531.png"/><Relationship Id="rId54" Type="http://schemas.openxmlformats.org/officeDocument/2006/relationships/image" Target="../media/image532.png"/><Relationship Id="rId55" Type="http://schemas.openxmlformats.org/officeDocument/2006/relationships/image" Target="../media/image533.png"/><Relationship Id="rId56" Type="http://schemas.openxmlformats.org/officeDocument/2006/relationships/image" Target="../media/image534.png"/><Relationship Id="rId57" Type="http://schemas.openxmlformats.org/officeDocument/2006/relationships/image" Target="../media/image535.png"/><Relationship Id="rId58" Type="http://schemas.openxmlformats.org/officeDocument/2006/relationships/image" Target="../media/image536.png"/><Relationship Id="rId59" Type="http://schemas.openxmlformats.org/officeDocument/2006/relationships/image" Target="../media/image537.png"/><Relationship Id="rId60" Type="http://schemas.openxmlformats.org/officeDocument/2006/relationships/image" Target="../media/image538.png"/><Relationship Id="rId61" Type="http://schemas.openxmlformats.org/officeDocument/2006/relationships/image" Target="../media/image539.png"/><Relationship Id="rId62" Type="http://schemas.openxmlformats.org/officeDocument/2006/relationships/image" Target="../media/image540.png"/><Relationship Id="rId63" Type="http://schemas.openxmlformats.org/officeDocument/2006/relationships/image" Target="../media/image541.png"/><Relationship Id="rId64" Type="http://schemas.openxmlformats.org/officeDocument/2006/relationships/image" Target="../media/image542.png"/><Relationship Id="rId65" Type="http://schemas.openxmlformats.org/officeDocument/2006/relationships/image" Target="../media/image543.png"/><Relationship Id="rId66" Type="http://schemas.openxmlformats.org/officeDocument/2006/relationships/image" Target="../media/image544.png"/><Relationship Id="rId67" Type="http://schemas.openxmlformats.org/officeDocument/2006/relationships/image" Target="../media/image545.png"/><Relationship Id="rId68" Type="http://schemas.openxmlformats.org/officeDocument/2006/relationships/image" Target="../media/image546.png"/><Relationship Id="rId69" Type="http://schemas.openxmlformats.org/officeDocument/2006/relationships/image" Target="../media/image547.png"/><Relationship Id="rId70" Type="http://schemas.openxmlformats.org/officeDocument/2006/relationships/image" Target="../media/image548.png"/><Relationship Id="rId71" Type="http://schemas.openxmlformats.org/officeDocument/2006/relationships/image" Target="../media/image549.png"/><Relationship Id="rId72" Type="http://schemas.openxmlformats.org/officeDocument/2006/relationships/image" Target="../media/image550.png"/><Relationship Id="rId73" Type="http://schemas.openxmlformats.org/officeDocument/2006/relationships/image" Target="../media/image551.png"/><Relationship Id="rId74" Type="http://schemas.openxmlformats.org/officeDocument/2006/relationships/image" Target="../media/image552.png"/><Relationship Id="rId75" Type="http://schemas.openxmlformats.org/officeDocument/2006/relationships/image" Target="../media/image553.png"/><Relationship Id="rId76" Type="http://schemas.openxmlformats.org/officeDocument/2006/relationships/image" Target="../media/image554.png"/><Relationship Id="rId77" Type="http://schemas.openxmlformats.org/officeDocument/2006/relationships/image" Target="../media/image555.png"/><Relationship Id="rId78" Type="http://schemas.openxmlformats.org/officeDocument/2006/relationships/image" Target="../media/image556.png"/><Relationship Id="rId79" Type="http://schemas.openxmlformats.org/officeDocument/2006/relationships/image" Target="../media/image557.png"/><Relationship Id="rId80" Type="http://schemas.openxmlformats.org/officeDocument/2006/relationships/image" Target="../media/image558.png"/><Relationship Id="rId81" Type="http://schemas.openxmlformats.org/officeDocument/2006/relationships/image" Target="../media/image559.png"/><Relationship Id="rId82" Type="http://schemas.openxmlformats.org/officeDocument/2006/relationships/image" Target="../media/image560.png"/><Relationship Id="rId83" Type="http://schemas.openxmlformats.org/officeDocument/2006/relationships/image" Target="../media/image561.png"/><Relationship Id="rId84" Type="http://schemas.openxmlformats.org/officeDocument/2006/relationships/image" Target="../media/image562.png"/><Relationship Id="rId85" Type="http://schemas.openxmlformats.org/officeDocument/2006/relationships/image" Target="../media/image563.png"/><Relationship Id="rId86" Type="http://schemas.openxmlformats.org/officeDocument/2006/relationships/image" Target="../media/image564.png"/><Relationship Id="rId87" Type="http://schemas.openxmlformats.org/officeDocument/2006/relationships/image" Target="../media/image565.png"/><Relationship Id="rId88" Type="http://schemas.openxmlformats.org/officeDocument/2006/relationships/image" Target="../media/image566.png"/><Relationship Id="rId89" Type="http://schemas.openxmlformats.org/officeDocument/2006/relationships/image" Target="../media/image567.png"/><Relationship Id="rId90" Type="http://schemas.openxmlformats.org/officeDocument/2006/relationships/image" Target="../media/image568.png"/><Relationship Id="rId91" Type="http://schemas.openxmlformats.org/officeDocument/2006/relationships/image" Target="../media/image569.png"/><Relationship Id="rId92" Type="http://schemas.openxmlformats.org/officeDocument/2006/relationships/image" Target="../media/image570.png"/><Relationship Id="rId93" Type="http://schemas.openxmlformats.org/officeDocument/2006/relationships/image" Target="../media/image571.png"/><Relationship Id="rId94" Type="http://schemas.openxmlformats.org/officeDocument/2006/relationships/image" Target="../media/image572.png"/><Relationship Id="rId95" Type="http://schemas.openxmlformats.org/officeDocument/2006/relationships/image" Target="../media/image573.png"/><Relationship Id="rId96" Type="http://schemas.openxmlformats.org/officeDocument/2006/relationships/image" Target="../media/image574.png"/><Relationship Id="rId97" Type="http://schemas.openxmlformats.org/officeDocument/2006/relationships/image" Target="../media/image575.png"/><Relationship Id="rId98" Type="http://schemas.openxmlformats.org/officeDocument/2006/relationships/image" Target="../media/image576.png"/><Relationship Id="rId99" Type="http://schemas.openxmlformats.org/officeDocument/2006/relationships/image" Target="../media/image577.png"/><Relationship Id="rId100" Type="http://schemas.openxmlformats.org/officeDocument/2006/relationships/image" Target="../media/image578.png"/><Relationship Id="rId101" Type="http://schemas.openxmlformats.org/officeDocument/2006/relationships/image" Target="../media/image579.png"/><Relationship Id="rId102" Type="http://schemas.openxmlformats.org/officeDocument/2006/relationships/image" Target="../media/image580.png"/><Relationship Id="rId103" Type="http://schemas.openxmlformats.org/officeDocument/2006/relationships/image" Target="../media/image581.png"/><Relationship Id="rId104" Type="http://schemas.openxmlformats.org/officeDocument/2006/relationships/image" Target="../media/image582.png"/><Relationship Id="rId105" Type="http://schemas.openxmlformats.org/officeDocument/2006/relationships/image" Target="../media/image583.png"/><Relationship Id="rId106" Type="http://schemas.openxmlformats.org/officeDocument/2006/relationships/image" Target="../media/image584.png"/><Relationship Id="rId107" Type="http://schemas.openxmlformats.org/officeDocument/2006/relationships/image" Target="../media/image585.png"/><Relationship Id="rId108" Type="http://schemas.openxmlformats.org/officeDocument/2006/relationships/image" Target="../media/image586.png"/><Relationship Id="rId109" Type="http://schemas.openxmlformats.org/officeDocument/2006/relationships/image" Target="../media/image587.png"/><Relationship Id="rId110" Type="http://schemas.openxmlformats.org/officeDocument/2006/relationships/image" Target="../media/image588.png"/><Relationship Id="rId111" Type="http://schemas.openxmlformats.org/officeDocument/2006/relationships/image" Target="../media/image589.png"/><Relationship Id="rId112" Type="http://schemas.openxmlformats.org/officeDocument/2006/relationships/image" Target="../media/image590.png"/><Relationship Id="rId113" Type="http://schemas.openxmlformats.org/officeDocument/2006/relationships/image" Target="../media/image591.png"/><Relationship Id="rId114" Type="http://schemas.openxmlformats.org/officeDocument/2006/relationships/image" Target="../media/image1.bmp"/><Relationship Id="rId115" Type="http://schemas.openxmlformats.org/officeDocument/2006/relationships/image" Target="../media/image592.png"/><Relationship Id="rId116" Type="http://schemas.openxmlformats.org/officeDocument/2006/relationships/image" Target="../media/image2.bmp"/><Relationship Id="rId117" Type="http://schemas.openxmlformats.org/officeDocument/2006/relationships/image" Target="../media/image593.png"/><Relationship Id="rId118" Type="http://schemas.openxmlformats.org/officeDocument/2006/relationships/image" Target="../media/image3.bmp"/><Relationship Id="rId119" Type="http://schemas.openxmlformats.org/officeDocument/2006/relationships/image" Target="../media/image59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Relationship Id="rId3" Type="http://schemas.openxmlformats.org/officeDocument/2006/relationships/image" Target="../media/image595.png"/><Relationship Id="rId4" Type="http://schemas.openxmlformats.org/officeDocument/2006/relationships/image" Target="../media/image596.png"/><Relationship Id="rId5" Type="http://schemas.openxmlformats.org/officeDocument/2006/relationships/image" Target="../media/image597.png"/><Relationship Id="rId6" Type="http://schemas.openxmlformats.org/officeDocument/2006/relationships/image" Target="../media/image598.png"/><Relationship Id="rId7" Type="http://schemas.openxmlformats.org/officeDocument/2006/relationships/image" Target="../media/image93.png"/><Relationship Id="rId8" Type="http://schemas.openxmlformats.org/officeDocument/2006/relationships/image" Target="../media/image599.png"/><Relationship Id="rId9" Type="http://schemas.openxmlformats.org/officeDocument/2006/relationships/image" Target="../media/image600.png"/><Relationship Id="rId10" Type="http://schemas.openxmlformats.org/officeDocument/2006/relationships/image" Target="../media/image601.png"/><Relationship Id="rId11" Type="http://schemas.openxmlformats.org/officeDocument/2006/relationships/image" Target="../media/image602.png"/><Relationship Id="rId12" Type="http://schemas.openxmlformats.org/officeDocument/2006/relationships/image" Target="../media/image603.png"/><Relationship Id="rId13" Type="http://schemas.openxmlformats.org/officeDocument/2006/relationships/image" Target="../media/image604.png"/><Relationship Id="rId14" Type="http://schemas.openxmlformats.org/officeDocument/2006/relationships/image" Target="../media/image605.png"/><Relationship Id="rId15" Type="http://schemas.openxmlformats.org/officeDocument/2006/relationships/image" Target="../media/image606.png"/><Relationship Id="rId16" Type="http://schemas.openxmlformats.org/officeDocument/2006/relationships/image" Target="../media/image607.png"/><Relationship Id="rId17" Type="http://schemas.openxmlformats.org/officeDocument/2006/relationships/image" Target="../media/image608.png"/><Relationship Id="rId18" Type="http://schemas.openxmlformats.org/officeDocument/2006/relationships/image" Target="../media/image609.png"/><Relationship Id="rId19" Type="http://schemas.openxmlformats.org/officeDocument/2006/relationships/image" Target="../media/image610.png"/><Relationship Id="rId20" Type="http://schemas.openxmlformats.org/officeDocument/2006/relationships/image" Target="../media/image611.png"/><Relationship Id="rId21" Type="http://schemas.openxmlformats.org/officeDocument/2006/relationships/image" Target="../media/image612.png"/><Relationship Id="rId22" Type="http://schemas.openxmlformats.org/officeDocument/2006/relationships/image" Target="../media/image613.png"/><Relationship Id="rId23" Type="http://schemas.openxmlformats.org/officeDocument/2006/relationships/image" Target="../media/image614.png"/><Relationship Id="rId24" Type="http://schemas.openxmlformats.org/officeDocument/2006/relationships/image" Target="../media/image615.png"/><Relationship Id="rId25" Type="http://schemas.openxmlformats.org/officeDocument/2006/relationships/image" Target="../media/image616.png"/><Relationship Id="rId26" Type="http://schemas.openxmlformats.org/officeDocument/2006/relationships/image" Target="../media/image617.png"/><Relationship Id="rId27" Type="http://schemas.openxmlformats.org/officeDocument/2006/relationships/image" Target="../media/image618.png"/><Relationship Id="rId28" Type="http://schemas.openxmlformats.org/officeDocument/2006/relationships/image" Target="../media/image619.png"/><Relationship Id="rId29" Type="http://schemas.openxmlformats.org/officeDocument/2006/relationships/image" Target="../media/image620.png"/><Relationship Id="rId30" Type="http://schemas.openxmlformats.org/officeDocument/2006/relationships/image" Target="../media/image621.png"/><Relationship Id="rId31" Type="http://schemas.openxmlformats.org/officeDocument/2006/relationships/image" Target="../media/image622.png"/><Relationship Id="rId32" Type="http://schemas.openxmlformats.org/officeDocument/2006/relationships/image" Target="../media/image623.png"/><Relationship Id="rId33" Type="http://schemas.openxmlformats.org/officeDocument/2006/relationships/image" Target="../media/image624.png"/><Relationship Id="rId34" Type="http://schemas.openxmlformats.org/officeDocument/2006/relationships/image" Target="../media/image625.png"/><Relationship Id="rId35" Type="http://schemas.openxmlformats.org/officeDocument/2006/relationships/image" Target="../media/image626.png"/><Relationship Id="rId36" Type="http://schemas.openxmlformats.org/officeDocument/2006/relationships/video" Target="../media/media2.mov"/><Relationship Id="rId37" Type="http://schemas.microsoft.com/office/2007/relationships/media" Target="../media/media2.mov"/><Relationship Id="rId38" Type="http://schemas.openxmlformats.org/officeDocument/2006/relationships/image" Target="../media/image627.png"/><Relationship Id="rId39" Type="http://schemas.openxmlformats.org/officeDocument/2006/relationships/image" Target="../media/image628.png"/><Relationship Id="rId40" Type="http://schemas.openxmlformats.org/officeDocument/2006/relationships/image" Target="../media/image448.png"/><Relationship Id="rId41" Type="http://schemas.openxmlformats.org/officeDocument/2006/relationships/image" Target="../media/image629.png"/><Relationship Id="rId42" Type="http://schemas.openxmlformats.org/officeDocument/2006/relationships/image" Target="../media/image630.png"/><Relationship Id="rId43" Type="http://schemas.openxmlformats.org/officeDocument/2006/relationships/image" Target="../media/image631.png"/><Relationship Id="rId44" Type="http://schemas.openxmlformats.org/officeDocument/2006/relationships/image" Target="../media/image632.png"/><Relationship Id="rId45" Type="http://schemas.openxmlformats.org/officeDocument/2006/relationships/image" Target="../media/image633.png"/><Relationship Id="rId46" Type="http://schemas.openxmlformats.org/officeDocument/2006/relationships/image" Target="../media/image634.png"/><Relationship Id="rId47" Type="http://schemas.openxmlformats.org/officeDocument/2006/relationships/image" Target="../media/image635.png"/><Relationship Id="rId48" Type="http://schemas.openxmlformats.org/officeDocument/2006/relationships/image" Target="../media/image636.png"/><Relationship Id="rId49" Type="http://schemas.openxmlformats.org/officeDocument/2006/relationships/image" Target="../media/image637.png"/><Relationship Id="rId50" Type="http://schemas.openxmlformats.org/officeDocument/2006/relationships/image" Target="../media/image638.png"/><Relationship Id="rId51" Type="http://schemas.openxmlformats.org/officeDocument/2006/relationships/image" Target="../media/image639.png"/><Relationship Id="rId52" Type="http://schemas.openxmlformats.org/officeDocument/2006/relationships/image" Target="../media/image640.png"/><Relationship Id="rId53" Type="http://schemas.openxmlformats.org/officeDocument/2006/relationships/image" Target="../media/image641.png"/><Relationship Id="rId54" Type="http://schemas.openxmlformats.org/officeDocument/2006/relationships/image" Target="../media/image642.png"/><Relationship Id="rId55" Type="http://schemas.openxmlformats.org/officeDocument/2006/relationships/image" Target="../media/image643.png"/><Relationship Id="rId56" Type="http://schemas.openxmlformats.org/officeDocument/2006/relationships/image" Target="../media/image644.png"/><Relationship Id="rId57" Type="http://schemas.openxmlformats.org/officeDocument/2006/relationships/image" Target="../media/image645.png"/><Relationship Id="rId58" Type="http://schemas.openxmlformats.org/officeDocument/2006/relationships/image" Target="../media/image646.png"/><Relationship Id="rId59" Type="http://schemas.openxmlformats.org/officeDocument/2006/relationships/image" Target="../media/image647.png"/><Relationship Id="rId60" Type="http://schemas.openxmlformats.org/officeDocument/2006/relationships/image" Target="../media/image648.png"/><Relationship Id="rId61" Type="http://schemas.openxmlformats.org/officeDocument/2006/relationships/image" Target="../media/image649.png"/><Relationship Id="rId62" Type="http://schemas.openxmlformats.org/officeDocument/2006/relationships/image" Target="../media/image650.png"/><Relationship Id="rId63" Type="http://schemas.openxmlformats.org/officeDocument/2006/relationships/image" Target="../media/image651.png"/><Relationship Id="rId64" Type="http://schemas.openxmlformats.org/officeDocument/2006/relationships/image" Target="../media/image652.png"/><Relationship Id="rId65" Type="http://schemas.openxmlformats.org/officeDocument/2006/relationships/image" Target="../media/image653.png"/><Relationship Id="rId66" Type="http://schemas.openxmlformats.org/officeDocument/2006/relationships/image" Target="../media/image654.png"/><Relationship Id="rId67" Type="http://schemas.openxmlformats.org/officeDocument/2006/relationships/image" Target="../media/image655.png"/><Relationship Id="rId68" Type="http://schemas.openxmlformats.org/officeDocument/2006/relationships/image" Target="../media/image656.png"/><Relationship Id="rId69" Type="http://schemas.openxmlformats.org/officeDocument/2006/relationships/image" Target="../media/image65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Relationship Id="rId3" Type="http://schemas.openxmlformats.org/officeDocument/2006/relationships/image" Target="../media/image595.png"/><Relationship Id="rId4" Type="http://schemas.openxmlformats.org/officeDocument/2006/relationships/image" Target="../media/image596.png"/><Relationship Id="rId5" Type="http://schemas.openxmlformats.org/officeDocument/2006/relationships/image" Target="../media/image597.png"/><Relationship Id="rId6" Type="http://schemas.openxmlformats.org/officeDocument/2006/relationships/image" Target="../media/image598.png"/><Relationship Id="rId7" Type="http://schemas.openxmlformats.org/officeDocument/2006/relationships/image" Target="../media/image93.png"/><Relationship Id="rId8" Type="http://schemas.openxmlformats.org/officeDocument/2006/relationships/image" Target="../media/image599.png"/><Relationship Id="rId9" Type="http://schemas.openxmlformats.org/officeDocument/2006/relationships/image" Target="../media/image600.png"/><Relationship Id="rId10" Type="http://schemas.openxmlformats.org/officeDocument/2006/relationships/image" Target="../media/image601.png"/><Relationship Id="rId11" Type="http://schemas.openxmlformats.org/officeDocument/2006/relationships/image" Target="../media/image602.png"/><Relationship Id="rId12" Type="http://schemas.openxmlformats.org/officeDocument/2006/relationships/image" Target="../media/image603.png"/><Relationship Id="rId13" Type="http://schemas.openxmlformats.org/officeDocument/2006/relationships/image" Target="../media/image604.png"/><Relationship Id="rId14" Type="http://schemas.openxmlformats.org/officeDocument/2006/relationships/image" Target="../media/image605.png"/><Relationship Id="rId15" Type="http://schemas.openxmlformats.org/officeDocument/2006/relationships/image" Target="../media/image606.png"/><Relationship Id="rId16" Type="http://schemas.openxmlformats.org/officeDocument/2006/relationships/image" Target="../media/image607.png"/><Relationship Id="rId17" Type="http://schemas.openxmlformats.org/officeDocument/2006/relationships/image" Target="../media/image608.png"/><Relationship Id="rId18" Type="http://schemas.openxmlformats.org/officeDocument/2006/relationships/image" Target="../media/image609.png"/><Relationship Id="rId19" Type="http://schemas.openxmlformats.org/officeDocument/2006/relationships/image" Target="../media/image610.png"/><Relationship Id="rId20" Type="http://schemas.openxmlformats.org/officeDocument/2006/relationships/image" Target="../media/image611.png"/><Relationship Id="rId21" Type="http://schemas.openxmlformats.org/officeDocument/2006/relationships/image" Target="../media/image612.png"/><Relationship Id="rId22" Type="http://schemas.openxmlformats.org/officeDocument/2006/relationships/image" Target="../media/image613.png"/><Relationship Id="rId23" Type="http://schemas.openxmlformats.org/officeDocument/2006/relationships/image" Target="../media/image614.png"/><Relationship Id="rId24" Type="http://schemas.openxmlformats.org/officeDocument/2006/relationships/image" Target="../media/image615.png"/><Relationship Id="rId25" Type="http://schemas.openxmlformats.org/officeDocument/2006/relationships/image" Target="../media/image616.png"/><Relationship Id="rId26" Type="http://schemas.openxmlformats.org/officeDocument/2006/relationships/image" Target="../media/image617.png"/><Relationship Id="rId27" Type="http://schemas.openxmlformats.org/officeDocument/2006/relationships/image" Target="../media/image618.png"/><Relationship Id="rId28" Type="http://schemas.openxmlformats.org/officeDocument/2006/relationships/image" Target="../media/image619.png"/><Relationship Id="rId29" Type="http://schemas.openxmlformats.org/officeDocument/2006/relationships/image" Target="../media/image620.png"/><Relationship Id="rId30" Type="http://schemas.openxmlformats.org/officeDocument/2006/relationships/image" Target="../media/image621.png"/><Relationship Id="rId31" Type="http://schemas.openxmlformats.org/officeDocument/2006/relationships/image" Target="../media/image622.png"/><Relationship Id="rId32" Type="http://schemas.openxmlformats.org/officeDocument/2006/relationships/image" Target="../media/image623.png"/><Relationship Id="rId33" Type="http://schemas.openxmlformats.org/officeDocument/2006/relationships/image" Target="../media/image624.png"/><Relationship Id="rId34" Type="http://schemas.openxmlformats.org/officeDocument/2006/relationships/image" Target="../media/image625.png"/><Relationship Id="rId35" Type="http://schemas.openxmlformats.org/officeDocument/2006/relationships/image" Target="../media/image626.png"/><Relationship Id="rId36" Type="http://schemas.openxmlformats.org/officeDocument/2006/relationships/image" Target="../media/image658.png"/><Relationship Id="rId37" Type="http://schemas.openxmlformats.org/officeDocument/2006/relationships/image" Target="../media/image659.png"/><Relationship Id="rId38" Type="http://schemas.openxmlformats.org/officeDocument/2006/relationships/image" Target="../media/image660.png"/><Relationship Id="rId39" Type="http://schemas.openxmlformats.org/officeDocument/2006/relationships/image" Target="../media/image661.png"/><Relationship Id="rId40" Type="http://schemas.openxmlformats.org/officeDocument/2006/relationships/image" Target="../media/image662.png"/><Relationship Id="rId41" Type="http://schemas.openxmlformats.org/officeDocument/2006/relationships/image" Target="../media/image663.png"/><Relationship Id="rId42" Type="http://schemas.openxmlformats.org/officeDocument/2006/relationships/image" Target="../media/image664.png"/><Relationship Id="rId43" Type="http://schemas.openxmlformats.org/officeDocument/2006/relationships/image" Target="../media/image665.png"/><Relationship Id="rId44" Type="http://schemas.openxmlformats.org/officeDocument/2006/relationships/image" Target="../media/image666.png"/><Relationship Id="rId45" Type="http://schemas.openxmlformats.org/officeDocument/2006/relationships/image" Target="../media/image667.png"/><Relationship Id="rId46" Type="http://schemas.openxmlformats.org/officeDocument/2006/relationships/image" Target="../media/image668.png"/><Relationship Id="rId47" Type="http://schemas.openxmlformats.org/officeDocument/2006/relationships/image" Target="../media/image669.png"/><Relationship Id="rId48" Type="http://schemas.openxmlformats.org/officeDocument/2006/relationships/image" Target="../media/image670.png"/><Relationship Id="rId49" Type="http://schemas.openxmlformats.org/officeDocument/2006/relationships/image" Target="../media/image671.png"/><Relationship Id="rId50" Type="http://schemas.openxmlformats.org/officeDocument/2006/relationships/image" Target="../media/image672.png"/><Relationship Id="rId51" Type="http://schemas.openxmlformats.org/officeDocument/2006/relationships/image" Target="../media/image673.png"/><Relationship Id="rId52" Type="http://schemas.openxmlformats.org/officeDocument/2006/relationships/image" Target="../media/image674.png"/><Relationship Id="rId53" Type="http://schemas.openxmlformats.org/officeDocument/2006/relationships/image" Target="../media/image675.png"/><Relationship Id="rId54" Type="http://schemas.openxmlformats.org/officeDocument/2006/relationships/image" Target="../media/image676.png"/><Relationship Id="rId55" Type="http://schemas.openxmlformats.org/officeDocument/2006/relationships/image" Target="../media/image677.png"/><Relationship Id="rId56" Type="http://schemas.openxmlformats.org/officeDocument/2006/relationships/image" Target="../media/image678.png"/><Relationship Id="rId57" Type="http://schemas.openxmlformats.org/officeDocument/2006/relationships/image" Target="../media/image679.png"/><Relationship Id="rId58" Type="http://schemas.openxmlformats.org/officeDocument/2006/relationships/image" Target="../media/image680.png"/><Relationship Id="rId59" Type="http://schemas.openxmlformats.org/officeDocument/2006/relationships/image" Target="../media/image681.png"/><Relationship Id="rId60" Type="http://schemas.openxmlformats.org/officeDocument/2006/relationships/image" Target="../media/image682.png"/><Relationship Id="rId61" Type="http://schemas.openxmlformats.org/officeDocument/2006/relationships/image" Target="../media/image683.png"/><Relationship Id="rId62" Type="http://schemas.openxmlformats.org/officeDocument/2006/relationships/image" Target="../media/image684.png"/><Relationship Id="rId63" Type="http://schemas.openxmlformats.org/officeDocument/2006/relationships/image" Target="../media/image685.png"/><Relationship Id="rId64" Type="http://schemas.openxmlformats.org/officeDocument/2006/relationships/image" Target="../media/image686.png"/><Relationship Id="rId65" Type="http://schemas.openxmlformats.org/officeDocument/2006/relationships/image" Target="../media/image687.png"/><Relationship Id="rId66" Type="http://schemas.openxmlformats.org/officeDocument/2006/relationships/image" Target="../media/image688.png"/><Relationship Id="rId67" Type="http://schemas.openxmlformats.org/officeDocument/2006/relationships/image" Target="../media/image689.png"/><Relationship Id="rId68" Type="http://schemas.openxmlformats.org/officeDocument/2006/relationships/image" Target="../media/image690.png"/><Relationship Id="rId69" Type="http://schemas.openxmlformats.org/officeDocument/2006/relationships/image" Target="../media/image691.png"/><Relationship Id="rId70" Type="http://schemas.openxmlformats.org/officeDocument/2006/relationships/image" Target="../media/image692.png"/><Relationship Id="rId71" Type="http://schemas.openxmlformats.org/officeDocument/2006/relationships/image" Target="../media/image693.png"/><Relationship Id="rId72" Type="http://schemas.openxmlformats.org/officeDocument/2006/relationships/image" Target="../media/image694.png"/><Relationship Id="rId73" Type="http://schemas.openxmlformats.org/officeDocument/2006/relationships/image" Target="../media/image695.png"/><Relationship Id="rId74" Type="http://schemas.openxmlformats.org/officeDocument/2006/relationships/image" Target="../media/image696.png"/><Relationship Id="rId75" Type="http://schemas.openxmlformats.org/officeDocument/2006/relationships/image" Target="../media/image697.png"/><Relationship Id="rId76" Type="http://schemas.openxmlformats.org/officeDocument/2006/relationships/image" Target="../media/image698.png"/><Relationship Id="rId77" Type="http://schemas.openxmlformats.org/officeDocument/2006/relationships/image" Target="../media/image699.png"/><Relationship Id="rId78" Type="http://schemas.openxmlformats.org/officeDocument/2006/relationships/image" Target="../media/image700.png"/><Relationship Id="rId79" Type="http://schemas.openxmlformats.org/officeDocument/2006/relationships/image" Target="../media/image701.png"/><Relationship Id="rId80" Type="http://schemas.openxmlformats.org/officeDocument/2006/relationships/image" Target="../media/image702.png"/><Relationship Id="rId81" Type="http://schemas.openxmlformats.org/officeDocument/2006/relationships/image" Target="../media/image703.png"/><Relationship Id="rId82" Type="http://schemas.openxmlformats.org/officeDocument/2006/relationships/image" Target="../media/image704.png"/><Relationship Id="rId83" Type="http://schemas.openxmlformats.org/officeDocument/2006/relationships/image" Target="../media/image705.png"/><Relationship Id="rId84" Type="http://schemas.openxmlformats.org/officeDocument/2006/relationships/image" Target="../media/image706.png"/><Relationship Id="rId85" Type="http://schemas.openxmlformats.org/officeDocument/2006/relationships/image" Target="../media/image707.png"/><Relationship Id="rId86" Type="http://schemas.openxmlformats.org/officeDocument/2006/relationships/image" Target="../media/image708.png"/><Relationship Id="rId87" Type="http://schemas.openxmlformats.org/officeDocument/2006/relationships/image" Target="../media/image709.png"/><Relationship Id="rId88" Type="http://schemas.openxmlformats.org/officeDocument/2006/relationships/image" Target="../media/image710.png"/><Relationship Id="rId89" Type="http://schemas.openxmlformats.org/officeDocument/2006/relationships/image" Target="../media/image711.png"/><Relationship Id="rId90" Type="http://schemas.openxmlformats.org/officeDocument/2006/relationships/image" Target="../media/image712.png"/><Relationship Id="rId91" Type="http://schemas.openxmlformats.org/officeDocument/2006/relationships/image" Target="../media/image713.png"/><Relationship Id="rId92" Type="http://schemas.openxmlformats.org/officeDocument/2006/relationships/image" Target="../media/image714.png"/><Relationship Id="rId93" Type="http://schemas.openxmlformats.org/officeDocument/2006/relationships/image" Target="../media/image715.png"/><Relationship Id="rId94" Type="http://schemas.openxmlformats.org/officeDocument/2006/relationships/image" Target="../media/image716.png"/><Relationship Id="rId95" Type="http://schemas.openxmlformats.org/officeDocument/2006/relationships/image" Target="../media/image717.png"/><Relationship Id="rId96" Type="http://schemas.openxmlformats.org/officeDocument/2006/relationships/image" Target="../media/image718.png"/><Relationship Id="rId97" Type="http://schemas.openxmlformats.org/officeDocument/2006/relationships/image" Target="../media/image719.png"/><Relationship Id="rId98" Type="http://schemas.openxmlformats.org/officeDocument/2006/relationships/image" Target="../media/image720.png"/><Relationship Id="rId99" Type="http://schemas.openxmlformats.org/officeDocument/2006/relationships/image" Target="../media/image721.png"/><Relationship Id="rId100" Type="http://schemas.openxmlformats.org/officeDocument/2006/relationships/image" Target="../media/image722.png"/><Relationship Id="rId101" Type="http://schemas.openxmlformats.org/officeDocument/2006/relationships/image" Target="../media/image723.png"/><Relationship Id="rId102" Type="http://schemas.openxmlformats.org/officeDocument/2006/relationships/image" Target="../media/image724.png"/><Relationship Id="rId103" Type="http://schemas.openxmlformats.org/officeDocument/2006/relationships/image" Target="../media/image725.png"/><Relationship Id="rId104" Type="http://schemas.openxmlformats.org/officeDocument/2006/relationships/image" Target="../media/image726.png"/><Relationship Id="rId105" Type="http://schemas.openxmlformats.org/officeDocument/2006/relationships/image" Target="../media/image727.png"/><Relationship Id="rId106" Type="http://schemas.openxmlformats.org/officeDocument/2006/relationships/image" Target="../media/image728.png"/><Relationship Id="rId107" Type="http://schemas.openxmlformats.org/officeDocument/2006/relationships/image" Target="../media/image729.png"/><Relationship Id="rId108" Type="http://schemas.openxmlformats.org/officeDocument/2006/relationships/image" Target="../media/image730.png"/><Relationship Id="rId109" Type="http://schemas.openxmlformats.org/officeDocument/2006/relationships/image" Target="../media/image731.png"/><Relationship Id="rId110" Type="http://schemas.openxmlformats.org/officeDocument/2006/relationships/image" Target="../media/image732.png"/><Relationship Id="rId111" Type="http://schemas.openxmlformats.org/officeDocument/2006/relationships/image" Target="../media/image733.png"/><Relationship Id="rId112" Type="http://schemas.openxmlformats.org/officeDocument/2006/relationships/image" Target="../media/image734.png"/><Relationship Id="rId113" Type="http://schemas.openxmlformats.org/officeDocument/2006/relationships/image" Target="../media/image735.png"/><Relationship Id="rId114" Type="http://schemas.openxmlformats.org/officeDocument/2006/relationships/image" Target="../media/image736.png"/><Relationship Id="rId115" Type="http://schemas.openxmlformats.org/officeDocument/2006/relationships/image" Target="../media/image737.png"/><Relationship Id="rId116" Type="http://schemas.openxmlformats.org/officeDocument/2006/relationships/image" Target="../media/image738.png"/><Relationship Id="rId117" Type="http://schemas.openxmlformats.org/officeDocument/2006/relationships/image" Target="../media/image739.png"/><Relationship Id="rId118" Type="http://schemas.openxmlformats.org/officeDocument/2006/relationships/image" Target="../media/image740.png"/><Relationship Id="rId119" Type="http://schemas.openxmlformats.org/officeDocument/2006/relationships/image" Target="../media/image741.png"/><Relationship Id="rId120" Type="http://schemas.openxmlformats.org/officeDocument/2006/relationships/image" Target="../media/image742.png"/><Relationship Id="rId121" Type="http://schemas.openxmlformats.org/officeDocument/2006/relationships/image" Target="../media/image743.png"/><Relationship Id="rId122" Type="http://schemas.openxmlformats.org/officeDocument/2006/relationships/image" Target="../media/image744.png"/><Relationship Id="rId123" Type="http://schemas.openxmlformats.org/officeDocument/2006/relationships/image" Target="../media/image745.png"/><Relationship Id="rId124" Type="http://schemas.openxmlformats.org/officeDocument/2006/relationships/image" Target="../media/image746.png"/><Relationship Id="rId125" Type="http://schemas.openxmlformats.org/officeDocument/2006/relationships/image" Target="../media/image747.png"/><Relationship Id="rId126" Type="http://schemas.openxmlformats.org/officeDocument/2006/relationships/image" Target="../media/image748.png"/><Relationship Id="rId127" Type="http://schemas.openxmlformats.org/officeDocument/2006/relationships/image" Target="../media/image749.png"/><Relationship Id="rId128" Type="http://schemas.openxmlformats.org/officeDocument/2006/relationships/image" Target="../media/image750.png"/><Relationship Id="rId129" Type="http://schemas.openxmlformats.org/officeDocument/2006/relationships/image" Target="../media/image751.png"/><Relationship Id="rId130" Type="http://schemas.openxmlformats.org/officeDocument/2006/relationships/image" Target="../media/image752.png"/><Relationship Id="rId131" Type="http://schemas.openxmlformats.org/officeDocument/2006/relationships/image" Target="../media/image628.png"/><Relationship Id="rId132" Type="http://schemas.openxmlformats.org/officeDocument/2006/relationships/image" Target="../media/image448.png"/><Relationship Id="rId133" Type="http://schemas.openxmlformats.org/officeDocument/2006/relationships/image" Target="../media/image629.png"/><Relationship Id="rId134" Type="http://schemas.openxmlformats.org/officeDocument/2006/relationships/image" Target="../media/image630.png"/><Relationship Id="rId135" Type="http://schemas.openxmlformats.org/officeDocument/2006/relationships/image" Target="../media/image631.png"/><Relationship Id="rId136" Type="http://schemas.openxmlformats.org/officeDocument/2006/relationships/image" Target="../media/image632.png"/><Relationship Id="rId137" Type="http://schemas.openxmlformats.org/officeDocument/2006/relationships/image" Target="../media/image633.png"/><Relationship Id="rId138" Type="http://schemas.openxmlformats.org/officeDocument/2006/relationships/image" Target="../media/image634.png"/><Relationship Id="rId139" Type="http://schemas.openxmlformats.org/officeDocument/2006/relationships/image" Target="../media/image635.png"/><Relationship Id="rId140" Type="http://schemas.openxmlformats.org/officeDocument/2006/relationships/image" Target="../media/image636.png"/><Relationship Id="rId141" Type="http://schemas.openxmlformats.org/officeDocument/2006/relationships/image" Target="../media/image637.png"/><Relationship Id="rId142" Type="http://schemas.openxmlformats.org/officeDocument/2006/relationships/image" Target="../media/image638.png"/><Relationship Id="rId143" Type="http://schemas.openxmlformats.org/officeDocument/2006/relationships/image" Target="../media/image639.png"/><Relationship Id="rId144" Type="http://schemas.openxmlformats.org/officeDocument/2006/relationships/image" Target="../media/image640.png"/><Relationship Id="rId145" Type="http://schemas.openxmlformats.org/officeDocument/2006/relationships/image" Target="../media/image641.png"/><Relationship Id="rId146" Type="http://schemas.openxmlformats.org/officeDocument/2006/relationships/image" Target="../media/image642.png"/><Relationship Id="rId147" Type="http://schemas.openxmlformats.org/officeDocument/2006/relationships/image" Target="../media/image643.png"/><Relationship Id="rId148" Type="http://schemas.openxmlformats.org/officeDocument/2006/relationships/image" Target="../media/image644.png"/><Relationship Id="rId149" Type="http://schemas.openxmlformats.org/officeDocument/2006/relationships/image" Target="../media/image645.png"/><Relationship Id="rId150" Type="http://schemas.openxmlformats.org/officeDocument/2006/relationships/image" Target="../media/image646.png"/><Relationship Id="rId151" Type="http://schemas.openxmlformats.org/officeDocument/2006/relationships/image" Target="../media/image647.png"/><Relationship Id="rId15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53.png"/><Relationship Id="rId3" Type="http://schemas.openxmlformats.org/officeDocument/2006/relationships/image" Target="../media/image754.png"/><Relationship Id="rId4" Type="http://schemas.openxmlformats.org/officeDocument/2006/relationships/image" Target="../media/image755.png"/><Relationship Id="rId5" Type="http://schemas.openxmlformats.org/officeDocument/2006/relationships/image" Target="../media/image756.png"/><Relationship Id="rId6" Type="http://schemas.openxmlformats.org/officeDocument/2006/relationships/image" Target="../media/image757.png"/><Relationship Id="rId7" Type="http://schemas.openxmlformats.org/officeDocument/2006/relationships/image" Target="../media/image758.png"/><Relationship Id="rId8" Type="http://schemas.openxmlformats.org/officeDocument/2006/relationships/image" Target="../media/image759.png"/><Relationship Id="rId9" Type="http://schemas.openxmlformats.org/officeDocument/2006/relationships/image" Target="../media/image760.png"/><Relationship Id="rId10" Type="http://schemas.openxmlformats.org/officeDocument/2006/relationships/image" Target="../media/image761.png"/><Relationship Id="rId11" Type="http://schemas.openxmlformats.org/officeDocument/2006/relationships/image" Target="../media/image762.png"/><Relationship Id="rId12" Type="http://schemas.openxmlformats.org/officeDocument/2006/relationships/image" Target="../media/image763.png"/><Relationship Id="rId13" Type="http://schemas.openxmlformats.org/officeDocument/2006/relationships/image" Target="../media/image764.png"/><Relationship Id="rId14" Type="http://schemas.openxmlformats.org/officeDocument/2006/relationships/image" Target="../media/image765.png"/><Relationship Id="rId15" Type="http://schemas.openxmlformats.org/officeDocument/2006/relationships/image" Target="../media/image766.png"/><Relationship Id="rId16" Type="http://schemas.openxmlformats.org/officeDocument/2006/relationships/image" Target="../media/image767.png"/><Relationship Id="rId17" Type="http://schemas.openxmlformats.org/officeDocument/2006/relationships/image" Target="../media/image768.png"/><Relationship Id="rId18" Type="http://schemas.openxmlformats.org/officeDocument/2006/relationships/image" Target="../media/image93.png"/><Relationship Id="rId19" Type="http://schemas.openxmlformats.org/officeDocument/2006/relationships/image" Target="../media/image769.png"/><Relationship Id="rId20" Type="http://schemas.openxmlformats.org/officeDocument/2006/relationships/image" Target="../media/image770.png"/><Relationship Id="rId21" Type="http://schemas.openxmlformats.org/officeDocument/2006/relationships/image" Target="../media/image771.png"/><Relationship Id="rId22" Type="http://schemas.openxmlformats.org/officeDocument/2006/relationships/image" Target="../media/image772.png"/><Relationship Id="rId23" Type="http://schemas.openxmlformats.org/officeDocument/2006/relationships/image" Target="../media/image773.png"/><Relationship Id="rId24" Type="http://schemas.openxmlformats.org/officeDocument/2006/relationships/image" Target="../media/image774.png"/><Relationship Id="rId25" Type="http://schemas.openxmlformats.org/officeDocument/2006/relationships/image" Target="../media/image775.png"/><Relationship Id="rId26" Type="http://schemas.openxmlformats.org/officeDocument/2006/relationships/image" Target="../media/image776.png"/><Relationship Id="rId27" Type="http://schemas.openxmlformats.org/officeDocument/2006/relationships/image" Target="../media/image777.png"/><Relationship Id="rId28" Type="http://schemas.openxmlformats.org/officeDocument/2006/relationships/image" Target="../media/image778.png"/><Relationship Id="rId29" Type="http://schemas.openxmlformats.org/officeDocument/2006/relationships/image" Target="../media/image779.png"/><Relationship Id="rId30" Type="http://schemas.openxmlformats.org/officeDocument/2006/relationships/image" Target="../media/image780.png"/><Relationship Id="rId31" Type="http://schemas.openxmlformats.org/officeDocument/2006/relationships/image" Target="../media/image781.png"/><Relationship Id="rId32" Type="http://schemas.openxmlformats.org/officeDocument/2006/relationships/image" Target="../media/image782.png"/><Relationship Id="rId33" Type="http://schemas.openxmlformats.org/officeDocument/2006/relationships/image" Target="../media/image783.png"/><Relationship Id="rId34" Type="http://schemas.openxmlformats.org/officeDocument/2006/relationships/image" Target="../media/image784.png"/><Relationship Id="rId35" Type="http://schemas.openxmlformats.org/officeDocument/2006/relationships/image" Target="../media/image785.png"/><Relationship Id="rId36" Type="http://schemas.openxmlformats.org/officeDocument/2006/relationships/image" Target="../media/image786.png"/><Relationship Id="rId37" Type="http://schemas.openxmlformats.org/officeDocument/2006/relationships/image" Target="../media/image787.png"/><Relationship Id="rId38" Type="http://schemas.openxmlformats.org/officeDocument/2006/relationships/image" Target="../media/image788.png"/><Relationship Id="rId39" Type="http://schemas.openxmlformats.org/officeDocument/2006/relationships/image" Target="../media/image789.png"/><Relationship Id="rId40" Type="http://schemas.openxmlformats.org/officeDocument/2006/relationships/image" Target="../media/image790.png"/><Relationship Id="rId41" Type="http://schemas.openxmlformats.org/officeDocument/2006/relationships/image" Target="../media/image791.png"/><Relationship Id="rId42" Type="http://schemas.openxmlformats.org/officeDocument/2006/relationships/image" Target="../media/image792.png"/><Relationship Id="rId43" Type="http://schemas.openxmlformats.org/officeDocument/2006/relationships/image" Target="../media/image793.png"/><Relationship Id="rId44" Type="http://schemas.openxmlformats.org/officeDocument/2006/relationships/image" Target="../media/image448.png"/><Relationship Id="rId45" Type="http://schemas.openxmlformats.org/officeDocument/2006/relationships/image" Target="../media/image794.png"/><Relationship Id="rId46" Type="http://schemas.openxmlformats.org/officeDocument/2006/relationships/image" Target="../media/image795.png"/><Relationship Id="rId47" Type="http://schemas.openxmlformats.org/officeDocument/2006/relationships/image" Target="../media/image796.png"/><Relationship Id="rId48" Type="http://schemas.openxmlformats.org/officeDocument/2006/relationships/image" Target="../media/image797.png"/><Relationship Id="rId49" Type="http://schemas.openxmlformats.org/officeDocument/2006/relationships/image" Target="../media/image798.png"/><Relationship Id="rId50" Type="http://schemas.openxmlformats.org/officeDocument/2006/relationships/image" Target="../media/image799.png"/><Relationship Id="rId51" Type="http://schemas.openxmlformats.org/officeDocument/2006/relationships/image" Target="../media/image800.png"/><Relationship Id="rId52" Type="http://schemas.openxmlformats.org/officeDocument/2006/relationships/image" Target="../media/image801.png"/><Relationship Id="rId53" Type="http://schemas.openxmlformats.org/officeDocument/2006/relationships/image" Target="../media/image802.png"/><Relationship Id="rId54" Type="http://schemas.openxmlformats.org/officeDocument/2006/relationships/image" Target="../media/image803.png"/><Relationship Id="rId55" Type="http://schemas.openxmlformats.org/officeDocument/2006/relationships/image" Target="../media/image804.png"/><Relationship Id="rId56" Type="http://schemas.openxmlformats.org/officeDocument/2006/relationships/image" Target="../media/image805.png"/><Relationship Id="rId57" Type="http://schemas.openxmlformats.org/officeDocument/2006/relationships/image" Target="../media/image806.png"/><Relationship Id="rId58" Type="http://schemas.openxmlformats.org/officeDocument/2006/relationships/image" Target="../media/image807.png"/><Relationship Id="rId59" Type="http://schemas.openxmlformats.org/officeDocument/2006/relationships/image" Target="../media/image808.png"/><Relationship Id="rId60" Type="http://schemas.openxmlformats.org/officeDocument/2006/relationships/image" Target="../media/image809.png"/><Relationship Id="rId61" Type="http://schemas.openxmlformats.org/officeDocument/2006/relationships/image" Target="../media/image810.png"/><Relationship Id="rId62" Type="http://schemas.openxmlformats.org/officeDocument/2006/relationships/image" Target="../media/image811.png"/><Relationship Id="rId63" Type="http://schemas.openxmlformats.org/officeDocument/2006/relationships/image" Target="../media/image812.png"/><Relationship Id="rId64" Type="http://schemas.openxmlformats.org/officeDocument/2006/relationships/image" Target="../media/image689.png"/><Relationship Id="rId65" Type="http://schemas.openxmlformats.org/officeDocument/2006/relationships/image" Target="../media/image813.png"/><Relationship Id="rId66" Type="http://schemas.openxmlformats.org/officeDocument/2006/relationships/image" Target="../media/image814.png"/><Relationship Id="rId67" Type="http://schemas.openxmlformats.org/officeDocument/2006/relationships/image" Target="../media/image815.png"/><Relationship Id="rId68" Type="http://schemas.openxmlformats.org/officeDocument/2006/relationships/image" Target="../media/image816.png"/><Relationship Id="rId69" Type="http://schemas.openxmlformats.org/officeDocument/2006/relationships/image" Target="../media/image817.png"/><Relationship Id="rId70" Type="http://schemas.openxmlformats.org/officeDocument/2006/relationships/image" Target="../media/image818.png"/><Relationship Id="rId71" Type="http://schemas.openxmlformats.org/officeDocument/2006/relationships/image" Target="../media/image819.png"/><Relationship Id="rId72" Type="http://schemas.openxmlformats.org/officeDocument/2006/relationships/image" Target="../media/image820.png"/><Relationship Id="rId73" Type="http://schemas.openxmlformats.org/officeDocument/2006/relationships/image" Target="../media/image821.png"/><Relationship Id="rId74" Type="http://schemas.openxmlformats.org/officeDocument/2006/relationships/image" Target="../media/image822.png"/><Relationship Id="rId75" Type="http://schemas.openxmlformats.org/officeDocument/2006/relationships/image" Target="../media/image823.png"/><Relationship Id="rId76" Type="http://schemas.openxmlformats.org/officeDocument/2006/relationships/image" Target="../media/image824.png"/><Relationship Id="rId77" Type="http://schemas.openxmlformats.org/officeDocument/2006/relationships/image" Target="../media/image825.png"/><Relationship Id="rId78" Type="http://schemas.openxmlformats.org/officeDocument/2006/relationships/image" Target="../media/image826.png"/><Relationship Id="rId79" Type="http://schemas.openxmlformats.org/officeDocument/2006/relationships/image" Target="../media/image827.png"/><Relationship Id="rId80" Type="http://schemas.openxmlformats.org/officeDocument/2006/relationships/image" Target="../media/image828.png"/><Relationship Id="rId81" Type="http://schemas.openxmlformats.org/officeDocument/2006/relationships/image" Target="../media/image829.png"/><Relationship Id="rId82" Type="http://schemas.openxmlformats.org/officeDocument/2006/relationships/image" Target="../media/image830.png"/><Relationship Id="rId83" Type="http://schemas.openxmlformats.org/officeDocument/2006/relationships/image" Target="../media/image831.png"/><Relationship Id="rId84" Type="http://schemas.openxmlformats.org/officeDocument/2006/relationships/image" Target="../media/image832.png"/><Relationship Id="rId85" Type="http://schemas.openxmlformats.org/officeDocument/2006/relationships/image" Target="../media/image833.png"/><Relationship Id="rId86" Type="http://schemas.openxmlformats.org/officeDocument/2006/relationships/image" Target="../media/image834.png"/><Relationship Id="rId87" Type="http://schemas.openxmlformats.org/officeDocument/2006/relationships/image" Target="../media/image835.png"/><Relationship Id="rId88" Type="http://schemas.openxmlformats.org/officeDocument/2006/relationships/image" Target="../media/image836.png"/><Relationship Id="rId89" Type="http://schemas.openxmlformats.org/officeDocument/2006/relationships/image" Target="../media/image837.png"/><Relationship Id="rId90" Type="http://schemas.openxmlformats.org/officeDocument/2006/relationships/image" Target="../media/image838.png"/><Relationship Id="rId91" Type="http://schemas.openxmlformats.org/officeDocument/2006/relationships/image" Target="../media/image839.png"/><Relationship Id="rId92" Type="http://schemas.openxmlformats.org/officeDocument/2006/relationships/image" Target="../media/image840.png"/><Relationship Id="rId93" Type="http://schemas.openxmlformats.org/officeDocument/2006/relationships/image" Target="../media/image841.png"/><Relationship Id="rId94" Type="http://schemas.openxmlformats.org/officeDocument/2006/relationships/image" Target="../media/image842.png"/><Relationship Id="rId95" Type="http://schemas.openxmlformats.org/officeDocument/2006/relationships/image" Target="../media/image843.png"/><Relationship Id="rId96" Type="http://schemas.openxmlformats.org/officeDocument/2006/relationships/image" Target="../media/image844.png"/><Relationship Id="rId97" Type="http://schemas.openxmlformats.org/officeDocument/2006/relationships/image" Target="../media/image845.png"/><Relationship Id="rId98" Type="http://schemas.openxmlformats.org/officeDocument/2006/relationships/image" Target="../media/image846.png"/><Relationship Id="rId99" Type="http://schemas.openxmlformats.org/officeDocument/2006/relationships/image" Target="../media/image847.png"/><Relationship Id="rId100" Type="http://schemas.openxmlformats.org/officeDocument/2006/relationships/image" Target="../media/image848.png"/><Relationship Id="rId101" Type="http://schemas.openxmlformats.org/officeDocument/2006/relationships/image" Target="../media/image849.png"/><Relationship Id="rId102" Type="http://schemas.openxmlformats.org/officeDocument/2006/relationships/image" Target="../media/image850.png"/><Relationship Id="rId103" Type="http://schemas.openxmlformats.org/officeDocument/2006/relationships/image" Target="../media/image851.png"/><Relationship Id="rId104" Type="http://schemas.openxmlformats.org/officeDocument/2006/relationships/image" Target="../media/image852.png"/><Relationship Id="rId105" Type="http://schemas.openxmlformats.org/officeDocument/2006/relationships/image" Target="../media/image853.png"/><Relationship Id="rId106" Type="http://schemas.openxmlformats.org/officeDocument/2006/relationships/image" Target="../media/image854.png"/><Relationship Id="rId107" Type="http://schemas.openxmlformats.org/officeDocument/2006/relationships/image" Target="../media/image855.png"/><Relationship Id="rId108" Type="http://schemas.openxmlformats.org/officeDocument/2006/relationships/image" Target="../media/image856.png"/><Relationship Id="rId109" Type="http://schemas.openxmlformats.org/officeDocument/2006/relationships/image" Target="../media/image857.png"/><Relationship Id="rId110" Type="http://schemas.openxmlformats.org/officeDocument/2006/relationships/image" Target="../media/image858.png"/><Relationship Id="rId111" Type="http://schemas.openxmlformats.org/officeDocument/2006/relationships/image" Target="../media/image859.png"/><Relationship Id="rId112" Type="http://schemas.openxmlformats.org/officeDocument/2006/relationships/image" Target="../media/image860.png"/><Relationship Id="rId113" Type="http://schemas.openxmlformats.org/officeDocument/2006/relationships/image" Target="../media/image861.png"/><Relationship Id="rId114" Type="http://schemas.openxmlformats.org/officeDocument/2006/relationships/image" Target="../media/image862.png"/><Relationship Id="rId115" Type="http://schemas.openxmlformats.org/officeDocument/2006/relationships/image" Target="../media/image863.png"/><Relationship Id="rId116" Type="http://schemas.openxmlformats.org/officeDocument/2006/relationships/image" Target="../media/image864.png"/><Relationship Id="rId117" Type="http://schemas.openxmlformats.org/officeDocument/2006/relationships/image" Target="../media/image865.png"/><Relationship Id="rId118" Type="http://schemas.openxmlformats.org/officeDocument/2006/relationships/image" Target="../media/image866.png"/><Relationship Id="rId119" Type="http://schemas.openxmlformats.org/officeDocument/2006/relationships/image" Target="../media/image867.png"/><Relationship Id="rId120" Type="http://schemas.openxmlformats.org/officeDocument/2006/relationships/image" Target="../media/image868.png"/><Relationship Id="rId121" Type="http://schemas.openxmlformats.org/officeDocument/2006/relationships/image" Target="../media/image869.png"/><Relationship Id="rId122" Type="http://schemas.openxmlformats.org/officeDocument/2006/relationships/image" Target="../media/image870.png"/><Relationship Id="rId123" Type="http://schemas.openxmlformats.org/officeDocument/2006/relationships/image" Target="../media/image871.png"/><Relationship Id="rId124" Type="http://schemas.openxmlformats.org/officeDocument/2006/relationships/image" Target="../media/image87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73.png"/><Relationship Id="rId3" Type="http://schemas.openxmlformats.org/officeDocument/2006/relationships/image" Target="../media/image874.png"/><Relationship Id="rId4" Type="http://schemas.openxmlformats.org/officeDocument/2006/relationships/image" Target="../media/image753.png"/><Relationship Id="rId5" Type="http://schemas.openxmlformats.org/officeDocument/2006/relationships/image" Target="../media/image754.png"/><Relationship Id="rId6" Type="http://schemas.openxmlformats.org/officeDocument/2006/relationships/image" Target="../media/image755.png"/><Relationship Id="rId7" Type="http://schemas.openxmlformats.org/officeDocument/2006/relationships/image" Target="../media/image756.png"/><Relationship Id="rId8" Type="http://schemas.openxmlformats.org/officeDocument/2006/relationships/image" Target="../media/image757.png"/><Relationship Id="rId9" Type="http://schemas.openxmlformats.org/officeDocument/2006/relationships/image" Target="../media/image758.png"/><Relationship Id="rId10" Type="http://schemas.openxmlformats.org/officeDocument/2006/relationships/image" Target="../media/image759.png"/><Relationship Id="rId11" Type="http://schemas.openxmlformats.org/officeDocument/2006/relationships/image" Target="../media/image760.png"/><Relationship Id="rId12" Type="http://schemas.openxmlformats.org/officeDocument/2006/relationships/image" Target="../media/image761.png"/><Relationship Id="rId13" Type="http://schemas.openxmlformats.org/officeDocument/2006/relationships/image" Target="../media/image762.png"/><Relationship Id="rId14" Type="http://schemas.openxmlformats.org/officeDocument/2006/relationships/image" Target="../media/image763.png"/><Relationship Id="rId15" Type="http://schemas.openxmlformats.org/officeDocument/2006/relationships/image" Target="../media/image764.png"/><Relationship Id="rId16" Type="http://schemas.openxmlformats.org/officeDocument/2006/relationships/image" Target="../media/image765.png"/><Relationship Id="rId17" Type="http://schemas.openxmlformats.org/officeDocument/2006/relationships/image" Target="../media/image766.png"/><Relationship Id="rId18" Type="http://schemas.openxmlformats.org/officeDocument/2006/relationships/image" Target="../media/image767.png"/><Relationship Id="rId19" Type="http://schemas.openxmlformats.org/officeDocument/2006/relationships/image" Target="../media/image768.png"/><Relationship Id="rId20" Type="http://schemas.openxmlformats.org/officeDocument/2006/relationships/image" Target="../media/image93.png"/><Relationship Id="rId21" Type="http://schemas.openxmlformats.org/officeDocument/2006/relationships/image" Target="../media/image769.png"/><Relationship Id="rId22" Type="http://schemas.openxmlformats.org/officeDocument/2006/relationships/image" Target="../media/image770.png"/><Relationship Id="rId23" Type="http://schemas.openxmlformats.org/officeDocument/2006/relationships/image" Target="../media/image771.png"/><Relationship Id="rId24" Type="http://schemas.openxmlformats.org/officeDocument/2006/relationships/image" Target="../media/image772.png"/><Relationship Id="rId25" Type="http://schemas.openxmlformats.org/officeDocument/2006/relationships/image" Target="../media/image773.png"/><Relationship Id="rId26" Type="http://schemas.openxmlformats.org/officeDocument/2006/relationships/image" Target="../media/image774.png"/><Relationship Id="rId27" Type="http://schemas.openxmlformats.org/officeDocument/2006/relationships/image" Target="../media/image775.png"/><Relationship Id="rId28" Type="http://schemas.openxmlformats.org/officeDocument/2006/relationships/image" Target="../media/image776.png"/><Relationship Id="rId29" Type="http://schemas.openxmlformats.org/officeDocument/2006/relationships/image" Target="../media/image777.png"/><Relationship Id="rId30" Type="http://schemas.openxmlformats.org/officeDocument/2006/relationships/image" Target="../media/image778.png"/><Relationship Id="rId31" Type="http://schemas.openxmlformats.org/officeDocument/2006/relationships/image" Target="../media/image779.png"/><Relationship Id="rId32" Type="http://schemas.openxmlformats.org/officeDocument/2006/relationships/image" Target="../media/image780.png"/><Relationship Id="rId33" Type="http://schemas.openxmlformats.org/officeDocument/2006/relationships/image" Target="../media/image781.png"/><Relationship Id="rId34" Type="http://schemas.openxmlformats.org/officeDocument/2006/relationships/image" Target="../media/image782.png"/><Relationship Id="rId35" Type="http://schemas.openxmlformats.org/officeDocument/2006/relationships/image" Target="../media/image783.png"/><Relationship Id="rId36" Type="http://schemas.openxmlformats.org/officeDocument/2006/relationships/image" Target="../media/image784.png"/><Relationship Id="rId37" Type="http://schemas.openxmlformats.org/officeDocument/2006/relationships/image" Target="../media/image785.png"/><Relationship Id="rId38" Type="http://schemas.openxmlformats.org/officeDocument/2006/relationships/image" Target="../media/image786.png"/><Relationship Id="rId39" Type="http://schemas.openxmlformats.org/officeDocument/2006/relationships/image" Target="../media/image787.png"/><Relationship Id="rId40" Type="http://schemas.openxmlformats.org/officeDocument/2006/relationships/image" Target="../media/image788.png"/><Relationship Id="rId41" Type="http://schemas.openxmlformats.org/officeDocument/2006/relationships/image" Target="../media/image789.png"/><Relationship Id="rId42" Type="http://schemas.openxmlformats.org/officeDocument/2006/relationships/image" Target="../media/image790.png"/><Relationship Id="rId43" Type="http://schemas.openxmlformats.org/officeDocument/2006/relationships/image" Target="../media/image791.png"/><Relationship Id="rId44" Type="http://schemas.openxmlformats.org/officeDocument/2006/relationships/image" Target="../media/image792.png"/><Relationship Id="rId45" Type="http://schemas.openxmlformats.org/officeDocument/2006/relationships/image" Target="../media/image793.png"/><Relationship Id="rId46" Type="http://schemas.openxmlformats.org/officeDocument/2006/relationships/image" Target="../media/image448.png"/><Relationship Id="rId47" Type="http://schemas.openxmlformats.org/officeDocument/2006/relationships/image" Target="../media/image794.png"/><Relationship Id="rId48" Type="http://schemas.openxmlformats.org/officeDocument/2006/relationships/image" Target="../media/image795.png"/><Relationship Id="rId49" Type="http://schemas.openxmlformats.org/officeDocument/2006/relationships/image" Target="../media/image796.png"/><Relationship Id="rId50" Type="http://schemas.openxmlformats.org/officeDocument/2006/relationships/image" Target="../media/image797.png"/><Relationship Id="rId51" Type="http://schemas.openxmlformats.org/officeDocument/2006/relationships/image" Target="../media/image798.png"/><Relationship Id="rId52" Type="http://schemas.openxmlformats.org/officeDocument/2006/relationships/image" Target="../media/image799.png"/><Relationship Id="rId53" Type="http://schemas.openxmlformats.org/officeDocument/2006/relationships/image" Target="../media/image800.png"/><Relationship Id="rId54" Type="http://schemas.openxmlformats.org/officeDocument/2006/relationships/image" Target="../media/image801.png"/><Relationship Id="rId55" Type="http://schemas.openxmlformats.org/officeDocument/2006/relationships/image" Target="../media/image802.png"/><Relationship Id="rId56" Type="http://schemas.openxmlformats.org/officeDocument/2006/relationships/image" Target="../media/image803.png"/><Relationship Id="rId57" Type="http://schemas.openxmlformats.org/officeDocument/2006/relationships/image" Target="../media/image804.png"/><Relationship Id="rId58" Type="http://schemas.openxmlformats.org/officeDocument/2006/relationships/image" Target="../media/image805.png"/><Relationship Id="rId59" Type="http://schemas.openxmlformats.org/officeDocument/2006/relationships/image" Target="../media/image806.png"/><Relationship Id="rId60" Type="http://schemas.openxmlformats.org/officeDocument/2006/relationships/image" Target="../media/image807.png"/><Relationship Id="rId61" Type="http://schemas.openxmlformats.org/officeDocument/2006/relationships/image" Target="../media/image808.png"/><Relationship Id="rId62" Type="http://schemas.openxmlformats.org/officeDocument/2006/relationships/image" Target="../media/image809.png"/><Relationship Id="rId63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75.png"/><Relationship Id="rId3" Type="http://schemas.openxmlformats.org/officeDocument/2006/relationships/image" Target="../media/image876.png"/><Relationship Id="rId4" Type="http://schemas.openxmlformats.org/officeDocument/2006/relationships/image" Target="../media/image877.png"/><Relationship Id="rId5" Type="http://schemas.openxmlformats.org/officeDocument/2006/relationships/image" Target="../media/image878.png"/><Relationship Id="rId6" Type="http://schemas.openxmlformats.org/officeDocument/2006/relationships/image" Target="../media/image879.png"/><Relationship Id="rId7" Type="http://schemas.openxmlformats.org/officeDocument/2006/relationships/image" Target="../media/image880.png"/><Relationship Id="rId8" Type="http://schemas.openxmlformats.org/officeDocument/2006/relationships/image" Target="../media/image881.png"/><Relationship Id="rId9" Type="http://schemas.openxmlformats.org/officeDocument/2006/relationships/image" Target="../media/image882.png"/><Relationship Id="rId10" Type="http://schemas.openxmlformats.org/officeDocument/2006/relationships/image" Target="../media/image883.png"/><Relationship Id="rId11" Type="http://schemas.openxmlformats.org/officeDocument/2006/relationships/image" Target="../media/image884.png"/><Relationship Id="rId12" Type="http://schemas.openxmlformats.org/officeDocument/2006/relationships/image" Target="../media/image885.png"/><Relationship Id="rId13" Type="http://schemas.openxmlformats.org/officeDocument/2006/relationships/image" Target="../media/image886.png"/><Relationship Id="rId14" Type="http://schemas.openxmlformats.org/officeDocument/2006/relationships/image" Target="../media/image887.png"/><Relationship Id="rId15" Type="http://schemas.openxmlformats.org/officeDocument/2006/relationships/image" Target="../media/image888.png"/><Relationship Id="rId16" Type="http://schemas.openxmlformats.org/officeDocument/2006/relationships/image" Target="../media/image889.png"/><Relationship Id="rId17" Type="http://schemas.openxmlformats.org/officeDocument/2006/relationships/image" Target="../media/image890.png"/><Relationship Id="rId18" Type="http://schemas.openxmlformats.org/officeDocument/2006/relationships/image" Target="../media/image891.png"/><Relationship Id="rId19" Type="http://schemas.openxmlformats.org/officeDocument/2006/relationships/image" Target="../media/image93.png"/><Relationship Id="rId20" Type="http://schemas.openxmlformats.org/officeDocument/2006/relationships/image" Target="../media/image892.png"/><Relationship Id="rId21" Type="http://schemas.openxmlformats.org/officeDocument/2006/relationships/image" Target="../media/image893.png"/><Relationship Id="rId22" Type="http://schemas.openxmlformats.org/officeDocument/2006/relationships/image" Target="../media/image894.png"/><Relationship Id="rId23" Type="http://schemas.openxmlformats.org/officeDocument/2006/relationships/image" Target="../media/image895.png"/><Relationship Id="rId24" Type="http://schemas.openxmlformats.org/officeDocument/2006/relationships/image" Target="../media/image896.png"/><Relationship Id="rId25" Type="http://schemas.openxmlformats.org/officeDocument/2006/relationships/image" Target="../media/image897.png"/><Relationship Id="rId26" Type="http://schemas.openxmlformats.org/officeDocument/2006/relationships/image" Target="../media/image898.png"/><Relationship Id="rId27" Type="http://schemas.openxmlformats.org/officeDocument/2006/relationships/image" Target="../media/image899.png"/><Relationship Id="rId28" Type="http://schemas.openxmlformats.org/officeDocument/2006/relationships/image" Target="../media/image900.png"/><Relationship Id="rId29" Type="http://schemas.openxmlformats.org/officeDocument/2006/relationships/image" Target="../media/image901.png"/><Relationship Id="rId30" Type="http://schemas.openxmlformats.org/officeDocument/2006/relationships/image" Target="../media/image448.png"/><Relationship Id="rId31" Type="http://schemas.openxmlformats.org/officeDocument/2006/relationships/image" Target="../media/image902.png"/><Relationship Id="rId32" Type="http://schemas.openxmlformats.org/officeDocument/2006/relationships/image" Target="../media/image903.png"/><Relationship Id="rId33" Type="http://schemas.openxmlformats.org/officeDocument/2006/relationships/image" Target="../media/image904.png"/><Relationship Id="rId34" Type="http://schemas.openxmlformats.org/officeDocument/2006/relationships/image" Target="../media/image905.png"/><Relationship Id="rId35" Type="http://schemas.openxmlformats.org/officeDocument/2006/relationships/image" Target="../media/image906.png"/><Relationship Id="rId36" Type="http://schemas.openxmlformats.org/officeDocument/2006/relationships/image" Target="../media/image907.png"/><Relationship Id="rId37" Type="http://schemas.openxmlformats.org/officeDocument/2006/relationships/image" Target="../media/image908.png"/><Relationship Id="rId38" Type="http://schemas.openxmlformats.org/officeDocument/2006/relationships/image" Target="../media/image909.png"/><Relationship Id="rId39" Type="http://schemas.openxmlformats.org/officeDocument/2006/relationships/image" Target="../media/image910.png"/><Relationship Id="rId40" Type="http://schemas.openxmlformats.org/officeDocument/2006/relationships/image" Target="../media/image911.png"/><Relationship Id="rId41" Type="http://schemas.openxmlformats.org/officeDocument/2006/relationships/image" Target="../media/image912.png"/><Relationship Id="rId42" Type="http://schemas.openxmlformats.org/officeDocument/2006/relationships/image" Target="../media/image913.png"/><Relationship Id="rId43" Type="http://schemas.openxmlformats.org/officeDocument/2006/relationships/image" Target="../media/image914.png"/><Relationship Id="rId44" Type="http://schemas.openxmlformats.org/officeDocument/2006/relationships/image" Target="../media/image915.png"/><Relationship Id="rId45" Type="http://schemas.openxmlformats.org/officeDocument/2006/relationships/image" Target="../media/image8.jpeg"/><Relationship Id="rId46" Type="http://schemas.openxmlformats.org/officeDocument/2006/relationships/image" Target="../media/image91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75.png"/><Relationship Id="rId3" Type="http://schemas.openxmlformats.org/officeDocument/2006/relationships/image" Target="../media/image876.png"/><Relationship Id="rId4" Type="http://schemas.openxmlformats.org/officeDocument/2006/relationships/image" Target="../media/image877.png"/><Relationship Id="rId5" Type="http://schemas.openxmlformats.org/officeDocument/2006/relationships/image" Target="../media/image878.png"/><Relationship Id="rId6" Type="http://schemas.openxmlformats.org/officeDocument/2006/relationships/image" Target="../media/image879.png"/><Relationship Id="rId7" Type="http://schemas.openxmlformats.org/officeDocument/2006/relationships/image" Target="../media/image880.png"/><Relationship Id="rId8" Type="http://schemas.openxmlformats.org/officeDocument/2006/relationships/image" Target="../media/image881.png"/><Relationship Id="rId9" Type="http://schemas.openxmlformats.org/officeDocument/2006/relationships/image" Target="../media/image882.png"/><Relationship Id="rId10" Type="http://schemas.openxmlformats.org/officeDocument/2006/relationships/image" Target="../media/image883.png"/><Relationship Id="rId11" Type="http://schemas.openxmlformats.org/officeDocument/2006/relationships/image" Target="../media/image884.png"/><Relationship Id="rId12" Type="http://schemas.openxmlformats.org/officeDocument/2006/relationships/image" Target="../media/image885.png"/><Relationship Id="rId13" Type="http://schemas.openxmlformats.org/officeDocument/2006/relationships/image" Target="../media/image886.png"/><Relationship Id="rId14" Type="http://schemas.openxmlformats.org/officeDocument/2006/relationships/image" Target="../media/image887.png"/><Relationship Id="rId15" Type="http://schemas.openxmlformats.org/officeDocument/2006/relationships/image" Target="../media/image888.png"/><Relationship Id="rId16" Type="http://schemas.openxmlformats.org/officeDocument/2006/relationships/image" Target="../media/image889.png"/><Relationship Id="rId17" Type="http://schemas.openxmlformats.org/officeDocument/2006/relationships/image" Target="../media/image890.png"/><Relationship Id="rId18" Type="http://schemas.openxmlformats.org/officeDocument/2006/relationships/image" Target="../media/image891.png"/><Relationship Id="rId19" Type="http://schemas.openxmlformats.org/officeDocument/2006/relationships/image" Target="../media/image93.png"/><Relationship Id="rId20" Type="http://schemas.openxmlformats.org/officeDocument/2006/relationships/image" Target="../media/image892.png"/><Relationship Id="rId21" Type="http://schemas.openxmlformats.org/officeDocument/2006/relationships/image" Target="../media/image893.png"/><Relationship Id="rId22" Type="http://schemas.openxmlformats.org/officeDocument/2006/relationships/image" Target="../media/image894.png"/><Relationship Id="rId23" Type="http://schemas.openxmlformats.org/officeDocument/2006/relationships/image" Target="../media/image895.png"/><Relationship Id="rId24" Type="http://schemas.openxmlformats.org/officeDocument/2006/relationships/image" Target="../media/image896.png"/><Relationship Id="rId25" Type="http://schemas.openxmlformats.org/officeDocument/2006/relationships/image" Target="../media/image897.png"/><Relationship Id="rId26" Type="http://schemas.openxmlformats.org/officeDocument/2006/relationships/image" Target="../media/image898.png"/><Relationship Id="rId27" Type="http://schemas.openxmlformats.org/officeDocument/2006/relationships/image" Target="../media/image899.png"/><Relationship Id="rId28" Type="http://schemas.openxmlformats.org/officeDocument/2006/relationships/image" Target="../media/image900.png"/><Relationship Id="rId29" Type="http://schemas.openxmlformats.org/officeDocument/2006/relationships/image" Target="../media/image901.png"/><Relationship Id="rId30" Type="http://schemas.openxmlformats.org/officeDocument/2006/relationships/image" Target="../media/image448.png"/><Relationship Id="rId31" Type="http://schemas.openxmlformats.org/officeDocument/2006/relationships/image" Target="../media/image902.png"/><Relationship Id="rId32" Type="http://schemas.openxmlformats.org/officeDocument/2006/relationships/image" Target="../media/image903.png"/><Relationship Id="rId33" Type="http://schemas.openxmlformats.org/officeDocument/2006/relationships/image" Target="../media/image904.png"/><Relationship Id="rId34" Type="http://schemas.openxmlformats.org/officeDocument/2006/relationships/image" Target="../media/image905.png"/><Relationship Id="rId35" Type="http://schemas.openxmlformats.org/officeDocument/2006/relationships/image" Target="../media/image906.png"/><Relationship Id="rId36" Type="http://schemas.openxmlformats.org/officeDocument/2006/relationships/image" Target="../media/image907.png"/><Relationship Id="rId37" Type="http://schemas.openxmlformats.org/officeDocument/2006/relationships/image" Target="../media/image908.png"/><Relationship Id="rId38" Type="http://schemas.openxmlformats.org/officeDocument/2006/relationships/image" Target="../media/image909.png"/><Relationship Id="rId39" Type="http://schemas.openxmlformats.org/officeDocument/2006/relationships/image" Target="../media/image910.png"/><Relationship Id="rId40" Type="http://schemas.openxmlformats.org/officeDocument/2006/relationships/image" Target="../media/image911.png"/><Relationship Id="rId41" Type="http://schemas.openxmlformats.org/officeDocument/2006/relationships/image" Target="../media/image912.png"/><Relationship Id="rId42" Type="http://schemas.openxmlformats.org/officeDocument/2006/relationships/image" Target="../media/image913.png"/><Relationship Id="rId43" Type="http://schemas.openxmlformats.org/officeDocument/2006/relationships/image" Target="../media/image914.png"/><Relationship Id="rId44" Type="http://schemas.openxmlformats.org/officeDocument/2006/relationships/image" Target="../media/image915.png"/><Relationship Id="rId45" Type="http://schemas.openxmlformats.org/officeDocument/2006/relationships/image" Target="../media/image917.png"/><Relationship Id="rId46" Type="http://schemas.openxmlformats.org/officeDocument/2006/relationships/image" Target="../media/image918.png"/><Relationship Id="rId47" Type="http://schemas.openxmlformats.org/officeDocument/2006/relationships/image" Target="../media/image919.png"/><Relationship Id="rId48" Type="http://schemas.openxmlformats.org/officeDocument/2006/relationships/image" Target="../media/image920.png"/><Relationship Id="rId49" Type="http://schemas.openxmlformats.org/officeDocument/2006/relationships/image" Target="../media/image921.png"/><Relationship Id="rId50" Type="http://schemas.openxmlformats.org/officeDocument/2006/relationships/image" Target="../media/image922.png"/><Relationship Id="rId51" Type="http://schemas.openxmlformats.org/officeDocument/2006/relationships/image" Target="../media/image923.png"/><Relationship Id="rId52" Type="http://schemas.openxmlformats.org/officeDocument/2006/relationships/image" Target="../media/image924.png"/><Relationship Id="rId53" Type="http://schemas.openxmlformats.org/officeDocument/2006/relationships/image" Target="../media/image925.png"/><Relationship Id="rId54" Type="http://schemas.openxmlformats.org/officeDocument/2006/relationships/image" Target="../media/image926.png"/><Relationship Id="rId55" Type="http://schemas.openxmlformats.org/officeDocument/2006/relationships/image" Target="../media/image927.png"/><Relationship Id="rId56" Type="http://schemas.openxmlformats.org/officeDocument/2006/relationships/image" Target="../media/image928.png"/><Relationship Id="rId57" Type="http://schemas.openxmlformats.org/officeDocument/2006/relationships/image" Target="../media/image929.png"/><Relationship Id="rId58" Type="http://schemas.openxmlformats.org/officeDocument/2006/relationships/image" Target="../media/image930.png"/><Relationship Id="rId59" Type="http://schemas.openxmlformats.org/officeDocument/2006/relationships/image" Target="../media/image931.png"/><Relationship Id="rId60" Type="http://schemas.openxmlformats.org/officeDocument/2006/relationships/image" Target="../media/image932.png"/><Relationship Id="rId61" Type="http://schemas.openxmlformats.org/officeDocument/2006/relationships/image" Target="../media/image933.png"/><Relationship Id="rId62" Type="http://schemas.openxmlformats.org/officeDocument/2006/relationships/image" Target="../media/image934.png"/><Relationship Id="rId63" Type="http://schemas.openxmlformats.org/officeDocument/2006/relationships/image" Target="../media/image935.png"/><Relationship Id="rId64" Type="http://schemas.openxmlformats.org/officeDocument/2006/relationships/image" Target="../media/image936.png"/><Relationship Id="rId65" Type="http://schemas.openxmlformats.org/officeDocument/2006/relationships/image" Target="../media/image937.png"/><Relationship Id="rId66" Type="http://schemas.openxmlformats.org/officeDocument/2006/relationships/image" Target="../media/image938.png"/><Relationship Id="rId67" Type="http://schemas.openxmlformats.org/officeDocument/2006/relationships/image" Target="../media/image939.png"/><Relationship Id="rId68" Type="http://schemas.openxmlformats.org/officeDocument/2006/relationships/image" Target="../media/image940.png"/><Relationship Id="rId69" Type="http://schemas.openxmlformats.org/officeDocument/2006/relationships/image" Target="../media/image941.png"/><Relationship Id="rId70" Type="http://schemas.openxmlformats.org/officeDocument/2006/relationships/image" Target="../media/image942.png"/><Relationship Id="rId71" Type="http://schemas.openxmlformats.org/officeDocument/2006/relationships/image" Target="../media/image943.png"/><Relationship Id="rId72" Type="http://schemas.openxmlformats.org/officeDocument/2006/relationships/image" Target="../media/image944.png"/><Relationship Id="rId73" Type="http://schemas.openxmlformats.org/officeDocument/2006/relationships/image" Target="../media/image945.png"/><Relationship Id="rId74" Type="http://schemas.openxmlformats.org/officeDocument/2006/relationships/image" Target="../media/image946.png"/><Relationship Id="rId75" Type="http://schemas.openxmlformats.org/officeDocument/2006/relationships/image" Target="../media/image947.png"/><Relationship Id="rId76" Type="http://schemas.openxmlformats.org/officeDocument/2006/relationships/image" Target="../media/image948.png"/><Relationship Id="rId77" Type="http://schemas.openxmlformats.org/officeDocument/2006/relationships/image" Target="../media/image949.png"/><Relationship Id="rId78" Type="http://schemas.openxmlformats.org/officeDocument/2006/relationships/image" Target="../media/image950.png"/><Relationship Id="rId79" Type="http://schemas.openxmlformats.org/officeDocument/2006/relationships/image" Target="../media/image951.png"/><Relationship Id="rId80" Type="http://schemas.openxmlformats.org/officeDocument/2006/relationships/image" Target="../media/image952.png"/><Relationship Id="rId81" Type="http://schemas.openxmlformats.org/officeDocument/2006/relationships/image" Target="../media/image953.png"/><Relationship Id="rId82" Type="http://schemas.openxmlformats.org/officeDocument/2006/relationships/image" Target="../media/image954.png"/><Relationship Id="rId83" Type="http://schemas.openxmlformats.org/officeDocument/2006/relationships/image" Target="../media/image955.png"/><Relationship Id="rId84" Type="http://schemas.openxmlformats.org/officeDocument/2006/relationships/image" Target="../media/image956.png"/><Relationship Id="rId85" Type="http://schemas.openxmlformats.org/officeDocument/2006/relationships/image" Target="../media/image957.png"/><Relationship Id="rId86" Type="http://schemas.openxmlformats.org/officeDocument/2006/relationships/image" Target="../media/image958.png"/><Relationship Id="rId87" Type="http://schemas.openxmlformats.org/officeDocument/2006/relationships/image" Target="../media/image959.png"/><Relationship Id="rId88" Type="http://schemas.openxmlformats.org/officeDocument/2006/relationships/image" Target="../media/image960.png"/><Relationship Id="rId89" Type="http://schemas.openxmlformats.org/officeDocument/2006/relationships/image" Target="../media/image961.png"/><Relationship Id="rId90" Type="http://schemas.openxmlformats.org/officeDocument/2006/relationships/image" Target="../media/image962.png"/><Relationship Id="rId91" Type="http://schemas.openxmlformats.org/officeDocument/2006/relationships/image" Target="../media/image963.png"/><Relationship Id="rId92" Type="http://schemas.openxmlformats.org/officeDocument/2006/relationships/image" Target="../media/image964.png"/><Relationship Id="rId93" Type="http://schemas.openxmlformats.org/officeDocument/2006/relationships/image" Target="../media/image965.png"/><Relationship Id="rId94" Type="http://schemas.openxmlformats.org/officeDocument/2006/relationships/image" Target="../media/image966.png"/><Relationship Id="rId95" Type="http://schemas.openxmlformats.org/officeDocument/2006/relationships/image" Target="../media/image967.png"/><Relationship Id="rId96" Type="http://schemas.openxmlformats.org/officeDocument/2006/relationships/image" Target="../media/image968.png"/><Relationship Id="rId97" Type="http://schemas.openxmlformats.org/officeDocument/2006/relationships/image" Target="../media/image969.png"/><Relationship Id="rId98" Type="http://schemas.openxmlformats.org/officeDocument/2006/relationships/image" Target="../media/image970.png"/><Relationship Id="rId99" Type="http://schemas.openxmlformats.org/officeDocument/2006/relationships/image" Target="../media/image971.png"/><Relationship Id="rId100" Type="http://schemas.openxmlformats.org/officeDocument/2006/relationships/image" Target="../media/image972.png"/><Relationship Id="rId101" Type="http://schemas.openxmlformats.org/officeDocument/2006/relationships/image" Target="../media/image973.png"/><Relationship Id="rId102" Type="http://schemas.openxmlformats.org/officeDocument/2006/relationships/image" Target="../media/image974.png"/><Relationship Id="rId103" Type="http://schemas.openxmlformats.org/officeDocument/2006/relationships/image" Target="../media/image975.png"/><Relationship Id="rId104" Type="http://schemas.openxmlformats.org/officeDocument/2006/relationships/image" Target="../media/image976.png"/><Relationship Id="rId105" Type="http://schemas.openxmlformats.org/officeDocument/2006/relationships/image" Target="../media/image977.png"/><Relationship Id="rId106" Type="http://schemas.openxmlformats.org/officeDocument/2006/relationships/image" Target="../media/image978.png"/><Relationship Id="rId107" Type="http://schemas.openxmlformats.org/officeDocument/2006/relationships/image" Target="../media/image979.png"/><Relationship Id="rId108" Type="http://schemas.openxmlformats.org/officeDocument/2006/relationships/image" Target="../media/image980.png"/><Relationship Id="rId109" Type="http://schemas.openxmlformats.org/officeDocument/2006/relationships/image" Target="../media/image981.png"/><Relationship Id="rId110" Type="http://schemas.openxmlformats.org/officeDocument/2006/relationships/image" Target="../media/image982.png"/><Relationship Id="rId111" Type="http://schemas.openxmlformats.org/officeDocument/2006/relationships/image" Target="../media/image983.png"/><Relationship Id="rId112" Type="http://schemas.openxmlformats.org/officeDocument/2006/relationships/image" Target="../media/image984.png"/><Relationship Id="rId113" Type="http://schemas.openxmlformats.org/officeDocument/2006/relationships/image" Target="../media/image985.png"/><Relationship Id="rId114" Type="http://schemas.openxmlformats.org/officeDocument/2006/relationships/image" Target="../media/image986.png"/><Relationship Id="rId115" Type="http://schemas.openxmlformats.org/officeDocument/2006/relationships/image" Target="../media/image987.png"/><Relationship Id="rId116" Type="http://schemas.openxmlformats.org/officeDocument/2006/relationships/image" Target="../media/image988.png"/><Relationship Id="rId117" Type="http://schemas.openxmlformats.org/officeDocument/2006/relationships/image" Target="../media/image989.png"/><Relationship Id="rId118" Type="http://schemas.openxmlformats.org/officeDocument/2006/relationships/image" Target="../media/image990.png"/><Relationship Id="rId119" Type="http://schemas.openxmlformats.org/officeDocument/2006/relationships/image" Target="../media/image991.png"/><Relationship Id="rId120" Type="http://schemas.openxmlformats.org/officeDocument/2006/relationships/image" Target="../media/image992.png"/><Relationship Id="rId121" Type="http://schemas.openxmlformats.org/officeDocument/2006/relationships/image" Target="../media/image993.png"/><Relationship Id="rId122" Type="http://schemas.openxmlformats.org/officeDocument/2006/relationships/image" Target="../media/image994.png"/><Relationship Id="rId123" Type="http://schemas.openxmlformats.org/officeDocument/2006/relationships/image" Target="../media/image995.png"/><Relationship Id="rId124" Type="http://schemas.openxmlformats.org/officeDocument/2006/relationships/image" Target="../media/image996.png"/><Relationship Id="rId125" Type="http://schemas.openxmlformats.org/officeDocument/2006/relationships/image" Target="../media/image997.png"/><Relationship Id="rId126" Type="http://schemas.openxmlformats.org/officeDocument/2006/relationships/image" Target="../media/image998.png"/><Relationship Id="rId127" Type="http://schemas.openxmlformats.org/officeDocument/2006/relationships/image" Target="../media/image999.png"/><Relationship Id="rId128" Type="http://schemas.openxmlformats.org/officeDocument/2006/relationships/image" Target="../media/image8.jpeg"/><Relationship Id="rId129" Type="http://schemas.openxmlformats.org/officeDocument/2006/relationships/image" Target="../media/image91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75.png"/><Relationship Id="rId3" Type="http://schemas.openxmlformats.org/officeDocument/2006/relationships/image" Target="../media/image876.png"/><Relationship Id="rId4" Type="http://schemas.openxmlformats.org/officeDocument/2006/relationships/image" Target="../media/image877.png"/><Relationship Id="rId5" Type="http://schemas.openxmlformats.org/officeDocument/2006/relationships/image" Target="../media/image878.png"/><Relationship Id="rId6" Type="http://schemas.openxmlformats.org/officeDocument/2006/relationships/image" Target="../media/image879.png"/><Relationship Id="rId7" Type="http://schemas.openxmlformats.org/officeDocument/2006/relationships/image" Target="../media/image880.png"/><Relationship Id="rId8" Type="http://schemas.openxmlformats.org/officeDocument/2006/relationships/image" Target="../media/image881.png"/><Relationship Id="rId9" Type="http://schemas.openxmlformats.org/officeDocument/2006/relationships/image" Target="../media/image882.png"/><Relationship Id="rId10" Type="http://schemas.openxmlformats.org/officeDocument/2006/relationships/image" Target="../media/image883.png"/><Relationship Id="rId11" Type="http://schemas.openxmlformats.org/officeDocument/2006/relationships/image" Target="../media/image884.png"/><Relationship Id="rId12" Type="http://schemas.openxmlformats.org/officeDocument/2006/relationships/image" Target="../media/image885.png"/><Relationship Id="rId13" Type="http://schemas.openxmlformats.org/officeDocument/2006/relationships/image" Target="../media/image886.png"/><Relationship Id="rId14" Type="http://schemas.openxmlformats.org/officeDocument/2006/relationships/image" Target="../media/image887.png"/><Relationship Id="rId15" Type="http://schemas.openxmlformats.org/officeDocument/2006/relationships/image" Target="../media/image888.png"/><Relationship Id="rId16" Type="http://schemas.openxmlformats.org/officeDocument/2006/relationships/image" Target="../media/image889.png"/><Relationship Id="rId17" Type="http://schemas.openxmlformats.org/officeDocument/2006/relationships/image" Target="../media/image890.png"/><Relationship Id="rId18" Type="http://schemas.openxmlformats.org/officeDocument/2006/relationships/image" Target="../media/image891.png"/><Relationship Id="rId19" Type="http://schemas.openxmlformats.org/officeDocument/2006/relationships/image" Target="../media/image93.png"/><Relationship Id="rId20" Type="http://schemas.openxmlformats.org/officeDocument/2006/relationships/image" Target="../media/image892.png"/><Relationship Id="rId21" Type="http://schemas.openxmlformats.org/officeDocument/2006/relationships/image" Target="../media/image893.png"/><Relationship Id="rId22" Type="http://schemas.openxmlformats.org/officeDocument/2006/relationships/image" Target="../media/image894.png"/><Relationship Id="rId23" Type="http://schemas.openxmlformats.org/officeDocument/2006/relationships/image" Target="../media/image895.png"/><Relationship Id="rId24" Type="http://schemas.openxmlformats.org/officeDocument/2006/relationships/image" Target="../media/image896.png"/><Relationship Id="rId25" Type="http://schemas.openxmlformats.org/officeDocument/2006/relationships/image" Target="../media/image897.png"/><Relationship Id="rId26" Type="http://schemas.openxmlformats.org/officeDocument/2006/relationships/image" Target="../media/image898.png"/><Relationship Id="rId27" Type="http://schemas.openxmlformats.org/officeDocument/2006/relationships/image" Target="../media/image899.png"/><Relationship Id="rId28" Type="http://schemas.openxmlformats.org/officeDocument/2006/relationships/image" Target="../media/image900.png"/><Relationship Id="rId29" Type="http://schemas.openxmlformats.org/officeDocument/2006/relationships/image" Target="../media/image901.png"/><Relationship Id="rId30" Type="http://schemas.openxmlformats.org/officeDocument/2006/relationships/image" Target="../media/image448.png"/><Relationship Id="rId31" Type="http://schemas.openxmlformats.org/officeDocument/2006/relationships/image" Target="../media/image902.png"/><Relationship Id="rId32" Type="http://schemas.openxmlformats.org/officeDocument/2006/relationships/image" Target="../media/image903.png"/><Relationship Id="rId33" Type="http://schemas.openxmlformats.org/officeDocument/2006/relationships/image" Target="../media/image904.png"/><Relationship Id="rId34" Type="http://schemas.openxmlformats.org/officeDocument/2006/relationships/image" Target="../media/image905.png"/><Relationship Id="rId35" Type="http://schemas.openxmlformats.org/officeDocument/2006/relationships/image" Target="../media/image906.png"/><Relationship Id="rId36" Type="http://schemas.openxmlformats.org/officeDocument/2006/relationships/image" Target="../media/image907.png"/><Relationship Id="rId37" Type="http://schemas.openxmlformats.org/officeDocument/2006/relationships/image" Target="../media/image908.png"/><Relationship Id="rId38" Type="http://schemas.openxmlformats.org/officeDocument/2006/relationships/image" Target="../media/image909.png"/><Relationship Id="rId39" Type="http://schemas.openxmlformats.org/officeDocument/2006/relationships/image" Target="../media/image910.png"/><Relationship Id="rId40" Type="http://schemas.openxmlformats.org/officeDocument/2006/relationships/image" Target="../media/image911.png"/><Relationship Id="rId41" Type="http://schemas.openxmlformats.org/officeDocument/2006/relationships/image" Target="../media/image912.png"/><Relationship Id="rId42" Type="http://schemas.openxmlformats.org/officeDocument/2006/relationships/image" Target="../media/image913.png"/><Relationship Id="rId43" Type="http://schemas.openxmlformats.org/officeDocument/2006/relationships/image" Target="../media/image914.png"/><Relationship Id="rId44" Type="http://schemas.openxmlformats.org/officeDocument/2006/relationships/image" Target="../media/image915.png"/><Relationship Id="rId45" Type="http://schemas.openxmlformats.org/officeDocument/2006/relationships/image" Target="../media/image1000.png"/><Relationship Id="rId46" Type="http://schemas.openxmlformats.org/officeDocument/2006/relationships/image" Target="../media/image1001.png"/><Relationship Id="rId47" Type="http://schemas.openxmlformats.org/officeDocument/2006/relationships/image" Target="../media/image1002.png"/><Relationship Id="rId48" Type="http://schemas.openxmlformats.org/officeDocument/2006/relationships/image" Target="../media/image1003.png"/><Relationship Id="rId49" Type="http://schemas.openxmlformats.org/officeDocument/2006/relationships/image" Target="../media/image1004.png"/><Relationship Id="rId50" Type="http://schemas.openxmlformats.org/officeDocument/2006/relationships/image" Target="../media/image1005.png"/><Relationship Id="rId51" Type="http://schemas.openxmlformats.org/officeDocument/2006/relationships/image" Target="../media/image1006.png"/><Relationship Id="rId52" Type="http://schemas.openxmlformats.org/officeDocument/2006/relationships/image" Target="../media/image1007.png"/><Relationship Id="rId53" Type="http://schemas.openxmlformats.org/officeDocument/2006/relationships/image" Target="../media/image1008.png"/><Relationship Id="rId54" Type="http://schemas.openxmlformats.org/officeDocument/2006/relationships/image" Target="../media/image1009.png"/><Relationship Id="rId55" Type="http://schemas.openxmlformats.org/officeDocument/2006/relationships/image" Target="../media/image1010.png"/><Relationship Id="rId56" Type="http://schemas.openxmlformats.org/officeDocument/2006/relationships/image" Target="../media/image1011.png"/><Relationship Id="rId57" Type="http://schemas.openxmlformats.org/officeDocument/2006/relationships/image" Target="../media/image1012.png"/><Relationship Id="rId58" Type="http://schemas.openxmlformats.org/officeDocument/2006/relationships/image" Target="../media/image1013.png"/><Relationship Id="rId59" Type="http://schemas.openxmlformats.org/officeDocument/2006/relationships/image" Target="../media/image1014.png"/><Relationship Id="rId60" Type="http://schemas.openxmlformats.org/officeDocument/2006/relationships/image" Target="../media/image1015.png"/><Relationship Id="rId61" Type="http://schemas.openxmlformats.org/officeDocument/2006/relationships/image" Target="../media/image1016.png"/><Relationship Id="rId62" Type="http://schemas.openxmlformats.org/officeDocument/2006/relationships/image" Target="../media/image1017.png"/><Relationship Id="rId63" Type="http://schemas.openxmlformats.org/officeDocument/2006/relationships/image" Target="../media/image1018.png"/><Relationship Id="rId64" Type="http://schemas.openxmlformats.org/officeDocument/2006/relationships/image" Target="../media/image1019.png"/><Relationship Id="rId65" Type="http://schemas.openxmlformats.org/officeDocument/2006/relationships/image" Target="../media/image1020.png"/><Relationship Id="rId66" Type="http://schemas.openxmlformats.org/officeDocument/2006/relationships/image" Target="../media/image1021.png"/><Relationship Id="rId67" Type="http://schemas.openxmlformats.org/officeDocument/2006/relationships/image" Target="../media/image1022.png"/><Relationship Id="rId68" Type="http://schemas.openxmlformats.org/officeDocument/2006/relationships/image" Target="../media/image1023.png"/><Relationship Id="rId69" Type="http://schemas.openxmlformats.org/officeDocument/2006/relationships/image" Target="../media/image1024.png"/><Relationship Id="rId70" Type="http://schemas.openxmlformats.org/officeDocument/2006/relationships/image" Target="../media/image1025.png"/><Relationship Id="rId71" Type="http://schemas.openxmlformats.org/officeDocument/2006/relationships/image" Target="../media/image1026.png"/><Relationship Id="rId72" Type="http://schemas.openxmlformats.org/officeDocument/2006/relationships/image" Target="../media/image1027.png"/><Relationship Id="rId73" Type="http://schemas.openxmlformats.org/officeDocument/2006/relationships/image" Target="../media/image1028.png"/><Relationship Id="rId74" Type="http://schemas.openxmlformats.org/officeDocument/2006/relationships/image" Target="../media/image1029.png"/><Relationship Id="rId75" Type="http://schemas.openxmlformats.org/officeDocument/2006/relationships/image" Target="../media/image1030.png"/><Relationship Id="rId76" Type="http://schemas.openxmlformats.org/officeDocument/2006/relationships/image" Target="../media/image1031.png"/><Relationship Id="rId77" Type="http://schemas.openxmlformats.org/officeDocument/2006/relationships/image" Target="../media/image1032.png"/><Relationship Id="rId78" Type="http://schemas.openxmlformats.org/officeDocument/2006/relationships/image" Target="../media/image1033.png"/><Relationship Id="rId79" Type="http://schemas.openxmlformats.org/officeDocument/2006/relationships/image" Target="../media/image1034.png"/><Relationship Id="rId80" Type="http://schemas.openxmlformats.org/officeDocument/2006/relationships/image" Target="../media/image1035.png"/><Relationship Id="rId81" Type="http://schemas.openxmlformats.org/officeDocument/2006/relationships/image" Target="../media/image1036.png"/><Relationship Id="rId82" Type="http://schemas.openxmlformats.org/officeDocument/2006/relationships/image" Target="../media/image1037.png"/><Relationship Id="rId83" Type="http://schemas.openxmlformats.org/officeDocument/2006/relationships/image" Target="../media/image1038.png"/><Relationship Id="rId84" Type="http://schemas.openxmlformats.org/officeDocument/2006/relationships/image" Target="../media/image1039.png"/><Relationship Id="rId85" Type="http://schemas.openxmlformats.org/officeDocument/2006/relationships/image" Target="../media/image1040.png"/><Relationship Id="rId86" Type="http://schemas.openxmlformats.org/officeDocument/2006/relationships/image" Target="../media/image1041.png"/><Relationship Id="rId87" Type="http://schemas.openxmlformats.org/officeDocument/2006/relationships/image" Target="../media/image8.jpeg"/><Relationship Id="rId88" Type="http://schemas.openxmlformats.org/officeDocument/2006/relationships/image" Target="../media/image91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42.png"/><Relationship Id="rId3" Type="http://schemas.openxmlformats.org/officeDocument/2006/relationships/image" Target="../media/image1043.png"/><Relationship Id="rId4" Type="http://schemas.openxmlformats.org/officeDocument/2006/relationships/image" Target="../media/image1044.png"/><Relationship Id="rId5" Type="http://schemas.openxmlformats.org/officeDocument/2006/relationships/image" Target="../media/image1045.png"/><Relationship Id="rId6" Type="http://schemas.openxmlformats.org/officeDocument/2006/relationships/image" Target="../media/image1046.png"/><Relationship Id="rId7" Type="http://schemas.openxmlformats.org/officeDocument/2006/relationships/image" Target="../media/image1047.png"/><Relationship Id="rId8" Type="http://schemas.openxmlformats.org/officeDocument/2006/relationships/image" Target="../media/image1048.png"/><Relationship Id="rId9" Type="http://schemas.openxmlformats.org/officeDocument/2006/relationships/image" Target="../media/image1049.png"/><Relationship Id="rId10" Type="http://schemas.openxmlformats.org/officeDocument/2006/relationships/image" Target="../media/image1050.png"/><Relationship Id="rId11" Type="http://schemas.openxmlformats.org/officeDocument/2006/relationships/image" Target="../media/image93.png"/><Relationship Id="rId12" Type="http://schemas.openxmlformats.org/officeDocument/2006/relationships/image" Target="../media/image1051.png"/><Relationship Id="rId13" Type="http://schemas.openxmlformats.org/officeDocument/2006/relationships/image" Target="../media/image1052.png"/><Relationship Id="rId14" Type="http://schemas.openxmlformats.org/officeDocument/2006/relationships/image" Target="../media/image1053.png"/><Relationship Id="rId15" Type="http://schemas.openxmlformats.org/officeDocument/2006/relationships/image" Target="../media/image1054.png"/><Relationship Id="rId16" Type="http://schemas.openxmlformats.org/officeDocument/2006/relationships/image" Target="../media/image1055.png"/><Relationship Id="rId17" Type="http://schemas.openxmlformats.org/officeDocument/2006/relationships/image" Target="../media/image1056.png"/><Relationship Id="rId18" Type="http://schemas.openxmlformats.org/officeDocument/2006/relationships/image" Target="../media/image1057.png"/><Relationship Id="rId19" Type="http://schemas.openxmlformats.org/officeDocument/2006/relationships/image" Target="../media/image1058.png"/><Relationship Id="rId20" Type="http://schemas.openxmlformats.org/officeDocument/2006/relationships/image" Target="../media/image1059.png"/><Relationship Id="rId21" Type="http://schemas.openxmlformats.org/officeDocument/2006/relationships/image" Target="../media/image1060.png"/><Relationship Id="rId22" Type="http://schemas.openxmlformats.org/officeDocument/2006/relationships/image" Target="../media/image1061.png"/><Relationship Id="rId23" Type="http://schemas.openxmlformats.org/officeDocument/2006/relationships/image" Target="../media/image1062.png"/><Relationship Id="rId24" Type="http://schemas.openxmlformats.org/officeDocument/2006/relationships/image" Target="../media/image1063.png"/><Relationship Id="rId25" Type="http://schemas.openxmlformats.org/officeDocument/2006/relationships/image" Target="../media/image1064.png"/><Relationship Id="rId26" Type="http://schemas.openxmlformats.org/officeDocument/2006/relationships/image" Target="../media/image1065.png"/><Relationship Id="rId27" Type="http://schemas.openxmlformats.org/officeDocument/2006/relationships/image" Target="../media/image1066.png"/><Relationship Id="rId28" Type="http://schemas.openxmlformats.org/officeDocument/2006/relationships/image" Target="../media/image1067.png"/><Relationship Id="rId29" Type="http://schemas.openxmlformats.org/officeDocument/2006/relationships/image" Target="../media/image1068.png"/><Relationship Id="rId30" Type="http://schemas.openxmlformats.org/officeDocument/2006/relationships/image" Target="../media/image1069.png"/><Relationship Id="rId31" Type="http://schemas.openxmlformats.org/officeDocument/2006/relationships/image" Target="../media/image1070.png"/><Relationship Id="rId32" Type="http://schemas.openxmlformats.org/officeDocument/2006/relationships/image" Target="../media/image1071.png"/><Relationship Id="rId33" Type="http://schemas.openxmlformats.org/officeDocument/2006/relationships/image" Target="../media/image1072.png"/><Relationship Id="rId34" Type="http://schemas.openxmlformats.org/officeDocument/2006/relationships/image" Target="../media/image1073.png"/><Relationship Id="rId35" Type="http://schemas.openxmlformats.org/officeDocument/2006/relationships/image" Target="../media/image1074.png"/><Relationship Id="rId36" Type="http://schemas.openxmlformats.org/officeDocument/2006/relationships/image" Target="../media/image1075.png"/><Relationship Id="rId37" Type="http://schemas.openxmlformats.org/officeDocument/2006/relationships/image" Target="../media/image1076.png"/><Relationship Id="rId38" Type="http://schemas.openxmlformats.org/officeDocument/2006/relationships/image" Target="../media/image1077.png"/><Relationship Id="rId39" Type="http://schemas.openxmlformats.org/officeDocument/2006/relationships/image" Target="../media/image1078.png"/><Relationship Id="rId40" Type="http://schemas.openxmlformats.org/officeDocument/2006/relationships/image" Target="../media/image1079.png"/><Relationship Id="rId41" Type="http://schemas.openxmlformats.org/officeDocument/2006/relationships/image" Target="../media/image1080.png"/><Relationship Id="rId42" Type="http://schemas.openxmlformats.org/officeDocument/2006/relationships/image" Target="../media/image1081.png"/><Relationship Id="rId43" Type="http://schemas.openxmlformats.org/officeDocument/2006/relationships/image" Target="../media/image1082.png"/><Relationship Id="rId44" Type="http://schemas.openxmlformats.org/officeDocument/2006/relationships/image" Target="../media/image1083.png"/><Relationship Id="rId45" Type="http://schemas.openxmlformats.org/officeDocument/2006/relationships/image" Target="../media/image1084.png"/><Relationship Id="rId46" Type="http://schemas.openxmlformats.org/officeDocument/2006/relationships/image" Target="../media/image1085.png"/><Relationship Id="rId47" Type="http://schemas.openxmlformats.org/officeDocument/2006/relationships/image" Target="../media/image1086.png"/><Relationship Id="rId48" Type="http://schemas.openxmlformats.org/officeDocument/2006/relationships/image" Target="../media/image1087.png"/><Relationship Id="rId49" Type="http://schemas.openxmlformats.org/officeDocument/2006/relationships/image" Target="../media/image1088.png"/><Relationship Id="rId50" Type="http://schemas.openxmlformats.org/officeDocument/2006/relationships/image" Target="../media/image1089.png"/><Relationship Id="rId51" Type="http://schemas.openxmlformats.org/officeDocument/2006/relationships/image" Target="../media/image1090.png"/><Relationship Id="rId52" Type="http://schemas.openxmlformats.org/officeDocument/2006/relationships/image" Target="../media/image1091.png"/><Relationship Id="rId53" Type="http://schemas.openxmlformats.org/officeDocument/2006/relationships/image" Target="../media/image1092.png"/><Relationship Id="rId54" Type="http://schemas.openxmlformats.org/officeDocument/2006/relationships/image" Target="../media/image1093.png"/><Relationship Id="rId55" Type="http://schemas.openxmlformats.org/officeDocument/2006/relationships/image" Target="../media/image1094.png"/><Relationship Id="rId56" Type="http://schemas.openxmlformats.org/officeDocument/2006/relationships/image" Target="../media/image1095.png"/><Relationship Id="rId57" Type="http://schemas.openxmlformats.org/officeDocument/2006/relationships/image" Target="../media/image1096.png"/><Relationship Id="rId58" Type="http://schemas.openxmlformats.org/officeDocument/2006/relationships/image" Target="../media/image448.png"/><Relationship Id="rId59" Type="http://schemas.openxmlformats.org/officeDocument/2006/relationships/image" Target="../media/image1097.png"/><Relationship Id="rId60" Type="http://schemas.openxmlformats.org/officeDocument/2006/relationships/image" Target="../media/image1098.png"/><Relationship Id="rId61" Type="http://schemas.openxmlformats.org/officeDocument/2006/relationships/image" Target="../media/image1099.png"/><Relationship Id="rId62" Type="http://schemas.openxmlformats.org/officeDocument/2006/relationships/image" Target="../media/image1100.png"/><Relationship Id="rId63" Type="http://schemas.openxmlformats.org/officeDocument/2006/relationships/image" Target="../media/image1101.png"/><Relationship Id="rId64" Type="http://schemas.openxmlformats.org/officeDocument/2006/relationships/image" Target="../media/image1102.png"/><Relationship Id="rId65" Type="http://schemas.openxmlformats.org/officeDocument/2006/relationships/image" Target="../media/image1103.png"/><Relationship Id="rId66" Type="http://schemas.openxmlformats.org/officeDocument/2006/relationships/image" Target="../media/image1104.png"/><Relationship Id="rId67" Type="http://schemas.openxmlformats.org/officeDocument/2006/relationships/image" Target="../media/image1105.png"/><Relationship Id="rId68" Type="http://schemas.openxmlformats.org/officeDocument/2006/relationships/image" Target="../media/image1106.png"/><Relationship Id="rId69" Type="http://schemas.openxmlformats.org/officeDocument/2006/relationships/image" Target="../media/image1107.png"/><Relationship Id="rId70" Type="http://schemas.openxmlformats.org/officeDocument/2006/relationships/image" Target="../media/image1108.png"/><Relationship Id="rId71" Type="http://schemas.openxmlformats.org/officeDocument/2006/relationships/image" Target="../media/image1109.png"/><Relationship Id="rId72" Type="http://schemas.openxmlformats.org/officeDocument/2006/relationships/image" Target="../media/image1110.png"/><Relationship Id="rId73" Type="http://schemas.openxmlformats.org/officeDocument/2006/relationships/image" Target="../media/image1111.png"/><Relationship Id="rId74" Type="http://schemas.openxmlformats.org/officeDocument/2006/relationships/image" Target="../media/image1112.png"/><Relationship Id="rId75" Type="http://schemas.openxmlformats.org/officeDocument/2006/relationships/image" Target="../media/image1113.png"/><Relationship Id="rId76" Type="http://schemas.openxmlformats.org/officeDocument/2006/relationships/image" Target="../media/image1114.png"/><Relationship Id="rId77" Type="http://schemas.openxmlformats.org/officeDocument/2006/relationships/image" Target="../media/image4.bmp"/><Relationship Id="rId78" Type="http://schemas.openxmlformats.org/officeDocument/2006/relationships/image" Target="../media/image111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16.png"/><Relationship Id="rId3" Type="http://schemas.openxmlformats.org/officeDocument/2006/relationships/image" Target="../media/image1117.png"/><Relationship Id="rId4" Type="http://schemas.openxmlformats.org/officeDocument/2006/relationships/image" Target="../media/image1118.png"/><Relationship Id="rId5" Type="http://schemas.openxmlformats.org/officeDocument/2006/relationships/image" Target="../media/image1119.png"/><Relationship Id="rId6" Type="http://schemas.openxmlformats.org/officeDocument/2006/relationships/image" Target="../media/image1120.png"/><Relationship Id="rId7" Type="http://schemas.openxmlformats.org/officeDocument/2006/relationships/image" Target="../media/image1121.png"/><Relationship Id="rId8" Type="http://schemas.openxmlformats.org/officeDocument/2006/relationships/image" Target="../media/image1122.png"/><Relationship Id="rId9" Type="http://schemas.openxmlformats.org/officeDocument/2006/relationships/image" Target="../media/image1123.png"/><Relationship Id="rId10" Type="http://schemas.openxmlformats.org/officeDocument/2006/relationships/image" Target="../media/image1124.png"/><Relationship Id="rId11" Type="http://schemas.openxmlformats.org/officeDocument/2006/relationships/image" Target="../media/image1125.png"/><Relationship Id="rId12" Type="http://schemas.openxmlformats.org/officeDocument/2006/relationships/image" Target="../media/image93.png"/><Relationship Id="rId13" Type="http://schemas.openxmlformats.org/officeDocument/2006/relationships/image" Target="../media/image1126.png"/><Relationship Id="rId14" Type="http://schemas.openxmlformats.org/officeDocument/2006/relationships/image" Target="../media/image1127.png"/><Relationship Id="rId15" Type="http://schemas.openxmlformats.org/officeDocument/2006/relationships/image" Target="../media/image1128.png"/><Relationship Id="rId16" Type="http://schemas.openxmlformats.org/officeDocument/2006/relationships/image" Target="../media/image1129.png"/><Relationship Id="rId17" Type="http://schemas.openxmlformats.org/officeDocument/2006/relationships/image" Target="../media/image1130.png"/><Relationship Id="rId18" Type="http://schemas.openxmlformats.org/officeDocument/2006/relationships/image" Target="../media/image1131.png"/><Relationship Id="rId19" Type="http://schemas.openxmlformats.org/officeDocument/2006/relationships/image" Target="../media/image1132.png"/><Relationship Id="rId20" Type="http://schemas.openxmlformats.org/officeDocument/2006/relationships/image" Target="../media/image1133.png"/><Relationship Id="rId21" Type="http://schemas.openxmlformats.org/officeDocument/2006/relationships/image" Target="../media/image1134.png"/><Relationship Id="rId22" Type="http://schemas.openxmlformats.org/officeDocument/2006/relationships/image" Target="../media/image1135.png"/><Relationship Id="rId23" Type="http://schemas.openxmlformats.org/officeDocument/2006/relationships/image" Target="../media/image1136.png"/><Relationship Id="rId24" Type="http://schemas.openxmlformats.org/officeDocument/2006/relationships/image" Target="../media/image1137.png"/><Relationship Id="rId25" Type="http://schemas.openxmlformats.org/officeDocument/2006/relationships/image" Target="../media/image1138.png"/><Relationship Id="rId26" Type="http://schemas.openxmlformats.org/officeDocument/2006/relationships/image" Target="../media/image1139.png"/><Relationship Id="rId27" Type="http://schemas.openxmlformats.org/officeDocument/2006/relationships/image" Target="../media/image1140.png"/><Relationship Id="rId28" Type="http://schemas.openxmlformats.org/officeDocument/2006/relationships/image" Target="../media/image114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16.png"/><Relationship Id="rId3" Type="http://schemas.openxmlformats.org/officeDocument/2006/relationships/image" Target="../media/image1117.png"/><Relationship Id="rId4" Type="http://schemas.openxmlformats.org/officeDocument/2006/relationships/image" Target="../media/image1118.png"/><Relationship Id="rId5" Type="http://schemas.openxmlformats.org/officeDocument/2006/relationships/image" Target="../media/image1119.png"/><Relationship Id="rId6" Type="http://schemas.openxmlformats.org/officeDocument/2006/relationships/image" Target="../media/image1120.png"/><Relationship Id="rId7" Type="http://schemas.openxmlformats.org/officeDocument/2006/relationships/image" Target="../media/image1121.png"/><Relationship Id="rId8" Type="http://schemas.openxmlformats.org/officeDocument/2006/relationships/image" Target="../media/image1122.png"/><Relationship Id="rId9" Type="http://schemas.openxmlformats.org/officeDocument/2006/relationships/image" Target="../media/image1123.png"/><Relationship Id="rId10" Type="http://schemas.openxmlformats.org/officeDocument/2006/relationships/image" Target="../media/image1124.png"/><Relationship Id="rId11" Type="http://schemas.openxmlformats.org/officeDocument/2006/relationships/image" Target="../media/image1125.png"/><Relationship Id="rId12" Type="http://schemas.openxmlformats.org/officeDocument/2006/relationships/image" Target="../media/image93.png"/><Relationship Id="rId13" Type="http://schemas.openxmlformats.org/officeDocument/2006/relationships/image" Target="../media/image1126.png"/><Relationship Id="rId14" Type="http://schemas.openxmlformats.org/officeDocument/2006/relationships/image" Target="../media/image1127.png"/><Relationship Id="rId15" Type="http://schemas.openxmlformats.org/officeDocument/2006/relationships/image" Target="../media/image1128.png"/><Relationship Id="rId16" Type="http://schemas.openxmlformats.org/officeDocument/2006/relationships/image" Target="../media/image1129.png"/><Relationship Id="rId17" Type="http://schemas.openxmlformats.org/officeDocument/2006/relationships/image" Target="../media/image1130.png"/><Relationship Id="rId18" Type="http://schemas.openxmlformats.org/officeDocument/2006/relationships/image" Target="../media/image1131.png"/><Relationship Id="rId19" Type="http://schemas.openxmlformats.org/officeDocument/2006/relationships/image" Target="../media/image1132.png"/><Relationship Id="rId20" Type="http://schemas.openxmlformats.org/officeDocument/2006/relationships/image" Target="../media/image1133.png"/><Relationship Id="rId21" Type="http://schemas.openxmlformats.org/officeDocument/2006/relationships/image" Target="../media/image1134.png"/><Relationship Id="rId22" Type="http://schemas.openxmlformats.org/officeDocument/2006/relationships/image" Target="../media/image1135.png"/><Relationship Id="rId23" Type="http://schemas.openxmlformats.org/officeDocument/2006/relationships/image" Target="../media/image1136.png"/><Relationship Id="rId24" Type="http://schemas.openxmlformats.org/officeDocument/2006/relationships/image" Target="../media/image1137.png"/><Relationship Id="rId25" Type="http://schemas.openxmlformats.org/officeDocument/2006/relationships/image" Target="../media/image1138.png"/><Relationship Id="rId26" Type="http://schemas.openxmlformats.org/officeDocument/2006/relationships/image" Target="../media/image1139.png"/><Relationship Id="rId27" Type="http://schemas.openxmlformats.org/officeDocument/2006/relationships/image" Target="../media/image1140.png"/><Relationship Id="rId28" Type="http://schemas.openxmlformats.org/officeDocument/2006/relationships/image" Target="../media/image114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42.png"/><Relationship Id="rId3" Type="http://schemas.openxmlformats.org/officeDocument/2006/relationships/image" Target="../media/image1143.png"/><Relationship Id="rId4" Type="http://schemas.openxmlformats.org/officeDocument/2006/relationships/image" Target="../media/image1144.png"/><Relationship Id="rId5" Type="http://schemas.openxmlformats.org/officeDocument/2006/relationships/image" Target="../media/image1145.png"/><Relationship Id="rId6" Type="http://schemas.openxmlformats.org/officeDocument/2006/relationships/image" Target="../media/image1146.png"/><Relationship Id="rId7" Type="http://schemas.openxmlformats.org/officeDocument/2006/relationships/image" Target="../media/image1147.png"/><Relationship Id="rId8" Type="http://schemas.openxmlformats.org/officeDocument/2006/relationships/image" Target="../media/image1148.png"/><Relationship Id="rId9" Type="http://schemas.openxmlformats.org/officeDocument/2006/relationships/image" Target="../media/image1149.png"/><Relationship Id="rId10" Type="http://schemas.openxmlformats.org/officeDocument/2006/relationships/image" Target="../media/image1150.png"/><Relationship Id="rId11" Type="http://schemas.openxmlformats.org/officeDocument/2006/relationships/image" Target="../media/image1151.png"/><Relationship Id="rId12" Type="http://schemas.openxmlformats.org/officeDocument/2006/relationships/image" Target="../media/image93.png"/><Relationship Id="rId13" Type="http://schemas.openxmlformats.org/officeDocument/2006/relationships/image" Target="../media/image1152.png"/><Relationship Id="rId14" Type="http://schemas.openxmlformats.org/officeDocument/2006/relationships/image" Target="../media/image1153.png"/><Relationship Id="rId15" Type="http://schemas.openxmlformats.org/officeDocument/2006/relationships/image" Target="../media/image1154.png"/><Relationship Id="rId16" Type="http://schemas.openxmlformats.org/officeDocument/2006/relationships/image" Target="../media/image1155.png"/><Relationship Id="rId17" Type="http://schemas.openxmlformats.org/officeDocument/2006/relationships/image" Target="../media/image1156.png"/><Relationship Id="rId18" Type="http://schemas.openxmlformats.org/officeDocument/2006/relationships/image" Target="../media/image1157.png"/><Relationship Id="rId19" Type="http://schemas.openxmlformats.org/officeDocument/2006/relationships/image" Target="../media/image1158.png"/><Relationship Id="rId20" Type="http://schemas.openxmlformats.org/officeDocument/2006/relationships/image" Target="../media/image1159.png"/><Relationship Id="rId21" Type="http://schemas.openxmlformats.org/officeDocument/2006/relationships/image" Target="../media/image1160.png"/><Relationship Id="rId22" Type="http://schemas.openxmlformats.org/officeDocument/2006/relationships/image" Target="../media/image1161.png"/><Relationship Id="rId23" Type="http://schemas.openxmlformats.org/officeDocument/2006/relationships/image" Target="../media/image1162.png"/><Relationship Id="rId24" Type="http://schemas.openxmlformats.org/officeDocument/2006/relationships/image" Target="../media/image1163.png"/><Relationship Id="rId25" Type="http://schemas.openxmlformats.org/officeDocument/2006/relationships/image" Target="../media/image1164.png"/><Relationship Id="rId26" Type="http://schemas.openxmlformats.org/officeDocument/2006/relationships/image" Target="../media/image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42.png"/><Relationship Id="rId3" Type="http://schemas.openxmlformats.org/officeDocument/2006/relationships/image" Target="../media/image1143.png"/><Relationship Id="rId4" Type="http://schemas.openxmlformats.org/officeDocument/2006/relationships/image" Target="../media/image1144.png"/><Relationship Id="rId5" Type="http://schemas.openxmlformats.org/officeDocument/2006/relationships/image" Target="../media/image1145.png"/><Relationship Id="rId6" Type="http://schemas.openxmlformats.org/officeDocument/2006/relationships/image" Target="../media/image1146.png"/><Relationship Id="rId7" Type="http://schemas.openxmlformats.org/officeDocument/2006/relationships/image" Target="../media/image1147.png"/><Relationship Id="rId8" Type="http://schemas.openxmlformats.org/officeDocument/2006/relationships/image" Target="../media/image1148.png"/><Relationship Id="rId9" Type="http://schemas.openxmlformats.org/officeDocument/2006/relationships/image" Target="../media/image1149.png"/><Relationship Id="rId10" Type="http://schemas.openxmlformats.org/officeDocument/2006/relationships/image" Target="../media/image1150.png"/><Relationship Id="rId11" Type="http://schemas.openxmlformats.org/officeDocument/2006/relationships/image" Target="../media/image1151.png"/><Relationship Id="rId12" Type="http://schemas.openxmlformats.org/officeDocument/2006/relationships/image" Target="../media/image93.png"/><Relationship Id="rId13" Type="http://schemas.openxmlformats.org/officeDocument/2006/relationships/image" Target="../media/image1152.png"/><Relationship Id="rId14" Type="http://schemas.openxmlformats.org/officeDocument/2006/relationships/image" Target="../media/image1153.png"/><Relationship Id="rId15" Type="http://schemas.openxmlformats.org/officeDocument/2006/relationships/image" Target="../media/image1154.png"/><Relationship Id="rId16" Type="http://schemas.openxmlformats.org/officeDocument/2006/relationships/image" Target="../media/image1155.png"/><Relationship Id="rId17" Type="http://schemas.openxmlformats.org/officeDocument/2006/relationships/image" Target="../media/image1156.png"/><Relationship Id="rId18" Type="http://schemas.openxmlformats.org/officeDocument/2006/relationships/image" Target="../media/image1157.png"/><Relationship Id="rId19" Type="http://schemas.openxmlformats.org/officeDocument/2006/relationships/image" Target="../media/image1158.png"/><Relationship Id="rId20" Type="http://schemas.openxmlformats.org/officeDocument/2006/relationships/image" Target="../media/image1159.png"/><Relationship Id="rId21" Type="http://schemas.openxmlformats.org/officeDocument/2006/relationships/image" Target="../media/image1160.png"/><Relationship Id="rId22" Type="http://schemas.openxmlformats.org/officeDocument/2006/relationships/image" Target="../media/image1161.png"/><Relationship Id="rId23" Type="http://schemas.openxmlformats.org/officeDocument/2006/relationships/image" Target="../media/image1162.png"/><Relationship Id="rId24" Type="http://schemas.openxmlformats.org/officeDocument/2006/relationships/image" Target="../media/image1163.png"/><Relationship Id="rId25" Type="http://schemas.openxmlformats.org/officeDocument/2006/relationships/image" Target="../media/image1164.png"/><Relationship Id="rId26" Type="http://schemas.openxmlformats.org/officeDocument/2006/relationships/image" Target="../media/image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5.png"/><Relationship Id="rId3" Type="http://schemas.openxmlformats.org/officeDocument/2006/relationships/image" Target="../media/image1166.png"/><Relationship Id="rId4" Type="http://schemas.openxmlformats.org/officeDocument/2006/relationships/image" Target="../media/image1167.png"/><Relationship Id="rId5" Type="http://schemas.openxmlformats.org/officeDocument/2006/relationships/image" Target="../media/image1168.png"/><Relationship Id="rId6" Type="http://schemas.openxmlformats.org/officeDocument/2006/relationships/image" Target="../media/image1169.png"/><Relationship Id="rId7" Type="http://schemas.openxmlformats.org/officeDocument/2006/relationships/image" Target="../media/image1170.png"/><Relationship Id="rId8" Type="http://schemas.openxmlformats.org/officeDocument/2006/relationships/image" Target="../media/image1171.png"/><Relationship Id="rId9" Type="http://schemas.openxmlformats.org/officeDocument/2006/relationships/image" Target="../media/image1172.png"/><Relationship Id="rId10" Type="http://schemas.openxmlformats.org/officeDocument/2006/relationships/image" Target="../media/image1173.png"/><Relationship Id="rId11" Type="http://schemas.openxmlformats.org/officeDocument/2006/relationships/image" Target="../media/image1174.png"/><Relationship Id="rId12" Type="http://schemas.openxmlformats.org/officeDocument/2006/relationships/image" Target="../media/image1175.png"/><Relationship Id="rId13" Type="http://schemas.openxmlformats.org/officeDocument/2006/relationships/image" Target="../media/image1176.png"/><Relationship Id="rId14" Type="http://schemas.openxmlformats.org/officeDocument/2006/relationships/image" Target="../media/image1177.png"/><Relationship Id="rId15" Type="http://schemas.openxmlformats.org/officeDocument/2006/relationships/image" Target="../media/image1178.png"/><Relationship Id="rId16" Type="http://schemas.openxmlformats.org/officeDocument/2006/relationships/image" Target="../media/image1179.png"/><Relationship Id="rId17" Type="http://schemas.openxmlformats.org/officeDocument/2006/relationships/image" Target="../media/image1180.png"/><Relationship Id="rId18" Type="http://schemas.openxmlformats.org/officeDocument/2006/relationships/image" Target="../media/image1181.png"/><Relationship Id="rId19" Type="http://schemas.openxmlformats.org/officeDocument/2006/relationships/image" Target="../media/image1182.png"/><Relationship Id="rId20" Type="http://schemas.openxmlformats.org/officeDocument/2006/relationships/image" Target="../media/image1183.png"/><Relationship Id="rId21" Type="http://schemas.openxmlformats.org/officeDocument/2006/relationships/image" Target="../media/image1184.png"/><Relationship Id="rId22" Type="http://schemas.openxmlformats.org/officeDocument/2006/relationships/image" Target="../media/image1185.png"/><Relationship Id="rId23" Type="http://schemas.openxmlformats.org/officeDocument/2006/relationships/image" Target="../media/image1186.png"/><Relationship Id="rId24" Type="http://schemas.openxmlformats.org/officeDocument/2006/relationships/image" Target="../media/image93.png"/><Relationship Id="rId25" Type="http://schemas.openxmlformats.org/officeDocument/2006/relationships/image" Target="../media/image1187.png"/><Relationship Id="rId26" Type="http://schemas.openxmlformats.org/officeDocument/2006/relationships/image" Target="../media/image118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5.png"/><Relationship Id="rId3" Type="http://schemas.openxmlformats.org/officeDocument/2006/relationships/image" Target="../media/image1166.png"/><Relationship Id="rId4" Type="http://schemas.openxmlformats.org/officeDocument/2006/relationships/image" Target="../media/image1167.png"/><Relationship Id="rId5" Type="http://schemas.openxmlformats.org/officeDocument/2006/relationships/image" Target="../media/image1168.png"/><Relationship Id="rId6" Type="http://schemas.openxmlformats.org/officeDocument/2006/relationships/image" Target="../media/image1169.png"/><Relationship Id="rId7" Type="http://schemas.openxmlformats.org/officeDocument/2006/relationships/image" Target="../media/image1170.png"/><Relationship Id="rId8" Type="http://schemas.openxmlformats.org/officeDocument/2006/relationships/image" Target="../media/image1171.png"/><Relationship Id="rId9" Type="http://schemas.openxmlformats.org/officeDocument/2006/relationships/image" Target="../media/image1172.png"/><Relationship Id="rId10" Type="http://schemas.openxmlformats.org/officeDocument/2006/relationships/image" Target="../media/image1173.png"/><Relationship Id="rId11" Type="http://schemas.openxmlformats.org/officeDocument/2006/relationships/image" Target="../media/image1174.png"/><Relationship Id="rId12" Type="http://schemas.openxmlformats.org/officeDocument/2006/relationships/image" Target="../media/image1175.png"/><Relationship Id="rId13" Type="http://schemas.openxmlformats.org/officeDocument/2006/relationships/image" Target="../media/image1176.png"/><Relationship Id="rId14" Type="http://schemas.openxmlformats.org/officeDocument/2006/relationships/image" Target="../media/image1177.png"/><Relationship Id="rId15" Type="http://schemas.openxmlformats.org/officeDocument/2006/relationships/image" Target="../media/image1178.png"/><Relationship Id="rId16" Type="http://schemas.openxmlformats.org/officeDocument/2006/relationships/image" Target="../media/image1179.png"/><Relationship Id="rId17" Type="http://schemas.openxmlformats.org/officeDocument/2006/relationships/image" Target="../media/image1180.png"/><Relationship Id="rId18" Type="http://schemas.openxmlformats.org/officeDocument/2006/relationships/image" Target="../media/image1181.png"/><Relationship Id="rId19" Type="http://schemas.openxmlformats.org/officeDocument/2006/relationships/image" Target="../media/image1182.png"/><Relationship Id="rId20" Type="http://schemas.openxmlformats.org/officeDocument/2006/relationships/image" Target="../media/image1183.png"/><Relationship Id="rId21" Type="http://schemas.openxmlformats.org/officeDocument/2006/relationships/image" Target="../media/image1184.png"/><Relationship Id="rId22" Type="http://schemas.openxmlformats.org/officeDocument/2006/relationships/image" Target="../media/image1185.png"/><Relationship Id="rId23" Type="http://schemas.openxmlformats.org/officeDocument/2006/relationships/image" Target="../media/image1186.png"/><Relationship Id="rId24" Type="http://schemas.openxmlformats.org/officeDocument/2006/relationships/image" Target="../media/image93.png"/><Relationship Id="rId25" Type="http://schemas.openxmlformats.org/officeDocument/2006/relationships/image" Target="../media/image1187.png"/><Relationship Id="rId26" Type="http://schemas.openxmlformats.org/officeDocument/2006/relationships/image" Target="../media/image118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89.png"/><Relationship Id="rId3" Type="http://schemas.openxmlformats.org/officeDocument/2006/relationships/image" Target="../media/image1190.png"/><Relationship Id="rId4" Type="http://schemas.openxmlformats.org/officeDocument/2006/relationships/image" Target="../media/image1191.png"/><Relationship Id="rId5" Type="http://schemas.openxmlformats.org/officeDocument/2006/relationships/image" Target="../media/image1192.png"/><Relationship Id="rId6" Type="http://schemas.openxmlformats.org/officeDocument/2006/relationships/image" Target="../media/image1193.png"/><Relationship Id="rId7" Type="http://schemas.openxmlformats.org/officeDocument/2006/relationships/image" Target="../media/image1194.png"/><Relationship Id="rId8" Type="http://schemas.openxmlformats.org/officeDocument/2006/relationships/image" Target="../media/image1195.png"/><Relationship Id="rId9" Type="http://schemas.openxmlformats.org/officeDocument/2006/relationships/image" Target="../media/image1196.png"/><Relationship Id="rId10" Type="http://schemas.openxmlformats.org/officeDocument/2006/relationships/image" Target="../media/image1197.png"/><Relationship Id="rId11" Type="http://schemas.openxmlformats.org/officeDocument/2006/relationships/image" Target="../media/image1198.png"/><Relationship Id="rId12" Type="http://schemas.openxmlformats.org/officeDocument/2006/relationships/image" Target="../media/image93.png"/><Relationship Id="rId13" Type="http://schemas.openxmlformats.org/officeDocument/2006/relationships/image" Target="../media/image1199.png"/><Relationship Id="rId14" Type="http://schemas.openxmlformats.org/officeDocument/2006/relationships/image" Target="../media/image1200.png"/><Relationship Id="rId15" Type="http://schemas.openxmlformats.org/officeDocument/2006/relationships/image" Target="../media/image1201.png"/><Relationship Id="rId16" Type="http://schemas.openxmlformats.org/officeDocument/2006/relationships/image" Target="../media/image1202.png"/><Relationship Id="rId17" Type="http://schemas.openxmlformats.org/officeDocument/2006/relationships/image" Target="../media/image1203.png"/><Relationship Id="rId18" Type="http://schemas.openxmlformats.org/officeDocument/2006/relationships/image" Target="../media/image1204.png"/><Relationship Id="rId19" Type="http://schemas.openxmlformats.org/officeDocument/2006/relationships/image" Target="../media/image1205.png"/><Relationship Id="rId20" Type="http://schemas.openxmlformats.org/officeDocument/2006/relationships/image" Target="../media/image1206.png"/><Relationship Id="rId21" Type="http://schemas.openxmlformats.org/officeDocument/2006/relationships/image" Target="../media/image1207.png"/><Relationship Id="rId22" Type="http://schemas.openxmlformats.org/officeDocument/2006/relationships/image" Target="../media/image1208.png"/><Relationship Id="rId23" Type="http://schemas.openxmlformats.org/officeDocument/2006/relationships/image" Target="../media/image1209.png"/><Relationship Id="rId24" Type="http://schemas.openxmlformats.org/officeDocument/2006/relationships/image" Target="../media/image1210.png"/><Relationship Id="rId25" Type="http://schemas.openxmlformats.org/officeDocument/2006/relationships/image" Target="../media/image1211.png"/><Relationship Id="rId26" Type="http://schemas.openxmlformats.org/officeDocument/2006/relationships/image" Target="../media/image1212.png"/><Relationship Id="rId27" Type="http://schemas.openxmlformats.org/officeDocument/2006/relationships/image" Target="../media/image1213.png"/><Relationship Id="rId28" Type="http://schemas.openxmlformats.org/officeDocument/2006/relationships/image" Target="../media/image1214.png"/><Relationship Id="rId29" Type="http://schemas.openxmlformats.org/officeDocument/2006/relationships/image" Target="../media/image1215.png"/><Relationship Id="rId30" Type="http://schemas.openxmlformats.org/officeDocument/2006/relationships/image" Target="../media/image1216.png"/><Relationship Id="rId31" Type="http://schemas.openxmlformats.org/officeDocument/2006/relationships/image" Target="../media/image1217.png"/><Relationship Id="rId32" Type="http://schemas.openxmlformats.org/officeDocument/2006/relationships/image" Target="../media/image1218.png"/><Relationship Id="rId33" Type="http://schemas.openxmlformats.org/officeDocument/2006/relationships/image" Target="../media/image121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89.png"/><Relationship Id="rId3" Type="http://schemas.openxmlformats.org/officeDocument/2006/relationships/image" Target="../media/image1190.png"/><Relationship Id="rId4" Type="http://schemas.openxmlformats.org/officeDocument/2006/relationships/image" Target="../media/image1191.png"/><Relationship Id="rId5" Type="http://schemas.openxmlformats.org/officeDocument/2006/relationships/image" Target="../media/image1192.png"/><Relationship Id="rId6" Type="http://schemas.openxmlformats.org/officeDocument/2006/relationships/image" Target="../media/image1193.png"/><Relationship Id="rId7" Type="http://schemas.openxmlformats.org/officeDocument/2006/relationships/image" Target="../media/image1194.png"/><Relationship Id="rId8" Type="http://schemas.openxmlformats.org/officeDocument/2006/relationships/image" Target="../media/image1195.png"/><Relationship Id="rId9" Type="http://schemas.openxmlformats.org/officeDocument/2006/relationships/image" Target="../media/image1196.png"/><Relationship Id="rId10" Type="http://schemas.openxmlformats.org/officeDocument/2006/relationships/image" Target="../media/image1197.png"/><Relationship Id="rId11" Type="http://schemas.openxmlformats.org/officeDocument/2006/relationships/image" Target="../media/image1198.png"/><Relationship Id="rId12" Type="http://schemas.openxmlformats.org/officeDocument/2006/relationships/image" Target="../media/image93.png"/><Relationship Id="rId13" Type="http://schemas.openxmlformats.org/officeDocument/2006/relationships/image" Target="../media/image1199.png"/><Relationship Id="rId14" Type="http://schemas.openxmlformats.org/officeDocument/2006/relationships/image" Target="../media/image1200.png"/><Relationship Id="rId15" Type="http://schemas.openxmlformats.org/officeDocument/2006/relationships/image" Target="../media/image1201.png"/><Relationship Id="rId16" Type="http://schemas.openxmlformats.org/officeDocument/2006/relationships/image" Target="../media/image1202.png"/><Relationship Id="rId17" Type="http://schemas.openxmlformats.org/officeDocument/2006/relationships/image" Target="../media/image1203.png"/><Relationship Id="rId18" Type="http://schemas.openxmlformats.org/officeDocument/2006/relationships/image" Target="../media/image1204.png"/><Relationship Id="rId19" Type="http://schemas.openxmlformats.org/officeDocument/2006/relationships/image" Target="../media/image1205.png"/><Relationship Id="rId20" Type="http://schemas.openxmlformats.org/officeDocument/2006/relationships/image" Target="../media/image1206.png"/><Relationship Id="rId21" Type="http://schemas.openxmlformats.org/officeDocument/2006/relationships/image" Target="../media/image1207.png"/><Relationship Id="rId22" Type="http://schemas.openxmlformats.org/officeDocument/2006/relationships/image" Target="../media/image1208.png"/><Relationship Id="rId23" Type="http://schemas.openxmlformats.org/officeDocument/2006/relationships/image" Target="../media/image1209.png"/><Relationship Id="rId24" Type="http://schemas.openxmlformats.org/officeDocument/2006/relationships/image" Target="../media/image1210.png"/><Relationship Id="rId25" Type="http://schemas.openxmlformats.org/officeDocument/2006/relationships/image" Target="../media/image1211.png"/><Relationship Id="rId26" Type="http://schemas.openxmlformats.org/officeDocument/2006/relationships/image" Target="../media/image1212.png"/><Relationship Id="rId27" Type="http://schemas.openxmlformats.org/officeDocument/2006/relationships/image" Target="../media/image1213.png"/><Relationship Id="rId28" Type="http://schemas.openxmlformats.org/officeDocument/2006/relationships/image" Target="../media/image1214.png"/><Relationship Id="rId29" Type="http://schemas.openxmlformats.org/officeDocument/2006/relationships/image" Target="../media/image1215.png"/><Relationship Id="rId30" Type="http://schemas.openxmlformats.org/officeDocument/2006/relationships/image" Target="../media/image1216.png"/><Relationship Id="rId31" Type="http://schemas.openxmlformats.org/officeDocument/2006/relationships/image" Target="../media/image1217.png"/><Relationship Id="rId32" Type="http://schemas.openxmlformats.org/officeDocument/2006/relationships/image" Target="../media/image1218.png"/><Relationship Id="rId33" Type="http://schemas.openxmlformats.org/officeDocument/2006/relationships/image" Target="../media/image1219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20.png"/><Relationship Id="rId3" Type="http://schemas.openxmlformats.org/officeDocument/2006/relationships/image" Target="../media/image1221.png"/><Relationship Id="rId4" Type="http://schemas.openxmlformats.org/officeDocument/2006/relationships/image" Target="../media/image1222.png"/><Relationship Id="rId5" Type="http://schemas.openxmlformats.org/officeDocument/2006/relationships/image" Target="../media/image1223.png"/><Relationship Id="rId6" Type="http://schemas.openxmlformats.org/officeDocument/2006/relationships/image" Target="../media/image1224.png"/><Relationship Id="rId7" Type="http://schemas.openxmlformats.org/officeDocument/2006/relationships/image" Target="../media/image1225.png"/><Relationship Id="rId8" Type="http://schemas.openxmlformats.org/officeDocument/2006/relationships/image" Target="../media/image1226.png"/><Relationship Id="rId9" Type="http://schemas.openxmlformats.org/officeDocument/2006/relationships/image" Target="../media/image1227.png"/><Relationship Id="rId10" Type="http://schemas.openxmlformats.org/officeDocument/2006/relationships/image" Target="../media/image1228.png"/><Relationship Id="rId11" Type="http://schemas.openxmlformats.org/officeDocument/2006/relationships/image" Target="../media/image1229.png"/><Relationship Id="rId12" Type="http://schemas.openxmlformats.org/officeDocument/2006/relationships/image" Target="../media/image1230.png"/><Relationship Id="rId13" Type="http://schemas.openxmlformats.org/officeDocument/2006/relationships/image" Target="../media/image1231.png"/><Relationship Id="rId14" Type="http://schemas.openxmlformats.org/officeDocument/2006/relationships/image" Target="../media/image1232.png"/><Relationship Id="rId15" Type="http://schemas.openxmlformats.org/officeDocument/2006/relationships/image" Target="../media/image1233.png"/><Relationship Id="rId16" Type="http://schemas.openxmlformats.org/officeDocument/2006/relationships/image" Target="../media/image1234.png"/><Relationship Id="rId17" Type="http://schemas.openxmlformats.org/officeDocument/2006/relationships/image" Target="../media/image1235.png"/><Relationship Id="rId18" Type="http://schemas.openxmlformats.org/officeDocument/2006/relationships/image" Target="../media/image1236.png"/><Relationship Id="rId19" Type="http://schemas.openxmlformats.org/officeDocument/2006/relationships/image" Target="../media/image1237.png"/><Relationship Id="rId20" Type="http://schemas.openxmlformats.org/officeDocument/2006/relationships/image" Target="../media/image1238.png"/><Relationship Id="rId21" Type="http://schemas.openxmlformats.org/officeDocument/2006/relationships/image" Target="../media/image1239.png"/><Relationship Id="rId22" Type="http://schemas.openxmlformats.org/officeDocument/2006/relationships/image" Target="../media/image1240.png"/><Relationship Id="rId23" Type="http://schemas.openxmlformats.org/officeDocument/2006/relationships/image" Target="../media/image1241.png"/><Relationship Id="rId24" Type="http://schemas.openxmlformats.org/officeDocument/2006/relationships/image" Target="../media/image1242.png"/><Relationship Id="rId25" Type="http://schemas.openxmlformats.org/officeDocument/2006/relationships/image" Target="../media/image1243.png"/><Relationship Id="rId26" Type="http://schemas.openxmlformats.org/officeDocument/2006/relationships/image" Target="../media/image1244.png"/><Relationship Id="rId27" Type="http://schemas.openxmlformats.org/officeDocument/2006/relationships/image" Target="../media/image1245.png"/><Relationship Id="rId28" Type="http://schemas.openxmlformats.org/officeDocument/2006/relationships/image" Target="../media/image1246.png"/><Relationship Id="rId29" Type="http://schemas.openxmlformats.org/officeDocument/2006/relationships/image" Target="../media/image1247.png"/><Relationship Id="rId30" Type="http://schemas.openxmlformats.org/officeDocument/2006/relationships/image" Target="../media/image93.png"/><Relationship Id="rId31" Type="http://schemas.openxmlformats.org/officeDocument/2006/relationships/image" Target="../media/image1248.png"/><Relationship Id="rId32" Type="http://schemas.openxmlformats.org/officeDocument/2006/relationships/image" Target="../media/image1249.png"/><Relationship Id="rId33" Type="http://schemas.openxmlformats.org/officeDocument/2006/relationships/image" Target="../media/image1250.png"/><Relationship Id="rId34" Type="http://schemas.openxmlformats.org/officeDocument/2006/relationships/image" Target="../media/image1251.png"/><Relationship Id="rId35" Type="http://schemas.openxmlformats.org/officeDocument/2006/relationships/image" Target="../media/image1252.png"/><Relationship Id="rId36" Type="http://schemas.openxmlformats.org/officeDocument/2006/relationships/image" Target="../media/image1253.png"/><Relationship Id="rId37" Type="http://schemas.openxmlformats.org/officeDocument/2006/relationships/image" Target="../media/image1254.png"/><Relationship Id="rId38" Type="http://schemas.openxmlformats.org/officeDocument/2006/relationships/image" Target="../media/image1255.png"/><Relationship Id="rId39" Type="http://schemas.openxmlformats.org/officeDocument/2006/relationships/image" Target="../media/image1256.png"/><Relationship Id="rId40" Type="http://schemas.openxmlformats.org/officeDocument/2006/relationships/image" Target="../media/image1257.png"/><Relationship Id="rId41" Type="http://schemas.openxmlformats.org/officeDocument/2006/relationships/image" Target="../media/image1258.png"/><Relationship Id="rId42" Type="http://schemas.openxmlformats.org/officeDocument/2006/relationships/image" Target="../media/image1259.png"/><Relationship Id="rId43" Type="http://schemas.openxmlformats.org/officeDocument/2006/relationships/image" Target="../media/image1260.png"/><Relationship Id="rId44" Type="http://schemas.openxmlformats.org/officeDocument/2006/relationships/image" Target="../media/image1261.png"/><Relationship Id="rId45" Type="http://schemas.openxmlformats.org/officeDocument/2006/relationships/image" Target="../media/image126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5.png"/><Relationship Id="rId3" Type="http://schemas.openxmlformats.org/officeDocument/2006/relationships/image" Target="../media/image1263.png"/><Relationship Id="rId4" Type="http://schemas.openxmlformats.org/officeDocument/2006/relationships/image" Target="../media/image1167.png"/><Relationship Id="rId5" Type="http://schemas.openxmlformats.org/officeDocument/2006/relationships/image" Target="../media/image1168.png"/><Relationship Id="rId6" Type="http://schemas.openxmlformats.org/officeDocument/2006/relationships/image" Target="../media/image1169.png"/><Relationship Id="rId7" Type="http://schemas.openxmlformats.org/officeDocument/2006/relationships/image" Target="../media/image1170.png"/><Relationship Id="rId8" Type="http://schemas.openxmlformats.org/officeDocument/2006/relationships/image" Target="../media/image1171.png"/><Relationship Id="rId9" Type="http://schemas.openxmlformats.org/officeDocument/2006/relationships/image" Target="../media/image1172.png"/><Relationship Id="rId10" Type="http://schemas.openxmlformats.org/officeDocument/2006/relationships/image" Target="../media/image1173.png"/><Relationship Id="rId11" Type="http://schemas.openxmlformats.org/officeDocument/2006/relationships/image" Target="../media/image1174.png"/><Relationship Id="rId12" Type="http://schemas.openxmlformats.org/officeDocument/2006/relationships/image" Target="../media/image1175.png"/><Relationship Id="rId13" Type="http://schemas.openxmlformats.org/officeDocument/2006/relationships/image" Target="../media/image1176.png"/><Relationship Id="rId14" Type="http://schemas.openxmlformats.org/officeDocument/2006/relationships/image" Target="../media/image1177.png"/><Relationship Id="rId15" Type="http://schemas.openxmlformats.org/officeDocument/2006/relationships/image" Target="../media/image1178.png"/><Relationship Id="rId16" Type="http://schemas.openxmlformats.org/officeDocument/2006/relationships/image" Target="../media/image1179.png"/><Relationship Id="rId17" Type="http://schemas.openxmlformats.org/officeDocument/2006/relationships/image" Target="../media/image1180.png"/><Relationship Id="rId18" Type="http://schemas.openxmlformats.org/officeDocument/2006/relationships/image" Target="../media/image1181.png"/><Relationship Id="rId19" Type="http://schemas.openxmlformats.org/officeDocument/2006/relationships/image" Target="../media/image1182.png"/><Relationship Id="rId20" Type="http://schemas.openxmlformats.org/officeDocument/2006/relationships/image" Target="../media/image1183.png"/><Relationship Id="rId21" Type="http://schemas.openxmlformats.org/officeDocument/2006/relationships/image" Target="../media/image1184.png"/><Relationship Id="rId22" Type="http://schemas.openxmlformats.org/officeDocument/2006/relationships/image" Target="../media/image1185.png"/><Relationship Id="rId23" Type="http://schemas.openxmlformats.org/officeDocument/2006/relationships/image" Target="../media/image1186.png"/><Relationship Id="rId24" Type="http://schemas.openxmlformats.org/officeDocument/2006/relationships/image" Target="../media/image93.png"/><Relationship Id="rId25" Type="http://schemas.openxmlformats.org/officeDocument/2006/relationships/image" Target="../media/image1187.png"/><Relationship Id="rId26" Type="http://schemas.openxmlformats.org/officeDocument/2006/relationships/image" Target="../media/image1188.png"/><Relationship Id="rId27" Type="http://schemas.openxmlformats.org/officeDocument/2006/relationships/image" Target="../media/image9.jpeg"/><Relationship Id="rId28" Type="http://schemas.openxmlformats.org/officeDocument/2006/relationships/image" Target="../media/image126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5.png"/><Relationship Id="rId3" Type="http://schemas.openxmlformats.org/officeDocument/2006/relationships/image" Target="../media/image1263.png"/><Relationship Id="rId4" Type="http://schemas.openxmlformats.org/officeDocument/2006/relationships/image" Target="../media/image1167.png"/><Relationship Id="rId5" Type="http://schemas.openxmlformats.org/officeDocument/2006/relationships/image" Target="../media/image1168.png"/><Relationship Id="rId6" Type="http://schemas.openxmlformats.org/officeDocument/2006/relationships/image" Target="../media/image1169.png"/><Relationship Id="rId7" Type="http://schemas.openxmlformats.org/officeDocument/2006/relationships/image" Target="../media/image1170.png"/><Relationship Id="rId8" Type="http://schemas.openxmlformats.org/officeDocument/2006/relationships/image" Target="../media/image1171.png"/><Relationship Id="rId9" Type="http://schemas.openxmlformats.org/officeDocument/2006/relationships/image" Target="../media/image1172.png"/><Relationship Id="rId10" Type="http://schemas.openxmlformats.org/officeDocument/2006/relationships/image" Target="../media/image1173.png"/><Relationship Id="rId11" Type="http://schemas.openxmlformats.org/officeDocument/2006/relationships/image" Target="../media/image1174.png"/><Relationship Id="rId12" Type="http://schemas.openxmlformats.org/officeDocument/2006/relationships/image" Target="../media/image1175.png"/><Relationship Id="rId13" Type="http://schemas.openxmlformats.org/officeDocument/2006/relationships/image" Target="../media/image1176.png"/><Relationship Id="rId14" Type="http://schemas.openxmlformats.org/officeDocument/2006/relationships/image" Target="../media/image1177.png"/><Relationship Id="rId15" Type="http://schemas.openxmlformats.org/officeDocument/2006/relationships/image" Target="../media/image1178.png"/><Relationship Id="rId16" Type="http://schemas.openxmlformats.org/officeDocument/2006/relationships/image" Target="../media/image1179.png"/><Relationship Id="rId17" Type="http://schemas.openxmlformats.org/officeDocument/2006/relationships/image" Target="../media/image1180.png"/><Relationship Id="rId18" Type="http://schemas.openxmlformats.org/officeDocument/2006/relationships/image" Target="../media/image1181.png"/><Relationship Id="rId19" Type="http://schemas.openxmlformats.org/officeDocument/2006/relationships/image" Target="../media/image1182.png"/><Relationship Id="rId20" Type="http://schemas.openxmlformats.org/officeDocument/2006/relationships/image" Target="../media/image1183.png"/><Relationship Id="rId21" Type="http://schemas.openxmlformats.org/officeDocument/2006/relationships/image" Target="../media/image1184.png"/><Relationship Id="rId22" Type="http://schemas.openxmlformats.org/officeDocument/2006/relationships/image" Target="../media/image1185.png"/><Relationship Id="rId23" Type="http://schemas.openxmlformats.org/officeDocument/2006/relationships/image" Target="../media/image1186.png"/><Relationship Id="rId24" Type="http://schemas.openxmlformats.org/officeDocument/2006/relationships/image" Target="../media/image93.png"/><Relationship Id="rId25" Type="http://schemas.openxmlformats.org/officeDocument/2006/relationships/image" Target="../media/image1187.png"/><Relationship Id="rId26" Type="http://schemas.openxmlformats.org/officeDocument/2006/relationships/image" Target="../media/image1188.png"/><Relationship Id="rId27" Type="http://schemas.openxmlformats.org/officeDocument/2006/relationships/image" Target="../media/image9.jpeg"/><Relationship Id="rId28" Type="http://schemas.openxmlformats.org/officeDocument/2006/relationships/image" Target="../media/image126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5.png"/><Relationship Id="rId3" Type="http://schemas.openxmlformats.org/officeDocument/2006/relationships/image" Target="../media/image1263.png"/><Relationship Id="rId4" Type="http://schemas.openxmlformats.org/officeDocument/2006/relationships/image" Target="../media/image1167.png"/><Relationship Id="rId5" Type="http://schemas.openxmlformats.org/officeDocument/2006/relationships/image" Target="../media/image1168.png"/><Relationship Id="rId6" Type="http://schemas.openxmlformats.org/officeDocument/2006/relationships/image" Target="../media/image1169.png"/><Relationship Id="rId7" Type="http://schemas.openxmlformats.org/officeDocument/2006/relationships/image" Target="../media/image1170.png"/><Relationship Id="rId8" Type="http://schemas.openxmlformats.org/officeDocument/2006/relationships/image" Target="../media/image1171.png"/><Relationship Id="rId9" Type="http://schemas.openxmlformats.org/officeDocument/2006/relationships/image" Target="../media/image1172.png"/><Relationship Id="rId10" Type="http://schemas.openxmlformats.org/officeDocument/2006/relationships/image" Target="../media/image1173.png"/><Relationship Id="rId11" Type="http://schemas.openxmlformats.org/officeDocument/2006/relationships/image" Target="../media/image1174.png"/><Relationship Id="rId12" Type="http://schemas.openxmlformats.org/officeDocument/2006/relationships/image" Target="../media/image1175.png"/><Relationship Id="rId13" Type="http://schemas.openxmlformats.org/officeDocument/2006/relationships/image" Target="../media/image1176.png"/><Relationship Id="rId14" Type="http://schemas.openxmlformats.org/officeDocument/2006/relationships/image" Target="../media/image1177.png"/><Relationship Id="rId15" Type="http://schemas.openxmlformats.org/officeDocument/2006/relationships/image" Target="../media/image1178.png"/><Relationship Id="rId16" Type="http://schemas.openxmlformats.org/officeDocument/2006/relationships/image" Target="../media/image1179.png"/><Relationship Id="rId17" Type="http://schemas.openxmlformats.org/officeDocument/2006/relationships/image" Target="../media/image1180.png"/><Relationship Id="rId18" Type="http://schemas.openxmlformats.org/officeDocument/2006/relationships/image" Target="../media/image1181.png"/><Relationship Id="rId19" Type="http://schemas.openxmlformats.org/officeDocument/2006/relationships/image" Target="../media/image1182.png"/><Relationship Id="rId20" Type="http://schemas.openxmlformats.org/officeDocument/2006/relationships/image" Target="../media/image1183.png"/><Relationship Id="rId21" Type="http://schemas.openxmlformats.org/officeDocument/2006/relationships/image" Target="../media/image1184.png"/><Relationship Id="rId22" Type="http://schemas.openxmlformats.org/officeDocument/2006/relationships/image" Target="../media/image1185.png"/><Relationship Id="rId23" Type="http://schemas.openxmlformats.org/officeDocument/2006/relationships/image" Target="../media/image1186.png"/><Relationship Id="rId24" Type="http://schemas.openxmlformats.org/officeDocument/2006/relationships/image" Target="../media/image93.png"/><Relationship Id="rId25" Type="http://schemas.openxmlformats.org/officeDocument/2006/relationships/image" Target="../media/image1187.png"/><Relationship Id="rId26" Type="http://schemas.openxmlformats.org/officeDocument/2006/relationships/image" Target="../media/image1188.png"/><Relationship Id="rId27" Type="http://schemas.openxmlformats.org/officeDocument/2006/relationships/image" Target="../media/image9.jpeg"/><Relationship Id="rId28" Type="http://schemas.openxmlformats.org/officeDocument/2006/relationships/image" Target="../media/image126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65.png"/><Relationship Id="rId3" Type="http://schemas.openxmlformats.org/officeDocument/2006/relationships/image" Target="../media/image1266.png"/><Relationship Id="rId4" Type="http://schemas.openxmlformats.org/officeDocument/2006/relationships/image" Target="../media/image1267.png"/><Relationship Id="rId5" Type="http://schemas.openxmlformats.org/officeDocument/2006/relationships/image" Target="../media/image1268.png"/><Relationship Id="rId6" Type="http://schemas.openxmlformats.org/officeDocument/2006/relationships/image" Target="../media/image1269.png"/><Relationship Id="rId7" Type="http://schemas.openxmlformats.org/officeDocument/2006/relationships/image" Target="../media/image1270.png"/><Relationship Id="rId8" Type="http://schemas.openxmlformats.org/officeDocument/2006/relationships/image" Target="../media/image1271.png"/><Relationship Id="rId9" Type="http://schemas.openxmlformats.org/officeDocument/2006/relationships/image" Target="../media/image1272.png"/><Relationship Id="rId10" Type="http://schemas.openxmlformats.org/officeDocument/2006/relationships/image" Target="../media/image1273.png"/><Relationship Id="rId11" Type="http://schemas.openxmlformats.org/officeDocument/2006/relationships/image" Target="../media/image1274.png"/><Relationship Id="rId12" Type="http://schemas.openxmlformats.org/officeDocument/2006/relationships/image" Target="../media/image1275.png"/><Relationship Id="rId13" Type="http://schemas.openxmlformats.org/officeDocument/2006/relationships/image" Target="../media/image1276.png"/><Relationship Id="rId14" Type="http://schemas.openxmlformats.org/officeDocument/2006/relationships/image" Target="../media/image1277.png"/><Relationship Id="rId15" Type="http://schemas.openxmlformats.org/officeDocument/2006/relationships/image" Target="../media/image1278.png"/><Relationship Id="rId16" Type="http://schemas.openxmlformats.org/officeDocument/2006/relationships/image" Target="../media/image1279.png"/><Relationship Id="rId17" Type="http://schemas.openxmlformats.org/officeDocument/2006/relationships/image" Target="../media/image1280.png"/><Relationship Id="rId18" Type="http://schemas.openxmlformats.org/officeDocument/2006/relationships/image" Target="../media/image1281.png"/><Relationship Id="rId19" Type="http://schemas.openxmlformats.org/officeDocument/2006/relationships/image" Target="../media/image1282.png"/><Relationship Id="rId20" Type="http://schemas.openxmlformats.org/officeDocument/2006/relationships/image" Target="../media/image1283.png"/><Relationship Id="rId21" Type="http://schemas.openxmlformats.org/officeDocument/2006/relationships/image" Target="../media/image1284.png"/><Relationship Id="rId22" Type="http://schemas.openxmlformats.org/officeDocument/2006/relationships/image" Target="../media/image1285.png"/><Relationship Id="rId23" Type="http://schemas.openxmlformats.org/officeDocument/2006/relationships/image" Target="../media/image93.png"/><Relationship Id="rId24" Type="http://schemas.openxmlformats.org/officeDocument/2006/relationships/image" Target="../media/image1286.png"/><Relationship Id="rId25" Type="http://schemas.openxmlformats.org/officeDocument/2006/relationships/image" Target="../media/image1287.png"/><Relationship Id="rId26" Type="http://schemas.openxmlformats.org/officeDocument/2006/relationships/image" Target="../media/image1288.png"/><Relationship Id="rId27" Type="http://schemas.openxmlformats.org/officeDocument/2006/relationships/image" Target="../media/image1289.png"/><Relationship Id="rId28" Type="http://schemas.openxmlformats.org/officeDocument/2006/relationships/image" Target="../media/image1290.png"/><Relationship Id="rId29" Type="http://schemas.openxmlformats.org/officeDocument/2006/relationships/image" Target="../media/image1291.png"/><Relationship Id="rId30" Type="http://schemas.openxmlformats.org/officeDocument/2006/relationships/image" Target="../media/image1292.png"/><Relationship Id="rId31" Type="http://schemas.openxmlformats.org/officeDocument/2006/relationships/image" Target="../media/image1293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Relationship Id="rId3" Type="http://schemas.openxmlformats.org/officeDocument/2006/relationships/image" Target="../media/image1294.png"/><Relationship Id="rId4" Type="http://schemas.openxmlformats.org/officeDocument/2006/relationships/image" Target="../media/image1295.png"/><Relationship Id="rId5" Type="http://schemas.openxmlformats.org/officeDocument/2006/relationships/image" Target="../media/image1296.png"/><Relationship Id="rId6" Type="http://schemas.openxmlformats.org/officeDocument/2006/relationships/image" Target="../media/image1297.png"/><Relationship Id="rId7" Type="http://schemas.openxmlformats.org/officeDocument/2006/relationships/image" Target="../media/image1298.png"/><Relationship Id="rId8" Type="http://schemas.openxmlformats.org/officeDocument/2006/relationships/image" Target="../media/image1299.png"/><Relationship Id="rId9" Type="http://schemas.openxmlformats.org/officeDocument/2006/relationships/image" Target="../media/image1300.png"/><Relationship Id="rId10" Type="http://schemas.openxmlformats.org/officeDocument/2006/relationships/image" Target="../media/image1301.png"/><Relationship Id="rId11" Type="http://schemas.openxmlformats.org/officeDocument/2006/relationships/image" Target="../media/image1302.png"/><Relationship Id="rId12" Type="http://schemas.openxmlformats.org/officeDocument/2006/relationships/image" Target="../media/image1303.png"/><Relationship Id="rId13" Type="http://schemas.openxmlformats.org/officeDocument/2006/relationships/image" Target="../media/image1304.png"/><Relationship Id="rId14" Type="http://schemas.openxmlformats.org/officeDocument/2006/relationships/image" Target="../media/image1305.png"/><Relationship Id="rId15" Type="http://schemas.openxmlformats.org/officeDocument/2006/relationships/image" Target="../media/image1306.png"/><Relationship Id="rId16" Type="http://schemas.openxmlformats.org/officeDocument/2006/relationships/image" Target="../media/image1307.png"/><Relationship Id="rId17" Type="http://schemas.openxmlformats.org/officeDocument/2006/relationships/image" Target="../media/image1308.png"/><Relationship Id="rId18" Type="http://schemas.openxmlformats.org/officeDocument/2006/relationships/image" Target="../media/image1309.png"/><Relationship Id="rId19" Type="http://schemas.openxmlformats.org/officeDocument/2006/relationships/image" Target="../media/image1310.png"/><Relationship Id="rId20" Type="http://schemas.openxmlformats.org/officeDocument/2006/relationships/image" Target="../media/image1311.png"/><Relationship Id="rId21" Type="http://schemas.openxmlformats.org/officeDocument/2006/relationships/image" Target="../media/image1312.png"/><Relationship Id="rId22" Type="http://schemas.openxmlformats.org/officeDocument/2006/relationships/image" Target="../media/image1313.png"/><Relationship Id="rId23" Type="http://schemas.openxmlformats.org/officeDocument/2006/relationships/image" Target="../media/image1314.png"/><Relationship Id="rId24" Type="http://schemas.openxmlformats.org/officeDocument/2006/relationships/image" Target="../media/image1315.png"/><Relationship Id="rId25" Type="http://schemas.openxmlformats.org/officeDocument/2006/relationships/image" Target="../media/image1316.png"/><Relationship Id="rId26" Type="http://schemas.openxmlformats.org/officeDocument/2006/relationships/image" Target="../media/image1317.png"/><Relationship Id="rId27" Type="http://schemas.openxmlformats.org/officeDocument/2006/relationships/image" Target="../media/image93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Relationship Id="rId3" Type="http://schemas.openxmlformats.org/officeDocument/2006/relationships/image" Target="../media/image1294.png"/><Relationship Id="rId4" Type="http://schemas.openxmlformats.org/officeDocument/2006/relationships/image" Target="../media/image1295.png"/><Relationship Id="rId5" Type="http://schemas.openxmlformats.org/officeDocument/2006/relationships/image" Target="../media/image1296.png"/><Relationship Id="rId6" Type="http://schemas.openxmlformats.org/officeDocument/2006/relationships/image" Target="../media/image1297.png"/><Relationship Id="rId7" Type="http://schemas.openxmlformats.org/officeDocument/2006/relationships/image" Target="../media/image1298.png"/><Relationship Id="rId8" Type="http://schemas.openxmlformats.org/officeDocument/2006/relationships/image" Target="../media/image1299.png"/><Relationship Id="rId9" Type="http://schemas.openxmlformats.org/officeDocument/2006/relationships/image" Target="../media/image1300.png"/><Relationship Id="rId10" Type="http://schemas.openxmlformats.org/officeDocument/2006/relationships/image" Target="../media/image1301.png"/><Relationship Id="rId11" Type="http://schemas.openxmlformats.org/officeDocument/2006/relationships/image" Target="../media/image1302.png"/><Relationship Id="rId12" Type="http://schemas.openxmlformats.org/officeDocument/2006/relationships/image" Target="../media/image1303.png"/><Relationship Id="rId13" Type="http://schemas.openxmlformats.org/officeDocument/2006/relationships/image" Target="../media/image1304.png"/><Relationship Id="rId14" Type="http://schemas.openxmlformats.org/officeDocument/2006/relationships/image" Target="../media/image1305.png"/><Relationship Id="rId15" Type="http://schemas.openxmlformats.org/officeDocument/2006/relationships/image" Target="../media/image1306.png"/><Relationship Id="rId16" Type="http://schemas.openxmlformats.org/officeDocument/2006/relationships/image" Target="../media/image1307.png"/><Relationship Id="rId17" Type="http://schemas.openxmlformats.org/officeDocument/2006/relationships/image" Target="../media/image1308.png"/><Relationship Id="rId18" Type="http://schemas.openxmlformats.org/officeDocument/2006/relationships/image" Target="../media/image1309.png"/><Relationship Id="rId19" Type="http://schemas.openxmlformats.org/officeDocument/2006/relationships/image" Target="../media/image1310.png"/><Relationship Id="rId20" Type="http://schemas.openxmlformats.org/officeDocument/2006/relationships/image" Target="../media/image1311.png"/><Relationship Id="rId21" Type="http://schemas.openxmlformats.org/officeDocument/2006/relationships/image" Target="../media/image1312.png"/><Relationship Id="rId22" Type="http://schemas.openxmlformats.org/officeDocument/2006/relationships/image" Target="../media/image1313.png"/><Relationship Id="rId23" Type="http://schemas.openxmlformats.org/officeDocument/2006/relationships/image" Target="../media/image1314.png"/><Relationship Id="rId24" Type="http://schemas.openxmlformats.org/officeDocument/2006/relationships/image" Target="../media/image1315.png"/><Relationship Id="rId25" Type="http://schemas.openxmlformats.org/officeDocument/2006/relationships/image" Target="../media/image1316.png"/><Relationship Id="rId26" Type="http://schemas.openxmlformats.org/officeDocument/2006/relationships/image" Target="../media/image1317.png"/><Relationship Id="rId27" Type="http://schemas.openxmlformats.org/officeDocument/2006/relationships/image" Target="../media/image93.png"/><Relationship Id="rId28" Type="http://schemas.openxmlformats.org/officeDocument/2006/relationships/image" Target="../media/image1318.png"/><Relationship Id="rId29" Type="http://schemas.openxmlformats.org/officeDocument/2006/relationships/image" Target="../media/image1319.png"/><Relationship Id="rId30" Type="http://schemas.openxmlformats.org/officeDocument/2006/relationships/image" Target="../media/image1320.png"/><Relationship Id="rId31" Type="http://schemas.openxmlformats.org/officeDocument/2006/relationships/image" Target="../media/image1321.png"/><Relationship Id="rId32" Type="http://schemas.openxmlformats.org/officeDocument/2006/relationships/image" Target="../media/image1322.png"/><Relationship Id="rId33" Type="http://schemas.openxmlformats.org/officeDocument/2006/relationships/image" Target="../media/image1323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24.png"/><Relationship Id="rId3" Type="http://schemas.openxmlformats.org/officeDocument/2006/relationships/image" Target="../media/image1325.png"/><Relationship Id="rId4" Type="http://schemas.openxmlformats.org/officeDocument/2006/relationships/image" Target="../media/image1326.png"/><Relationship Id="rId5" Type="http://schemas.openxmlformats.org/officeDocument/2006/relationships/image" Target="../media/image93.png"/><Relationship Id="rId6" Type="http://schemas.openxmlformats.org/officeDocument/2006/relationships/image" Target="../media/image1327.png"/><Relationship Id="rId7" Type="http://schemas.openxmlformats.org/officeDocument/2006/relationships/image" Target="../media/image1328.png"/><Relationship Id="rId8" Type="http://schemas.openxmlformats.org/officeDocument/2006/relationships/image" Target="../media/image1329.png"/><Relationship Id="rId9" Type="http://schemas.openxmlformats.org/officeDocument/2006/relationships/image" Target="../media/image1330.png"/><Relationship Id="rId10" Type="http://schemas.openxmlformats.org/officeDocument/2006/relationships/image" Target="../media/image1331.png"/><Relationship Id="rId11" Type="http://schemas.openxmlformats.org/officeDocument/2006/relationships/image" Target="../media/image1332.png"/><Relationship Id="rId12" Type="http://schemas.openxmlformats.org/officeDocument/2006/relationships/image" Target="../media/image1333.png"/><Relationship Id="rId13" Type="http://schemas.openxmlformats.org/officeDocument/2006/relationships/image" Target="../media/image1334.png"/><Relationship Id="rId14" Type="http://schemas.openxmlformats.org/officeDocument/2006/relationships/image" Target="../media/image1335.png"/><Relationship Id="rId15" Type="http://schemas.openxmlformats.org/officeDocument/2006/relationships/image" Target="../media/image1336.png"/><Relationship Id="rId16" Type="http://schemas.openxmlformats.org/officeDocument/2006/relationships/image" Target="../media/image1337.png"/><Relationship Id="rId17" Type="http://schemas.openxmlformats.org/officeDocument/2006/relationships/image" Target="../media/image1338.png"/><Relationship Id="rId18" Type="http://schemas.openxmlformats.org/officeDocument/2006/relationships/image" Target="../media/image1339.png"/><Relationship Id="rId19" Type="http://schemas.openxmlformats.org/officeDocument/2006/relationships/image" Target="../media/image1340.png"/><Relationship Id="rId20" Type="http://schemas.openxmlformats.org/officeDocument/2006/relationships/image" Target="../media/image1341.png"/><Relationship Id="rId21" Type="http://schemas.openxmlformats.org/officeDocument/2006/relationships/image" Target="../media/image1342.png"/><Relationship Id="rId22" Type="http://schemas.openxmlformats.org/officeDocument/2006/relationships/image" Target="../media/image1343.png"/><Relationship Id="rId23" Type="http://schemas.openxmlformats.org/officeDocument/2006/relationships/image" Target="../media/image1344.png"/><Relationship Id="rId24" Type="http://schemas.openxmlformats.org/officeDocument/2006/relationships/image" Target="../media/image1345.png"/><Relationship Id="rId25" Type="http://schemas.openxmlformats.org/officeDocument/2006/relationships/image" Target="../media/image1346.png"/><Relationship Id="rId26" Type="http://schemas.openxmlformats.org/officeDocument/2006/relationships/image" Target="../media/image1347.png"/><Relationship Id="rId27" Type="http://schemas.openxmlformats.org/officeDocument/2006/relationships/image" Target="../media/image1348.png"/><Relationship Id="rId28" Type="http://schemas.openxmlformats.org/officeDocument/2006/relationships/image" Target="../media/image1349.png"/><Relationship Id="rId29" Type="http://schemas.openxmlformats.org/officeDocument/2006/relationships/image" Target="../media/image1350.png"/><Relationship Id="rId30" Type="http://schemas.openxmlformats.org/officeDocument/2006/relationships/image" Target="../media/image1351.png"/><Relationship Id="rId31" Type="http://schemas.openxmlformats.org/officeDocument/2006/relationships/image" Target="../media/image1352.png"/><Relationship Id="rId32" Type="http://schemas.openxmlformats.org/officeDocument/2006/relationships/image" Target="../media/image1353.png"/><Relationship Id="rId33" Type="http://schemas.openxmlformats.org/officeDocument/2006/relationships/image" Target="../media/image11.jpeg"/><Relationship Id="rId34" Type="http://schemas.openxmlformats.org/officeDocument/2006/relationships/image" Target="../media/image12.jpeg"/><Relationship Id="rId35" Type="http://schemas.openxmlformats.org/officeDocument/2006/relationships/image" Target="../media/image1354.png"/><Relationship Id="rId36" Type="http://schemas.openxmlformats.org/officeDocument/2006/relationships/image" Target="../media/image1355.png"/><Relationship Id="rId37" Type="http://schemas.openxmlformats.org/officeDocument/2006/relationships/image" Target="../media/image1356.png"/><Relationship Id="rId38" Type="http://schemas.openxmlformats.org/officeDocument/2006/relationships/image" Target="../media/image1357.png"/><Relationship Id="rId39" Type="http://schemas.openxmlformats.org/officeDocument/2006/relationships/image" Target="../media/image1358.png"/><Relationship Id="rId40" Type="http://schemas.openxmlformats.org/officeDocument/2006/relationships/image" Target="../media/image1359.png"/><Relationship Id="rId41" Type="http://schemas.openxmlformats.org/officeDocument/2006/relationships/image" Target="../media/image1360.png"/><Relationship Id="rId42" Type="http://schemas.openxmlformats.org/officeDocument/2006/relationships/image" Target="../media/image1361.png"/><Relationship Id="rId43" Type="http://schemas.openxmlformats.org/officeDocument/2006/relationships/image" Target="../media/image1362.png"/><Relationship Id="rId44" Type="http://schemas.openxmlformats.org/officeDocument/2006/relationships/image" Target="../media/image1363.png"/><Relationship Id="rId45" Type="http://schemas.openxmlformats.org/officeDocument/2006/relationships/image" Target="../media/image448.png"/><Relationship Id="rId46" Type="http://schemas.openxmlformats.org/officeDocument/2006/relationships/image" Target="../media/image1364.png"/><Relationship Id="rId47" Type="http://schemas.openxmlformats.org/officeDocument/2006/relationships/image" Target="../media/image1365.png"/><Relationship Id="rId48" Type="http://schemas.openxmlformats.org/officeDocument/2006/relationships/image" Target="../media/image1366.png"/><Relationship Id="rId49" Type="http://schemas.openxmlformats.org/officeDocument/2006/relationships/image" Target="../media/image1367.png"/><Relationship Id="rId50" Type="http://schemas.openxmlformats.org/officeDocument/2006/relationships/image" Target="../media/image1368.png"/><Relationship Id="rId51" Type="http://schemas.openxmlformats.org/officeDocument/2006/relationships/image" Target="../media/image1369.png"/><Relationship Id="rId52" Type="http://schemas.openxmlformats.org/officeDocument/2006/relationships/image" Target="../media/image1370.png"/><Relationship Id="rId53" Type="http://schemas.openxmlformats.org/officeDocument/2006/relationships/image" Target="../media/image1371.png"/><Relationship Id="rId54" Type="http://schemas.openxmlformats.org/officeDocument/2006/relationships/image" Target="../media/image1372.png"/><Relationship Id="rId55" Type="http://schemas.openxmlformats.org/officeDocument/2006/relationships/image" Target="../media/image1373.png"/><Relationship Id="rId56" Type="http://schemas.openxmlformats.org/officeDocument/2006/relationships/image" Target="../media/image1374.png"/><Relationship Id="rId57" Type="http://schemas.openxmlformats.org/officeDocument/2006/relationships/image" Target="../media/image1375.png"/><Relationship Id="rId58" Type="http://schemas.openxmlformats.org/officeDocument/2006/relationships/image" Target="../media/image1376.png"/><Relationship Id="rId59" Type="http://schemas.openxmlformats.org/officeDocument/2006/relationships/image" Target="../media/image1377.png"/><Relationship Id="rId60" Type="http://schemas.openxmlformats.org/officeDocument/2006/relationships/image" Target="../media/image1378.png"/><Relationship Id="rId61" Type="http://schemas.openxmlformats.org/officeDocument/2006/relationships/image" Target="../media/image1379.png"/><Relationship Id="rId62" Type="http://schemas.openxmlformats.org/officeDocument/2006/relationships/image" Target="../media/image1380.png"/><Relationship Id="rId63" Type="http://schemas.openxmlformats.org/officeDocument/2006/relationships/image" Target="../media/image1381.png"/><Relationship Id="rId64" Type="http://schemas.openxmlformats.org/officeDocument/2006/relationships/image" Target="../media/image1382.png"/><Relationship Id="rId65" Type="http://schemas.openxmlformats.org/officeDocument/2006/relationships/image" Target="../media/image1383.png"/><Relationship Id="rId66" Type="http://schemas.openxmlformats.org/officeDocument/2006/relationships/image" Target="../media/image1384.png"/><Relationship Id="rId67" Type="http://schemas.openxmlformats.org/officeDocument/2006/relationships/image" Target="../media/image1385.png"/><Relationship Id="rId68" Type="http://schemas.openxmlformats.org/officeDocument/2006/relationships/image" Target="../media/image1386.png"/><Relationship Id="rId69" Type="http://schemas.openxmlformats.org/officeDocument/2006/relationships/image" Target="../media/image1387.png"/><Relationship Id="rId70" Type="http://schemas.openxmlformats.org/officeDocument/2006/relationships/image" Target="../media/image1388.png"/><Relationship Id="rId71" Type="http://schemas.openxmlformats.org/officeDocument/2006/relationships/image" Target="../media/image1389.png"/><Relationship Id="rId72" Type="http://schemas.openxmlformats.org/officeDocument/2006/relationships/image" Target="../media/image1390.png"/><Relationship Id="rId73" Type="http://schemas.openxmlformats.org/officeDocument/2006/relationships/image" Target="../media/image1391.png"/><Relationship Id="rId74" Type="http://schemas.openxmlformats.org/officeDocument/2006/relationships/image" Target="../media/image1392.png"/><Relationship Id="rId75" Type="http://schemas.openxmlformats.org/officeDocument/2006/relationships/image" Target="../media/image1393.png"/><Relationship Id="rId76" Type="http://schemas.openxmlformats.org/officeDocument/2006/relationships/image" Target="../media/image1394.png"/><Relationship Id="rId77" Type="http://schemas.openxmlformats.org/officeDocument/2006/relationships/image" Target="../media/image1395.png"/><Relationship Id="rId78" Type="http://schemas.openxmlformats.org/officeDocument/2006/relationships/image" Target="../media/image1396.png"/><Relationship Id="rId79" Type="http://schemas.openxmlformats.org/officeDocument/2006/relationships/image" Target="../media/image1397.png"/><Relationship Id="rId80" Type="http://schemas.openxmlformats.org/officeDocument/2006/relationships/image" Target="../media/image1398.png"/><Relationship Id="rId81" Type="http://schemas.openxmlformats.org/officeDocument/2006/relationships/image" Target="../media/image1399.png"/><Relationship Id="rId82" Type="http://schemas.openxmlformats.org/officeDocument/2006/relationships/image" Target="../media/image6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00.png"/><Relationship Id="rId3" Type="http://schemas.openxmlformats.org/officeDocument/2006/relationships/image" Target="../media/image1401.png"/><Relationship Id="rId4" Type="http://schemas.openxmlformats.org/officeDocument/2006/relationships/image" Target="../media/image1402.png"/><Relationship Id="rId5" Type="http://schemas.openxmlformats.org/officeDocument/2006/relationships/image" Target="../media/image1403.png"/><Relationship Id="rId6" Type="http://schemas.openxmlformats.org/officeDocument/2006/relationships/image" Target="../media/image1404.png"/><Relationship Id="rId7" Type="http://schemas.openxmlformats.org/officeDocument/2006/relationships/image" Target="../media/image1405.png"/><Relationship Id="rId8" Type="http://schemas.openxmlformats.org/officeDocument/2006/relationships/image" Target="../media/image1406.png"/><Relationship Id="rId9" Type="http://schemas.openxmlformats.org/officeDocument/2006/relationships/image" Target="../media/image1407.png"/><Relationship Id="rId10" Type="http://schemas.openxmlformats.org/officeDocument/2006/relationships/image" Target="../media/image1408.png"/><Relationship Id="rId11" Type="http://schemas.openxmlformats.org/officeDocument/2006/relationships/image" Target="../media/image1409.png"/><Relationship Id="rId12" Type="http://schemas.openxmlformats.org/officeDocument/2006/relationships/image" Target="../media/image1410.png"/><Relationship Id="rId13" Type="http://schemas.openxmlformats.org/officeDocument/2006/relationships/image" Target="../media/image1411.png"/><Relationship Id="rId14" Type="http://schemas.openxmlformats.org/officeDocument/2006/relationships/image" Target="../media/image1412.png"/><Relationship Id="rId15" Type="http://schemas.openxmlformats.org/officeDocument/2006/relationships/image" Target="../media/image1413.png"/><Relationship Id="rId16" Type="http://schemas.openxmlformats.org/officeDocument/2006/relationships/image" Target="../media/image1414.png"/><Relationship Id="rId17" Type="http://schemas.openxmlformats.org/officeDocument/2006/relationships/image" Target="../media/image1415.png"/><Relationship Id="rId18" Type="http://schemas.openxmlformats.org/officeDocument/2006/relationships/image" Target="../media/image1416.png"/><Relationship Id="rId19" Type="http://schemas.openxmlformats.org/officeDocument/2006/relationships/image" Target="../media/image1417.png"/><Relationship Id="rId20" Type="http://schemas.openxmlformats.org/officeDocument/2006/relationships/image" Target="../media/image1418.png"/><Relationship Id="rId21" Type="http://schemas.openxmlformats.org/officeDocument/2006/relationships/image" Target="../media/image1419.png"/><Relationship Id="rId22" Type="http://schemas.openxmlformats.org/officeDocument/2006/relationships/image" Target="../media/image1420.png"/><Relationship Id="rId23" Type="http://schemas.openxmlformats.org/officeDocument/2006/relationships/image" Target="../media/image1421.png"/><Relationship Id="rId24" Type="http://schemas.openxmlformats.org/officeDocument/2006/relationships/image" Target="../media/image1422.png"/><Relationship Id="rId25" Type="http://schemas.openxmlformats.org/officeDocument/2006/relationships/image" Target="../media/image1423.png"/><Relationship Id="rId26" Type="http://schemas.openxmlformats.org/officeDocument/2006/relationships/image" Target="../media/image1424.png"/><Relationship Id="rId27" Type="http://schemas.openxmlformats.org/officeDocument/2006/relationships/image" Target="../media/image1425.png"/><Relationship Id="rId28" Type="http://schemas.openxmlformats.org/officeDocument/2006/relationships/image" Target="../media/image1426.png"/><Relationship Id="rId29" Type="http://schemas.openxmlformats.org/officeDocument/2006/relationships/image" Target="../media/image1427.png"/><Relationship Id="rId30" Type="http://schemas.openxmlformats.org/officeDocument/2006/relationships/image" Target="../media/image1428.png"/><Relationship Id="rId31" Type="http://schemas.openxmlformats.org/officeDocument/2006/relationships/image" Target="../media/image1429.png"/><Relationship Id="rId32" Type="http://schemas.openxmlformats.org/officeDocument/2006/relationships/image" Target="../media/image1430.png"/><Relationship Id="rId33" Type="http://schemas.openxmlformats.org/officeDocument/2006/relationships/image" Target="../media/image1431.png"/><Relationship Id="rId34" Type="http://schemas.openxmlformats.org/officeDocument/2006/relationships/image" Target="../media/image1432.png"/><Relationship Id="rId35" Type="http://schemas.openxmlformats.org/officeDocument/2006/relationships/image" Target="../media/image1433.png"/><Relationship Id="rId36" Type="http://schemas.openxmlformats.org/officeDocument/2006/relationships/image" Target="../media/image1434.png"/><Relationship Id="rId37" Type="http://schemas.openxmlformats.org/officeDocument/2006/relationships/image" Target="../media/image1435.png"/><Relationship Id="rId38" Type="http://schemas.openxmlformats.org/officeDocument/2006/relationships/image" Target="../media/image1436.png"/><Relationship Id="rId39" Type="http://schemas.openxmlformats.org/officeDocument/2006/relationships/image" Target="../media/image1437.png"/><Relationship Id="rId40" Type="http://schemas.openxmlformats.org/officeDocument/2006/relationships/image" Target="../media/image1438.png"/><Relationship Id="rId41" Type="http://schemas.openxmlformats.org/officeDocument/2006/relationships/image" Target="../media/image1439.png"/><Relationship Id="rId42" Type="http://schemas.openxmlformats.org/officeDocument/2006/relationships/image" Target="../media/image1440.png"/><Relationship Id="rId43" Type="http://schemas.openxmlformats.org/officeDocument/2006/relationships/image" Target="../media/image1441.png"/><Relationship Id="rId44" Type="http://schemas.openxmlformats.org/officeDocument/2006/relationships/image" Target="../media/image1442.png"/><Relationship Id="rId45" Type="http://schemas.openxmlformats.org/officeDocument/2006/relationships/image" Target="../media/image1443.png"/><Relationship Id="rId46" Type="http://schemas.openxmlformats.org/officeDocument/2006/relationships/image" Target="../media/image1444.png"/><Relationship Id="rId47" Type="http://schemas.openxmlformats.org/officeDocument/2006/relationships/image" Target="../media/image1445.png"/><Relationship Id="rId48" Type="http://schemas.openxmlformats.org/officeDocument/2006/relationships/image" Target="../media/image1446.png"/><Relationship Id="rId49" Type="http://schemas.openxmlformats.org/officeDocument/2006/relationships/image" Target="../media/image1447.png"/><Relationship Id="rId50" Type="http://schemas.openxmlformats.org/officeDocument/2006/relationships/image" Target="../media/image1448.png"/><Relationship Id="rId51" Type="http://schemas.openxmlformats.org/officeDocument/2006/relationships/image" Target="../media/image1449.png"/><Relationship Id="rId52" Type="http://schemas.openxmlformats.org/officeDocument/2006/relationships/image" Target="../media/image1450.png"/><Relationship Id="rId53" Type="http://schemas.openxmlformats.org/officeDocument/2006/relationships/image" Target="../media/image1451.png"/><Relationship Id="rId54" Type="http://schemas.openxmlformats.org/officeDocument/2006/relationships/image" Target="../media/image1452.png"/><Relationship Id="rId55" Type="http://schemas.openxmlformats.org/officeDocument/2006/relationships/image" Target="../media/image1453.png"/><Relationship Id="rId56" Type="http://schemas.openxmlformats.org/officeDocument/2006/relationships/image" Target="../media/image1454.png"/><Relationship Id="rId57" Type="http://schemas.openxmlformats.org/officeDocument/2006/relationships/image" Target="../media/image1455.png"/><Relationship Id="rId58" Type="http://schemas.openxmlformats.org/officeDocument/2006/relationships/image" Target="../media/image1456.png"/><Relationship Id="rId59" Type="http://schemas.openxmlformats.org/officeDocument/2006/relationships/image" Target="../media/image1457.png"/><Relationship Id="rId60" Type="http://schemas.openxmlformats.org/officeDocument/2006/relationships/image" Target="../media/image1458.png"/><Relationship Id="rId61" Type="http://schemas.openxmlformats.org/officeDocument/2006/relationships/image" Target="../media/image1459.png"/><Relationship Id="rId62" Type="http://schemas.openxmlformats.org/officeDocument/2006/relationships/image" Target="../media/image1460.png"/><Relationship Id="rId63" Type="http://schemas.openxmlformats.org/officeDocument/2006/relationships/image" Target="../media/image1461.png"/><Relationship Id="rId64" Type="http://schemas.openxmlformats.org/officeDocument/2006/relationships/image" Target="../media/image1462.png"/><Relationship Id="rId65" Type="http://schemas.openxmlformats.org/officeDocument/2006/relationships/image" Target="../media/image1463.png"/><Relationship Id="rId66" Type="http://schemas.openxmlformats.org/officeDocument/2006/relationships/image" Target="../media/image1464.png"/><Relationship Id="rId67" Type="http://schemas.openxmlformats.org/officeDocument/2006/relationships/image" Target="../media/image1465.png"/><Relationship Id="rId68" Type="http://schemas.openxmlformats.org/officeDocument/2006/relationships/image" Target="../media/image1466.png"/><Relationship Id="rId69" Type="http://schemas.openxmlformats.org/officeDocument/2006/relationships/image" Target="../media/image1467.png"/><Relationship Id="rId70" Type="http://schemas.openxmlformats.org/officeDocument/2006/relationships/image" Target="../media/image1468.png"/><Relationship Id="rId71" Type="http://schemas.openxmlformats.org/officeDocument/2006/relationships/image" Target="../media/image1469.png"/><Relationship Id="rId72" Type="http://schemas.openxmlformats.org/officeDocument/2006/relationships/image" Target="../media/image1470.png"/><Relationship Id="rId73" Type="http://schemas.openxmlformats.org/officeDocument/2006/relationships/image" Target="../media/image1471.png"/><Relationship Id="rId74" Type="http://schemas.openxmlformats.org/officeDocument/2006/relationships/image" Target="../media/image1472.png"/><Relationship Id="rId75" Type="http://schemas.openxmlformats.org/officeDocument/2006/relationships/image" Target="../media/image1473.png"/><Relationship Id="rId76" Type="http://schemas.openxmlformats.org/officeDocument/2006/relationships/image" Target="../media/image1474.png"/><Relationship Id="rId77" Type="http://schemas.openxmlformats.org/officeDocument/2006/relationships/image" Target="../media/image1475.png"/><Relationship Id="rId78" Type="http://schemas.openxmlformats.org/officeDocument/2006/relationships/image" Target="../media/image1476.png"/><Relationship Id="rId79" Type="http://schemas.openxmlformats.org/officeDocument/2006/relationships/image" Target="../media/image1477.png"/><Relationship Id="rId80" Type="http://schemas.openxmlformats.org/officeDocument/2006/relationships/image" Target="../media/image1478.png"/><Relationship Id="rId81" Type="http://schemas.openxmlformats.org/officeDocument/2006/relationships/image" Target="../media/image1479.png"/><Relationship Id="rId82" Type="http://schemas.openxmlformats.org/officeDocument/2006/relationships/image" Target="../media/image1480.png"/><Relationship Id="rId83" Type="http://schemas.openxmlformats.org/officeDocument/2006/relationships/image" Target="../media/image1481.png"/><Relationship Id="rId84" Type="http://schemas.openxmlformats.org/officeDocument/2006/relationships/image" Target="../media/image1482.png"/><Relationship Id="rId85" Type="http://schemas.openxmlformats.org/officeDocument/2006/relationships/image" Target="../media/image1483.png"/><Relationship Id="rId86" Type="http://schemas.openxmlformats.org/officeDocument/2006/relationships/image" Target="../media/image1484.png"/><Relationship Id="rId87" Type="http://schemas.openxmlformats.org/officeDocument/2006/relationships/image" Target="../media/image1485.png"/><Relationship Id="rId88" Type="http://schemas.openxmlformats.org/officeDocument/2006/relationships/image" Target="../media/image1486.png"/><Relationship Id="rId89" Type="http://schemas.openxmlformats.org/officeDocument/2006/relationships/image" Target="../media/image1487.png"/><Relationship Id="rId90" Type="http://schemas.openxmlformats.org/officeDocument/2006/relationships/image" Target="../media/image1488.png"/><Relationship Id="rId91" Type="http://schemas.openxmlformats.org/officeDocument/2006/relationships/image" Target="../media/image1489.png"/><Relationship Id="rId92" Type="http://schemas.openxmlformats.org/officeDocument/2006/relationships/image" Target="../media/image1490.png"/><Relationship Id="rId93" Type="http://schemas.openxmlformats.org/officeDocument/2006/relationships/image" Target="../media/image1491.png"/><Relationship Id="rId94" Type="http://schemas.openxmlformats.org/officeDocument/2006/relationships/image" Target="../media/image1492.png"/><Relationship Id="rId95" Type="http://schemas.openxmlformats.org/officeDocument/2006/relationships/image" Target="../media/image1493.png"/><Relationship Id="rId96" Type="http://schemas.openxmlformats.org/officeDocument/2006/relationships/image" Target="../media/image1494.png"/><Relationship Id="rId97" Type="http://schemas.openxmlformats.org/officeDocument/2006/relationships/image" Target="../media/image1495.png"/><Relationship Id="rId98" Type="http://schemas.openxmlformats.org/officeDocument/2006/relationships/image" Target="../media/image1496.png"/><Relationship Id="rId99" Type="http://schemas.openxmlformats.org/officeDocument/2006/relationships/image" Target="../media/image1497.png"/><Relationship Id="rId100" Type="http://schemas.openxmlformats.org/officeDocument/2006/relationships/image" Target="../media/image1498.png"/><Relationship Id="rId101" Type="http://schemas.openxmlformats.org/officeDocument/2006/relationships/image" Target="../media/image1499.png"/><Relationship Id="rId102" Type="http://schemas.openxmlformats.org/officeDocument/2006/relationships/image" Target="../media/image1500.png"/><Relationship Id="rId103" Type="http://schemas.openxmlformats.org/officeDocument/2006/relationships/image" Target="../media/image1501.png"/><Relationship Id="rId104" Type="http://schemas.openxmlformats.org/officeDocument/2006/relationships/image" Target="../media/image1502.png"/><Relationship Id="rId105" Type="http://schemas.openxmlformats.org/officeDocument/2006/relationships/image" Target="../media/image1503.png"/><Relationship Id="rId106" Type="http://schemas.openxmlformats.org/officeDocument/2006/relationships/image" Target="../media/image1504.png"/><Relationship Id="rId107" Type="http://schemas.openxmlformats.org/officeDocument/2006/relationships/image" Target="../media/image1505.png"/><Relationship Id="rId108" Type="http://schemas.openxmlformats.org/officeDocument/2006/relationships/image" Target="../media/image1506.png"/><Relationship Id="rId109" Type="http://schemas.openxmlformats.org/officeDocument/2006/relationships/image" Target="../media/image1507.png"/><Relationship Id="rId110" Type="http://schemas.openxmlformats.org/officeDocument/2006/relationships/image" Target="../media/image1508.png"/><Relationship Id="rId111" Type="http://schemas.openxmlformats.org/officeDocument/2006/relationships/image" Target="../media/image1509.png"/><Relationship Id="rId112" Type="http://schemas.openxmlformats.org/officeDocument/2006/relationships/image" Target="../media/image1510.png"/><Relationship Id="rId113" Type="http://schemas.openxmlformats.org/officeDocument/2006/relationships/image" Target="../media/image1511.png"/><Relationship Id="rId114" Type="http://schemas.openxmlformats.org/officeDocument/2006/relationships/image" Target="../media/image1512.png"/><Relationship Id="rId115" Type="http://schemas.openxmlformats.org/officeDocument/2006/relationships/image" Target="../media/image1513.png"/><Relationship Id="rId116" Type="http://schemas.openxmlformats.org/officeDocument/2006/relationships/image" Target="../media/image1514.png"/><Relationship Id="rId117" Type="http://schemas.openxmlformats.org/officeDocument/2006/relationships/image" Target="../media/image1515.png"/><Relationship Id="rId118" Type="http://schemas.openxmlformats.org/officeDocument/2006/relationships/image" Target="../media/image1516.png"/><Relationship Id="rId119" Type="http://schemas.openxmlformats.org/officeDocument/2006/relationships/image" Target="../media/image1517.png"/><Relationship Id="rId120" Type="http://schemas.openxmlformats.org/officeDocument/2006/relationships/image" Target="../media/image1518.png"/><Relationship Id="rId121" Type="http://schemas.openxmlformats.org/officeDocument/2006/relationships/image" Target="../media/image1519.png"/><Relationship Id="rId122" Type="http://schemas.openxmlformats.org/officeDocument/2006/relationships/image" Target="../media/image1520.png"/><Relationship Id="rId123" Type="http://schemas.openxmlformats.org/officeDocument/2006/relationships/image" Target="../media/image1521.png"/><Relationship Id="rId124" Type="http://schemas.openxmlformats.org/officeDocument/2006/relationships/image" Target="../media/image1522.png"/><Relationship Id="rId125" Type="http://schemas.openxmlformats.org/officeDocument/2006/relationships/image" Target="../media/image152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00.png"/><Relationship Id="rId3" Type="http://schemas.openxmlformats.org/officeDocument/2006/relationships/image" Target="../media/image1401.png"/><Relationship Id="rId4" Type="http://schemas.openxmlformats.org/officeDocument/2006/relationships/image" Target="../media/image1402.png"/><Relationship Id="rId5" Type="http://schemas.openxmlformats.org/officeDocument/2006/relationships/image" Target="../media/image1403.png"/><Relationship Id="rId6" Type="http://schemas.openxmlformats.org/officeDocument/2006/relationships/image" Target="../media/image1404.png"/><Relationship Id="rId7" Type="http://schemas.openxmlformats.org/officeDocument/2006/relationships/image" Target="../media/image1405.png"/><Relationship Id="rId8" Type="http://schemas.openxmlformats.org/officeDocument/2006/relationships/image" Target="../media/image1406.png"/><Relationship Id="rId9" Type="http://schemas.openxmlformats.org/officeDocument/2006/relationships/image" Target="../media/image1407.png"/><Relationship Id="rId10" Type="http://schemas.openxmlformats.org/officeDocument/2006/relationships/image" Target="../media/image1408.png"/><Relationship Id="rId11" Type="http://schemas.openxmlformats.org/officeDocument/2006/relationships/image" Target="../media/image1409.png"/><Relationship Id="rId12" Type="http://schemas.openxmlformats.org/officeDocument/2006/relationships/image" Target="../media/image1410.png"/><Relationship Id="rId13" Type="http://schemas.openxmlformats.org/officeDocument/2006/relationships/image" Target="../media/image1411.png"/><Relationship Id="rId14" Type="http://schemas.openxmlformats.org/officeDocument/2006/relationships/image" Target="../media/image1412.png"/><Relationship Id="rId15" Type="http://schemas.openxmlformats.org/officeDocument/2006/relationships/image" Target="../media/image1413.png"/><Relationship Id="rId16" Type="http://schemas.openxmlformats.org/officeDocument/2006/relationships/image" Target="../media/image1414.png"/><Relationship Id="rId17" Type="http://schemas.openxmlformats.org/officeDocument/2006/relationships/image" Target="../media/image1415.png"/><Relationship Id="rId18" Type="http://schemas.openxmlformats.org/officeDocument/2006/relationships/image" Target="../media/image1416.png"/><Relationship Id="rId19" Type="http://schemas.openxmlformats.org/officeDocument/2006/relationships/image" Target="../media/image1417.png"/><Relationship Id="rId20" Type="http://schemas.openxmlformats.org/officeDocument/2006/relationships/image" Target="../media/image1418.png"/><Relationship Id="rId21" Type="http://schemas.openxmlformats.org/officeDocument/2006/relationships/image" Target="../media/image1419.png"/><Relationship Id="rId22" Type="http://schemas.openxmlformats.org/officeDocument/2006/relationships/image" Target="../media/image1420.png"/><Relationship Id="rId23" Type="http://schemas.openxmlformats.org/officeDocument/2006/relationships/image" Target="../media/image1421.png"/><Relationship Id="rId24" Type="http://schemas.openxmlformats.org/officeDocument/2006/relationships/image" Target="../media/image1422.png"/><Relationship Id="rId25" Type="http://schemas.openxmlformats.org/officeDocument/2006/relationships/image" Target="../media/image1423.png"/><Relationship Id="rId26" Type="http://schemas.openxmlformats.org/officeDocument/2006/relationships/image" Target="../media/image1424.png"/><Relationship Id="rId27" Type="http://schemas.openxmlformats.org/officeDocument/2006/relationships/image" Target="../media/image1425.png"/><Relationship Id="rId28" Type="http://schemas.openxmlformats.org/officeDocument/2006/relationships/image" Target="../media/image1426.png"/><Relationship Id="rId29" Type="http://schemas.openxmlformats.org/officeDocument/2006/relationships/image" Target="../media/image1427.png"/><Relationship Id="rId30" Type="http://schemas.openxmlformats.org/officeDocument/2006/relationships/image" Target="../media/image1428.png"/><Relationship Id="rId31" Type="http://schemas.openxmlformats.org/officeDocument/2006/relationships/image" Target="../media/image1429.png"/><Relationship Id="rId32" Type="http://schemas.openxmlformats.org/officeDocument/2006/relationships/image" Target="../media/image1430.png"/><Relationship Id="rId33" Type="http://schemas.openxmlformats.org/officeDocument/2006/relationships/image" Target="../media/image1431.png"/><Relationship Id="rId34" Type="http://schemas.openxmlformats.org/officeDocument/2006/relationships/image" Target="../media/image1432.png"/><Relationship Id="rId35" Type="http://schemas.openxmlformats.org/officeDocument/2006/relationships/image" Target="../media/image1433.png"/><Relationship Id="rId36" Type="http://schemas.openxmlformats.org/officeDocument/2006/relationships/image" Target="../media/image1434.png"/><Relationship Id="rId37" Type="http://schemas.openxmlformats.org/officeDocument/2006/relationships/image" Target="../media/image1435.png"/><Relationship Id="rId38" Type="http://schemas.openxmlformats.org/officeDocument/2006/relationships/image" Target="../media/image1436.png"/><Relationship Id="rId39" Type="http://schemas.openxmlformats.org/officeDocument/2006/relationships/image" Target="../media/image1437.png"/><Relationship Id="rId40" Type="http://schemas.openxmlformats.org/officeDocument/2006/relationships/image" Target="../media/image1438.png"/><Relationship Id="rId41" Type="http://schemas.openxmlformats.org/officeDocument/2006/relationships/image" Target="../media/image1439.png"/><Relationship Id="rId42" Type="http://schemas.openxmlformats.org/officeDocument/2006/relationships/image" Target="../media/image1440.png"/><Relationship Id="rId43" Type="http://schemas.openxmlformats.org/officeDocument/2006/relationships/image" Target="../media/image1441.png"/><Relationship Id="rId44" Type="http://schemas.openxmlformats.org/officeDocument/2006/relationships/image" Target="../media/image1442.png"/><Relationship Id="rId45" Type="http://schemas.openxmlformats.org/officeDocument/2006/relationships/image" Target="../media/image1443.png"/><Relationship Id="rId46" Type="http://schemas.openxmlformats.org/officeDocument/2006/relationships/image" Target="../media/image1444.png"/><Relationship Id="rId47" Type="http://schemas.openxmlformats.org/officeDocument/2006/relationships/image" Target="../media/image1445.png"/><Relationship Id="rId48" Type="http://schemas.openxmlformats.org/officeDocument/2006/relationships/image" Target="../media/image1446.png"/><Relationship Id="rId49" Type="http://schemas.openxmlformats.org/officeDocument/2006/relationships/image" Target="../media/image1447.png"/><Relationship Id="rId50" Type="http://schemas.openxmlformats.org/officeDocument/2006/relationships/image" Target="../media/image1448.png"/><Relationship Id="rId51" Type="http://schemas.openxmlformats.org/officeDocument/2006/relationships/image" Target="../media/image1449.png"/><Relationship Id="rId52" Type="http://schemas.openxmlformats.org/officeDocument/2006/relationships/image" Target="../media/image1450.png"/><Relationship Id="rId53" Type="http://schemas.openxmlformats.org/officeDocument/2006/relationships/image" Target="../media/image1451.png"/><Relationship Id="rId54" Type="http://schemas.openxmlformats.org/officeDocument/2006/relationships/image" Target="../media/image1452.png"/><Relationship Id="rId55" Type="http://schemas.openxmlformats.org/officeDocument/2006/relationships/image" Target="../media/image1453.png"/><Relationship Id="rId56" Type="http://schemas.openxmlformats.org/officeDocument/2006/relationships/image" Target="../media/image1454.png"/><Relationship Id="rId57" Type="http://schemas.openxmlformats.org/officeDocument/2006/relationships/image" Target="../media/image1455.png"/><Relationship Id="rId58" Type="http://schemas.openxmlformats.org/officeDocument/2006/relationships/image" Target="../media/image1456.png"/><Relationship Id="rId59" Type="http://schemas.openxmlformats.org/officeDocument/2006/relationships/image" Target="../media/image1457.png"/><Relationship Id="rId60" Type="http://schemas.openxmlformats.org/officeDocument/2006/relationships/image" Target="../media/image1458.png"/><Relationship Id="rId61" Type="http://schemas.openxmlformats.org/officeDocument/2006/relationships/image" Target="../media/image1459.png"/><Relationship Id="rId62" Type="http://schemas.openxmlformats.org/officeDocument/2006/relationships/image" Target="../media/image1460.png"/><Relationship Id="rId63" Type="http://schemas.openxmlformats.org/officeDocument/2006/relationships/image" Target="../media/image1461.png"/><Relationship Id="rId64" Type="http://schemas.openxmlformats.org/officeDocument/2006/relationships/image" Target="../media/image1462.png"/><Relationship Id="rId65" Type="http://schemas.openxmlformats.org/officeDocument/2006/relationships/image" Target="../media/image1463.png"/><Relationship Id="rId66" Type="http://schemas.openxmlformats.org/officeDocument/2006/relationships/image" Target="../media/image1464.png"/><Relationship Id="rId67" Type="http://schemas.openxmlformats.org/officeDocument/2006/relationships/image" Target="../media/image1465.png"/><Relationship Id="rId68" Type="http://schemas.openxmlformats.org/officeDocument/2006/relationships/image" Target="../media/image1466.png"/><Relationship Id="rId69" Type="http://schemas.openxmlformats.org/officeDocument/2006/relationships/image" Target="../media/image1467.png"/><Relationship Id="rId70" Type="http://schemas.openxmlformats.org/officeDocument/2006/relationships/image" Target="../media/image1468.png"/><Relationship Id="rId71" Type="http://schemas.openxmlformats.org/officeDocument/2006/relationships/image" Target="../media/image1469.png"/><Relationship Id="rId72" Type="http://schemas.openxmlformats.org/officeDocument/2006/relationships/image" Target="../media/image1470.png"/><Relationship Id="rId73" Type="http://schemas.openxmlformats.org/officeDocument/2006/relationships/image" Target="../media/image1471.png"/><Relationship Id="rId74" Type="http://schemas.openxmlformats.org/officeDocument/2006/relationships/image" Target="../media/image1472.png"/><Relationship Id="rId75" Type="http://schemas.openxmlformats.org/officeDocument/2006/relationships/image" Target="../media/image1473.png"/><Relationship Id="rId76" Type="http://schemas.openxmlformats.org/officeDocument/2006/relationships/image" Target="../media/image1524.png"/><Relationship Id="rId77" Type="http://schemas.openxmlformats.org/officeDocument/2006/relationships/image" Target="../media/image1525.png"/><Relationship Id="rId78" Type="http://schemas.openxmlformats.org/officeDocument/2006/relationships/image" Target="../media/image1526.png"/><Relationship Id="rId79" Type="http://schemas.openxmlformats.org/officeDocument/2006/relationships/image" Target="../media/image1527.png"/><Relationship Id="rId80" Type="http://schemas.openxmlformats.org/officeDocument/2006/relationships/image" Target="../media/image1528.png"/><Relationship Id="rId81" Type="http://schemas.openxmlformats.org/officeDocument/2006/relationships/image" Target="../media/image1474.png"/><Relationship Id="rId82" Type="http://schemas.openxmlformats.org/officeDocument/2006/relationships/image" Target="../media/image1475.png"/><Relationship Id="rId83" Type="http://schemas.openxmlformats.org/officeDocument/2006/relationships/image" Target="../media/image1529.png"/><Relationship Id="rId84" Type="http://schemas.openxmlformats.org/officeDocument/2006/relationships/image" Target="../media/image1530.png"/><Relationship Id="rId85" Type="http://schemas.openxmlformats.org/officeDocument/2006/relationships/image" Target="../media/image1531.png"/><Relationship Id="rId86" Type="http://schemas.openxmlformats.org/officeDocument/2006/relationships/image" Target="../media/image1532.png"/><Relationship Id="rId87" Type="http://schemas.openxmlformats.org/officeDocument/2006/relationships/image" Target="../media/image1533.png"/><Relationship Id="rId88" Type="http://schemas.openxmlformats.org/officeDocument/2006/relationships/image" Target="../media/image1534.png"/><Relationship Id="rId89" Type="http://schemas.openxmlformats.org/officeDocument/2006/relationships/image" Target="../media/image1535.png"/><Relationship Id="rId90" Type="http://schemas.openxmlformats.org/officeDocument/2006/relationships/image" Target="../media/image1536.png"/><Relationship Id="rId91" Type="http://schemas.openxmlformats.org/officeDocument/2006/relationships/image" Target="../media/image1537.png"/><Relationship Id="rId92" Type="http://schemas.openxmlformats.org/officeDocument/2006/relationships/image" Target="../media/image1538.png"/><Relationship Id="rId93" Type="http://schemas.openxmlformats.org/officeDocument/2006/relationships/image" Target="../media/image1539.png"/><Relationship Id="rId94" Type="http://schemas.openxmlformats.org/officeDocument/2006/relationships/image" Target="../media/image1540.png"/><Relationship Id="rId95" Type="http://schemas.openxmlformats.org/officeDocument/2006/relationships/image" Target="../media/image1541.png"/><Relationship Id="rId96" Type="http://schemas.openxmlformats.org/officeDocument/2006/relationships/image" Target="../media/image1476.png"/><Relationship Id="rId97" Type="http://schemas.openxmlformats.org/officeDocument/2006/relationships/image" Target="../media/image1477.png"/><Relationship Id="rId98" Type="http://schemas.openxmlformats.org/officeDocument/2006/relationships/image" Target="../media/image1478.png"/><Relationship Id="rId99" Type="http://schemas.openxmlformats.org/officeDocument/2006/relationships/image" Target="../media/image1479.png"/><Relationship Id="rId100" Type="http://schemas.openxmlformats.org/officeDocument/2006/relationships/image" Target="../media/image1480.png"/><Relationship Id="rId101" Type="http://schemas.openxmlformats.org/officeDocument/2006/relationships/image" Target="../media/image1481.png"/><Relationship Id="rId102" Type="http://schemas.openxmlformats.org/officeDocument/2006/relationships/image" Target="../media/image1482.png"/><Relationship Id="rId103" Type="http://schemas.openxmlformats.org/officeDocument/2006/relationships/image" Target="../media/image1483.png"/><Relationship Id="rId104" Type="http://schemas.openxmlformats.org/officeDocument/2006/relationships/image" Target="../media/image1484.png"/><Relationship Id="rId105" Type="http://schemas.openxmlformats.org/officeDocument/2006/relationships/image" Target="../media/image1485.png"/><Relationship Id="rId106" Type="http://schemas.openxmlformats.org/officeDocument/2006/relationships/image" Target="../media/image1486.png"/><Relationship Id="rId107" Type="http://schemas.openxmlformats.org/officeDocument/2006/relationships/image" Target="../media/image1487.png"/><Relationship Id="rId108" Type="http://schemas.openxmlformats.org/officeDocument/2006/relationships/image" Target="../media/image1488.png"/><Relationship Id="rId109" Type="http://schemas.openxmlformats.org/officeDocument/2006/relationships/image" Target="../media/image1489.png"/><Relationship Id="rId110" Type="http://schemas.openxmlformats.org/officeDocument/2006/relationships/image" Target="../media/image1490.png"/><Relationship Id="rId111" Type="http://schemas.openxmlformats.org/officeDocument/2006/relationships/image" Target="../media/image1491.png"/><Relationship Id="rId112" Type="http://schemas.openxmlformats.org/officeDocument/2006/relationships/image" Target="../media/image1492.png"/><Relationship Id="rId113" Type="http://schemas.openxmlformats.org/officeDocument/2006/relationships/image" Target="../media/image1493.png"/><Relationship Id="rId114" Type="http://schemas.openxmlformats.org/officeDocument/2006/relationships/image" Target="../media/image1494.png"/><Relationship Id="rId115" Type="http://schemas.openxmlformats.org/officeDocument/2006/relationships/image" Target="../media/image1495.png"/><Relationship Id="rId116" Type="http://schemas.openxmlformats.org/officeDocument/2006/relationships/image" Target="../media/image1496.png"/><Relationship Id="rId117" Type="http://schemas.openxmlformats.org/officeDocument/2006/relationships/image" Target="../media/image1497.png"/><Relationship Id="rId118" Type="http://schemas.openxmlformats.org/officeDocument/2006/relationships/image" Target="../media/image1498.png"/><Relationship Id="rId119" Type="http://schemas.openxmlformats.org/officeDocument/2006/relationships/image" Target="../media/image1499.png"/><Relationship Id="rId120" Type="http://schemas.openxmlformats.org/officeDocument/2006/relationships/image" Target="../media/image1500.png"/><Relationship Id="rId121" Type="http://schemas.openxmlformats.org/officeDocument/2006/relationships/image" Target="../media/image1501.png"/><Relationship Id="rId122" Type="http://schemas.openxmlformats.org/officeDocument/2006/relationships/image" Target="../media/image1502.png"/><Relationship Id="rId123" Type="http://schemas.openxmlformats.org/officeDocument/2006/relationships/image" Target="../media/image1503.png"/><Relationship Id="rId124" Type="http://schemas.openxmlformats.org/officeDocument/2006/relationships/image" Target="../media/image1504.png"/><Relationship Id="rId125" Type="http://schemas.openxmlformats.org/officeDocument/2006/relationships/image" Target="../media/image1505.png"/><Relationship Id="rId126" Type="http://schemas.openxmlformats.org/officeDocument/2006/relationships/image" Target="../media/image1506.png"/><Relationship Id="rId127" Type="http://schemas.openxmlformats.org/officeDocument/2006/relationships/image" Target="../media/image1507.png"/><Relationship Id="rId128" Type="http://schemas.openxmlformats.org/officeDocument/2006/relationships/image" Target="../media/image1508.png"/><Relationship Id="rId129" Type="http://schemas.openxmlformats.org/officeDocument/2006/relationships/image" Target="../media/image1509.png"/><Relationship Id="rId130" Type="http://schemas.openxmlformats.org/officeDocument/2006/relationships/image" Target="../media/image1510.png"/><Relationship Id="rId131" Type="http://schemas.openxmlformats.org/officeDocument/2006/relationships/image" Target="../media/image1511.png"/><Relationship Id="rId132" Type="http://schemas.openxmlformats.org/officeDocument/2006/relationships/image" Target="../media/image1512.png"/><Relationship Id="rId133" Type="http://schemas.openxmlformats.org/officeDocument/2006/relationships/image" Target="../media/image1513.png"/><Relationship Id="rId134" Type="http://schemas.openxmlformats.org/officeDocument/2006/relationships/image" Target="../media/image1514.png"/><Relationship Id="rId135" Type="http://schemas.openxmlformats.org/officeDocument/2006/relationships/image" Target="../media/image1515.png"/><Relationship Id="rId136" Type="http://schemas.openxmlformats.org/officeDocument/2006/relationships/image" Target="../media/image1516.png"/><Relationship Id="rId137" Type="http://schemas.openxmlformats.org/officeDocument/2006/relationships/image" Target="../media/image1517.png"/><Relationship Id="rId138" Type="http://schemas.openxmlformats.org/officeDocument/2006/relationships/image" Target="../media/image1542.png"/><Relationship Id="rId139" Type="http://schemas.openxmlformats.org/officeDocument/2006/relationships/image" Target="../media/image1543.png"/><Relationship Id="rId140" Type="http://schemas.openxmlformats.org/officeDocument/2006/relationships/image" Target="../media/image1544.png"/><Relationship Id="rId141" Type="http://schemas.openxmlformats.org/officeDocument/2006/relationships/image" Target="../media/image1545.png"/><Relationship Id="rId142" Type="http://schemas.openxmlformats.org/officeDocument/2006/relationships/image" Target="../media/image1546.png"/><Relationship Id="rId143" Type="http://schemas.openxmlformats.org/officeDocument/2006/relationships/image" Target="../media/image1547.png"/><Relationship Id="rId144" Type="http://schemas.openxmlformats.org/officeDocument/2006/relationships/image" Target="../media/image1518.png"/><Relationship Id="rId145" Type="http://schemas.openxmlformats.org/officeDocument/2006/relationships/image" Target="../media/image1519.png"/><Relationship Id="rId146" Type="http://schemas.openxmlformats.org/officeDocument/2006/relationships/image" Target="../media/image1520.png"/><Relationship Id="rId147" Type="http://schemas.openxmlformats.org/officeDocument/2006/relationships/image" Target="../media/image1521.png"/><Relationship Id="rId148" Type="http://schemas.openxmlformats.org/officeDocument/2006/relationships/image" Target="../media/image1522.png"/><Relationship Id="rId149" Type="http://schemas.openxmlformats.org/officeDocument/2006/relationships/image" Target="../media/image152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00.png"/><Relationship Id="rId3" Type="http://schemas.openxmlformats.org/officeDocument/2006/relationships/image" Target="../media/image1401.png"/><Relationship Id="rId4" Type="http://schemas.openxmlformats.org/officeDocument/2006/relationships/image" Target="../media/image1402.png"/><Relationship Id="rId5" Type="http://schemas.openxmlformats.org/officeDocument/2006/relationships/image" Target="../media/image1403.png"/><Relationship Id="rId6" Type="http://schemas.openxmlformats.org/officeDocument/2006/relationships/image" Target="../media/image1404.png"/><Relationship Id="rId7" Type="http://schemas.openxmlformats.org/officeDocument/2006/relationships/image" Target="../media/image1405.png"/><Relationship Id="rId8" Type="http://schemas.openxmlformats.org/officeDocument/2006/relationships/image" Target="../media/image1406.png"/><Relationship Id="rId9" Type="http://schemas.openxmlformats.org/officeDocument/2006/relationships/image" Target="../media/image1407.png"/><Relationship Id="rId10" Type="http://schemas.openxmlformats.org/officeDocument/2006/relationships/image" Target="../media/image1408.png"/><Relationship Id="rId11" Type="http://schemas.openxmlformats.org/officeDocument/2006/relationships/image" Target="../media/image1409.png"/><Relationship Id="rId12" Type="http://schemas.openxmlformats.org/officeDocument/2006/relationships/image" Target="../media/image1410.png"/><Relationship Id="rId13" Type="http://schemas.openxmlformats.org/officeDocument/2006/relationships/image" Target="../media/image1411.png"/><Relationship Id="rId14" Type="http://schemas.openxmlformats.org/officeDocument/2006/relationships/image" Target="../media/image1412.png"/><Relationship Id="rId15" Type="http://schemas.openxmlformats.org/officeDocument/2006/relationships/image" Target="../media/image1413.png"/><Relationship Id="rId16" Type="http://schemas.openxmlformats.org/officeDocument/2006/relationships/image" Target="../media/image1414.png"/><Relationship Id="rId17" Type="http://schemas.openxmlformats.org/officeDocument/2006/relationships/image" Target="../media/image1415.png"/><Relationship Id="rId18" Type="http://schemas.openxmlformats.org/officeDocument/2006/relationships/image" Target="../media/image1416.png"/><Relationship Id="rId19" Type="http://schemas.openxmlformats.org/officeDocument/2006/relationships/image" Target="../media/image1417.png"/><Relationship Id="rId20" Type="http://schemas.openxmlformats.org/officeDocument/2006/relationships/image" Target="../media/image1418.png"/><Relationship Id="rId21" Type="http://schemas.openxmlformats.org/officeDocument/2006/relationships/image" Target="../media/image1419.png"/><Relationship Id="rId22" Type="http://schemas.openxmlformats.org/officeDocument/2006/relationships/image" Target="../media/image1420.png"/><Relationship Id="rId23" Type="http://schemas.openxmlformats.org/officeDocument/2006/relationships/image" Target="../media/image1421.png"/><Relationship Id="rId24" Type="http://schemas.openxmlformats.org/officeDocument/2006/relationships/image" Target="../media/image1422.png"/><Relationship Id="rId25" Type="http://schemas.openxmlformats.org/officeDocument/2006/relationships/image" Target="../media/image1423.png"/><Relationship Id="rId26" Type="http://schemas.openxmlformats.org/officeDocument/2006/relationships/image" Target="../media/image1424.png"/><Relationship Id="rId27" Type="http://schemas.openxmlformats.org/officeDocument/2006/relationships/image" Target="../media/image1425.png"/><Relationship Id="rId28" Type="http://schemas.openxmlformats.org/officeDocument/2006/relationships/image" Target="../media/image1426.png"/><Relationship Id="rId29" Type="http://schemas.openxmlformats.org/officeDocument/2006/relationships/image" Target="../media/image1427.png"/><Relationship Id="rId30" Type="http://schemas.openxmlformats.org/officeDocument/2006/relationships/image" Target="../media/image1428.png"/><Relationship Id="rId31" Type="http://schemas.openxmlformats.org/officeDocument/2006/relationships/image" Target="../media/image1429.png"/><Relationship Id="rId32" Type="http://schemas.openxmlformats.org/officeDocument/2006/relationships/image" Target="../media/image1430.png"/><Relationship Id="rId33" Type="http://schemas.openxmlformats.org/officeDocument/2006/relationships/image" Target="../media/image1431.png"/><Relationship Id="rId34" Type="http://schemas.openxmlformats.org/officeDocument/2006/relationships/image" Target="../media/image1432.png"/><Relationship Id="rId35" Type="http://schemas.openxmlformats.org/officeDocument/2006/relationships/image" Target="../media/image1433.png"/><Relationship Id="rId36" Type="http://schemas.openxmlformats.org/officeDocument/2006/relationships/image" Target="../media/image1434.png"/><Relationship Id="rId37" Type="http://schemas.openxmlformats.org/officeDocument/2006/relationships/image" Target="../media/image1435.png"/><Relationship Id="rId38" Type="http://schemas.openxmlformats.org/officeDocument/2006/relationships/image" Target="../media/image1436.png"/><Relationship Id="rId39" Type="http://schemas.openxmlformats.org/officeDocument/2006/relationships/image" Target="../media/image1437.png"/><Relationship Id="rId40" Type="http://schemas.openxmlformats.org/officeDocument/2006/relationships/image" Target="../media/image1438.png"/><Relationship Id="rId41" Type="http://schemas.openxmlformats.org/officeDocument/2006/relationships/image" Target="../media/image1439.png"/><Relationship Id="rId42" Type="http://schemas.openxmlformats.org/officeDocument/2006/relationships/image" Target="../media/image1440.png"/><Relationship Id="rId43" Type="http://schemas.openxmlformats.org/officeDocument/2006/relationships/image" Target="../media/image1441.png"/><Relationship Id="rId44" Type="http://schemas.openxmlformats.org/officeDocument/2006/relationships/image" Target="../media/image1442.png"/><Relationship Id="rId45" Type="http://schemas.openxmlformats.org/officeDocument/2006/relationships/image" Target="../media/image1443.png"/><Relationship Id="rId46" Type="http://schemas.openxmlformats.org/officeDocument/2006/relationships/image" Target="../media/image1444.png"/><Relationship Id="rId47" Type="http://schemas.openxmlformats.org/officeDocument/2006/relationships/image" Target="../media/image1445.png"/><Relationship Id="rId48" Type="http://schemas.openxmlformats.org/officeDocument/2006/relationships/image" Target="../media/image1446.png"/><Relationship Id="rId49" Type="http://schemas.openxmlformats.org/officeDocument/2006/relationships/image" Target="../media/image1447.png"/><Relationship Id="rId50" Type="http://schemas.openxmlformats.org/officeDocument/2006/relationships/image" Target="../media/image1448.png"/><Relationship Id="rId51" Type="http://schemas.openxmlformats.org/officeDocument/2006/relationships/image" Target="../media/image1449.png"/><Relationship Id="rId52" Type="http://schemas.openxmlformats.org/officeDocument/2006/relationships/image" Target="../media/image1450.png"/><Relationship Id="rId53" Type="http://schemas.openxmlformats.org/officeDocument/2006/relationships/image" Target="../media/image1451.png"/><Relationship Id="rId54" Type="http://schemas.openxmlformats.org/officeDocument/2006/relationships/image" Target="../media/image1452.png"/><Relationship Id="rId55" Type="http://schemas.openxmlformats.org/officeDocument/2006/relationships/image" Target="../media/image1453.png"/><Relationship Id="rId56" Type="http://schemas.openxmlformats.org/officeDocument/2006/relationships/image" Target="../media/image1454.png"/><Relationship Id="rId57" Type="http://schemas.openxmlformats.org/officeDocument/2006/relationships/image" Target="../media/image1455.png"/><Relationship Id="rId58" Type="http://schemas.openxmlformats.org/officeDocument/2006/relationships/image" Target="../media/image1456.png"/><Relationship Id="rId59" Type="http://schemas.openxmlformats.org/officeDocument/2006/relationships/image" Target="../media/image1457.png"/><Relationship Id="rId60" Type="http://schemas.openxmlformats.org/officeDocument/2006/relationships/image" Target="../media/image1458.png"/><Relationship Id="rId61" Type="http://schemas.openxmlformats.org/officeDocument/2006/relationships/image" Target="../media/image1459.png"/><Relationship Id="rId62" Type="http://schemas.openxmlformats.org/officeDocument/2006/relationships/image" Target="../media/image1460.png"/><Relationship Id="rId63" Type="http://schemas.openxmlformats.org/officeDocument/2006/relationships/image" Target="../media/image1461.png"/><Relationship Id="rId64" Type="http://schemas.openxmlformats.org/officeDocument/2006/relationships/image" Target="../media/image1462.png"/><Relationship Id="rId65" Type="http://schemas.openxmlformats.org/officeDocument/2006/relationships/image" Target="../media/image1463.png"/><Relationship Id="rId66" Type="http://schemas.openxmlformats.org/officeDocument/2006/relationships/image" Target="../media/image1464.png"/><Relationship Id="rId67" Type="http://schemas.openxmlformats.org/officeDocument/2006/relationships/image" Target="../media/image1465.png"/><Relationship Id="rId68" Type="http://schemas.openxmlformats.org/officeDocument/2006/relationships/image" Target="../media/image1466.png"/><Relationship Id="rId69" Type="http://schemas.openxmlformats.org/officeDocument/2006/relationships/image" Target="../media/image1467.png"/><Relationship Id="rId70" Type="http://schemas.openxmlformats.org/officeDocument/2006/relationships/image" Target="../media/image1468.png"/><Relationship Id="rId71" Type="http://schemas.openxmlformats.org/officeDocument/2006/relationships/image" Target="../media/image1469.png"/><Relationship Id="rId72" Type="http://schemas.openxmlformats.org/officeDocument/2006/relationships/image" Target="../media/image1470.png"/><Relationship Id="rId73" Type="http://schemas.openxmlformats.org/officeDocument/2006/relationships/image" Target="../media/image1471.png"/><Relationship Id="rId74" Type="http://schemas.openxmlformats.org/officeDocument/2006/relationships/image" Target="../media/image1472.png"/><Relationship Id="rId75" Type="http://schemas.openxmlformats.org/officeDocument/2006/relationships/image" Target="../media/image1473.png"/><Relationship Id="rId76" Type="http://schemas.openxmlformats.org/officeDocument/2006/relationships/image" Target="../media/image1524.png"/><Relationship Id="rId77" Type="http://schemas.openxmlformats.org/officeDocument/2006/relationships/image" Target="../media/image1525.png"/><Relationship Id="rId78" Type="http://schemas.openxmlformats.org/officeDocument/2006/relationships/image" Target="../media/image1526.png"/><Relationship Id="rId79" Type="http://schemas.openxmlformats.org/officeDocument/2006/relationships/image" Target="../media/image1527.png"/><Relationship Id="rId80" Type="http://schemas.openxmlformats.org/officeDocument/2006/relationships/image" Target="../media/image1528.png"/><Relationship Id="rId81" Type="http://schemas.openxmlformats.org/officeDocument/2006/relationships/image" Target="../media/image1474.png"/><Relationship Id="rId82" Type="http://schemas.openxmlformats.org/officeDocument/2006/relationships/image" Target="../media/image1475.png"/><Relationship Id="rId83" Type="http://schemas.openxmlformats.org/officeDocument/2006/relationships/image" Target="../media/image1529.png"/><Relationship Id="rId84" Type="http://schemas.openxmlformats.org/officeDocument/2006/relationships/image" Target="../media/image1530.png"/><Relationship Id="rId85" Type="http://schemas.openxmlformats.org/officeDocument/2006/relationships/image" Target="../media/image1531.png"/><Relationship Id="rId86" Type="http://schemas.openxmlformats.org/officeDocument/2006/relationships/image" Target="../media/image1532.png"/><Relationship Id="rId87" Type="http://schemas.openxmlformats.org/officeDocument/2006/relationships/image" Target="../media/image1533.png"/><Relationship Id="rId88" Type="http://schemas.openxmlformats.org/officeDocument/2006/relationships/image" Target="../media/image1534.png"/><Relationship Id="rId89" Type="http://schemas.openxmlformats.org/officeDocument/2006/relationships/image" Target="../media/image1535.png"/><Relationship Id="rId90" Type="http://schemas.openxmlformats.org/officeDocument/2006/relationships/image" Target="../media/image1536.png"/><Relationship Id="rId91" Type="http://schemas.openxmlformats.org/officeDocument/2006/relationships/image" Target="../media/image1537.png"/><Relationship Id="rId92" Type="http://schemas.openxmlformats.org/officeDocument/2006/relationships/image" Target="../media/image1538.png"/><Relationship Id="rId93" Type="http://schemas.openxmlformats.org/officeDocument/2006/relationships/image" Target="../media/image1539.png"/><Relationship Id="rId94" Type="http://schemas.openxmlformats.org/officeDocument/2006/relationships/image" Target="../media/image1540.png"/><Relationship Id="rId95" Type="http://schemas.openxmlformats.org/officeDocument/2006/relationships/image" Target="../media/image1541.png"/><Relationship Id="rId96" Type="http://schemas.openxmlformats.org/officeDocument/2006/relationships/image" Target="../media/image1476.png"/><Relationship Id="rId97" Type="http://schemas.openxmlformats.org/officeDocument/2006/relationships/image" Target="../media/image1477.png"/><Relationship Id="rId98" Type="http://schemas.openxmlformats.org/officeDocument/2006/relationships/image" Target="../media/image1478.png"/><Relationship Id="rId99" Type="http://schemas.openxmlformats.org/officeDocument/2006/relationships/image" Target="../media/image1479.png"/><Relationship Id="rId100" Type="http://schemas.openxmlformats.org/officeDocument/2006/relationships/image" Target="../media/image1480.png"/><Relationship Id="rId101" Type="http://schemas.openxmlformats.org/officeDocument/2006/relationships/image" Target="../media/image1481.png"/><Relationship Id="rId102" Type="http://schemas.openxmlformats.org/officeDocument/2006/relationships/image" Target="../media/image1482.png"/><Relationship Id="rId103" Type="http://schemas.openxmlformats.org/officeDocument/2006/relationships/image" Target="../media/image1483.png"/><Relationship Id="rId104" Type="http://schemas.openxmlformats.org/officeDocument/2006/relationships/image" Target="../media/image1484.png"/><Relationship Id="rId105" Type="http://schemas.openxmlformats.org/officeDocument/2006/relationships/image" Target="../media/image1485.png"/><Relationship Id="rId106" Type="http://schemas.openxmlformats.org/officeDocument/2006/relationships/image" Target="../media/image1486.png"/><Relationship Id="rId107" Type="http://schemas.openxmlformats.org/officeDocument/2006/relationships/image" Target="../media/image1487.png"/><Relationship Id="rId108" Type="http://schemas.openxmlformats.org/officeDocument/2006/relationships/image" Target="../media/image1488.png"/><Relationship Id="rId109" Type="http://schemas.openxmlformats.org/officeDocument/2006/relationships/image" Target="../media/image1489.png"/><Relationship Id="rId110" Type="http://schemas.openxmlformats.org/officeDocument/2006/relationships/image" Target="../media/image1490.png"/><Relationship Id="rId111" Type="http://schemas.openxmlformats.org/officeDocument/2006/relationships/image" Target="../media/image1491.png"/><Relationship Id="rId112" Type="http://schemas.openxmlformats.org/officeDocument/2006/relationships/image" Target="../media/image1492.png"/><Relationship Id="rId113" Type="http://schemas.openxmlformats.org/officeDocument/2006/relationships/image" Target="../media/image1493.png"/><Relationship Id="rId114" Type="http://schemas.openxmlformats.org/officeDocument/2006/relationships/image" Target="../media/image1494.png"/><Relationship Id="rId115" Type="http://schemas.openxmlformats.org/officeDocument/2006/relationships/image" Target="../media/image1495.png"/><Relationship Id="rId116" Type="http://schemas.openxmlformats.org/officeDocument/2006/relationships/image" Target="../media/image1496.png"/><Relationship Id="rId117" Type="http://schemas.openxmlformats.org/officeDocument/2006/relationships/image" Target="../media/image1497.png"/><Relationship Id="rId118" Type="http://schemas.openxmlformats.org/officeDocument/2006/relationships/image" Target="../media/image1498.png"/><Relationship Id="rId119" Type="http://schemas.openxmlformats.org/officeDocument/2006/relationships/image" Target="../media/image1499.png"/><Relationship Id="rId120" Type="http://schemas.openxmlformats.org/officeDocument/2006/relationships/image" Target="../media/image1500.png"/><Relationship Id="rId121" Type="http://schemas.openxmlformats.org/officeDocument/2006/relationships/image" Target="../media/image1501.png"/><Relationship Id="rId122" Type="http://schemas.openxmlformats.org/officeDocument/2006/relationships/image" Target="../media/image1502.png"/><Relationship Id="rId123" Type="http://schemas.openxmlformats.org/officeDocument/2006/relationships/image" Target="../media/image1503.png"/><Relationship Id="rId124" Type="http://schemas.openxmlformats.org/officeDocument/2006/relationships/image" Target="../media/image1504.png"/><Relationship Id="rId125" Type="http://schemas.openxmlformats.org/officeDocument/2006/relationships/image" Target="../media/image1505.png"/><Relationship Id="rId126" Type="http://schemas.openxmlformats.org/officeDocument/2006/relationships/image" Target="../media/image1506.png"/><Relationship Id="rId127" Type="http://schemas.openxmlformats.org/officeDocument/2006/relationships/image" Target="../media/image1507.png"/><Relationship Id="rId128" Type="http://schemas.openxmlformats.org/officeDocument/2006/relationships/image" Target="../media/image1508.png"/><Relationship Id="rId129" Type="http://schemas.openxmlformats.org/officeDocument/2006/relationships/image" Target="../media/image1509.png"/><Relationship Id="rId130" Type="http://schemas.openxmlformats.org/officeDocument/2006/relationships/image" Target="../media/image1510.png"/><Relationship Id="rId131" Type="http://schemas.openxmlformats.org/officeDocument/2006/relationships/image" Target="../media/image1511.png"/><Relationship Id="rId132" Type="http://schemas.openxmlformats.org/officeDocument/2006/relationships/image" Target="../media/image1512.png"/><Relationship Id="rId133" Type="http://schemas.openxmlformats.org/officeDocument/2006/relationships/image" Target="../media/image1513.png"/><Relationship Id="rId134" Type="http://schemas.openxmlformats.org/officeDocument/2006/relationships/image" Target="../media/image1514.png"/><Relationship Id="rId135" Type="http://schemas.openxmlformats.org/officeDocument/2006/relationships/image" Target="../media/image1515.png"/><Relationship Id="rId136" Type="http://schemas.openxmlformats.org/officeDocument/2006/relationships/image" Target="../media/image1548.png"/><Relationship Id="rId137" Type="http://schemas.openxmlformats.org/officeDocument/2006/relationships/image" Target="../media/image1549.png"/><Relationship Id="rId138" Type="http://schemas.openxmlformats.org/officeDocument/2006/relationships/image" Target="../media/image1550.png"/><Relationship Id="rId139" Type="http://schemas.openxmlformats.org/officeDocument/2006/relationships/image" Target="../media/image1516.png"/><Relationship Id="rId140" Type="http://schemas.openxmlformats.org/officeDocument/2006/relationships/image" Target="../media/image1517.png"/><Relationship Id="rId141" Type="http://schemas.openxmlformats.org/officeDocument/2006/relationships/image" Target="../media/image1542.png"/><Relationship Id="rId142" Type="http://schemas.openxmlformats.org/officeDocument/2006/relationships/image" Target="../media/image1543.png"/><Relationship Id="rId143" Type="http://schemas.openxmlformats.org/officeDocument/2006/relationships/image" Target="../media/image1544.png"/><Relationship Id="rId144" Type="http://schemas.openxmlformats.org/officeDocument/2006/relationships/image" Target="../media/image1545.png"/><Relationship Id="rId145" Type="http://schemas.openxmlformats.org/officeDocument/2006/relationships/image" Target="../media/image1546.png"/><Relationship Id="rId146" Type="http://schemas.openxmlformats.org/officeDocument/2006/relationships/image" Target="../media/image1547.png"/><Relationship Id="rId147" Type="http://schemas.openxmlformats.org/officeDocument/2006/relationships/image" Target="../media/image1518.png"/><Relationship Id="rId148" Type="http://schemas.openxmlformats.org/officeDocument/2006/relationships/image" Target="../media/image1519.png"/><Relationship Id="rId149" Type="http://schemas.openxmlformats.org/officeDocument/2006/relationships/image" Target="../media/image1520.png"/><Relationship Id="rId150" Type="http://schemas.openxmlformats.org/officeDocument/2006/relationships/image" Target="../media/image1521.png"/><Relationship Id="rId151" Type="http://schemas.openxmlformats.org/officeDocument/2006/relationships/image" Target="../media/image1522.png"/><Relationship Id="rId152" Type="http://schemas.openxmlformats.org/officeDocument/2006/relationships/image" Target="../media/image1523.png"/><Relationship Id="rId153" Type="http://schemas.openxmlformats.org/officeDocument/2006/relationships/image" Target="../media/image1551.png"/><Relationship Id="rId154" Type="http://schemas.openxmlformats.org/officeDocument/2006/relationships/image" Target="../media/image1552.png"/><Relationship Id="rId155" Type="http://schemas.openxmlformats.org/officeDocument/2006/relationships/image" Target="../media/image1553.png"/><Relationship Id="rId156" Type="http://schemas.openxmlformats.org/officeDocument/2006/relationships/image" Target="../media/image1554.png"/><Relationship Id="rId157" Type="http://schemas.openxmlformats.org/officeDocument/2006/relationships/image" Target="../media/image1555.png"/><Relationship Id="rId158" Type="http://schemas.openxmlformats.org/officeDocument/2006/relationships/image" Target="../media/image1556.png"/><Relationship Id="rId159" Type="http://schemas.openxmlformats.org/officeDocument/2006/relationships/image" Target="../media/image1557.png"/><Relationship Id="rId160" Type="http://schemas.openxmlformats.org/officeDocument/2006/relationships/image" Target="../media/image1558.png"/><Relationship Id="rId161" Type="http://schemas.openxmlformats.org/officeDocument/2006/relationships/image" Target="../media/image1559.png"/><Relationship Id="rId162" Type="http://schemas.openxmlformats.org/officeDocument/2006/relationships/image" Target="../media/image1560.png"/><Relationship Id="rId163" Type="http://schemas.openxmlformats.org/officeDocument/2006/relationships/image" Target="../media/image1561.png"/><Relationship Id="rId164" Type="http://schemas.openxmlformats.org/officeDocument/2006/relationships/image" Target="../media/image1562.png"/><Relationship Id="rId165" Type="http://schemas.openxmlformats.org/officeDocument/2006/relationships/image" Target="../media/image1563.png"/><Relationship Id="rId166" Type="http://schemas.openxmlformats.org/officeDocument/2006/relationships/image" Target="../media/image1564.png"/><Relationship Id="rId167" Type="http://schemas.openxmlformats.org/officeDocument/2006/relationships/image" Target="../media/image1565.png"/><Relationship Id="rId168" Type="http://schemas.openxmlformats.org/officeDocument/2006/relationships/image" Target="../media/image1566.png"/><Relationship Id="rId169" Type="http://schemas.openxmlformats.org/officeDocument/2006/relationships/image" Target="../media/image1567.png"/><Relationship Id="rId170" Type="http://schemas.openxmlformats.org/officeDocument/2006/relationships/image" Target="../media/image1568.png"/><Relationship Id="rId171" Type="http://schemas.openxmlformats.org/officeDocument/2006/relationships/image" Target="../media/image1569.png"/><Relationship Id="rId172" Type="http://schemas.openxmlformats.org/officeDocument/2006/relationships/image" Target="../media/image1570.png"/><Relationship Id="rId173" Type="http://schemas.openxmlformats.org/officeDocument/2006/relationships/image" Target="../media/image1571.png"/><Relationship Id="rId174" Type="http://schemas.openxmlformats.org/officeDocument/2006/relationships/image" Target="../media/image1572.png"/><Relationship Id="rId175" Type="http://schemas.openxmlformats.org/officeDocument/2006/relationships/image" Target="../media/image1573.png"/><Relationship Id="rId176" Type="http://schemas.openxmlformats.org/officeDocument/2006/relationships/image" Target="../media/image1574.png"/><Relationship Id="rId177" Type="http://schemas.openxmlformats.org/officeDocument/2006/relationships/image" Target="../media/image1575.png"/><Relationship Id="rId178" Type="http://schemas.openxmlformats.org/officeDocument/2006/relationships/image" Target="../media/image1576.png"/><Relationship Id="rId179" Type="http://schemas.openxmlformats.org/officeDocument/2006/relationships/image" Target="../media/image1577.png"/><Relationship Id="rId180" Type="http://schemas.openxmlformats.org/officeDocument/2006/relationships/image" Target="../media/image1578.png"/><Relationship Id="rId181" Type="http://schemas.openxmlformats.org/officeDocument/2006/relationships/image" Target="../media/image1579.png"/><Relationship Id="rId182" Type="http://schemas.openxmlformats.org/officeDocument/2006/relationships/image" Target="../media/image1580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81.png"/><Relationship Id="rId3" Type="http://schemas.openxmlformats.org/officeDocument/2006/relationships/image" Target="../media/image1582.png"/><Relationship Id="rId4" Type="http://schemas.openxmlformats.org/officeDocument/2006/relationships/image" Target="../media/image1583.png"/><Relationship Id="rId5" Type="http://schemas.openxmlformats.org/officeDocument/2006/relationships/image" Target="../media/image1584.png"/><Relationship Id="rId6" Type="http://schemas.openxmlformats.org/officeDocument/2006/relationships/image" Target="../media/image1585.png"/><Relationship Id="rId7" Type="http://schemas.openxmlformats.org/officeDocument/2006/relationships/image" Target="../media/image1586.png"/><Relationship Id="rId8" Type="http://schemas.openxmlformats.org/officeDocument/2006/relationships/image" Target="../media/image1587.png"/><Relationship Id="rId9" Type="http://schemas.openxmlformats.org/officeDocument/2006/relationships/image" Target="../media/image1588.png"/><Relationship Id="rId10" Type="http://schemas.openxmlformats.org/officeDocument/2006/relationships/image" Target="../media/image1589.png"/><Relationship Id="rId11" Type="http://schemas.openxmlformats.org/officeDocument/2006/relationships/image" Target="../media/image1590.png"/><Relationship Id="rId12" Type="http://schemas.openxmlformats.org/officeDocument/2006/relationships/image" Target="../media/image1591.png"/><Relationship Id="rId13" Type="http://schemas.openxmlformats.org/officeDocument/2006/relationships/image" Target="../media/image1592.png"/><Relationship Id="rId14" Type="http://schemas.openxmlformats.org/officeDocument/2006/relationships/image" Target="../media/image1593.png"/><Relationship Id="rId15" Type="http://schemas.openxmlformats.org/officeDocument/2006/relationships/image" Target="../media/image1594.png"/><Relationship Id="rId16" Type="http://schemas.openxmlformats.org/officeDocument/2006/relationships/image" Target="../media/image1595.png"/><Relationship Id="rId17" Type="http://schemas.openxmlformats.org/officeDocument/2006/relationships/image" Target="../media/image1596.png"/><Relationship Id="rId18" Type="http://schemas.openxmlformats.org/officeDocument/2006/relationships/image" Target="../media/image1597.png"/><Relationship Id="rId19" Type="http://schemas.openxmlformats.org/officeDocument/2006/relationships/image" Target="../media/image1598.png"/><Relationship Id="rId20" Type="http://schemas.openxmlformats.org/officeDocument/2006/relationships/image" Target="../media/image1599.png"/><Relationship Id="rId21" Type="http://schemas.openxmlformats.org/officeDocument/2006/relationships/image" Target="../media/image1600.png"/><Relationship Id="rId22" Type="http://schemas.openxmlformats.org/officeDocument/2006/relationships/image" Target="../media/image1601.png"/><Relationship Id="rId23" Type="http://schemas.openxmlformats.org/officeDocument/2006/relationships/image" Target="../media/image1602.png"/><Relationship Id="rId24" Type="http://schemas.openxmlformats.org/officeDocument/2006/relationships/image" Target="../media/image1603.png"/><Relationship Id="rId25" Type="http://schemas.openxmlformats.org/officeDocument/2006/relationships/image" Target="../media/image1604.png"/><Relationship Id="rId26" Type="http://schemas.openxmlformats.org/officeDocument/2006/relationships/image" Target="../media/image1605.png"/><Relationship Id="rId27" Type="http://schemas.openxmlformats.org/officeDocument/2006/relationships/image" Target="../media/image1606.png"/><Relationship Id="rId28" Type="http://schemas.openxmlformats.org/officeDocument/2006/relationships/image" Target="../media/image1607.png"/><Relationship Id="rId29" Type="http://schemas.openxmlformats.org/officeDocument/2006/relationships/image" Target="../media/image1608.png"/><Relationship Id="rId30" Type="http://schemas.openxmlformats.org/officeDocument/2006/relationships/image" Target="../media/image1609.png"/><Relationship Id="rId31" Type="http://schemas.openxmlformats.org/officeDocument/2006/relationships/image" Target="../media/image1610.png"/><Relationship Id="rId32" Type="http://schemas.openxmlformats.org/officeDocument/2006/relationships/image" Target="../media/image1611.png"/><Relationship Id="rId33" Type="http://schemas.openxmlformats.org/officeDocument/2006/relationships/image" Target="../media/image1612.png"/><Relationship Id="rId34" Type="http://schemas.openxmlformats.org/officeDocument/2006/relationships/image" Target="../media/image1613.png"/><Relationship Id="rId35" Type="http://schemas.openxmlformats.org/officeDocument/2006/relationships/image" Target="../media/image1614.png"/><Relationship Id="rId36" Type="http://schemas.openxmlformats.org/officeDocument/2006/relationships/image" Target="../media/image1615.png"/><Relationship Id="rId37" Type="http://schemas.openxmlformats.org/officeDocument/2006/relationships/image" Target="../media/image1616.png"/><Relationship Id="rId38" Type="http://schemas.openxmlformats.org/officeDocument/2006/relationships/image" Target="../media/image1617.png"/><Relationship Id="rId39" Type="http://schemas.openxmlformats.org/officeDocument/2006/relationships/image" Target="../media/image1618.png"/><Relationship Id="rId40" Type="http://schemas.openxmlformats.org/officeDocument/2006/relationships/image" Target="../media/image1619.png"/><Relationship Id="rId41" Type="http://schemas.openxmlformats.org/officeDocument/2006/relationships/image" Target="../media/image1620.png"/><Relationship Id="rId42" Type="http://schemas.openxmlformats.org/officeDocument/2006/relationships/image" Target="../media/image1621.png"/><Relationship Id="rId43" Type="http://schemas.openxmlformats.org/officeDocument/2006/relationships/image" Target="../media/image1622.png"/><Relationship Id="rId44" Type="http://schemas.openxmlformats.org/officeDocument/2006/relationships/image" Target="../media/image1623.png"/><Relationship Id="rId45" Type="http://schemas.openxmlformats.org/officeDocument/2006/relationships/image" Target="../media/image1624.png"/><Relationship Id="rId46" Type="http://schemas.openxmlformats.org/officeDocument/2006/relationships/image" Target="../media/image1625.png"/><Relationship Id="rId47" Type="http://schemas.openxmlformats.org/officeDocument/2006/relationships/image" Target="../media/image1626.png"/><Relationship Id="rId48" Type="http://schemas.openxmlformats.org/officeDocument/2006/relationships/image" Target="../media/image448.png"/><Relationship Id="rId49" Type="http://schemas.openxmlformats.org/officeDocument/2006/relationships/image" Target="../media/image1627.png"/><Relationship Id="rId50" Type="http://schemas.openxmlformats.org/officeDocument/2006/relationships/image" Target="../media/image1628.png"/><Relationship Id="rId51" Type="http://schemas.openxmlformats.org/officeDocument/2006/relationships/image" Target="../media/image1629.png"/><Relationship Id="rId52" Type="http://schemas.openxmlformats.org/officeDocument/2006/relationships/image" Target="../media/image1630.png"/><Relationship Id="rId53" Type="http://schemas.openxmlformats.org/officeDocument/2006/relationships/image" Target="../media/image1631.png"/><Relationship Id="rId54" Type="http://schemas.openxmlformats.org/officeDocument/2006/relationships/image" Target="../media/image1632.png"/><Relationship Id="rId55" Type="http://schemas.openxmlformats.org/officeDocument/2006/relationships/image" Target="../media/image1633.png"/><Relationship Id="rId56" Type="http://schemas.openxmlformats.org/officeDocument/2006/relationships/image" Target="../media/image1634.png"/><Relationship Id="rId57" Type="http://schemas.openxmlformats.org/officeDocument/2006/relationships/image" Target="../media/image5.bmp"/><Relationship Id="rId58" Type="http://schemas.openxmlformats.org/officeDocument/2006/relationships/image" Target="../media/image1635.png"/><Relationship Id="rId59" Type="http://schemas.openxmlformats.org/officeDocument/2006/relationships/image" Target="../media/image1636.png"/><Relationship Id="rId60" Type="http://schemas.openxmlformats.org/officeDocument/2006/relationships/image" Target="../media/image689.png"/><Relationship Id="rId61" Type="http://schemas.openxmlformats.org/officeDocument/2006/relationships/image" Target="../media/image1637.png"/><Relationship Id="rId62" Type="http://schemas.openxmlformats.org/officeDocument/2006/relationships/image" Target="../media/image1638.png"/><Relationship Id="rId63" Type="http://schemas.openxmlformats.org/officeDocument/2006/relationships/image" Target="../media/image1639.png"/><Relationship Id="rId64" Type="http://schemas.openxmlformats.org/officeDocument/2006/relationships/image" Target="../media/image1640.png"/><Relationship Id="rId65" Type="http://schemas.openxmlformats.org/officeDocument/2006/relationships/image" Target="../media/image1641.png"/><Relationship Id="rId66" Type="http://schemas.openxmlformats.org/officeDocument/2006/relationships/image" Target="../media/image1642.png"/><Relationship Id="rId67" Type="http://schemas.openxmlformats.org/officeDocument/2006/relationships/image" Target="../media/image1643.png"/><Relationship Id="rId68" Type="http://schemas.openxmlformats.org/officeDocument/2006/relationships/image" Target="../media/image1644.png"/><Relationship Id="rId69" Type="http://schemas.openxmlformats.org/officeDocument/2006/relationships/image" Target="../media/image1645.png"/><Relationship Id="rId70" Type="http://schemas.openxmlformats.org/officeDocument/2006/relationships/image" Target="../media/image1646.png"/><Relationship Id="rId71" Type="http://schemas.openxmlformats.org/officeDocument/2006/relationships/image" Target="../media/image1647.png"/><Relationship Id="rId72" Type="http://schemas.openxmlformats.org/officeDocument/2006/relationships/image" Target="../media/image1648.png"/><Relationship Id="rId73" Type="http://schemas.openxmlformats.org/officeDocument/2006/relationships/image" Target="../media/image1649.png"/><Relationship Id="rId74" Type="http://schemas.openxmlformats.org/officeDocument/2006/relationships/image" Target="../media/image1650.png"/><Relationship Id="rId75" Type="http://schemas.openxmlformats.org/officeDocument/2006/relationships/image" Target="../media/image1651.png"/><Relationship Id="rId76" Type="http://schemas.openxmlformats.org/officeDocument/2006/relationships/image" Target="../media/image1652.png"/><Relationship Id="rId77" Type="http://schemas.openxmlformats.org/officeDocument/2006/relationships/image" Target="../media/image1653.png"/><Relationship Id="rId78" Type="http://schemas.openxmlformats.org/officeDocument/2006/relationships/image" Target="../media/image1654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81.png"/><Relationship Id="rId3" Type="http://schemas.openxmlformats.org/officeDocument/2006/relationships/image" Target="../media/image1582.png"/><Relationship Id="rId4" Type="http://schemas.openxmlformats.org/officeDocument/2006/relationships/image" Target="../media/image1583.png"/><Relationship Id="rId5" Type="http://schemas.openxmlformats.org/officeDocument/2006/relationships/image" Target="../media/image1584.png"/><Relationship Id="rId6" Type="http://schemas.openxmlformats.org/officeDocument/2006/relationships/image" Target="../media/image1585.png"/><Relationship Id="rId7" Type="http://schemas.openxmlformats.org/officeDocument/2006/relationships/image" Target="../media/image1586.png"/><Relationship Id="rId8" Type="http://schemas.openxmlformats.org/officeDocument/2006/relationships/image" Target="../media/image1587.png"/><Relationship Id="rId9" Type="http://schemas.openxmlformats.org/officeDocument/2006/relationships/image" Target="../media/image1588.png"/><Relationship Id="rId10" Type="http://schemas.openxmlformats.org/officeDocument/2006/relationships/image" Target="../media/image1589.png"/><Relationship Id="rId11" Type="http://schemas.openxmlformats.org/officeDocument/2006/relationships/image" Target="../media/image1590.png"/><Relationship Id="rId12" Type="http://schemas.openxmlformats.org/officeDocument/2006/relationships/image" Target="../media/image1591.png"/><Relationship Id="rId13" Type="http://schemas.openxmlformats.org/officeDocument/2006/relationships/image" Target="../media/image1592.png"/><Relationship Id="rId14" Type="http://schemas.openxmlformats.org/officeDocument/2006/relationships/image" Target="../media/image1593.png"/><Relationship Id="rId15" Type="http://schemas.openxmlformats.org/officeDocument/2006/relationships/image" Target="../media/image1594.png"/><Relationship Id="rId16" Type="http://schemas.openxmlformats.org/officeDocument/2006/relationships/image" Target="../media/image1595.png"/><Relationship Id="rId17" Type="http://schemas.openxmlformats.org/officeDocument/2006/relationships/image" Target="../media/image1596.png"/><Relationship Id="rId18" Type="http://schemas.openxmlformats.org/officeDocument/2006/relationships/image" Target="../media/image1597.png"/><Relationship Id="rId19" Type="http://schemas.openxmlformats.org/officeDocument/2006/relationships/image" Target="../media/image1598.png"/><Relationship Id="rId20" Type="http://schemas.openxmlformats.org/officeDocument/2006/relationships/image" Target="../media/image1599.png"/><Relationship Id="rId21" Type="http://schemas.openxmlformats.org/officeDocument/2006/relationships/image" Target="../media/image1600.png"/><Relationship Id="rId22" Type="http://schemas.openxmlformats.org/officeDocument/2006/relationships/image" Target="../media/image1601.png"/><Relationship Id="rId23" Type="http://schemas.openxmlformats.org/officeDocument/2006/relationships/image" Target="../media/image1602.png"/><Relationship Id="rId24" Type="http://schemas.openxmlformats.org/officeDocument/2006/relationships/image" Target="../media/image1603.png"/><Relationship Id="rId25" Type="http://schemas.openxmlformats.org/officeDocument/2006/relationships/image" Target="../media/image1604.png"/><Relationship Id="rId26" Type="http://schemas.openxmlformats.org/officeDocument/2006/relationships/image" Target="../media/image1605.png"/><Relationship Id="rId27" Type="http://schemas.openxmlformats.org/officeDocument/2006/relationships/image" Target="../media/image1606.png"/><Relationship Id="rId28" Type="http://schemas.openxmlformats.org/officeDocument/2006/relationships/image" Target="../media/image1607.png"/><Relationship Id="rId29" Type="http://schemas.openxmlformats.org/officeDocument/2006/relationships/image" Target="../media/image1608.png"/><Relationship Id="rId30" Type="http://schemas.openxmlformats.org/officeDocument/2006/relationships/image" Target="../media/image1609.png"/><Relationship Id="rId31" Type="http://schemas.openxmlformats.org/officeDocument/2006/relationships/image" Target="../media/image1610.png"/><Relationship Id="rId32" Type="http://schemas.openxmlformats.org/officeDocument/2006/relationships/image" Target="../media/image1611.png"/><Relationship Id="rId33" Type="http://schemas.openxmlformats.org/officeDocument/2006/relationships/image" Target="../media/image1612.png"/><Relationship Id="rId34" Type="http://schemas.openxmlformats.org/officeDocument/2006/relationships/image" Target="../media/image1613.png"/><Relationship Id="rId35" Type="http://schemas.openxmlformats.org/officeDocument/2006/relationships/image" Target="../media/image1614.png"/><Relationship Id="rId36" Type="http://schemas.openxmlformats.org/officeDocument/2006/relationships/image" Target="../media/image1615.png"/><Relationship Id="rId37" Type="http://schemas.openxmlformats.org/officeDocument/2006/relationships/image" Target="../media/image1616.png"/><Relationship Id="rId38" Type="http://schemas.openxmlformats.org/officeDocument/2006/relationships/image" Target="../media/image1617.png"/><Relationship Id="rId39" Type="http://schemas.openxmlformats.org/officeDocument/2006/relationships/image" Target="../media/image1618.png"/><Relationship Id="rId40" Type="http://schemas.openxmlformats.org/officeDocument/2006/relationships/image" Target="../media/image1619.png"/><Relationship Id="rId41" Type="http://schemas.openxmlformats.org/officeDocument/2006/relationships/image" Target="../media/image1620.png"/><Relationship Id="rId42" Type="http://schemas.openxmlformats.org/officeDocument/2006/relationships/image" Target="../media/image1621.png"/><Relationship Id="rId43" Type="http://schemas.openxmlformats.org/officeDocument/2006/relationships/image" Target="../media/image1655.png"/><Relationship Id="rId44" Type="http://schemas.openxmlformats.org/officeDocument/2006/relationships/image" Target="../media/image1656.png"/><Relationship Id="rId45" Type="http://schemas.openxmlformats.org/officeDocument/2006/relationships/image" Target="../media/image1657.png"/><Relationship Id="rId46" Type="http://schemas.openxmlformats.org/officeDocument/2006/relationships/image" Target="../media/image1658.png"/><Relationship Id="rId47" Type="http://schemas.openxmlformats.org/officeDocument/2006/relationships/image" Target="../media/image1659.png"/><Relationship Id="rId48" Type="http://schemas.openxmlformats.org/officeDocument/2006/relationships/image" Target="../media/image1660.png"/><Relationship Id="rId49" Type="http://schemas.openxmlformats.org/officeDocument/2006/relationships/image" Target="../media/image1661.png"/><Relationship Id="rId50" Type="http://schemas.openxmlformats.org/officeDocument/2006/relationships/image" Target="../media/image448.png"/><Relationship Id="rId51" Type="http://schemas.openxmlformats.org/officeDocument/2006/relationships/image" Target="../media/image1662.png"/><Relationship Id="rId52" Type="http://schemas.openxmlformats.org/officeDocument/2006/relationships/image" Target="../media/image1663.png"/><Relationship Id="rId53" Type="http://schemas.openxmlformats.org/officeDocument/2006/relationships/image" Target="../media/image1664.png"/><Relationship Id="rId54" Type="http://schemas.openxmlformats.org/officeDocument/2006/relationships/image" Target="../media/image1665.png"/><Relationship Id="rId55" Type="http://schemas.openxmlformats.org/officeDocument/2006/relationships/image" Target="../media/image1666.png"/><Relationship Id="rId56" Type="http://schemas.openxmlformats.org/officeDocument/2006/relationships/image" Target="../media/image1667.png"/><Relationship Id="rId57" Type="http://schemas.openxmlformats.org/officeDocument/2006/relationships/image" Target="../media/image1668.png"/><Relationship Id="rId58" Type="http://schemas.openxmlformats.org/officeDocument/2006/relationships/image" Target="../media/image1669.png"/><Relationship Id="rId59" Type="http://schemas.openxmlformats.org/officeDocument/2006/relationships/image" Target="../media/image5.bmp"/><Relationship Id="rId60" Type="http://schemas.openxmlformats.org/officeDocument/2006/relationships/image" Target="../media/image1635.png"/><Relationship Id="rId61" Type="http://schemas.openxmlformats.org/officeDocument/2006/relationships/image" Target="../media/image1636.png"/><Relationship Id="rId62" Type="http://schemas.openxmlformats.org/officeDocument/2006/relationships/image" Target="../media/image689.png"/><Relationship Id="rId63" Type="http://schemas.openxmlformats.org/officeDocument/2006/relationships/image" Target="../media/image1637.png"/><Relationship Id="rId64" Type="http://schemas.openxmlformats.org/officeDocument/2006/relationships/image" Target="../media/image1638.png"/><Relationship Id="rId65" Type="http://schemas.openxmlformats.org/officeDocument/2006/relationships/image" Target="../media/image1639.png"/><Relationship Id="rId66" Type="http://schemas.openxmlformats.org/officeDocument/2006/relationships/image" Target="../media/image1640.png"/><Relationship Id="rId67" Type="http://schemas.openxmlformats.org/officeDocument/2006/relationships/image" Target="../media/image1641.png"/><Relationship Id="rId68" Type="http://schemas.openxmlformats.org/officeDocument/2006/relationships/image" Target="../media/image1642.png"/><Relationship Id="rId69" Type="http://schemas.openxmlformats.org/officeDocument/2006/relationships/image" Target="../media/image1643.png"/><Relationship Id="rId70" Type="http://schemas.openxmlformats.org/officeDocument/2006/relationships/image" Target="../media/image1644.png"/><Relationship Id="rId71" Type="http://schemas.openxmlformats.org/officeDocument/2006/relationships/image" Target="../media/image1645.png"/><Relationship Id="rId72" Type="http://schemas.openxmlformats.org/officeDocument/2006/relationships/image" Target="../media/image1646.png"/><Relationship Id="rId73" Type="http://schemas.openxmlformats.org/officeDocument/2006/relationships/image" Target="../media/image1647.png"/><Relationship Id="rId74" Type="http://schemas.openxmlformats.org/officeDocument/2006/relationships/image" Target="../media/image1648.png"/><Relationship Id="rId75" Type="http://schemas.openxmlformats.org/officeDocument/2006/relationships/image" Target="../media/image1649.png"/><Relationship Id="rId76" Type="http://schemas.openxmlformats.org/officeDocument/2006/relationships/image" Target="../media/image1650.png"/><Relationship Id="rId77" Type="http://schemas.openxmlformats.org/officeDocument/2006/relationships/image" Target="../media/image1651.png"/><Relationship Id="rId78" Type="http://schemas.openxmlformats.org/officeDocument/2006/relationships/image" Target="../media/image1652.png"/><Relationship Id="rId79" Type="http://schemas.openxmlformats.org/officeDocument/2006/relationships/image" Target="../media/image1653.png"/><Relationship Id="rId80" Type="http://schemas.openxmlformats.org/officeDocument/2006/relationships/image" Target="../media/image1654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81.png"/><Relationship Id="rId3" Type="http://schemas.openxmlformats.org/officeDocument/2006/relationships/image" Target="../media/image1582.png"/><Relationship Id="rId4" Type="http://schemas.openxmlformats.org/officeDocument/2006/relationships/image" Target="../media/image1583.png"/><Relationship Id="rId5" Type="http://schemas.openxmlformats.org/officeDocument/2006/relationships/image" Target="../media/image1584.png"/><Relationship Id="rId6" Type="http://schemas.openxmlformats.org/officeDocument/2006/relationships/image" Target="../media/image1585.png"/><Relationship Id="rId7" Type="http://schemas.openxmlformats.org/officeDocument/2006/relationships/image" Target="../media/image1586.png"/><Relationship Id="rId8" Type="http://schemas.openxmlformats.org/officeDocument/2006/relationships/image" Target="../media/image1587.png"/><Relationship Id="rId9" Type="http://schemas.openxmlformats.org/officeDocument/2006/relationships/image" Target="../media/image1588.png"/><Relationship Id="rId10" Type="http://schemas.openxmlformats.org/officeDocument/2006/relationships/image" Target="../media/image1589.png"/><Relationship Id="rId11" Type="http://schemas.openxmlformats.org/officeDocument/2006/relationships/image" Target="../media/image1590.png"/><Relationship Id="rId12" Type="http://schemas.openxmlformats.org/officeDocument/2006/relationships/image" Target="../media/image1591.png"/><Relationship Id="rId13" Type="http://schemas.openxmlformats.org/officeDocument/2006/relationships/image" Target="../media/image1592.png"/><Relationship Id="rId14" Type="http://schemas.openxmlformats.org/officeDocument/2006/relationships/image" Target="../media/image1593.png"/><Relationship Id="rId15" Type="http://schemas.openxmlformats.org/officeDocument/2006/relationships/image" Target="../media/image1594.png"/><Relationship Id="rId16" Type="http://schemas.openxmlformats.org/officeDocument/2006/relationships/image" Target="../media/image1595.png"/><Relationship Id="rId17" Type="http://schemas.openxmlformats.org/officeDocument/2006/relationships/image" Target="../media/image1596.png"/><Relationship Id="rId18" Type="http://schemas.openxmlformats.org/officeDocument/2006/relationships/image" Target="../media/image1597.png"/><Relationship Id="rId19" Type="http://schemas.openxmlformats.org/officeDocument/2006/relationships/image" Target="../media/image1598.png"/><Relationship Id="rId20" Type="http://schemas.openxmlformats.org/officeDocument/2006/relationships/image" Target="../media/image1599.png"/><Relationship Id="rId21" Type="http://schemas.openxmlformats.org/officeDocument/2006/relationships/image" Target="../media/image1600.png"/><Relationship Id="rId22" Type="http://schemas.openxmlformats.org/officeDocument/2006/relationships/image" Target="../media/image1601.png"/><Relationship Id="rId23" Type="http://schemas.openxmlformats.org/officeDocument/2006/relationships/image" Target="../media/image1602.png"/><Relationship Id="rId24" Type="http://schemas.openxmlformats.org/officeDocument/2006/relationships/image" Target="../media/image1603.png"/><Relationship Id="rId25" Type="http://schemas.openxmlformats.org/officeDocument/2006/relationships/image" Target="../media/image1604.png"/><Relationship Id="rId26" Type="http://schemas.openxmlformats.org/officeDocument/2006/relationships/image" Target="../media/image1605.png"/><Relationship Id="rId27" Type="http://schemas.openxmlformats.org/officeDocument/2006/relationships/image" Target="../media/image1606.png"/><Relationship Id="rId28" Type="http://schemas.openxmlformats.org/officeDocument/2006/relationships/image" Target="../media/image1607.png"/><Relationship Id="rId29" Type="http://schemas.openxmlformats.org/officeDocument/2006/relationships/image" Target="../media/image1608.png"/><Relationship Id="rId30" Type="http://schemas.openxmlformats.org/officeDocument/2006/relationships/image" Target="../media/image1609.png"/><Relationship Id="rId31" Type="http://schemas.openxmlformats.org/officeDocument/2006/relationships/image" Target="../media/image1610.png"/><Relationship Id="rId32" Type="http://schemas.openxmlformats.org/officeDocument/2006/relationships/image" Target="../media/image1611.png"/><Relationship Id="rId33" Type="http://schemas.openxmlformats.org/officeDocument/2006/relationships/image" Target="../media/image1612.png"/><Relationship Id="rId34" Type="http://schemas.openxmlformats.org/officeDocument/2006/relationships/image" Target="../media/image1613.png"/><Relationship Id="rId35" Type="http://schemas.openxmlformats.org/officeDocument/2006/relationships/image" Target="../media/image1614.png"/><Relationship Id="rId36" Type="http://schemas.openxmlformats.org/officeDocument/2006/relationships/image" Target="../media/image1615.png"/><Relationship Id="rId37" Type="http://schemas.openxmlformats.org/officeDocument/2006/relationships/image" Target="../media/image1616.png"/><Relationship Id="rId38" Type="http://schemas.openxmlformats.org/officeDocument/2006/relationships/image" Target="../media/image1617.png"/><Relationship Id="rId39" Type="http://schemas.openxmlformats.org/officeDocument/2006/relationships/image" Target="../media/image1618.png"/><Relationship Id="rId40" Type="http://schemas.openxmlformats.org/officeDocument/2006/relationships/image" Target="../media/image1619.png"/><Relationship Id="rId41" Type="http://schemas.openxmlformats.org/officeDocument/2006/relationships/image" Target="../media/image1620.png"/><Relationship Id="rId42" Type="http://schemas.openxmlformats.org/officeDocument/2006/relationships/image" Target="../media/image1621.png"/><Relationship Id="rId43" Type="http://schemas.openxmlformats.org/officeDocument/2006/relationships/image" Target="../media/image1655.png"/><Relationship Id="rId44" Type="http://schemas.openxmlformats.org/officeDocument/2006/relationships/image" Target="../media/image1656.png"/><Relationship Id="rId45" Type="http://schemas.openxmlformats.org/officeDocument/2006/relationships/image" Target="../media/image1657.png"/><Relationship Id="rId46" Type="http://schemas.openxmlformats.org/officeDocument/2006/relationships/image" Target="../media/image1658.png"/><Relationship Id="rId47" Type="http://schemas.openxmlformats.org/officeDocument/2006/relationships/image" Target="../media/image1659.png"/><Relationship Id="rId48" Type="http://schemas.openxmlformats.org/officeDocument/2006/relationships/image" Target="../media/image1660.png"/><Relationship Id="rId49" Type="http://schemas.openxmlformats.org/officeDocument/2006/relationships/image" Target="../media/image1661.png"/><Relationship Id="rId50" Type="http://schemas.openxmlformats.org/officeDocument/2006/relationships/image" Target="../media/image448.png"/><Relationship Id="rId51" Type="http://schemas.openxmlformats.org/officeDocument/2006/relationships/image" Target="../media/image1662.png"/><Relationship Id="rId52" Type="http://schemas.openxmlformats.org/officeDocument/2006/relationships/image" Target="../media/image1663.png"/><Relationship Id="rId53" Type="http://schemas.openxmlformats.org/officeDocument/2006/relationships/image" Target="../media/image1664.png"/><Relationship Id="rId54" Type="http://schemas.openxmlformats.org/officeDocument/2006/relationships/image" Target="../media/image1665.png"/><Relationship Id="rId55" Type="http://schemas.openxmlformats.org/officeDocument/2006/relationships/image" Target="../media/image1666.png"/><Relationship Id="rId56" Type="http://schemas.openxmlformats.org/officeDocument/2006/relationships/image" Target="../media/image1667.png"/><Relationship Id="rId57" Type="http://schemas.openxmlformats.org/officeDocument/2006/relationships/image" Target="../media/image1668.png"/><Relationship Id="rId58" Type="http://schemas.openxmlformats.org/officeDocument/2006/relationships/image" Target="../media/image1670.png"/><Relationship Id="rId59" Type="http://schemas.openxmlformats.org/officeDocument/2006/relationships/image" Target="../media/image1671.png"/><Relationship Id="rId60" Type="http://schemas.openxmlformats.org/officeDocument/2006/relationships/image" Target="../media/image1672.png"/><Relationship Id="rId61" Type="http://schemas.openxmlformats.org/officeDocument/2006/relationships/image" Target="../media/image1673.png"/><Relationship Id="rId62" Type="http://schemas.openxmlformats.org/officeDocument/2006/relationships/image" Target="../media/image1674.png"/><Relationship Id="rId63" Type="http://schemas.openxmlformats.org/officeDocument/2006/relationships/image" Target="../media/image1675.png"/><Relationship Id="rId64" Type="http://schemas.openxmlformats.org/officeDocument/2006/relationships/image" Target="../media/image1676.png"/><Relationship Id="rId65" Type="http://schemas.openxmlformats.org/officeDocument/2006/relationships/image" Target="../media/image1677.png"/><Relationship Id="rId66" Type="http://schemas.openxmlformats.org/officeDocument/2006/relationships/image" Target="../media/image1678.png"/><Relationship Id="rId67" Type="http://schemas.openxmlformats.org/officeDocument/2006/relationships/image" Target="../media/image1679.png"/><Relationship Id="rId68" Type="http://schemas.openxmlformats.org/officeDocument/2006/relationships/image" Target="../media/image1680.png"/><Relationship Id="rId69" Type="http://schemas.openxmlformats.org/officeDocument/2006/relationships/image" Target="../media/image1681.png"/><Relationship Id="rId70" Type="http://schemas.openxmlformats.org/officeDocument/2006/relationships/image" Target="../media/image1682.png"/><Relationship Id="rId71" Type="http://schemas.openxmlformats.org/officeDocument/2006/relationships/image" Target="../media/image1683.png"/><Relationship Id="rId72" Type="http://schemas.openxmlformats.org/officeDocument/2006/relationships/image" Target="../media/image1684.png"/><Relationship Id="rId73" Type="http://schemas.openxmlformats.org/officeDocument/2006/relationships/image" Target="../media/image1685.png"/><Relationship Id="rId74" Type="http://schemas.openxmlformats.org/officeDocument/2006/relationships/image" Target="../media/image1686.png"/><Relationship Id="rId75" Type="http://schemas.openxmlformats.org/officeDocument/2006/relationships/image" Target="../media/image1687.png"/><Relationship Id="rId76" Type="http://schemas.openxmlformats.org/officeDocument/2006/relationships/image" Target="../media/image1688.png"/><Relationship Id="rId77" Type="http://schemas.openxmlformats.org/officeDocument/2006/relationships/image" Target="../media/image1689.png"/><Relationship Id="rId78" Type="http://schemas.openxmlformats.org/officeDocument/2006/relationships/image" Target="../media/image1690.png"/><Relationship Id="rId79" Type="http://schemas.openxmlformats.org/officeDocument/2006/relationships/image" Target="../media/image1691.png"/><Relationship Id="rId80" Type="http://schemas.openxmlformats.org/officeDocument/2006/relationships/image" Target="../media/image1692.png"/><Relationship Id="rId81" Type="http://schemas.openxmlformats.org/officeDocument/2006/relationships/image" Target="../media/image1693.png"/><Relationship Id="rId82" Type="http://schemas.openxmlformats.org/officeDocument/2006/relationships/image" Target="../media/image1694.png"/><Relationship Id="rId83" Type="http://schemas.openxmlformats.org/officeDocument/2006/relationships/image" Target="../media/image1695.png"/><Relationship Id="rId84" Type="http://schemas.openxmlformats.org/officeDocument/2006/relationships/image" Target="../media/image1696.png"/><Relationship Id="rId85" Type="http://schemas.openxmlformats.org/officeDocument/2006/relationships/image" Target="../media/image1697.png"/><Relationship Id="rId86" Type="http://schemas.openxmlformats.org/officeDocument/2006/relationships/image" Target="../media/image1698.png"/><Relationship Id="rId87" Type="http://schemas.openxmlformats.org/officeDocument/2006/relationships/image" Target="../media/image1699.png"/><Relationship Id="rId88" Type="http://schemas.openxmlformats.org/officeDocument/2006/relationships/image" Target="../media/image1700.png"/><Relationship Id="rId89" Type="http://schemas.openxmlformats.org/officeDocument/2006/relationships/image" Target="../media/image1701.png"/><Relationship Id="rId90" Type="http://schemas.openxmlformats.org/officeDocument/2006/relationships/image" Target="../media/image1702.png"/><Relationship Id="rId91" Type="http://schemas.openxmlformats.org/officeDocument/2006/relationships/image" Target="../media/image1703.png"/><Relationship Id="rId92" Type="http://schemas.openxmlformats.org/officeDocument/2006/relationships/image" Target="../media/image1704.png"/><Relationship Id="rId93" Type="http://schemas.openxmlformats.org/officeDocument/2006/relationships/image" Target="../media/image1705.png"/><Relationship Id="rId94" Type="http://schemas.openxmlformats.org/officeDocument/2006/relationships/image" Target="../media/image1706.png"/><Relationship Id="rId95" Type="http://schemas.openxmlformats.org/officeDocument/2006/relationships/image" Target="../media/image1707.png"/><Relationship Id="rId96" Type="http://schemas.openxmlformats.org/officeDocument/2006/relationships/image" Target="../media/image1708.png"/><Relationship Id="rId97" Type="http://schemas.openxmlformats.org/officeDocument/2006/relationships/image" Target="../media/image1709.png"/><Relationship Id="rId98" Type="http://schemas.openxmlformats.org/officeDocument/2006/relationships/image" Target="../media/image1710.png"/><Relationship Id="rId99" Type="http://schemas.openxmlformats.org/officeDocument/2006/relationships/image" Target="../media/image1711.png"/><Relationship Id="rId100" Type="http://schemas.openxmlformats.org/officeDocument/2006/relationships/image" Target="../media/image1712.png"/><Relationship Id="rId101" Type="http://schemas.openxmlformats.org/officeDocument/2006/relationships/image" Target="../media/image1713.png"/><Relationship Id="rId102" Type="http://schemas.openxmlformats.org/officeDocument/2006/relationships/image" Target="../media/image1714.png"/><Relationship Id="rId103" Type="http://schemas.openxmlformats.org/officeDocument/2006/relationships/image" Target="../media/image1715.png"/><Relationship Id="rId104" Type="http://schemas.openxmlformats.org/officeDocument/2006/relationships/image" Target="../media/image1716.png"/><Relationship Id="rId105" Type="http://schemas.openxmlformats.org/officeDocument/2006/relationships/image" Target="../media/image1717.png"/><Relationship Id="rId106" Type="http://schemas.openxmlformats.org/officeDocument/2006/relationships/image" Target="../media/image1718.png"/><Relationship Id="rId107" Type="http://schemas.openxmlformats.org/officeDocument/2006/relationships/image" Target="../media/image1636.png"/><Relationship Id="rId108" Type="http://schemas.openxmlformats.org/officeDocument/2006/relationships/image" Target="../media/image689.png"/><Relationship Id="rId109" Type="http://schemas.openxmlformats.org/officeDocument/2006/relationships/image" Target="../media/image1637.png"/><Relationship Id="rId110" Type="http://schemas.openxmlformats.org/officeDocument/2006/relationships/image" Target="../media/image1638.png"/><Relationship Id="rId111" Type="http://schemas.openxmlformats.org/officeDocument/2006/relationships/image" Target="../media/image1639.png"/><Relationship Id="rId112" Type="http://schemas.openxmlformats.org/officeDocument/2006/relationships/image" Target="../media/image1640.png"/><Relationship Id="rId113" Type="http://schemas.openxmlformats.org/officeDocument/2006/relationships/image" Target="../media/image1641.png"/><Relationship Id="rId114" Type="http://schemas.openxmlformats.org/officeDocument/2006/relationships/image" Target="../media/image1642.png"/><Relationship Id="rId115" Type="http://schemas.openxmlformats.org/officeDocument/2006/relationships/image" Target="../media/image1643.png"/><Relationship Id="rId116" Type="http://schemas.openxmlformats.org/officeDocument/2006/relationships/image" Target="../media/image1644.png"/><Relationship Id="rId117" Type="http://schemas.openxmlformats.org/officeDocument/2006/relationships/image" Target="../media/image1645.png"/><Relationship Id="rId118" Type="http://schemas.openxmlformats.org/officeDocument/2006/relationships/image" Target="../media/image1646.png"/><Relationship Id="rId119" Type="http://schemas.openxmlformats.org/officeDocument/2006/relationships/image" Target="../media/image1647.png"/><Relationship Id="rId120" Type="http://schemas.openxmlformats.org/officeDocument/2006/relationships/image" Target="../media/image1648.png"/><Relationship Id="rId121" Type="http://schemas.openxmlformats.org/officeDocument/2006/relationships/image" Target="../media/image1649.png"/><Relationship Id="rId122" Type="http://schemas.openxmlformats.org/officeDocument/2006/relationships/image" Target="../media/image1650.png"/><Relationship Id="rId123" Type="http://schemas.openxmlformats.org/officeDocument/2006/relationships/image" Target="../media/image1651.png"/><Relationship Id="rId124" Type="http://schemas.openxmlformats.org/officeDocument/2006/relationships/image" Target="../media/image1652.png"/><Relationship Id="rId125" Type="http://schemas.openxmlformats.org/officeDocument/2006/relationships/image" Target="../media/image1653.png"/><Relationship Id="rId126" Type="http://schemas.openxmlformats.org/officeDocument/2006/relationships/image" Target="../media/image1654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719.png"/><Relationship Id="rId3" Type="http://schemas.openxmlformats.org/officeDocument/2006/relationships/audio" Target="../media/media1.aiff"/><Relationship Id="rId4" Type="http://schemas.microsoft.com/office/2007/relationships/media" Target="../media/media1.aiff"/><Relationship Id="rId5" Type="http://schemas.openxmlformats.org/officeDocument/2006/relationships/image" Target="../media/image1720.png"/><Relationship Id="rId6" Type="http://schemas.openxmlformats.org/officeDocument/2006/relationships/image" Target="../media/image1721.png"/><Relationship Id="rId7" Type="http://schemas.openxmlformats.org/officeDocument/2006/relationships/audio" Target="../media/media2.aiff"/><Relationship Id="rId8" Type="http://schemas.microsoft.com/office/2007/relationships/media" Target="../media/media2.aiff"/><Relationship Id="rId9" Type="http://schemas.openxmlformats.org/officeDocument/2006/relationships/image" Target="../media/image1722.png"/><Relationship Id="rId10" Type="http://schemas.openxmlformats.org/officeDocument/2006/relationships/audio" Target="../media/media3.aiff"/><Relationship Id="rId11" Type="http://schemas.microsoft.com/office/2007/relationships/media" Target="../media/media3.aiff"/><Relationship Id="rId12" Type="http://schemas.openxmlformats.org/officeDocument/2006/relationships/image" Target="../media/image1723.png"/><Relationship Id="rId13" Type="http://schemas.openxmlformats.org/officeDocument/2006/relationships/audio" Target="../media/media4.aiff"/><Relationship Id="rId14" Type="http://schemas.microsoft.com/office/2007/relationships/media" Target="../media/media4.aiff"/><Relationship Id="rId15" Type="http://schemas.openxmlformats.org/officeDocument/2006/relationships/image" Target="../media/image1724.png"/><Relationship Id="rId16" Type="http://schemas.openxmlformats.org/officeDocument/2006/relationships/audio" Target="../media/media5.aiff"/><Relationship Id="rId17" Type="http://schemas.microsoft.com/office/2007/relationships/media" Target="../media/media5.aiff"/><Relationship Id="rId18" Type="http://schemas.openxmlformats.org/officeDocument/2006/relationships/image" Target="../media/image1725.png"/><Relationship Id="rId19" Type="http://schemas.openxmlformats.org/officeDocument/2006/relationships/audio" Target="../media/media6.aiff"/><Relationship Id="rId20" Type="http://schemas.microsoft.com/office/2007/relationships/media" Target="../media/media6.aiff"/><Relationship Id="rId21" Type="http://schemas.openxmlformats.org/officeDocument/2006/relationships/image" Target="../media/image1726.png"/><Relationship Id="rId22" Type="http://schemas.openxmlformats.org/officeDocument/2006/relationships/audio" Target="../media/media7.aiff"/><Relationship Id="rId23" Type="http://schemas.microsoft.com/office/2007/relationships/media" Target="../media/media7.aiff"/><Relationship Id="rId24" Type="http://schemas.openxmlformats.org/officeDocument/2006/relationships/image" Target="../media/image1727.png"/><Relationship Id="rId25" Type="http://schemas.openxmlformats.org/officeDocument/2006/relationships/image" Target="../media/image1728.png"/><Relationship Id="rId26" Type="http://schemas.openxmlformats.org/officeDocument/2006/relationships/image" Target="../media/image1729.png"/><Relationship Id="rId27" Type="http://schemas.openxmlformats.org/officeDocument/2006/relationships/image" Target="../media/image1730.png"/><Relationship Id="rId28" Type="http://schemas.openxmlformats.org/officeDocument/2006/relationships/image" Target="../media/image1731.png"/><Relationship Id="rId29" Type="http://schemas.openxmlformats.org/officeDocument/2006/relationships/image" Target="../media/image93.png"/><Relationship Id="rId30" Type="http://schemas.openxmlformats.org/officeDocument/2006/relationships/image" Target="../media/image1732.png"/><Relationship Id="rId31" Type="http://schemas.openxmlformats.org/officeDocument/2006/relationships/image" Target="../media/image1733.png"/><Relationship Id="rId32" Type="http://schemas.openxmlformats.org/officeDocument/2006/relationships/image" Target="../media/image1734.png"/><Relationship Id="rId33" Type="http://schemas.openxmlformats.org/officeDocument/2006/relationships/image" Target="../media/image1735.png"/><Relationship Id="rId34" Type="http://schemas.openxmlformats.org/officeDocument/2006/relationships/image" Target="../media/image1736.png"/><Relationship Id="rId35" Type="http://schemas.openxmlformats.org/officeDocument/2006/relationships/image" Target="../media/image1737.png"/><Relationship Id="rId36" Type="http://schemas.openxmlformats.org/officeDocument/2006/relationships/image" Target="../media/image1738.png"/><Relationship Id="rId37" Type="http://schemas.openxmlformats.org/officeDocument/2006/relationships/image" Target="../media/image1739.png"/><Relationship Id="rId38" Type="http://schemas.openxmlformats.org/officeDocument/2006/relationships/image" Target="../media/image1740.png"/><Relationship Id="rId39" Type="http://schemas.openxmlformats.org/officeDocument/2006/relationships/image" Target="../media/image1741.png"/><Relationship Id="rId40" Type="http://schemas.openxmlformats.org/officeDocument/2006/relationships/image" Target="../media/image1742.png"/><Relationship Id="rId41" Type="http://schemas.openxmlformats.org/officeDocument/2006/relationships/image" Target="../media/image1743.png"/><Relationship Id="rId42" Type="http://schemas.openxmlformats.org/officeDocument/2006/relationships/image" Target="../media/image1744.png"/><Relationship Id="rId43" Type="http://schemas.openxmlformats.org/officeDocument/2006/relationships/image" Target="../media/image1745.png"/><Relationship Id="rId44" Type="http://schemas.openxmlformats.org/officeDocument/2006/relationships/image" Target="../media/image1746.png"/><Relationship Id="rId45" Type="http://schemas.openxmlformats.org/officeDocument/2006/relationships/image" Target="../media/image1747.png"/><Relationship Id="rId46" Type="http://schemas.openxmlformats.org/officeDocument/2006/relationships/image" Target="../media/image1748.png"/><Relationship Id="rId47" Type="http://schemas.openxmlformats.org/officeDocument/2006/relationships/image" Target="../media/image448.png"/><Relationship Id="rId48" Type="http://schemas.openxmlformats.org/officeDocument/2006/relationships/image" Target="../media/image1749.png"/><Relationship Id="rId49" Type="http://schemas.openxmlformats.org/officeDocument/2006/relationships/image" Target="../media/image1750.png"/><Relationship Id="rId50" Type="http://schemas.openxmlformats.org/officeDocument/2006/relationships/image" Target="../media/image1751.png"/><Relationship Id="rId51" Type="http://schemas.openxmlformats.org/officeDocument/2006/relationships/image" Target="../media/image1752.png"/><Relationship Id="rId52" Type="http://schemas.openxmlformats.org/officeDocument/2006/relationships/image" Target="../media/image1753.png"/><Relationship Id="rId53" Type="http://schemas.openxmlformats.org/officeDocument/2006/relationships/image" Target="../media/image1754.png"/><Relationship Id="rId54" Type="http://schemas.openxmlformats.org/officeDocument/2006/relationships/image" Target="../media/image1755.png"/><Relationship Id="rId55" Type="http://schemas.openxmlformats.org/officeDocument/2006/relationships/image" Target="../media/image1756.png"/><Relationship Id="rId56" Type="http://schemas.openxmlformats.org/officeDocument/2006/relationships/image" Target="../media/image1757.png"/><Relationship Id="rId57" Type="http://schemas.openxmlformats.org/officeDocument/2006/relationships/image" Target="../media/image1758.png"/><Relationship Id="rId58" Type="http://schemas.openxmlformats.org/officeDocument/2006/relationships/image" Target="../media/image1759.png"/><Relationship Id="rId59" Type="http://schemas.openxmlformats.org/officeDocument/2006/relationships/image" Target="../media/image1760.png"/><Relationship Id="rId60" Type="http://schemas.openxmlformats.org/officeDocument/2006/relationships/image" Target="../media/image1761.png"/><Relationship Id="rId61" Type="http://schemas.openxmlformats.org/officeDocument/2006/relationships/image" Target="../media/image1762.png"/><Relationship Id="rId62" Type="http://schemas.openxmlformats.org/officeDocument/2006/relationships/image" Target="../media/image1763.png"/><Relationship Id="rId63" Type="http://schemas.openxmlformats.org/officeDocument/2006/relationships/image" Target="../media/image1764.png"/><Relationship Id="rId64" Type="http://schemas.openxmlformats.org/officeDocument/2006/relationships/image" Target="../media/image176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Relationship Id="rId3" Type="http://schemas.openxmlformats.org/officeDocument/2006/relationships/image" Target="../media/image1766.png"/><Relationship Id="rId4" Type="http://schemas.openxmlformats.org/officeDocument/2006/relationships/image" Target="../media/image14.jpeg"/><Relationship Id="rId5" Type="http://schemas.openxmlformats.org/officeDocument/2006/relationships/image" Target="../media/image1767.png"/><Relationship Id="rId6" Type="http://schemas.openxmlformats.org/officeDocument/2006/relationships/image" Target="../media/image15.jpeg"/><Relationship Id="rId7" Type="http://schemas.openxmlformats.org/officeDocument/2006/relationships/image" Target="../media/image1768.png"/><Relationship Id="rId8" Type="http://schemas.openxmlformats.org/officeDocument/2006/relationships/image" Target="../media/image1769.png"/><Relationship Id="rId9" Type="http://schemas.openxmlformats.org/officeDocument/2006/relationships/image" Target="../media/image1770.png"/><Relationship Id="rId10" Type="http://schemas.openxmlformats.org/officeDocument/2006/relationships/image" Target="../media/image1771.png"/><Relationship Id="rId11" Type="http://schemas.openxmlformats.org/officeDocument/2006/relationships/image" Target="../media/image1772.png"/><Relationship Id="rId12" Type="http://schemas.openxmlformats.org/officeDocument/2006/relationships/image" Target="../media/image1773.png"/><Relationship Id="rId13" Type="http://schemas.openxmlformats.org/officeDocument/2006/relationships/image" Target="../media/image93.png"/><Relationship Id="rId14" Type="http://schemas.openxmlformats.org/officeDocument/2006/relationships/image" Target="../media/image1774.png"/><Relationship Id="rId15" Type="http://schemas.openxmlformats.org/officeDocument/2006/relationships/image" Target="../media/image1775.png"/><Relationship Id="rId16" Type="http://schemas.openxmlformats.org/officeDocument/2006/relationships/image" Target="../media/image1776.png"/><Relationship Id="rId17" Type="http://schemas.openxmlformats.org/officeDocument/2006/relationships/image" Target="../media/image1777.png"/><Relationship Id="rId18" Type="http://schemas.openxmlformats.org/officeDocument/2006/relationships/image" Target="../media/image1778.png"/><Relationship Id="rId19" Type="http://schemas.openxmlformats.org/officeDocument/2006/relationships/image" Target="../media/image1779.png"/><Relationship Id="rId20" Type="http://schemas.openxmlformats.org/officeDocument/2006/relationships/image" Target="../media/image1780.png"/><Relationship Id="rId21" Type="http://schemas.openxmlformats.org/officeDocument/2006/relationships/image" Target="../media/image1781.png"/><Relationship Id="rId22" Type="http://schemas.openxmlformats.org/officeDocument/2006/relationships/image" Target="../media/image1782.png"/><Relationship Id="rId23" Type="http://schemas.openxmlformats.org/officeDocument/2006/relationships/image" Target="../media/image1783.png"/><Relationship Id="rId24" Type="http://schemas.openxmlformats.org/officeDocument/2006/relationships/image" Target="../media/image1784.png"/><Relationship Id="rId25" Type="http://schemas.openxmlformats.org/officeDocument/2006/relationships/image" Target="../media/image1785.png"/><Relationship Id="rId26" Type="http://schemas.openxmlformats.org/officeDocument/2006/relationships/image" Target="../media/image1786.png"/><Relationship Id="rId27" Type="http://schemas.openxmlformats.org/officeDocument/2006/relationships/image" Target="../media/image1787.png"/><Relationship Id="rId28" Type="http://schemas.openxmlformats.org/officeDocument/2006/relationships/image" Target="../media/image1788.png"/><Relationship Id="rId29" Type="http://schemas.openxmlformats.org/officeDocument/2006/relationships/image" Target="../media/image1789.png"/><Relationship Id="rId30" Type="http://schemas.openxmlformats.org/officeDocument/2006/relationships/image" Target="../media/image1790.png"/><Relationship Id="rId31" Type="http://schemas.openxmlformats.org/officeDocument/2006/relationships/image" Target="../media/image1791.png"/><Relationship Id="rId32" Type="http://schemas.openxmlformats.org/officeDocument/2006/relationships/image" Target="../media/image1792.png"/><Relationship Id="rId33" Type="http://schemas.openxmlformats.org/officeDocument/2006/relationships/image" Target="../media/image1793.png"/><Relationship Id="rId34" Type="http://schemas.openxmlformats.org/officeDocument/2006/relationships/image" Target="../media/image1794.png"/><Relationship Id="rId35" Type="http://schemas.openxmlformats.org/officeDocument/2006/relationships/image" Target="../media/image1795.png"/><Relationship Id="rId36" Type="http://schemas.openxmlformats.org/officeDocument/2006/relationships/image" Target="../media/image1796.png"/><Relationship Id="rId37" Type="http://schemas.openxmlformats.org/officeDocument/2006/relationships/image" Target="../media/image1797.png"/><Relationship Id="rId38" Type="http://schemas.openxmlformats.org/officeDocument/2006/relationships/image" Target="../media/image1798.png"/><Relationship Id="rId39" Type="http://schemas.openxmlformats.org/officeDocument/2006/relationships/image" Target="../media/image1799.png"/><Relationship Id="rId40" Type="http://schemas.openxmlformats.org/officeDocument/2006/relationships/image" Target="../media/image1800.png"/><Relationship Id="rId41" Type="http://schemas.openxmlformats.org/officeDocument/2006/relationships/image" Target="../media/image1801.png"/><Relationship Id="rId42" Type="http://schemas.openxmlformats.org/officeDocument/2006/relationships/image" Target="../media/image1802.png"/><Relationship Id="rId43" Type="http://schemas.openxmlformats.org/officeDocument/2006/relationships/image" Target="../media/image1803.png"/><Relationship Id="rId44" Type="http://schemas.openxmlformats.org/officeDocument/2006/relationships/image" Target="../media/image1804.png"/><Relationship Id="rId45" Type="http://schemas.openxmlformats.org/officeDocument/2006/relationships/image" Target="../media/image1805.png"/><Relationship Id="rId46" Type="http://schemas.openxmlformats.org/officeDocument/2006/relationships/image" Target="../media/image1806.png"/><Relationship Id="rId47" Type="http://schemas.openxmlformats.org/officeDocument/2006/relationships/image" Target="../media/image1807.png"/><Relationship Id="rId48" Type="http://schemas.openxmlformats.org/officeDocument/2006/relationships/image" Target="../media/image1808.png"/><Relationship Id="rId49" Type="http://schemas.openxmlformats.org/officeDocument/2006/relationships/image" Target="../media/image1809.png"/><Relationship Id="rId50" Type="http://schemas.openxmlformats.org/officeDocument/2006/relationships/image" Target="../media/image1810.png"/><Relationship Id="rId51" Type="http://schemas.openxmlformats.org/officeDocument/2006/relationships/image" Target="../media/image1811.png"/><Relationship Id="rId52" Type="http://schemas.openxmlformats.org/officeDocument/2006/relationships/image" Target="../media/image1812.png"/><Relationship Id="rId53" Type="http://schemas.openxmlformats.org/officeDocument/2006/relationships/image" Target="../media/image1813.png"/><Relationship Id="rId54" Type="http://schemas.openxmlformats.org/officeDocument/2006/relationships/image" Target="../media/image1814.png"/><Relationship Id="rId55" Type="http://schemas.openxmlformats.org/officeDocument/2006/relationships/image" Target="../media/image1815.png"/><Relationship Id="rId56" Type="http://schemas.openxmlformats.org/officeDocument/2006/relationships/image" Target="../media/image1816.png"/><Relationship Id="rId57" Type="http://schemas.openxmlformats.org/officeDocument/2006/relationships/image" Target="../media/image1817.png"/><Relationship Id="rId58" Type="http://schemas.openxmlformats.org/officeDocument/2006/relationships/image" Target="../media/image1818.png"/><Relationship Id="rId59" Type="http://schemas.openxmlformats.org/officeDocument/2006/relationships/image" Target="../media/image1819.png"/><Relationship Id="rId60" Type="http://schemas.openxmlformats.org/officeDocument/2006/relationships/image" Target="../media/image1820.png"/><Relationship Id="rId61" Type="http://schemas.openxmlformats.org/officeDocument/2006/relationships/image" Target="../media/image1821.png"/><Relationship Id="rId62" Type="http://schemas.openxmlformats.org/officeDocument/2006/relationships/image" Target="../media/image1822.png"/><Relationship Id="rId63" Type="http://schemas.openxmlformats.org/officeDocument/2006/relationships/image" Target="../media/image1823.png"/><Relationship Id="rId64" Type="http://schemas.openxmlformats.org/officeDocument/2006/relationships/image" Target="../media/image1824.png"/><Relationship Id="rId65" Type="http://schemas.openxmlformats.org/officeDocument/2006/relationships/image" Target="../media/image1825.png"/><Relationship Id="rId66" Type="http://schemas.openxmlformats.org/officeDocument/2006/relationships/image" Target="../media/image1826.png"/><Relationship Id="rId67" Type="http://schemas.openxmlformats.org/officeDocument/2006/relationships/image" Target="../media/image1827.png"/><Relationship Id="rId68" Type="http://schemas.openxmlformats.org/officeDocument/2006/relationships/image" Target="../media/image1828.png"/><Relationship Id="rId69" Type="http://schemas.openxmlformats.org/officeDocument/2006/relationships/image" Target="../media/image1829.png"/><Relationship Id="rId70" Type="http://schemas.openxmlformats.org/officeDocument/2006/relationships/image" Target="../media/image448.png"/><Relationship Id="rId71" Type="http://schemas.openxmlformats.org/officeDocument/2006/relationships/image" Target="../media/image1830.png"/><Relationship Id="rId72" Type="http://schemas.openxmlformats.org/officeDocument/2006/relationships/image" Target="../media/image1831.png"/><Relationship Id="rId73" Type="http://schemas.openxmlformats.org/officeDocument/2006/relationships/image" Target="../media/image1832.png"/><Relationship Id="rId74" Type="http://schemas.openxmlformats.org/officeDocument/2006/relationships/image" Target="../media/image1833.png"/><Relationship Id="rId75" Type="http://schemas.openxmlformats.org/officeDocument/2006/relationships/image" Target="../media/image1834.png"/><Relationship Id="rId76" Type="http://schemas.openxmlformats.org/officeDocument/2006/relationships/image" Target="../media/image1835.png"/><Relationship Id="rId77" Type="http://schemas.openxmlformats.org/officeDocument/2006/relationships/image" Target="../media/image1836.png"/><Relationship Id="rId78" Type="http://schemas.openxmlformats.org/officeDocument/2006/relationships/image" Target="../media/image1837.png"/><Relationship Id="rId79" Type="http://schemas.openxmlformats.org/officeDocument/2006/relationships/image" Target="../media/image1838.png"/><Relationship Id="rId80" Type="http://schemas.openxmlformats.org/officeDocument/2006/relationships/image" Target="../media/image1839.png"/><Relationship Id="rId81" Type="http://schemas.openxmlformats.org/officeDocument/2006/relationships/image" Target="../media/image1840.png"/><Relationship Id="rId82" Type="http://schemas.openxmlformats.org/officeDocument/2006/relationships/image" Target="../media/image1841.png"/><Relationship Id="rId83" Type="http://schemas.openxmlformats.org/officeDocument/2006/relationships/image" Target="../media/image1842.png"/><Relationship Id="rId84" Type="http://schemas.openxmlformats.org/officeDocument/2006/relationships/image" Target="../media/image1843.png"/><Relationship Id="rId85" Type="http://schemas.openxmlformats.org/officeDocument/2006/relationships/image" Target="../media/image1844.png"/><Relationship Id="rId86" Type="http://schemas.openxmlformats.org/officeDocument/2006/relationships/image" Target="../media/image184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G_2536.jpeg" descr="IMG_253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670" y="414126"/>
            <a:ext cx="3254182" cy="15207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2" name="Disegno"/>
          <p:cNvGrpSpPr/>
          <p:nvPr/>
        </p:nvGrpSpPr>
        <p:grpSpPr>
          <a:xfrm>
            <a:off x="500870" y="8080498"/>
            <a:ext cx="4119218" cy="1152815"/>
            <a:chOff x="-56744" y="-111504"/>
            <a:chExt cx="4119216" cy="1152814"/>
          </a:xfrm>
        </p:grpSpPr>
        <p:pic>
          <p:nvPicPr>
            <p:cNvPr id="17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10" y="-22977"/>
              <a:ext cx="154944" cy="266067"/>
            </a:xfrm>
            <a:prstGeom prst="rect">
              <a:avLst/>
            </a:prstGeom>
            <a:effectLst/>
          </p:spPr>
        </p:pic>
        <p:pic>
          <p:nvPicPr>
            <p:cNvPr id="17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4930" y="-5321"/>
              <a:ext cx="109030" cy="32779"/>
            </a:xfrm>
            <a:prstGeom prst="rect">
              <a:avLst/>
            </a:prstGeom>
            <a:effectLst/>
          </p:spPr>
        </p:pic>
        <p:pic>
          <p:nvPicPr>
            <p:cNvPr id="17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288" y="75848"/>
              <a:ext cx="89352" cy="32780"/>
            </a:xfrm>
            <a:prstGeom prst="rect">
              <a:avLst/>
            </a:prstGeom>
            <a:effectLst/>
          </p:spPr>
        </p:pic>
        <p:pic>
          <p:nvPicPr>
            <p:cNvPr id="17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731" y="6977"/>
              <a:ext cx="123788" cy="225445"/>
            </a:xfrm>
            <a:prstGeom prst="rect">
              <a:avLst/>
            </a:prstGeom>
            <a:effectLst/>
          </p:spPr>
        </p:pic>
        <p:pic>
          <p:nvPicPr>
            <p:cNvPr id="17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35957" y="37916"/>
              <a:ext cx="106570" cy="31575"/>
            </a:xfrm>
            <a:prstGeom prst="rect">
              <a:avLst/>
            </a:prstGeom>
            <a:effectLst/>
          </p:spPr>
        </p:pic>
        <p:pic>
          <p:nvPicPr>
            <p:cNvPr id="18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47781" y="48791"/>
              <a:ext cx="104585" cy="177872"/>
            </a:xfrm>
            <a:prstGeom prst="rect">
              <a:avLst/>
            </a:prstGeom>
            <a:effectLst/>
          </p:spPr>
        </p:pic>
        <p:pic>
          <p:nvPicPr>
            <p:cNvPr id="182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48255" y="107824"/>
              <a:ext cx="109030" cy="47538"/>
            </a:xfrm>
            <a:prstGeom prst="rect">
              <a:avLst/>
            </a:prstGeom>
            <a:effectLst/>
          </p:spPr>
        </p:pic>
        <p:pic>
          <p:nvPicPr>
            <p:cNvPr id="18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71239" y="-402"/>
              <a:ext cx="45078" cy="216060"/>
            </a:xfrm>
            <a:prstGeom prst="rect">
              <a:avLst/>
            </a:prstGeom>
            <a:effectLst/>
          </p:spPr>
        </p:pic>
        <p:pic>
          <p:nvPicPr>
            <p:cNvPr id="18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66319" y="6030"/>
              <a:ext cx="172982" cy="218202"/>
            </a:xfrm>
            <a:prstGeom prst="rect">
              <a:avLst/>
            </a:prstGeom>
            <a:effectLst/>
          </p:spPr>
        </p:pic>
        <p:pic>
          <p:nvPicPr>
            <p:cNvPr id="18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87690" y="36493"/>
              <a:ext cx="101206" cy="35240"/>
            </a:xfrm>
            <a:prstGeom prst="rect">
              <a:avLst/>
            </a:prstGeom>
            <a:effectLst/>
          </p:spPr>
        </p:pic>
        <p:pic>
          <p:nvPicPr>
            <p:cNvPr id="19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84080" y="36493"/>
              <a:ext cx="100342" cy="204517"/>
            </a:xfrm>
            <a:prstGeom prst="rect">
              <a:avLst/>
            </a:prstGeom>
            <a:effectLst/>
          </p:spPr>
        </p:pic>
        <p:pic>
          <p:nvPicPr>
            <p:cNvPr id="19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75392" y="80767"/>
              <a:ext cx="131167" cy="74595"/>
            </a:xfrm>
            <a:prstGeom prst="rect">
              <a:avLst/>
            </a:prstGeom>
            <a:effectLst/>
          </p:spPr>
        </p:pic>
        <p:pic>
          <p:nvPicPr>
            <p:cNvPr id="19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07055" y="31574"/>
              <a:ext cx="38858" cy="178339"/>
            </a:xfrm>
            <a:prstGeom prst="rect">
              <a:avLst/>
            </a:prstGeom>
            <a:effectLst/>
          </p:spPr>
        </p:pic>
        <p:pic>
          <p:nvPicPr>
            <p:cNvPr id="19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0996" y="8963"/>
              <a:ext cx="251431" cy="197770"/>
            </a:xfrm>
            <a:prstGeom prst="rect">
              <a:avLst/>
            </a:prstGeom>
            <a:effectLst/>
          </p:spPr>
        </p:pic>
        <p:pic>
          <p:nvPicPr>
            <p:cNvPr id="19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868913" y="21735"/>
              <a:ext cx="44258" cy="200858"/>
            </a:xfrm>
            <a:prstGeom prst="rect">
              <a:avLst/>
            </a:prstGeom>
            <a:effectLst/>
          </p:spPr>
        </p:pic>
        <p:pic>
          <p:nvPicPr>
            <p:cNvPr id="20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964020" y="2057"/>
              <a:ext cx="54917" cy="221987"/>
            </a:xfrm>
            <a:prstGeom prst="rect">
              <a:avLst/>
            </a:prstGeom>
            <a:effectLst/>
          </p:spPr>
        </p:pic>
        <p:pic>
          <p:nvPicPr>
            <p:cNvPr id="2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5138" y="-108628"/>
              <a:ext cx="53004" cy="25401"/>
            </a:xfrm>
            <a:prstGeom prst="rect">
              <a:avLst/>
            </a:prstGeom>
            <a:effectLst/>
          </p:spPr>
        </p:pic>
        <p:pic>
          <p:nvPicPr>
            <p:cNvPr id="20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53336" y="-15980"/>
              <a:ext cx="220641" cy="231040"/>
            </a:xfrm>
            <a:prstGeom prst="rect">
              <a:avLst/>
            </a:prstGeom>
            <a:effectLst/>
          </p:spPr>
        </p:pic>
        <p:pic>
          <p:nvPicPr>
            <p:cNvPr id="20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05258" y="-1516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0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739638" y="-101249"/>
              <a:ext cx="33599" cy="286947"/>
            </a:xfrm>
            <a:prstGeom prst="rect">
              <a:avLst/>
            </a:prstGeom>
            <a:effectLst/>
          </p:spPr>
        </p:pic>
        <p:pic>
          <p:nvPicPr>
            <p:cNvPr id="21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706842" y="-98436"/>
              <a:ext cx="210094" cy="47185"/>
            </a:xfrm>
            <a:prstGeom prst="rect">
              <a:avLst/>
            </a:prstGeom>
            <a:effectLst/>
          </p:spPr>
        </p:pic>
        <p:pic>
          <p:nvPicPr>
            <p:cNvPr id="21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21600" y="-4719"/>
              <a:ext cx="202497" cy="209079"/>
            </a:xfrm>
            <a:prstGeom prst="rect">
              <a:avLst/>
            </a:prstGeom>
            <a:effectLst/>
          </p:spPr>
        </p:pic>
        <p:pic>
          <p:nvPicPr>
            <p:cNvPr id="2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865217" y="-47136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1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954567" y="-95943"/>
              <a:ext cx="220540" cy="267229"/>
            </a:xfrm>
            <a:prstGeom prst="rect">
              <a:avLst/>
            </a:prstGeom>
            <a:effectLst/>
          </p:spPr>
        </p:pic>
        <p:pic>
          <p:nvPicPr>
            <p:cNvPr id="21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79556" y="-37297"/>
              <a:ext cx="42162" cy="198524"/>
            </a:xfrm>
            <a:prstGeom prst="rect">
              <a:avLst/>
            </a:prstGeom>
            <a:effectLst/>
          </p:spPr>
        </p:pic>
        <p:pic>
          <p:nvPicPr>
            <p:cNvPr id="2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97273" y="-9141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2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62951" y="-84851"/>
              <a:ext cx="290475" cy="257044"/>
            </a:xfrm>
            <a:prstGeom prst="rect">
              <a:avLst/>
            </a:prstGeom>
            <a:effectLst/>
          </p:spPr>
        </p:pic>
        <p:pic>
          <p:nvPicPr>
            <p:cNvPr id="22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373413" y="29114"/>
              <a:ext cx="185280" cy="45078"/>
            </a:xfrm>
            <a:prstGeom prst="rect">
              <a:avLst/>
            </a:prstGeom>
            <a:effectLst/>
          </p:spPr>
        </p:pic>
        <p:pic>
          <p:nvPicPr>
            <p:cNvPr id="22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765623" y="-89388"/>
              <a:ext cx="354967" cy="271317"/>
            </a:xfrm>
            <a:prstGeom prst="rect">
              <a:avLst/>
            </a:prstGeom>
            <a:effectLst/>
          </p:spPr>
        </p:pic>
        <p:pic>
          <p:nvPicPr>
            <p:cNvPr id="22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24434" y="-66813"/>
              <a:ext cx="39339" cy="236274"/>
            </a:xfrm>
            <a:prstGeom prst="rect">
              <a:avLst/>
            </a:prstGeom>
            <a:effectLst/>
          </p:spPr>
        </p:pic>
        <p:pic>
          <p:nvPicPr>
            <p:cNvPr id="23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70696" y="-77979"/>
              <a:ext cx="193425" cy="244064"/>
            </a:xfrm>
            <a:prstGeom prst="rect">
              <a:avLst/>
            </a:prstGeom>
            <a:effectLst/>
          </p:spPr>
        </p:pic>
        <p:pic>
          <p:nvPicPr>
            <p:cNvPr id="23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61355" y="-64354"/>
              <a:ext cx="170522" cy="45098"/>
            </a:xfrm>
            <a:prstGeom prst="rect">
              <a:avLst/>
            </a:prstGeom>
            <a:effectLst/>
          </p:spPr>
        </p:pic>
        <p:pic>
          <p:nvPicPr>
            <p:cNvPr id="23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275953" y="-27459"/>
              <a:ext cx="146086" cy="187924"/>
            </a:xfrm>
            <a:prstGeom prst="rect">
              <a:avLst/>
            </a:prstGeom>
            <a:effectLst/>
          </p:spPr>
        </p:pic>
        <p:pic>
          <p:nvPicPr>
            <p:cNvPr id="23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256436" y="14356"/>
              <a:ext cx="150845" cy="54917"/>
            </a:xfrm>
            <a:prstGeom prst="rect">
              <a:avLst/>
            </a:prstGeom>
            <a:effectLst/>
          </p:spPr>
        </p:pic>
        <p:pic>
          <p:nvPicPr>
            <p:cNvPr id="23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413842" y="-49596"/>
              <a:ext cx="50011" cy="191929"/>
            </a:xfrm>
            <a:prstGeom prst="rect">
              <a:avLst/>
            </a:prstGeom>
            <a:effectLst/>
          </p:spPr>
        </p:pic>
        <p:pic>
          <p:nvPicPr>
            <p:cNvPr id="24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405579" y="-58720"/>
              <a:ext cx="127145" cy="197684"/>
            </a:xfrm>
            <a:prstGeom prst="rect">
              <a:avLst/>
            </a:prstGeom>
            <a:effectLst/>
          </p:spPr>
        </p:pic>
        <p:pic>
          <p:nvPicPr>
            <p:cNvPr id="24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531920" y="-111505"/>
              <a:ext cx="162894" cy="276705"/>
            </a:xfrm>
            <a:prstGeom prst="rect">
              <a:avLst/>
            </a:prstGeom>
            <a:effectLst/>
          </p:spPr>
        </p:pic>
        <p:pic>
          <p:nvPicPr>
            <p:cNvPr id="24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713262" y="-94815"/>
              <a:ext cx="172461" cy="250177"/>
            </a:xfrm>
            <a:prstGeom prst="rect">
              <a:avLst/>
            </a:prstGeom>
            <a:effectLst/>
          </p:spPr>
        </p:pic>
        <p:pic>
          <p:nvPicPr>
            <p:cNvPr id="24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18855" y="66009"/>
              <a:ext cx="172981" cy="35240"/>
            </a:xfrm>
            <a:prstGeom prst="rect">
              <a:avLst/>
            </a:prstGeom>
            <a:effectLst/>
          </p:spPr>
        </p:pic>
        <p:pic>
          <p:nvPicPr>
            <p:cNvPr id="2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840335" y="125041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5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56745" y="602218"/>
              <a:ext cx="84434" cy="332860"/>
            </a:xfrm>
            <a:prstGeom prst="rect">
              <a:avLst/>
            </a:prstGeom>
            <a:effectLst/>
          </p:spPr>
        </p:pic>
        <p:pic>
          <p:nvPicPr>
            <p:cNvPr id="25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997" y="723413"/>
              <a:ext cx="141006" cy="148964"/>
            </a:xfrm>
            <a:prstGeom prst="rect">
              <a:avLst/>
            </a:prstGeom>
            <a:effectLst/>
          </p:spPr>
        </p:pic>
        <p:pic>
          <p:nvPicPr>
            <p:cNvPr id="25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73698" y="727661"/>
              <a:ext cx="42619" cy="138547"/>
            </a:xfrm>
            <a:prstGeom prst="rect">
              <a:avLst/>
            </a:prstGeom>
            <a:effectLst/>
          </p:spPr>
        </p:pic>
        <p:pic>
          <p:nvPicPr>
            <p:cNvPr id="25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47598" y="66617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5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52408" y="727661"/>
              <a:ext cx="30320" cy="121329"/>
            </a:xfrm>
            <a:prstGeom prst="rect">
              <a:avLst/>
            </a:prstGeom>
            <a:effectLst/>
          </p:spPr>
        </p:pic>
        <p:pic>
          <p:nvPicPr>
            <p:cNvPr id="26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54868" y="713354"/>
              <a:ext cx="107607" cy="133176"/>
            </a:xfrm>
            <a:prstGeom prst="rect">
              <a:avLst/>
            </a:prstGeom>
            <a:effectLst/>
          </p:spPr>
        </p:pic>
        <p:pic>
          <p:nvPicPr>
            <p:cNvPr id="26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97529" y="663710"/>
              <a:ext cx="52457" cy="213156"/>
            </a:xfrm>
            <a:prstGeom prst="rect">
              <a:avLst/>
            </a:prstGeom>
            <a:effectLst/>
          </p:spPr>
        </p:pic>
        <p:pic>
          <p:nvPicPr>
            <p:cNvPr id="26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68013" y="711955"/>
              <a:ext cx="138546" cy="36188"/>
            </a:xfrm>
            <a:prstGeom prst="rect">
              <a:avLst/>
            </a:prstGeom>
            <a:effectLst/>
          </p:spPr>
        </p:pic>
        <p:pic>
          <p:nvPicPr>
            <p:cNvPr id="26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76238" y="724718"/>
              <a:ext cx="118869" cy="136096"/>
            </a:xfrm>
            <a:prstGeom prst="rect">
              <a:avLst/>
            </a:prstGeom>
            <a:effectLst/>
          </p:spPr>
        </p:pic>
        <p:pic>
          <p:nvPicPr>
            <p:cNvPr id="26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99222" y="646492"/>
              <a:ext cx="45078" cy="220535"/>
            </a:xfrm>
            <a:prstGeom prst="rect">
              <a:avLst/>
            </a:prstGeom>
            <a:effectLst/>
          </p:spPr>
        </p:pic>
        <p:pic>
          <p:nvPicPr>
            <p:cNvPr id="27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855571" y="648952"/>
              <a:ext cx="50221" cy="212336"/>
            </a:xfrm>
            <a:prstGeom prst="rect">
              <a:avLst/>
            </a:prstGeom>
            <a:effectLst/>
          </p:spPr>
        </p:pic>
        <p:pic>
          <p:nvPicPr>
            <p:cNvPr id="27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17286" y="722742"/>
              <a:ext cx="52458" cy="116429"/>
            </a:xfrm>
            <a:prstGeom prst="rect">
              <a:avLst/>
            </a:prstGeom>
            <a:effectLst/>
          </p:spPr>
        </p:pic>
        <p:pic>
          <p:nvPicPr>
            <p:cNvPr id="27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30541" y="631734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7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006366" y="725876"/>
              <a:ext cx="120871" cy="315434"/>
            </a:xfrm>
            <a:prstGeom prst="rect">
              <a:avLst/>
            </a:prstGeom>
            <a:effectLst/>
          </p:spPr>
        </p:pic>
        <p:pic>
          <p:nvPicPr>
            <p:cNvPr id="27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128818" y="719720"/>
              <a:ext cx="128708" cy="120483"/>
            </a:xfrm>
            <a:prstGeom prst="rect">
              <a:avLst/>
            </a:prstGeom>
            <a:effectLst/>
          </p:spPr>
        </p:pic>
        <p:pic>
          <p:nvPicPr>
            <p:cNvPr id="28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255571" y="698145"/>
              <a:ext cx="90503" cy="153304"/>
            </a:xfrm>
            <a:prstGeom prst="rect">
              <a:avLst/>
            </a:prstGeom>
            <a:effectLst/>
          </p:spPr>
        </p:pic>
        <p:pic>
          <p:nvPicPr>
            <p:cNvPr id="28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69872" y="686012"/>
              <a:ext cx="158218" cy="193806"/>
            </a:xfrm>
            <a:prstGeom prst="rect">
              <a:avLst/>
            </a:prstGeom>
            <a:effectLst/>
          </p:spPr>
        </p:pic>
        <p:pic>
          <p:nvPicPr>
            <p:cNvPr id="28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96923" y="718867"/>
              <a:ext cx="176984" cy="115576"/>
            </a:xfrm>
            <a:prstGeom prst="rect">
              <a:avLst/>
            </a:prstGeom>
            <a:effectLst/>
          </p:spPr>
        </p:pic>
        <p:pic>
          <p:nvPicPr>
            <p:cNvPr id="28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544503" y="732581"/>
              <a:ext cx="72135" cy="121328"/>
            </a:xfrm>
            <a:prstGeom prst="rect">
              <a:avLst/>
            </a:prstGeom>
            <a:effectLst/>
          </p:spPr>
        </p:pic>
        <p:pic>
          <p:nvPicPr>
            <p:cNvPr id="28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772815" y="719310"/>
              <a:ext cx="166040" cy="138132"/>
            </a:xfrm>
            <a:prstGeom prst="rect">
              <a:avLst/>
            </a:prstGeom>
            <a:effectLst/>
          </p:spPr>
        </p:pic>
        <p:pic>
          <p:nvPicPr>
            <p:cNvPr id="29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934645" y="703065"/>
              <a:ext cx="95218" cy="127912"/>
            </a:xfrm>
            <a:prstGeom prst="rect">
              <a:avLst/>
            </a:prstGeom>
            <a:effectLst/>
          </p:spPr>
        </p:pic>
        <p:pic>
          <p:nvPicPr>
            <p:cNvPr id="29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62548" y="614516"/>
              <a:ext cx="70622" cy="230390"/>
            </a:xfrm>
            <a:prstGeom prst="rect">
              <a:avLst/>
            </a:prstGeom>
            <a:effectLst/>
          </p:spPr>
        </p:pic>
        <p:pic>
          <p:nvPicPr>
            <p:cNvPr id="29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038898" y="683947"/>
              <a:ext cx="145925" cy="163998"/>
            </a:xfrm>
            <a:prstGeom prst="rect">
              <a:avLst/>
            </a:prstGeom>
            <a:effectLst/>
          </p:spPr>
        </p:pic>
        <p:pic>
          <p:nvPicPr>
            <p:cNvPr id="2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52999" y="636653"/>
              <a:ext cx="53004" cy="25401"/>
            </a:xfrm>
            <a:prstGeom prst="rect">
              <a:avLst/>
            </a:prstGeom>
            <a:effectLst/>
          </p:spPr>
        </p:pic>
        <p:pic>
          <p:nvPicPr>
            <p:cNvPr id="29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84045" y="603494"/>
              <a:ext cx="68036" cy="314367"/>
            </a:xfrm>
            <a:prstGeom prst="rect">
              <a:avLst/>
            </a:prstGeom>
            <a:effectLst/>
          </p:spPr>
        </p:pic>
        <p:pic>
          <p:nvPicPr>
            <p:cNvPr id="30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240085" y="727266"/>
              <a:ext cx="166108" cy="84829"/>
            </a:xfrm>
            <a:prstGeom prst="rect">
              <a:avLst/>
            </a:prstGeom>
            <a:effectLst/>
          </p:spPr>
        </p:pic>
        <p:pic>
          <p:nvPicPr>
            <p:cNvPr id="3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379289" y="58992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30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47010" y="686543"/>
              <a:ext cx="153498" cy="139839"/>
            </a:xfrm>
            <a:prstGeom prst="rect">
              <a:avLst/>
            </a:prstGeom>
            <a:effectLst/>
          </p:spPr>
        </p:pic>
        <p:pic>
          <p:nvPicPr>
            <p:cNvPr id="306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563765" y="666170"/>
              <a:ext cx="35825" cy="25401"/>
            </a:xfrm>
            <a:prstGeom prst="rect">
              <a:avLst/>
            </a:prstGeom>
            <a:effectLst/>
          </p:spPr>
        </p:pic>
        <p:pic>
          <p:nvPicPr>
            <p:cNvPr id="30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634800" y="697697"/>
              <a:ext cx="118208" cy="129889"/>
            </a:xfrm>
            <a:prstGeom prst="rect">
              <a:avLst/>
            </a:prstGeom>
            <a:effectLst/>
          </p:spPr>
        </p:pic>
        <p:pic>
          <p:nvPicPr>
            <p:cNvPr id="31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76781" y="587460"/>
              <a:ext cx="52477" cy="275629"/>
            </a:xfrm>
            <a:prstGeom prst="rect">
              <a:avLst/>
            </a:prstGeom>
            <a:effectLst/>
          </p:spPr>
        </p:pic>
        <p:pic>
          <p:nvPicPr>
            <p:cNvPr id="31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10469" y="581721"/>
              <a:ext cx="90172" cy="341059"/>
            </a:xfrm>
            <a:prstGeom prst="rect">
              <a:avLst/>
            </a:prstGeom>
            <a:effectLst/>
          </p:spPr>
        </p:pic>
        <p:pic>
          <p:nvPicPr>
            <p:cNvPr id="3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44773" y="806371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316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599703" y="685465"/>
              <a:ext cx="25451" cy="25783"/>
            </a:xfrm>
            <a:prstGeom prst="rect">
              <a:avLst/>
            </a:prstGeom>
            <a:effectLst/>
          </p:spPr>
        </p:pic>
        <p:pic>
          <p:nvPicPr>
            <p:cNvPr id="31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562805" y="650939"/>
              <a:ext cx="36508" cy="38175"/>
            </a:xfrm>
            <a:prstGeom prst="rect">
              <a:avLst/>
            </a:prstGeom>
            <a:effectLst/>
          </p:spPr>
        </p:pic>
        <p:pic>
          <p:nvPicPr>
            <p:cNvPr id="32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63575" y="737688"/>
              <a:ext cx="52457" cy="76866"/>
            </a:xfrm>
            <a:prstGeom prst="rect">
              <a:avLst/>
            </a:prstGeom>
            <a:effectLst/>
          </p:spPr>
        </p:pic>
        <p:pic>
          <p:nvPicPr>
            <p:cNvPr id="32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821074" y="681143"/>
              <a:ext cx="153304" cy="143250"/>
            </a:xfrm>
            <a:prstGeom prst="rect">
              <a:avLst/>
            </a:prstGeom>
            <a:effectLst/>
          </p:spPr>
        </p:pic>
        <p:pic>
          <p:nvPicPr>
            <p:cNvPr id="32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393480" y="583711"/>
              <a:ext cx="180526" cy="242959"/>
            </a:xfrm>
            <a:prstGeom prst="rect">
              <a:avLst/>
            </a:prstGeom>
            <a:effectLst/>
          </p:spPr>
        </p:pic>
        <p:pic>
          <p:nvPicPr>
            <p:cNvPr id="32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546975" y="634103"/>
              <a:ext cx="177913" cy="199214"/>
            </a:xfrm>
            <a:prstGeom prst="rect">
              <a:avLst/>
            </a:prstGeom>
            <a:effectLst/>
          </p:spPr>
        </p:pic>
        <p:pic>
          <p:nvPicPr>
            <p:cNvPr id="32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757309" y="587605"/>
              <a:ext cx="170943" cy="227601"/>
            </a:xfrm>
            <a:prstGeom prst="rect">
              <a:avLst/>
            </a:prstGeom>
            <a:effectLst/>
          </p:spPr>
        </p:pic>
        <p:pic>
          <p:nvPicPr>
            <p:cNvPr id="33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916271" y="594911"/>
              <a:ext cx="146202" cy="234207"/>
            </a:xfrm>
            <a:prstGeom prst="rect">
              <a:avLst/>
            </a:prstGeom>
            <a:effectLst/>
          </p:spPr>
        </p:pic>
      </p:grpSp>
      <p:pic>
        <p:nvPicPr>
          <p:cNvPr id="333" name="RPReplay_Final1608221409.mov" descr="RPReplay_Final1608221409.mov"/>
          <p:cNvPicPr>
            <a:picLocks noChangeAspect="0"/>
          </p:cNvPicPr>
          <p:nvPr>
            <a:videoFile r:link="rId75"/>
            <p:extLst>
              <p:ext uri="{DAA4B4D4-6D71-4841-9C94-3DE7FCFB9230}">
                <p14:media xmlns:p14="http://schemas.microsoft.com/office/powerpoint/2010/main" r:embed="rId76"/>
              </p:ext>
            </p:extLst>
          </p:nvPr>
        </p:nvPicPr>
        <p:blipFill>
          <a:blip r:embed="rId77">
            <a:extLst/>
          </a:blip>
          <a:stretch>
            <a:fillRect/>
          </a:stretch>
        </p:blipFill>
        <p:spPr>
          <a:xfrm>
            <a:off x="9914659" y="41015"/>
            <a:ext cx="2874508" cy="285504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6" name="Disegno"/>
          <p:cNvGrpSpPr/>
          <p:nvPr/>
        </p:nvGrpSpPr>
        <p:grpSpPr>
          <a:xfrm>
            <a:off x="297821" y="3513429"/>
            <a:ext cx="12366431" cy="1417605"/>
            <a:chOff x="-292333" y="-493076"/>
            <a:chExt cx="12366430" cy="1417604"/>
          </a:xfrm>
        </p:grpSpPr>
        <p:pic>
          <p:nvPicPr>
            <p:cNvPr id="334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40503" y="438570"/>
              <a:ext cx="119793" cy="115477"/>
            </a:xfrm>
            <a:prstGeom prst="rect">
              <a:avLst/>
            </a:prstGeom>
            <a:effectLst/>
          </p:spPr>
        </p:pic>
        <p:pic>
          <p:nvPicPr>
            <p:cNvPr id="33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292334" y="-309616"/>
              <a:ext cx="1094572" cy="1234145"/>
            </a:xfrm>
            <a:prstGeom prst="rect">
              <a:avLst/>
            </a:prstGeom>
            <a:effectLst/>
          </p:spPr>
        </p:pic>
        <p:pic>
          <p:nvPicPr>
            <p:cNvPr id="33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50039" y="-51682"/>
              <a:ext cx="557332" cy="178062"/>
            </a:xfrm>
            <a:prstGeom prst="rect">
              <a:avLst/>
            </a:prstGeom>
            <a:effectLst/>
          </p:spPr>
        </p:pic>
        <p:pic>
          <p:nvPicPr>
            <p:cNvPr id="34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8550" y="29807"/>
              <a:ext cx="104620" cy="407879"/>
            </a:xfrm>
            <a:prstGeom prst="rect">
              <a:avLst/>
            </a:prstGeom>
            <a:effectLst/>
          </p:spPr>
        </p:pic>
        <p:pic>
          <p:nvPicPr>
            <p:cNvPr id="34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06999" y="56969"/>
              <a:ext cx="123736" cy="380495"/>
            </a:xfrm>
            <a:prstGeom prst="rect">
              <a:avLst/>
            </a:prstGeom>
            <a:effectLst/>
          </p:spPr>
        </p:pic>
        <p:pic>
          <p:nvPicPr>
            <p:cNvPr id="34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36022" y="45207"/>
              <a:ext cx="130527" cy="400335"/>
            </a:xfrm>
            <a:prstGeom prst="rect">
              <a:avLst/>
            </a:prstGeom>
            <a:effectLst/>
          </p:spPr>
        </p:pic>
        <p:pic>
          <p:nvPicPr>
            <p:cNvPr id="34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0303" y="369341"/>
              <a:ext cx="537968" cy="171270"/>
            </a:xfrm>
            <a:prstGeom prst="rect">
              <a:avLst/>
            </a:prstGeom>
            <a:effectLst/>
          </p:spPr>
        </p:pic>
        <p:pic>
          <p:nvPicPr>
            <p:cNvPr id="34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536205" y="-160333"/>
              <a:ext cx="110155" cy="558628"/>
            </a:xfrm>
            <a:prstGeom prst="rect">
              <a:avLst/>
            </a:prstGeom>
            <a:effectLst/>
          </p:spPr>
        </p:pic>
        <p:pic>
          <p:nvPicPr>
            <p:cNvPr id="35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386810" y="-160333"/>
              <a:ext cx="501934" cy="656101"/>
            </a:xfrm>
            <a:prstGeom prst="rect">
              <a:avLst/>
            </a:prstGeom>
            <a:effectLst/>
          </p:spPr>
        </p:pic>
        <p:pic>
          <p:nvPicPr>
            <p:cNvPr id="35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994482" y="-65263"/>
              <a:ext cx="355002" cy="531667"/>
            </a:xfrm>
            <a:prstGeom prst="rect">
              <a:avLst/>
            </a:prstGeom>
            <a:effectLst/>
          </p:spPr>
        </p:pic>
        <p:pic>
          <p:nvPicPr>
            <p:cNvPr id="35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416730" y="-128643"/>
              <a:ext cx="356883" cy="604839"/>
            </a:xfrm>
            <a:prstGeom prst="rect">
              <a:avLst/>
            </a:prstGeom>
            <a:effectLst/>
          </p:spPr>
        </p:pic>
        <p:pic>
          <p:nvPicPr>
            <p:cNvPr id="35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459739" y="116061"/>
              <a:ext cx="347828" cy="132551"/>
            </a:xfrm>
            <a:prstGeom prst="rect">
              <a:avLst/>
            </a:prstGeom>
            <a:effectLst/>
          </p:spPr>
        </p:pic>
        <p:pic>
          <p:nvPicPr>
            <p:cNvPr id="35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806064" y="-92426"/>
              <a:ext cx="334247" cy="546387"/>
            </a:xfrm>
            <a:prstGeom prst="rect">
              <a:avLst/>
            </a:prstGeom>
            <a:effectLst/>
          </p:spPr>
        </p:pic>
        <p:pic>
          <p:nvPicPr>
            <p:cNvPr id="36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098629" y="-141168"/>
              <a:ext cx="129961" cy="634534"/>
            </a:xfrm>
            <a:prstGeom prst="rect">
              <a:avLst/>
            </a:prstGeom>
            <a:effectLst/>
          </p:spPr>
        </p:pic>
        <p:pic>
          <p:nvPicPr>
            <p:cNvPr id="36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255327" y="-137269"/>
              <a:ext cx="297518" cy="510648"/>
            </a:xfrm>
            <a:prstGeom prst="rect">
              <a:avLst/>
            </a:prstGeom>
            <a:effectLst/>
          </p:spPr>
        </p:pic>
        <p:pic>
          <p:nvPicPr>
            <p:cNvPr id="36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580202" y="-167124"/>
              <a:ext cx="150898" cy="559523"/>
            </a:xfrm>
            <a:prstGeom prst="rect">
              <a:avLst/>
            </a:prstGeom>
            <a:effectLst/>
          </p:spPr>
        </p:pic>
        <p:pic>
          <p:nvPicPr>
            <p:cNvPr id="366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566621" y="-156782"/>
              <a:ext cx="442898" cy="535627"/>
            </a:xfrm>
            <a:prstGeom prst="rect">
              <a:avLst/>
            </a:prstGeom>
            <a:effectLst/>
          </p:spPr>
        </p:pic>
        <p:pic>
          <p:nvPicPr>
            <p:cNvPr id="36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049247" y="-146752"/>
              <a:ext cx="362221" cy="523791"/>
            </a:xfrm>
            <a:prstGeom prst="rect">
              <a:avLst/>
            </a:prstGeom>
            <a:effectLst/>
          </p:spPr>
        </p:pic>
        <p:pic>
          <p:nvPicPr>
            <p:cNvPr id="370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005638" y="-3640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2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933813" y="-166214"/>
              <a:ext cx="562866" cy="585725"/>
            </a:xfrm>
            <a:prstGeom prst="rect">
              <a:avLst/>
            </a:prstGeom>
            <a:effectLst/>
          </p:spPr>
        </p:pic>
        <p:pic>
          <p:nvPicPr>
            <p:cNvPr id="374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793966" y="-221449"/>
              <a:ext cx="92983" cy="558631"/>
            </a:xfrm>
            <a:prstGeom prst="rect">
              <a:avLst/>
            </a:prstGeom>
            <a:effectLst/>
          </p:spPr>
        </p:pic>
        <p:pic>
          <p:nvPicPr>
            <p:cNvPr id="376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687959" y="-4047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929780" y="-141168"/>
              <a:ext cx="144107" cy="425997"/>
            </a:xfrm>
            <a:prstGeom prst="rect">
              <a:avLst/>
            </a:prstGeom>
            <a:effectLst/>
          </p:spPr>
        </p:pic>
        <p:pic>
          <p:nvPicPr>
            <p:cNvPr id="38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929780" y="-108600"/>
              <a:ext cx="346456" cy="450459"/>
            </a:xfrm>
            <a:prstGeom prst="rect">
              <a:avLst/>
            </a:prstGeom>
            <a:effectLst/>
          </p:spPr>
        </p:pic>
        <p:pic>
          <p:nvPicPr>
            <p:cNvPr id="38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330430" y="-173914"/>
              <a:ext cx="89783" cy="541854"/>
            </a:xfrm>
            <a:prstGeom prst="rect">
              <a:avLst/>
            </a:prstGeom>
            <a:effectLst/>
          </p:spPr>
        </p:pic>
        <p:pic>
          <p:nvPicPr>
            <p:cNvPr id="38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235361" y="-221449"/>
              <a:ext cx="425021" cy="595424"/>
            </a:xfrm>
            <a:prstGeom prst="rect">
              <a:avLst/>
            </a:prstGeom>
            <a:effectLst/>
          </p:spPr>
        </p:pic>
        <p:pic>
          <p:nvPicPr>
            <p:cNvPr id="38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669965" y="-153542"/>
              <a:ext cx="361410" cy="123736"/>
            </a:xfrm>
            <a:prstGeom prst="rect">
              <a:avLst/>
            </a:prstGeom>
            <a:effectLst/>
          </p:spPr>
        </p:pic>
        <p:pic>
          <p:nvPicPr>
            <p:cNvPr id="38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691298" y="-99217"/>
              <a:ext cx="278960" cy="470061"/>
            </a:xfrm>
            <a:prstGeom prst="rect">
              <a:avLst/>
            </a:prstGeom>
            <a:effectLst/>
          </p:spPr>
        </p:pic>
        <p:pic>
          <p:nvPicPr>
            <p:cNvPr id="39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629221" y="84132"/>
              <a:ext cx="320666" cy="137317"/>
            </a:xfrm>
            <a:prstGeom prst="rect">
              <a:avLst/>
            </a:prstGeom>
            <a:effectLst/>
          </p:spPr>
        </p:pic>
        <p:pic>
          <p:nvPicPr>
            <p:cNvPr id="39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948383" y="-282565"/>
              <a:ext cx="395363" cy="96573"/>
            </a:xfrm>
            <a:prstGeom prst="rect">
              <a:avLst/>
            </a:prstGeom>
            <a:effectLst/>
          </p:spPr>
        </p:pic>
        <p:pic>
          <p:nvPicPr>
            <p:cNvPr id="39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8071301" y="-214658"/>
              <a:ext cx="116259" cy="550249"/>
            </a:xfrm>
            <a:prstGeom prst="rect">
              <a:avLst/>
            </a:prstGeom>
            <a:effectLst/>
          </p:spPr>
        </p:pic>
        <p:pic>
          <p:nvPicPr>
            <p:cNvPr id="39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8213220" y="-180705"/>
              <a:ext cx="381781" cy="150899"/>
            </a:xfrm>
            <a:prstGeom prst="rect">
              <a:avLst/>
            </a:prstGeom>
            <a:effectLst/>
          </p:spPr>
        </p:pic>
        <p:pic>
          <p:nvPicPr>
            <p:cNvPr id="39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8178720" y="-78845"/>
              <a:ext cx="355165" cy="426285"/>
            </a:xfrm>
            <a:prstGeom prst="rect">
              <a:avLst/>
            </a:prstGeom>
            <a:effectLst/>
          </p:spPr>
        </p:pic>
        <p:pic>
          <p:nvPicPr>
            <p:cNvPr id="40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213220" y="16225"/>
              <a:ext cx="368200" cy="112574"/>
            </a:xfrm>
            <a:prstGeom prst="rect">
              <a:avLst/>
            </a:prstGeom>
            <a:effectLst/>
          </p:spPr>
        </p:pic>
        <p:pic>
          <p:nvPicPr>
            <p:cNvPr id="40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612562" y="-160333"/>
              <a:ext cx="111462" cy="483642"/>
            </a:xfrm>
            <a:prstGeom prst="rect">
              <a:avLst/>
            </a:prstGeom>
            <a:effectLst/>
          </p:spPr>
        </p:pic>
        <p:pic>
          <p:nvPicPr>
            <p:cNvPr id="40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674986" y="-205071"/>
              <a:ext cx="341039" cy="494427"/>
            </a:xfrm>
            <a:prstGeom prst="rect">
              <a:avLst/>
            </a:prstGeom>
            <a:effectLst/>
          </p:spPr>
        </p:pic>
        <p:pic>
          <p:nvPicPr>
            <p:cNvPr id="40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9045861" y="-235030"/>
              <a:ext cx="418349" cy="615309"/>
            </a:xfrm>
            <a:prstGeom prst="rect">
              <a:avLst/>
            </a:prstGeom>
            <a:effectLst/>
          </p:spPr>
        </p:pic>
        <p:pic>
          <p:nvPicPr>
            <p:cNvPr id="40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501135" y="-207868"/>
              <a:ext cx="112469" cy="586713"/>
            </a:xfrm>
            <a:prstGeom prst="rect">
              <a:avLst/>
            </a:prstGeom>
            <a:effectLst/>
          </p:spPr>
        </p:pic>
        <p:pic>
          <p:nvPicPr>
            <p:cNvPr id="410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9404234" y="-493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9686799" y="-237182"/>
              <a:ext cx="571921" cy="540090"/>
            </a:xfrm>
            <a:prstGeom prst="rect">
              <a:avLst/>
            </a:prstGeom>
            <a:effectLst/>
          </p:spPr>
        </p:pic>
        <p:pic>
          <p:nvPicPr>
            <p:cNvPr id="414" name="Linea Linea" descr="Linea Line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999171" y="16225"/>
              <a:ext cx="286712" cy="116945"/>
            </a:xfrm>
            <a:prstGeom prst="rect">
              <a:avLst/>
            </a:prstGeom>
            <a:effectLst/>
          </p:spPr>
        </p:pic>
        <p:pic>
          <p:nvPicPr>
            <p:cNvPr id="416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9863356" y="-173914"/>
              <a:ext cx="116946" cy="232387"/>
            </a:xfrm>
            <a:prstGeom prst="rect">
              <a:avLst/>
            </a:prstGeom>
            <a:effectLst/>
          </p:spPr>
        </p:pic>
        <p:pic>
          <p:nvPicPr>
            <p:cNvPr id="418" name="Linea Linea" descr="Linea Line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910891" y="-17728"/>
              <a:ext cx="110155" cy="164480"/>
            </a:xfrm>
            <a:prstGeom prst="rect">
              <a:avLst/>
            </a:prstGeom>
            <a:effectLst/>
          </p:spPr>
        </p:pic>
        <p:pic>
          <p:nvPicPr>
            <p:cNvPr id="42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0345577" y="-231918"/>
              <a:ext cx="437234" cy="607999"/>
            </a:xfrm>
            <a:prstGeom prst="rect">
              <a:avLst/>
            </a:prstGeom>
            <a:effectLst/>
          </p:spPr>
        </p:pic>
        <p:pic>
          <p:nvPicPr>
            <p:cNvPr id="42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0338705" y="-61962"/>
              <a:ext cx="504014" cy="364899"/>
            </a:xfrm>
            <a:prstGeom prst="rect">
              <a:avLst/>
            </a:prstGeom>
            <a:effectLst/>
          </p:spPr>
        </p:pic>
        <p:pic>
          <p:nvPicPr>
            <p:cNvPr id="424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735209" y="-2893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6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0893609" y="-237164"/>
              <a:ext cx="278760" cy="520318"/>
            </a:xfrm>
            <a:prstGeom prst="rect">
              <a:avLst/>
            </a:prstGeom>
            <a:effectLst/>
          </p:spPr>
        </p:pic>
        <p:pic>
          <p:nvPicPr>
            <p:cNvPr id="428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1241866" y="-239557"/>
              <a:ext cx="378688" cy="549285"/>
            </a:xfrm>
            <a:prstGeom prst="rect">
              <a:avLst/>
            </a:prstGeom>
            <a:effectLst/>
          </p:spPr>
        </p:pic>
        <p:pic>
          <p:nvPicPr>
            <p:cNvPr id="430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1683261" y="-255014"/>
              <a:ext cx="390836" cy="136929"/>
            </a:xfrm>
            <a:prstGeom prst="rect">
              <a:avLst/>
            </a:prstGeom>
            <a:effectLst/>
          </p:spPr>
        </p:pic>
        <p:pic>
          <p:nvPicPr>
            <p:cNvPr id="432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1660755" y="-228240"/>
              <a:ext cx="336381" cy="583678"/>
            </a:xfrm>
            <a:prstGeom prst="rect">
              <a:avLst/>
            </a:prstGeom>
            <a:effectLst/>
          </p:spPr>
        </p:pic>
        <p:pic>
          <p:nvPicPr>
            <p:cNvPr id="434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1615354" y="16225"/>
              <a:ext cx="422526" cy="13731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3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3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3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3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6" name="Disegno"/>
          <p:cNvGrpSpPr/>
          <p:nvPr/>
        </p:nvGrpSpPr>
        <p:grpSpPr>
          <a:xfrm>
            <a:off x="1083904" y="1012408"/>
            <a:ext cx="9591765" cy="7619403"/>
            <a:chOff x="-47495" y="-253338"/>
            <a:chExt cx="9591763" cy="7619402"/>
          </a:xfrm>
        </p:grpSpPr>
        <p:pic>
          <p:nvPicPr>
            <p:cNvPr id="43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7496" y="-61103"/>
              <a:ext cx="301390" cy="459986"/>
            </a:xfrm>
            <a:prstGeom prst="rect">
              <a:avLst/>
            </a:prstGeom>
            <a:effectLst/>
          </p:spPr>
        </p:pic>
        <p:pic>
          <p:nvPicPr>
            <p:cNvPr id="44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22851" y="42793"/>
              <a:ext cx="251024" cy="344693"/>
            </a:xfrm>
            <a:prstGeom prst="rect">
              <a:avLst/>
            </a:prstGeom>
            <a:effectLst/>
          </p:spPr>
        </p:pic>
        <p:pic>
          <p:nvPicPr>
            <p:cNvPr id="44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6938" y="49878"/>
              <a:ext cx="88516" cy="334260"/>
            </a:xfrm>
            <a:prstGeom prst="rect">
              <a:avLst/>
            </a:prstGeom>
            <a:effectLst/>
          </p:spPr>
        </p:pic>
        <p:pic>
          <p:nvPicPr>
            <p:cNvPr id="44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07817" y="-122539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44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13592" y="67714"/>
              <a:ext cx="251024" cy="345667"/>
            </a:xfrm>
            <a:prstGeom prst="rect">
              <a:avLst/>
            </a:prstGeom>
            <a:effectLst/>
          </p:spPr>
        </p:pic>
        <p:pic>
          <p:nvPicPr>
            <p:cNvPr id="44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95793" y="-121084"/>
              <a:ext cx="402838" cy="484041"/>
            </a:xfrm>
            <a:prstGeom prst="rect">
              <a:avLst/>
            </a:prstGeom>
            <a:effectLst/>
          </p:spPr>
        </p:pic>
        <p:pic>
          <p:nvPicPr>
            <p:cNvPr id="45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45049" y="2314"/>
              <a:ext cx="133431" cy="66717"/>
            </a:xfrm>
            <a:prstGeom prst="rect">
              <a:avLst/>
            </a:prstGeom>
            <a:effectLst/>
          </p:spPr>
        </p:pic>
        <p:pic>
          <p:nvPicPr>
            <p:cNvPr id="45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72623" y="48818"/>
              <a:ext cx="205443" cy="302852"/>
            </a:xfrm>
            <a:prstGeom prst="rect">
              <a:avLst/>
            </a:prstGeom>
            <a:effectLst/>
          </p:spPr>
        </p:pic>
        <p:pic>
          <p:nvPicPr>
            <p:cNvPr id="45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65792" y="86433"/>
              <a:ext cx="583034" cy="287742"/>
            </a:xfrm>
            <a:prstGeom prst="rect">
              <a:avLst/>
            </a:prstGeom>
            <a:effectLst/>
          </p:spPr>
        </p:pic>
        <p:pic>
          <p:nvPicPr>
            <p:cNvPr id="45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161057" y="67714"/>
              <a:ext cx="84553" cy="221297"/>
            </a:xfrm>
            <a:prstGeom prst="rect">
              <a:avLst/>
            </a:prstGeom>
            <a:effectLst/>
          </p:spPr>
        </p:pic>
        <p:pic>
          <p:nvPicPr>
            <p:cNvPr id="45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07437" y="-128485"/>
              <a:ext cx="119751" cy="454512"/>
            </a:xfrm>
            <a:prstGeom prst="rect">
              <a:avLst/>
            </a:prstGeom>
            <a:effectLst/>
          </p:spPr>
        </p:pic>
        <p:pic>
          <p:nvPicPr>
            <p:cNvPr id="46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11837" y="56303"/>
              <a:ext cx="352096" cy="286217"/>
            </a:xfrm>
            <a:prstGeom prst="rect">
              <a:avLst/>
            </a:prstGeom>
            <a:effectLst/>
          </p:spPr>
        </p:pic>
        <p:pic>
          <p:nvPicPr>
            <p:cNvPr id="46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740078" y="-33358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46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925275" y="-116594"/>
              <a:ext cx="99185" cy="453168"/>
            </a:xfrm>
            <a:prstGeom prst="rect">
              <a:avLst/>
            </a:prstGeom>
            <a:effectLst/>
          </p:spPr>
        </p:pic>
        <p:pic>
          <p:nvPicPr>
            <p:cNvPr id="46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16125" y="39595"/>
              <a:ext cx="258952" cy="296379"/>
            </a:xfrm>
            <a:prstGeom prst="rect">
              <a:avLst/>
            </a:prstGeom>
            <a:effectLst/>
          </p:spPr>
        </p:pic>
        <p:pic>
          <p:nvPicPr>
            <p:cNvPr id="46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202450" y="20151"/>
              <a:ext cx="95499" cy="298587"/>
            </a:xfrm>
            <a:prstGeom prst="rect">
              <a:avLst/>
            </a:prstGeom>
            <a:effectLst/>
          </p:spPr>
        </p:pic>
        <p:pic>
          <p:nvPicPr>
            <p:cNvPr id="47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191597" y="-209956"/>
              <a:ext cx="76625" cy="130351"/>
            </a:xfrm>
            <a:prstGeom prst="rect">
              <a:avLst/>
            </a:prstGeom>
            <a:effectLst/>
          </p:spPr>
        </p:pic>
        <p:pic>
          <p:nvPicPr>
            <p:cNvPr id="47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74524" y="-181994"/>
              <a:ext cx="286095" cy="504595"/>
            </a:xfrm>
            <a:prstGeom prst="rect">
              <a:avLst/>
            </a:prstGeom>
            <a:effectLst/>
          </p:spPr>
        </p:pic>
        <p:pic>
          <p:nvPicPr>
            <p:cNvPr id="47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584327" y="-128485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476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43319" y="275804"/>
              <a:ext cx="78607" cy="155897"/>
            </a:xfrm>
            <a:prstGeom prst="rect">
              <a:avLst/>
            </a:prstGeom>
            <a:effectLst/>
          </p:spPr>
        </p:pic>
        <p:pic>
          <p:nvPicPr>
            <p:cNvPr id="47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308391" y="75423"/>
              <a:ext cx="327277" cy="252561"/>
            </a:xfrm>
            <a:prstGeom prst="rect">
              <a:avLst/>
            </a:prstGeom>
            <a:effectLst/>
          </p:spPr>
        </p:pic>
        <p:pic>
          <p:nvPicPr>
            <p:cNvPr id="48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46242" y="18544"/>
              <a:ext cx="210551" cy="262919"/>
            </a:xfrm>
            <a:prstGeom prst="rect">
              <a:avLst/>
            </a:prstGeom>
            <a:effectLst/>
          </p:spPr>
        </p:pic>
        <p:pic>
          <p:nvPicPr>
            <p:cNvPr id="48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938168" y="43932"/>
              <a:ext cx="83952" cy="268861"/>
            </a:xfrm>
            <a:prstGeom prst="rect">
              <a:avLst/>
            </a:prstGeom>
            <a:effectLst/>
          </p:spPr>
        </p:pic>
        <p:pic>
          <p:nvPicPr>
            <p:cNvPr id="48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910156" y="-158212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48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58532" y="-134430"/>
              <a:ext cx="284641" cy="503927"/>
            </a:xfrm>
            <a:prstGeom prst="rect">
              <a:avLst/>
            </a:prstGeom>
            <a:effectLst/>
          </p:spPr>
        </p:pic>
        <p:pic>
          <p:nvPicPr>
            <p:cNvPr id="48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320306" y="67398"/>
              <a:ext cx="230957" cy="281075"/>
            </a:xfrm>
            <a:prstGeom prst="rect">
              <a:avLst/>
            </a:prstGeom>
            <a:effectLst/>
          </p:spPr>
        </p:pic>
        <p:pic>
          <p:nvPicPr>
            <p:cNvPr id="49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59112" y="49878"/>
              <a:ext cx="212131" cy="276787"/>
            </a:xfrm>
            <a:prstGeom prst="rect">
              <a:avLst/>
            </a:prstGeom>
            <a:effectLst/>
          </p:spPr>
        </p:pic>
        <p:pic>
          <p:nvPicPr>
            <p:cNvPr id="49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734254" y="22531"/>
              <a:ext cx="280751" cy="334295"/>
            </a:xfrm>
            <a:prstGeom prst="rect">
              <a:avLst/>
            </a:prstGeom>
            <a:effectLst/>
          </p:spPr>
        </p:pic>
        <p:pic>
          <p:nvPicPr>
            <p:cNvPr id="49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93708" y="133114"/>
              <a:ext cx="328314" cy="96443"/>
            </a:xfrm>
            <a:prstGeom prst="rect">
              <a:avLst/>
            </a:prstGeom>
            <a:effectLst/>
          </p:spPr>
        </p:pic>
        <p:pic>
          <p:nvPicPr>
            <p:cNvPr id="49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48845" y="40189"/>
              <a:ext cx="370449" cy="307343"/>
            </a:xfrm>
            <a:prstGeom prst="rect">
              <a:avLst/>
            </a:prstGeom>
            <a:effectLst/>
          </p:spPr>
        </p:pic>
        <p:pic>
          <p:nvPicPr>
            <p:cNvPr id="49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838285" y="-49094"/>
              <a:ext cx="211223" cy="372291"/>
            </a:xfrm>
            <a:prstGeom prst="rect">
              <a:avLst/>
            </a:prstGeom>
            <a:effectLst/>
          </p:spPr>
        </p:pic>
        <p:pic>
          <p:nvPicPr>
            <p:cNvPr id="50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012767" y="14205"/>
              <a:ext cx="98485" cy="588980"/>
            </a:xfrm>
            <a:prstGeom prst="rect">
              <a:avLst/>
            </a:prstGeom>
            <a:effectLst/>
          </p:spPr>
        </p:pic>
        <p:pic>
          <p:nvPicPr>
            <p:cNvPr id="50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982791" y="28555"/>
              <a:ext cx="248257" cy="243752"/>
            </a:xfrm>
            <a:prstGeom prst="rect">
              <a:avLst/>
            </a:prstGeom>
            <a:effectLst/>
          </p:spPr>
        </p:pic>
        <p:pic>
          <p:nvPicPr>
            <p:cNvPr id="50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227979" y="-7635"/>
              <a:ext cx="219872" cy="333354"/>
            </a:xfrm>
            <a:prstGeom prst="rect">
              <a:avLst/>
            </a:prstGeom>
            <a:effectLst/>
          </p:spPr>
        </p:pic>
        <p:pic>
          <p:nvPicPr>
            <p:cNvPr id="50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465825" y="8260"/>
              <a:ext cx="267406" cy="280296"/>
            </a:xfrm>
            <a:prstGeom prst="rect">
              <a:avLst/>
            </a:prstGeom>
            <a:effectLst/>
          </p:spPr>
        </p:pic>
        <p:pic>
          <p:nvPicPr>
            <p:cNvPr id="50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56218" y="-133100"/>
              <a:ext cx="94850" cy="112949"/>
            </a:xfrm>
            <a:prstGeom prst="rect">
              <a:avLst/>
            </a:prstGeom>
            <a:effectLst/>
          </p:spPr>
        </p:pic>
        <p:pic>
          <p:nvPicPr>
            <p:cNvPr id="51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764371" y="-14436"/>
              <a:ext cx="385040" cy="298559"/>
            </a:xfrm>
            <a:prstGeom prst="rect">
              <a:avLst/>
            </a:prstGeom>
            <a:effectLst/>
          </p:spPr>
        </p:pic>
        <p:pic>
          <p:nvPicPr>
            <p:cNvPr id="51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142148" y="19091"/>
              <a:ext cx="583968" cy="286270"/>
            </a:xfrm>
            <a:prstGeom prst="rect">
              <a:avLst/>
            </a:prstGeom>
            <a:effectLst/>
          </p:spPr>
        </p:pic>
        <p:pic>
          <p:nvPicPr>
            <p:cNvPr id="51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21578" y="-164157"/>
              <a:ext cx="93718" cy="491897"/>
            </a:xfrm>
            <a:prstGeom prst="rect">
              <a:avLst/>
            </a:prstGeom>
            <a:effectLst/>
          </p:spPr>
        </p:pic>
        <p:pic>
          <p:nvPicPr>
            <p:cNvPr id="51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653454" y="-25820"/>
              <a:ext cx="399660" cy="88905"/>
            </a:xfrm>
            <a:prstGeom prst="rect">
              <a:avLst/>
            </a:prstGeom>
            <a:effectLst/>
          </p:spPr>
        </p:pic>
        <p:pic>
          <p:nvPicPr>
            <p:cNvPr id="51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871147" y="43932"/>
              <a:ext cx="300875" cy="274806"/>
            </a:xfrm>
            <a:prstGeom prst="rect">
              <a:avLst/>
            </a:prstGeom>
            <a:effectLst/>
          </p:spPr>
        </p:pic>
        <p:pic>
          <p:nvPicPr>
            <p:cNvPr id="52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165299" y="-253339"/>
              <a:ext cx="315885" cy="579641"/>
            </a:xfrm>
            <a:prstGeom prst="rect">
              <a:avLst/>
            </a:prstGeom>
            <a:effectLst/>
          </p:spPr>
        </p:pic>
        <p:pic>
          <p:nvPicPr>
            <p:cNvPr id="52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410838" y="-74976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52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27343" y="757143"/>
              <a:ext cx="305019" cy="573605"/>
            </a:xfrm>
            <a:prstGeom prst="rect">
              <a:avLst/>
            </a:prstGeom>
            <a:effectLst/>
          </p:spPr>
        </p:pic>
        <p:pic>
          <p:nvPicPr>
            <p:cNvPr id="52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02165" y="987688"/>
              <a:ext cx="243055" cy="305318"/>
            </a:xfrm>
            <a:prstGeom prst="rect">
              <a:avLst/>
            </a:prstGeom>
            <a:effectLst/>
          </p:spPr>
        </p:pic>
        <p:pic>
          <p:nvPicPr>
            <p:cNvPr id="52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37880" y="811704"/>
              <a:ext cx="364065" cy="469958"/>
            </a:xfrm>
            <a:prstGeom prst="rect">
              <a:avLst/>
            </a:prstGeom>
            <a:effectLst/>
          </p:spPr>
        </p:pic>
        <p:pic>
          <p:nvPicPr>
            <p:cNvPr id="53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29884" y="971418"/>
              <a:ext cx="274205" cy="266609"/>
            </a:xfrm>
            <a:prstGeom prst="rect">
              <a:avLst/>
            </a:prstGeom>
            <a:effectLst/>
          </p:spPr>
        </p:pic>
        <p:pic>
          <p:nvPicPr>
            <p:cNvPr id="53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93351" y="977363"/>
              <a:ext cx="254988" cy="300569"/>
            </a:xfrm>
            <a:prstGeom prst="rect">
              <a:avLst/>
            </a:prstGeom>
            <a:effectLst/>
          </p:spPr>
        </p:pic>
        <p:pic>
          <p:nvPicPr>
            <p:cNvPr id="53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936047" y="963116"/>
              <a:ext cx="386853" cy="300893"/>
            </a:xfrm>
            <a:prstGeom prst="rect">
              <a:avLst/>
            </a:prstGeom>
            <a:effectLst/>
          </p:spPr>
        </p:pic>
        <p:pic>
          <p:nvPicPr>
            <p:cNvPr id="53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287893" y="775219"/>
              <a:ext cx="118243" cy="471004"/>
            </a:xfrm>
            <a:prstGeom prst="rect">
              <a:avLst/>
            </a:prstGeom>
            <a:effectLst/>
          </p:spPr>
        </p:pic>
        <p:pic>
          <p:nvPicPr>
            <p:cNvPr id="53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0512" y="896204"/>
              <a:ext cx="500731" cy="322121"/>
            </a:xfrm>
            <a:prstGeom prst="rect">
              <a:avLst/>
            </a:prstGeom>
            <a:effectLst/>
          </p:spPr>
        </p:pic>
        <p:pic>
          <p:nvPicPr>
            <p:cNvPr id="54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84254" y="910823"/>
              <a:ext cx="227243" cy="309108"/>
            </a:xfrm>
            <a:prstGeom prst="rect">
              <a:avLst/>
            </a:prstGeom>
            <a:effectLst/>
          </p:spPr>
        </p:pic>
        <p:pic>
          <p:nvPicPr>
            <p:cNvPr id="54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873459" y="952043"/>
              <a:ext cx="275854" cy="282290"/>
            </a:xfrm>
            <a:prstGeom prst="rect">
              <a:avLst/>
            </a:prstGeom>
            <a:effectLst/>
          </p:spPr>
        </p:pic>
        <p:pic>
          <p:nvPicPr>
            <p:cNvPr id="54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560537" y="836304"/>
              <a:ext cx="379517" cy="362980"/>
            </a:xfrm>
            <a:prstGeom prst="rect">
              <a:avLst/>
            </a:prstGeom>
            <a:effectLst/>
          </p:spPr>
        </p:pic>
        <p:pic>
          <p:nvPicPr>
            <p:cNvPr id="54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834609" y="918798"/>
              <a:ext cx="219443" cy="277514"/>
            </a:xfrm>
            <a:prstGeom prst="rect">
              <a:avLst/>
            </a:prstGeom>
            <a:effectLst/>
          </p:spPr>
        </p:pic>
        <p:pic>
          <p:nvPicPr>
            <p:cNvPr id="54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105209" y="911964"/>
              <a:ext cx="233188" cy="258951"/>
            </a:xfrm>
            <a:prstGeom prst="rect">
              <a:avLst/>
            </a:prstGeom>
            <a:effectLst/>
          </p:spPr>
        </p:pic>
        <p:pic>
          <p:nvPicPr>
            <p:cNvPr id="55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360862" y="906018"/>
              <a:ext cx="78607" cy="471005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289517" y="941724"/>
              <a:ext cx="221464" cy="260121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503552" y="944582"/>
              <a:ext cx="310478" cy="262876"/>
            </a:xfrm>
            <a:prstGeom prst="rect">
              <a:avLst/>
            </a:prstGeom>
            <a:effectLst/>
          </p:spPr>
        </p:pic>
        <p:pic>
          <p:nvPicPr>
            <p:cNvPr id="55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14696" y="895496"/>
              <a:ext cx="193493" cy="311782"/>
            </a:xfrm>
            <a:prstGeom prst="rect">
              <a:avLst/>
            </a:prstGeom>
            <a:effectLst/>
          </p:spPr>
        </p:pic>
        <p:pic>
          <p:nvPicPr>
            <p:cNvPr id="55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056037" y="868364"/>
              <a:ext cx="215791" cy="299437"/>
            </a:xfrm>
            <a:prstGeom prst="rect">
              <a:avLst/>
            </a:prstGeom>
            <a:effectLst/>
          </p:spPr>
        </p:pic>
        <p:pic>
          <p:nvPicPr>
            <p:cNvPr id="56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58620" y="926777"/>
              <a:ext cx="252539" cy="234324"/>
            </a:xfrm>
            <a:prstGeom prst="rect">
              <a:avLst/>
            </a:prstGeom>
            <a:effectLst/>
          </p:spPr>
        </p:pic>
        <p:pic>
          <p:nvPicPr>
            <p:cNvPr id="56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567749" y="674147"/>
              <a:ext cx="167821" cy="508591"/>
            </a:xfrm>
            <a:prstGeom prst="rect">
              <a:avLst/>
            </a:prstGeom>
            <a:effectLst/>
          </p:spPr>
        </p:pic>
        <p:pic>
          <p:nvPicPr>
            <p:cNvPr id="56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651903" y="877179"/>
              <a:ext cx="291757" cy="374990"/>
            </a:xfrm>
            <a:prstGeom prst="rect">
              <a:avLst/>
            </a:prstGeom>
            <a:effectLst/>
          </p:spPr>
        </p:pic>
        <p:pic>
          <p:nvPicPr>
            <p:cNvPr id="56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966125" y="852509"/>
              <a:ext cx="245079" cy="240479"/>
            </a:xfrm>
            <a:prstGeom prst="rect">
              <a:avLst/>
            </a:prstGeom>
            <a:effectLst/>
          </p:spPr>
        </p:pic>
        <p:pic>
          <p:nvPicPr>
            <p:cNvPr id="56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120196" y="845691"/>
              <a:ext cx="263425" cy="335381"/>
            </a:xfrm>
            <a:prstGeom prst="rect">
              <a:avLst/>
            </a:prstGeom>
            <a:effectLst/>
          </p:spPr>
        </p:pic>
        <p:pic>
          <p:nvPicPr>
            <p:cNvPr id="570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966125" y="1001145"/>
              <a:ext cx="90498" cy="185624"/>
            </a:xfrm>
            <a:prstGeom prst="rect">
              <a:avLst/>
            </a:prstGeom>
            <a:effectLst/>
          </p:spPr>
        </p:pic>
        <p:pic>
          <p:nvPicPr>
            <p:cNvPr id="57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867629" y="699730"/>
              <a:ext cx="609949" cy="455704"/>
            </a:xfrm>
            <a:prstGeom prst="rect">
              <a:avLst/>
            </a:prstGeom>
            <a:effectLst/>
          </p:spPr>
        </p:pic>
        <p:pic>
          <p:nvPicPr>
            <p:cNvPr id="57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447215" y="590911"/>
              <a:ext cx="357361" cy="492795"/>
            </a:xfrm>
            <a:prstGeom prst="rect">
              <a:avLst/>
            </a:prstGeom>
            <a:effectLst/>
          </p:spPr>
        </p:pic>
        <p:pic>
          <p:nvPicPr>
            <p:cNvPr id="57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736149" y="799889"/>
              <a:ext cx="282461" cy="273917"/>
            </a:xfrm>
            <a:prstGeom prst="rect">
              <a:avLst/>
            </a:prstGeom>
            <a:effectLst/>
          </p:spPr>
        </p:pic>
        <p:pic>
          <p:nvPicPr>
            <p:cNvPr id="57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357425" y="568064"/>
              <a:ext cx="541108" cy="504855"/>
            </a:xfrm>
            <a:prstGeom prst="rect">
              <a:avLst/>
            </a:prstGeom>
            <a:effectLst/>
          </p:spPr>
        </p:pic>
        <p:pic>
          <p:nvPicPr>
            <p:cNvPr id="58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853242" y="805833"/>
              <a:ext cx="241491" cy="286869"/>
            </a:xfrm>
            <a:prstGeom prst="rect">
              <a:avLst/>
            </a:prstGeom>
            <a:effectLst/>
          </p:spPr>
        </p:pic>
        <p:pic>
          <p:nvPicPr>
            <p:cNvPr id="58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9017771" y="836040"/>
              <a:ext cx="308832" cy="253621"/>
            </a:xfrm>
            <a:prstGeom prst="rect">
              <a:avLst/>
            </a:prstGeom>
            <a:effectLst/>
          </p:spPr>
        </p:pic>
        <p:pic>
          <p:nvPicPr>
            <p:cNvPr id="58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215306" y="1882554"/>
              <a:ext cx="233618" cy="308353"/>
            </a:xfrm>
            <a:prstGeom prst="rect">
              <a:avLst/>
            </a:prstGeom>
            <a:effectLst/>
          </p:spPr>
        </p:pic>
        <p:pic>
          <p:nvPicPr>
            <p:cNvPr id="58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519794" y="1703595"/>
              <a:ext cx="161001" cy="630640"/>
            </a:xfrm>
            <a:prstGeom prst="rect">
              <a:avLst/>
            </a:prstGeom>
            <a:effectLst/>
          </p:spPr>
        </p:pic>
        <p:pic>
          <p:nvPicPr>
            <p:cNvPr id="58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459498" y="1964303"/>
              <a:ext cx="262915" cy="87059"/>
            </a:xfrm>
            <a:prstGeom prst="rect">
              <a:avLst/>
            </a:prstGeom>
            <a:effectLst/>
          </p:spPr>
        </p:pic>
        <p:pic>
          <p:nvPicPr>
            <p:cNvPr id="59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686238" y="1731904"/>
              <a:ext cx="166974" cy="584495"/>
            </a:xfrm>
            <a:prstGeom prst="rect">
              <a:avLst/>
            </a:prstGeom>
            <a:effectLst/>
          </p:spPr>
        </p:pic>
        <p:pic>
          <p:nvPicPr>
            <p:cNvPr id="59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655697" y="1940521"/>
              <a:ext cx="268860" cy="88905"/>
            </a:xfrm>
            <a:prstGeom prst="rect">
              <a:avLst/>
            </a:prstGeom>
            <a:effectLst/>
          </p:spPr>
        </p:pic>
        <p:pic>
          <p:nvPicPr>
            <p:cNvPr id="59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823990" y="1874130"/>
              <a:ext cx="249203" cy="278516"/>
            </a:xfrm>
            <a:prstGeom prst="rect">
              <a:avLst/>
            </a:prstGeom>
            <a:effectLst/>
          </p:spPr>
        </p:pic>
        <p:pic>
          <p:nvPicPr>
            <p:cNvPr id="59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025056" y="1726486"/>
              <a:ext cx="315681" cy="409356"/>
            </a:xfrm>
            <a:prstGeom prst="rect">
              <a:avLst/>
            </a:prstGeom>
            <a:effectLst/>
          </p:spPr>
        </p:pic>
        <p:pic>
          <p:nvPicPr>
            <p:cNvPr id="59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315638" y="1871635"/>
              <a:ext cx="233196" cy="226133"/>
            </a:xfrm>
            <a:prstGeom prst="rect">
              <a:avLst/>
            </a:prstGeom>
            <a:effectLst/>
          </p:spPr>
        </p:pic>
        <p:pic>
          <p:nvPicPr>
            <p:cNvPr id="60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054040" y="1827558"/>
              <a:ext cx="387768" cy="96443"/>
            </a:xfrm>
            <a:prstGeom prst="rect">
              <a:avLst/>
            </a:prstGeom>
            <a:effectLst/>
          </p:spPr>
        </p:pic>
        <p:pic>
          <p:nvPicPr>
            <p:cNvPr id="60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031070" y="1639598"/>
              <a:ext cx="189588" cy="663312"/>
            </a:xfrm>
            <a:prstGeom prst="rect">
              <a:avLst/>
            </a:prstGeom>
            <a:effectLst/>
          </p:spPr>
        </p:pic>
        <p:pic>
          <p:nvPicPr>
            <p:cNvPr id="60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951798" y="1834094"/>
              <a:ext cx="480402" cy="274215"/>
            </a:xfrm>
            <a:prstGeom prst="rect">
              <a:avLst/>
            </a:prstGeom>
            <a:effectLst/>
          </p:spPr>
        </p:pic>
        <p:pic>
          <p:nvPicPr>
            <p:cNvPr id="60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499519" y="1708650"/>
              <a:ext cx="172991" cy="399634"/>
            </a:xfrm>
            <a:prstGeom prst="rect">
              <a:avLst/>
            </a:prstGeom>
            <a:effectLst/>
          </p:spPr>
        </p:pic>
        <p:pic>
          <p:nvPicPr>
            <p:cNvPr id="60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474995" y="1819631"/>
              <a:ext cx="399909" cy="277925"/>
            </a:xfrm>
            <a:prstGeom prst="rect">
              <a:avLst/>
            </a:prstGeom>
            <a:effectLst/>
          </p:spPr>
        </p:pic>
        <p:pic>
          <p:nvPicPr>
            <p:cNvPr id="61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934408" y="1822020"/>
              <a:ext cx="279135" cy="282834"/>
            </a:xfrm>
            <a:prstGeom prst="rect">
              <a:avLst/>
            </a:prstGeom>
            <a:effectLst/>
          </p:spPr>
        </p:pic>
        <p:pic>
          <p:nvPicPr>
            <p:cNvPr id="61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191665" y="1637305"/>
              <a:ext cx="117005" cy="428185"/>
            </a:xfrm>
            <a:prstGeom prst="rect">
              <a:avLst/>
            </a:prstGeom>
            <a:effectLst/>
          </p:spPr>
        </p:pic>
        <p:pic>
          <p:nvPicPr>
            <p:cNvPr id="61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293293" y="1813482"/>
              <a:ext cx="271030" cy="265100"/>
            </a:xfrm>
            <a:prstGeom prst="rect">
              <a:avLst/>
            </a:prstGeom>
            <a:effectLst/>
          </p:spPr>
        </p:pic>
        <p:pic>
          <p:nvPicPr>
            <p:cNvPr id="61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558081" y="1649195"/>
              <a:ext cx="303513" cy="423442"/>
            </a:xfrm>
            <a:prstGeom prst="rect">
              <a:avLst/>
            </a:prstGeom>
            <a:effectLst/>
          </p:spPr>
        </p:pic>
        <p:pic>
          <p:nvPicPr>
            <p:cNvPr id="61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592733" y="1750268"/>
              <a:ext cx="411551" cy="84552"/>
            </a:xfrm>
            <a:prstGeom prst="rect">
              <a:avLst/>
            </a:prstGeom>
            <a:effectLst/>
          </p:spPr>
        </p:pic>
        <p:pic>
          <p:nvPicPr>
            <p:cNvPr id="62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944013" y="1797831"/>
              <a:ext cx="250524" cy="253006"/>
            </a:xfrm>
            <a:prstGeom prst="rect">
              <a:avLst/>
            </a:prstGeom>
            <a:effectLst/>
          </p:spPr>
        </p:pic>
        <p:pic>
          <p:nvPicPr>
            <p:cNvPr id="62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192076" y="1797831"/>
              <a:ext cx="79752" cy="233187"/>
            </a:xfrm>
            <a:prstGeom prst="rect">
              <a:avLst/>
            </a:prstGeom>
            <a:effectLst/>
          </p:spPr>
        </p:pic>
        <p:pic>
          <p:nvPicPr>
            <p:cNvPr id="62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181330" y="1609064"/>
              <a:ext cx="132116" cy="100902"/>
            </a:xfrm>
            <a:prstGeom prst="rect">
              <a:avLst/>
            </a:prstGeom>
            <a:effectLst/>
          </p:spPr>
        </p:pic>
        <p:pic>
          <p:nvPicPr>
            <p:cNvPr id="62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338802" y="1768104"/>
              <a:ext cx="337334" cy="274063"/>
            </a:xfrm>
            <a:prstGeom prst="rect">
              <a:avLst/>
            </a:prstGeom>
            <a:effectLst/>
          </p:spPr>
        </p:pic>
        <p:pic>
          <p:nvPicPr>
            <p:cNvPr id="62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211772" y="2588572"/>
              <a:ext cx="213370" cy="455150"/>
            </a:xfrm>
            <a:prstGeom prst="rect">
              <a:avLst/>
            </a:prstGeom>
            <a:effectLst/>
          </p:spPr>
        </p:pic>
        <p:pic>
          <p:nvPicPr>
            <p:cNvPr id="63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402791" y="2745941"/>
              <a:ext cx="289895" cy="277963"/>
            </a:xfrm>
            <a:prstGeom prst="rect">
              <a:avLst/>
            </a:prstGeom>
            <a:effectLst/>
          </p:spPr>
        </p:pic>
        <p:pic>
          <p:nvPicPr>
            <p:cNvPr id="63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745822" y="2545894"/>
              <a:ext cx="404661" cy="478674"/>
            </a:xfrm>
            <a:prstGeom prst="rect">
              <a:avLst/>
            </a:prstGeom>
            <a:effectLst/>
          </p:spPr>
        </p:pic>
        <p:pic>
          <p:nvPicPr>
            <p:cNvPr id="63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961228" y="2677753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63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2230420" y="2713378"/>
              <a:ext cx="360024" cy="316362"/>
            </a:xfrm>
            <a:prstGeom prst="rect">
              <a:avLst/>
            </a:prstGeom>
            <a:effectLst/>
          </p:spPr>
        </p:pic>
        <p:pic>
          <p:nvPicPr>
            <p:cNvPr id="63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595073" y="2644280"/>
              <a:ext cx="203461" cy="346013"/>
            </a:xfrm>
            <a:prstGeom prst="rect">
              <a:avLst/>
            </a:prstGeom>
            <a:effectLst/>
          </p:spPr>
        </p:pic>
        <p:pic>
          <p:nvPicPr>
            <p:cNvPr id="64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2612909" y="2762190"/>
              <a:ext cx="298588" cy="208205"/>
            </a:xfrm>
            <a:prstGeom prst="rect">
              <a:avLst/>
            </a:prstGeom>
            <a:effectLst/>
          </p:spPr>
        </p:pic>
        <p:pic>
          <p:nvPicPr>
            <p:cNvPr id="642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864932" y="2630189"/>
              <a:ext cx="133431" cy="66717"/>
            </a:xfrm>
            <a:prstGeom prst="rect">
              <a:avLst/>
            </a:prstGeom>
            <a:effectLst/>
          </p:spPr>
        </p:pic>
        <p:pic>
          <p:nvPicPr>
            <p:cNvPr id="64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962071" y="2730830"/>
              <a:ext cx="196673" cy="229065"/>
            </a:xfrm>
            <a:prstGeom prst="rect">
              <a:avLst/>
            </a:prstGeom>
            <a:effectLst/>
          </p:spPr>
        </p:pic>
        <p:pic>
          <p:nvPicPr>
            <p:cNvPr id="64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184142" y="2683770"/>
              <a:ext cx="238660" cy="279086"/>
            </a:xfrm>
            <a:prstGeom prst="rect">
              <a:avLst/>
            </a:prstGeom>
            <a:effectLst/>
          </p:spPr>
        </p:pic>
        <p:pic>
          <p:nvPicPr>
            <p:cNvPr id="64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432988" y="2712443"/>
              <a:ext cx="269249" cy="248150"/>
            </a:xfrm>
            <a:prstGeom prst="rect">
              <a:avLst/>
            </a:prstGeom>
            <a:effectLst/>
          </p:spPr>
        </p:pic>
        <p:pic>
          <p:nvPicPr>
            <p:cNvPr id="65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045755" y="2439936"/>
              <a:ext cx="233188" cy="443693"/>
            </a:xfrm>
            <a:prstGeom prst="rect">
              <a:avLst/>
            </a:prstGeom>
            <a:effectLst/>
          </p:spPr>
        </p:pic>
        <p:pic>
          <p:nvPicPr>
            <p:cNvPr id="65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320235" y="2612353"/>
              <a:ext cx="166797" cy="235767"/>
            </a:xfrm>
            <a:prstGeom prst="rect">
              <a:avLst/>
            </a:prstGeom>
            <a:effectLst/>
          </p:spPr>
        </p:pic>
        <p:pic>
          <p:nvPicPr>
            <p:cNvPr id="65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398850" y="2445882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656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872848" y="2538870"/>
              <a:ext cx="396745" cy="316962"/>
            </a:xfrm>
            <a:prstGeom prst="rect">
              <a:avLst/>
            </a:prstGeom>
            <a:effectLst/>
          </p:spPr>
        </p:pic>
        <p:pic>
          <p:nvPicPr>
            <p:cNvPr id="658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283346" y="2588572"/>
              <a:ext cx="202516" cy="223278"/>
            </a:xfrm>
            <a:prstGeom prst="rect">
              <a:avLst/>
            </a:prstGeom>
            <a:effectLst/>
          </p:spPr>
        </p:pic>
        <p:pic>
          <p:nvPicPr>
            <p:cNvPr id="660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454819" y="2606408"/>
              <a:ext cx="96443" cy="496958"/>
            </a:xfrm>
            <a:prstGeom prst="rect">
              <a:avLst/>
            </a:prstGeom>
            <a:effectLst/>
          </p:spPr>
        </p:pic>
        <p:pic>
          <p:nvPicPr>
            <p:cNvPr id="662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442928" y="2650938"/>
              <a:ext cx="217659" cy="223047"/>
            </a:xfrm>
            <a:prstGeom prst="rect">
              <a:avLst/>
            </a:prstGeom>
            <a:effectLst/>
          </p:spPr>
        </p:pic>
        <p:pic>
          <p:nvPicPr>
            <p:cNvPr id="664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609400" y="2607342"/>
              <a:ext cx="258841" cy="261980"/>
            </a:xfrm>
            <a:prstGeom prst="rect">
              <a:avLst/>
            </a:prstGeom>
            <a:effectLst/>
          </p:spPr>
        </p:pic>
        <p:pic>
          <p:nvPicPr>
            <p:cNvPr id="66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174215" y="2560826"/>
              <a:ext cx="245078" cy="243097"/>
            </a:xfrm>
            <a:prstGeom prst="rect">
              <a:avLst/>
            </a:prstGeom>
            <a:effectLst/>
          </p:spPr>
        </p:pic>
        <p:pic>
          <p:nvPicPr>
            <p:cNvPr id="66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6415087" y="2580337"/>
              <a:ext cx="295532" cy="223586"/>
            </a:xfrm>
            <a:prstGeom prst="rect">
              <a:avLst/>
            </a:prstGeom>
            <a:effectLst/>
          </p:spPr>
        </p:pic>
        <p:pic>
          <p:nvPicPr>
            <p:cNvPr id="67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671762" y="2541008"/>
              <a:ext cx="217220" cy="288679"/>
            </a:xfrm>
            <a:prstGeom prst="rect">
              <a:avLst/>
            </a:prstGeom>
            <a:effectLst/>
          </p:spPr>
        </p:pic>
        <p:pic>
          <p:nvPicPr>
            <p:cNvPr id="67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865506" y="2572785"/>
              <a:ext cx="267570" cy="253718"/>
            </a:xfrm>
            <a:prstGeom prst="rect">
              <a:avLst/>
            </a:prstGeom>
            <a:effectLst/>
          </p:spPr>
        </p:pic>
        <p:pic>
          <p:nvPicPr>
            <p:cNvPr id="674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168270" y="2695589"/>
              <a:ext cx="66716" cy="197516"/>
            </a:xfrm>
            <a:prstGeom prst="rect">
              <a:avLst/>
            </a:prstGeom>
            <a:effectLst/>
          </p:spPr>
        </p:pic>
        <p:pic>
          <p:nvPicPr>
            <p:cNvPr id="676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364371" y="3632983"/>
              <a:ext cx="221297" cy="297923"/>
            </a:xfrm>
            <a:prstGeom prst="rect">
              <a:avLst/>
            </a:prstGeom>
            <a:effectLst/>
          </p:spPr>
        </p:pic>
        <p:pic>
          <p:nvPicPr>
            <p:cNvPr id="67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1715151" y="3440466"/>
              <a:ext cx="200752" cy="668526"/>
            </a:xfrm>
            <a:prstGeom prst="rect">
              <a:avLst/>
            </a:prstGeom>
            <a:effectLst/>
          </p:spPr>
        </p:pic>
        <p:pic>
          <p:nvPicPr>
            <p:cNvPr id="68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858695" y="3493635"/>
              <a:ext cx="164046" cy="598842"/>
            </a:xfrm>
            <a:prstGeom prst="rect">
              <a:avLst/>
            </a:prstGeom>
            <a:effectLst/>
          </p:spPr>
        </p:pic>
        <p:pic>
          <p:nvPicPr>
            <p:cNvPr id="68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703260" y="3706310"/>
              <a:ext cx="352096" cy="96443"/>
            </a:xfrm>
            <a:prstGeom prst="rect">
              <a:avLst/>
            </a:prstGeom>
            <a:effectLst/>
          </p:spPr>
        </p:pic>
        <p:pic>
          <p:nvPicPr>
            <p:cNvPr id="68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012422" y="3621648"/>
              <a:ext cx="316424" cy="287489"/>
            </a:xfrm>
            <a:prstGeom prst="rect">
              <a:avLst/>
            </a:prstGeom>
            <a:effectLst/>
          </p:spPr>
        </p:pic>
        <p:pic>
          <p:nvPicPr>
            <p:cNvPr id="68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345966" y="3401520"/>
              <a:ext cx="448884" cy="463360"/>
            </a:xfrm>
            <a:prstGeom prst="rect">
              <a:avLst/>
            </a:prstGeom>
            <a:effectLst/>
          </p:spPr>
        </p:pic>
        <p:pic>
          <p:nvPicPr>
            <p:cNvPr id="688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363202" y="3539839"/>
              <a:ext cx="375878" cy="83670"/>
            </a:xfrm>
            <a:prstGeom prst="rect">
              <a:avLst/>
            </a:prstGeom>
            <a:effectLst/>
          </p:spPr>
        </p:pic>
        <p:pic>
          <p:nvPicPr>
            <p:cNvPr id="690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295716" y="3345945"/>
              <a:ext cx="495615" cy="518879"/>
            </a:xfrm>
            <a:prstGeom prst="rect">
              <a:avLst/>
            </a:prstGeom>
            <a:effectLst/>
          </p:spPr>
        </p:pic>
        <p:pic>
          <p:nvPicPr>
            <p:cNvPr id="692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807938" y="3572782"/>
              <a:ext cx="530459" cy="249789"/>
            </a:xfrm>
            <a:prstGeom prst="rect">
              <a:avLst/>
            </a:prstGeom>
            <a:effectLst/>
          </p:spPr>
        </p:pic>
        <p:pic>
          <p:nvPicPr>
            <p:cNvPr id="694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348971" y="3545784"/>
              <a:ext cx="90498" cy="447223"/>
            </a:xfrm>
            <a:prstGeom prst="rect">
              <a:avLst/>
            </a:prstGeom>
            <a:effectLst/>
          </p:spPr>
        </p:pic>
        <p:pic>
          <p:nvPicPr>
            <p:cNvPr id="696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352410" y="3570451"/>
              <a:ext cx="181717" cy="228540"/>
            </a:xfrm>
            <a:prstGeom prst="rect">
              <a:avLst/>
            </a:prstGeom>
            <a:effectLst/>
          </p:spPr>
        </p:pic>
        <p:pic>
          <p:nvPicPr>
            <p:cNvPr id="698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614127" y="3385258"/>
              <a:ext cx="205849" cy="447420"/>
            </a:xfrm>
            <a:prstGeom prst="rect">
              <a:avLst/>
            </a:prstGeom>
            <a:effectLst/>
          </p:spPr>
        </p:pic>
        <p:pic>
          <p:nvPicPr>
            <p:cNvPr id="700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610570" y="3486330"/>
              <a:ext cx="360279" cy="306141"/>
            </a:xfrm>
            <a:prstGeom prst="rect">
              <a:avLst/>
            </a:prstGeom>
            <a:effectLst/>
          </p:spPr>
        </p:pic>
        <p:pic>
          <p:nvPicPr>
            <p:cNvPr id="702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952943" y="3516057"/>
              <a:ext cx="360503" cy="319477"/>
            </a:xfrm>
            <a:prstGeom prst="rect">
              <a:avLst/>
            </a:prstGeom>
            <a:effectLst/>
          </p:spPr>
        </p:pic>
        <p:pic>
          <p:nvPicPr>
            <p:cNvPr id="704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259882" y="4502996"/>
              <a:ext cx="373350" cy="365055"/>
            </a:xfrm>
            <a:prstGeom prst="rect">
              <a:avLst/>
            </a:prstGeom>
            <a:effectLst/>
          </p:spPr>
        </p:pic>
        <p:pic>
          <p:nvPicPr>
            <p:cNvPr id="706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579289" y="4564051"/>
              <a:ext cx="208523" cy="275187"/>
            </a:xfrm>
            <a:prstGeom prst="rect">
              <a:avLst/>
            </a:prstGeom>
            <a:effectLst/>
          </p:spPr>
        </p:pic>
        <p:pic>
          <p:nvPicPr>
            <p:cNvPr id="708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779372" y="4556004"/>
              <a:ext cx="240312" cy="312014"/>
            </a:xfrm>
            <a:prstGeom prst="rect">
              <a:avLst/>
            </a:prstGeom>
            <a:effectLst/>
          </p:spPr>
        </p:pic>
        <p:pic>
          <p:nvPicPr>
            <p:cNvPr id="710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025667" y="4582058"/>
              <a:ext cx="291288" cy="271327"/>
            </a:xfrm>
            <a:prstGeom prst="rect">
              <a:avLst/>
            </a:prstGeom>
            <a:effectLst/>
          </p:spPr>
        </p:pic>
        <p:pic>
          <p:nvPicPr>
            <p:cNvPr id="712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291857" y="4559110"/>
              <a:ext cx="146363" cy="278146"/>
            </a:xfrm>
            <a:prstGeom prst="rect">
              <a:avLst/>
            </a:prstGeom>
            <a:effectLst/>
          </p:spPr>
        </p:pic>
        <p:pic>
          <p:nvPicPr>
            <p:cNvPr id="714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315638" y="4620441"/>
              <a:ext cx="274806" cy="193034"/>
            </a:xfrm>
            <a:prstGeom prst="rect">
              <a:avLst/>
            </a:prstGeom>
            <a:effectLst/>
          </p:spPr>
        </p:pic>
        <p:pic>
          <p:nvPicPr>
            <p:cNvPr id="716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482110" y="4515974"/>
              <a:ext cx="102388" cy="107247"/>
            </a:xfrm>
            <a:prstGeom prst="rect">
              <a:avLst/>
            </a:prstGeom>
            <a:effectLst/>
          </p:spPr>
        </p:pic>
        <p:pic>
          <p:nvPicPr>
            <p:cNvPr id="718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2579337" y="4605956"/>
              <a:ext cx="216408" cy="202971"/>
            </a:xfrm>
            <a:prstGeom prst="rect">
              <a:avLst/>
            </a:prstGeom>
            <a:effectLst/>
          </p:spPr>
        </p:pic>
        <p:pic>
          <p:nvPicPr>
            <p:cNvPr id="720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2841538" y="4582325"/>
              <a:ext cx="194812" cy="245022"/>
            </a:xfrm>
            <a:prstGeom prst="rect">
              <a:avLst/>
            </a:prstGeom>
            <a:effectLst/>
          </p:spPr>
        </p:pic>
        <p:pic>
          <p:nvPicPr>
            <p:cNvPr id="722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056834" y="4562323"/>
              <a:ext cx="276787" cy="258091"/>
            </a:xfrm>
            <a:prstGeom prst="rect">
              <a:avLst/>
            </a:prstGeom>
            <a:effectLst/>
          </p:spPr>
        </p:pic>
        <p:pic>
          <p:nvPicPr>
            <p:cNvPr id="724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3522558" y="4306798"/>
              <a:ext cx="167788" cy="595858"/>
            </a:xfrm>
            <a:prstGeom prst="rect">
              <a:avLst/>
            </a:prstGeom>
            <a:effectLst/>
          </p:spPr>
        </p:pic>
        <p:pic>
          <p:nvPicPr>
            <p:cNvPr id="726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3767340" y="4305741"/>
              <a:ext cx="481876" cy="452243"/>
            </a:xfrm>
            <a:prstGeom prst="rect">
              <a:avLst/>
            </a:prstGeom>
            <a:effectLst/>
          </p:spPr>
        </p:pic>
        <p:pic>
          <p:nvPicPr>
            <p:cNvPr id="728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155088" y="4449488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73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307353" y="4481430"/>
              <a:ext cx="167789" cy="279879"/>
            </a:xfrm>
            <a:prstGeom prst="rect">
              <a:avLst/>
            </a:prstGeom>
            <a:effectLst/>
          </p:spPr>
        </p:pic>
        <p:pic>
          <p:nvPicPr>
            <p:cNvPr id="73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4546774" y="4360306"/>
              <a:ext cx="124566" cy="423441"/>
            </a:xfrm>
            <a:prstGeom prst="rect">
              <a:avLst/>
            </a:prstGeom>
            <a:effectLst/>
          </p:spPr>
        </p:pic>
        <p:pic>
          <p:nvPicPr>
            <p:cNvPr id="73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4563006" y="4467324"/>
              <a:ext cx="221298" cy="66716"/>
            </a:xfrm>
            <a:prstGeom prst="rect">
              <a:avLst/>
            </a:prstGeom>
            <a:effectLst/>
          </p:spPr>
        </p:pic>
        <p:pic>
          <p:nvPicPr>
            <p:cNvPr id="73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4752047" y="4497051"/>
              <a:ext cx="204674" cy="253006"/>
            </a:xfrm>
            <a:prstGeom prst="rect">
              <a:avLst/>
            </a:prstGeom>
            <a:effectLst/>
          </p:spPr>
        </p:pic>
        <p:pic>
          <p:nvPicPr>
            <p:cNvPr id="73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945972" y="4501675"/>
              <a:ext cx="266402" cy="250163"/>
            </a:xfrm>
            <a:prstGeom prst="rect">
              <a:avLst/>
            </a:prstGeom>
            <a:effectLst/>
          </p:spPr>
        </p:pic>
        <p:pic>
          <p:nvPicPr>
            <p:cNvPr id="74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217002" y="4471771"/>
              <a:ext cx="131183" cy="276304"/>
            </a:xfrm>
            <a:prstGeom prst="rect">
              <a:avLst/>
            </a:prstGeom>
            <a:effectLst/>
          </p:spPr>
        </p:pic>
        <p:pic>
          <p:nvPicPr>
            <p:cNvPr id="74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199166" y="4558335"/>
              <a:ext cx="292642" cy="189740"/>
            </a:xfrm>
            <a:prstGeom prst="rect">
              <a:avLst/>
            </a:prstGeom>
            <a:effectLst/>
          </p:spPr>
        </p:pic>
        <p:pic>
          <p:nvPicPr>
            <p:cNvPr id="74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385790" y="4407870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74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496437" y="4504109"/>
              <a:ext cx="221768" cy="228407"/>
            </a:xfrm>
            <a:prstGeom prst="rect">
              <a:avLst/>
            </a:prstGeom>
            <a:effectLst/>
          </p:spPr>
        </p:pic>
        <p:pic>
          <p:nvPicPr>
            <p:cNvPr id="748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5746145" y="4460451"/>
              <a:ext cx="239133" cy="246006"/>
            </a:xfrm>
            <a:prstGeom prst="rect">
              <a:avLst/>
            </a:prstGeom>
            <a:effectLst/>
          </p:spPr>
        </p:pic>
        <p:pic>
          <p:nvPicPr>
            <p:cNvPr id="75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991390" y="4479848"/>
              <a:ext cx="255486" cy="290561"/>
            </a:xfrm>
            <a:prstGeom prst="rect">
              <a:avLst/>
            </a:prstGeom>
            <a:effectLst/>
          </p:spPr>
        </p:pic>
        <p:pic>
          <p:nvPicPr>
            <p:cNvPr id="75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569912" y="4187889"/>
              <a:ext cx="390415" cy="494786"/>
            </a:xfrm>
            <a:prstGeom prst="rect">
              <a:avLst/>
            </a:prstGeom>
            <a:effectLst/>
          </p:spPr>
        </p:pic>
        <p:pic>
          <p:nvPicPr>
            <p:cNvPr id="75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919708" y="4324634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756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7248443" y="4358896"/>
              <a:ext cx="372618" cy="311888"/>
            </a:xfrm>
            <a:prstGeom prst="rect">
              <a:avLst/>
            </a:prstGeom>
            <a:effectLst/>
          </p:spPr>
        </p:pic>
        <p:pic>
          <p:nvPicPr>
            <p:cNvPr id="758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616663" y="4346468"/>
              <a:ext cx="473293" cy="522497"/>
            </a:xfrm>
            <a:prstGeom prst="rect">
              <a:avLst/>
            </a:prstGeom>
            <a:effectLst/>
          </p:spPr>
        </p:pic>
        <p:pic>
          <p:nvPicPr>
            <p:cNvPr id="760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966101" y="4318688"/>
              <a:ext cx="133431" cy="66716"/>
            </a:xfrm>
            <a:prstGeom prst="rect">
              <a:avLst/>
            </a:prstGeom>
            <a:effectLst/>
          </p:spPr>
        </p:pic>
        <p:pic>
          <p:nvPicPr>
            <p:cNvPr id="762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8111115" y="4404373"/>
              <a:ext cx="317730" cy="259515"/>
            </a:xfrm>
            <a:prstGeom prst="rect">
              <a:avLst/>
            </a:prstGeom>
            <a:effectLst/>
          </p:spPr>
        </p:pic>
        <p:pic>
          <p:nvPicPr>
            <p:cNvPr id="764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847396" y="5466154"/>
              <a:ext cx="146167" cy="142812"/>
            </a:xfrm>
            <a:prstGeom prst="rect">
              <a:avLst/>
            </a:prstGeom>
            <a:effectLst/>
          </p:spPr>
        </p:pic>
        <p:pic>
          <p:nvPicPr>
            <p:cNvPr id="766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4124150" y="5460201"/>
              <a:ext cx="115237" cy="119349"/>
            </a:xfrm>
            <a:prstGeom prst="rect">
              <a:avLst/>
            </a:prstGeom>
            <a:effectLst/>
          </p:spPr>
        </p:pic>
        <p:pic>
          <p:nvPicPr>
            <p:cNvPr id="768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4370012" y="5416262"/>
              <a:ext cx="154675" cy="134966"/>
            </a:xfrm>
            <a:prstGeom prst="rect">
              <a:avLst/>
            </a:prstGeom>
            <a:effectLst/>
          </p:spPr>
        </p:pic>
        <p:pic>
          <p:nvPicPr>
            <p:cNvPr id="770" name="Linea Linea" descr="Linea Line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382904" y="65190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2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3402896" y="6525816"/>
              <a:ext cx="121472" cy="821886"/>
            </a:xfrm>
            <a:prstGeom prst="rect">
              <a:avLst/>
            </a:prstGeom>
            <a:effectLst/>
          </p:spPr>
        </p:pic>
        <p:pic>
          <p:nvPicPr>
            <p:cNvPr id="774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3447584" y="6443196"/>
              <a:ext cx="572504" cy="840153"/>
            </a:xfrm>
            <a:prstGeom prst="rect">
              <a:avLst/>
            </a:prstGeom>
            <a:effectLst/>
          </p:spPr>
        </p:pic>
        <p:pic>
          <p:nvPicPr>
            <p:cNvPr id="776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4251230" y="6457909"/>
              <a:ext cx="629012" cy="863920"/>
            </a:xfrm>
            <a:prstGeom prst="rect">
              <a:avLst/>
            </a:prstGeom>
            <a:effectLst/>
          </p:spPr>
        </p:pic>
        <p:pic>
          <p:nvPicPr>
            <p:cNvPr id="778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4301178" y="6885723"/>
              <a:ext cx="635653" cy="157689"/>
            </a:xfrm>
            <a:prstGeom prst="rect">
              <a:avLst/>
            </a:prstGeom>
            <a:effectLst/>
          </p:spPr>
        </p:pic>
        <p:pic>
          <p:nvPicPr>
            <p:cNvPr id="780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5170310" y="7168708"/>
              <a:ext cx="139000" cy="170407"/>
            </a:xfrm>
            <a:prstGeom prst="rect">
              <a:avLst/>
            </a:prstGeom>
            <a:effectLst/>
          </p:spPr>
        </p:pic>
        <p:pic>
          <p:nvPicPr>
            <p:cNvPr id="782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5376684" y="7167008"/>
              <a:ext cx="143643" cy="190507"/>
            </a:xfrm>
            <a:prstGeom prst="rect">
              <a:avLst/>
            </a:prstGeom>
            <a:effectLst/>
          </p:spPr>
        </p:pic>
        <p:pic>
          <p:nvPicPr>
            <p:cNvPr id="784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5648349" y="7208811"/>
              <a:ext cx="150899" cy="157254"/>
            </a:xfrm>
            <a:prstGeom prst="rect">
              <a:avLst/>
            </a:prstGeom>
            <a:effectLst/>
          </p:spPr>
        </p:pic>
      </p:grpSp>
      <p:grpSp>
        <p:nvGrpSpPr>
          <p:cNvPr id="789" name="image14.jpg"/>
          <p:cNvGrpSpPr/>
          <p:nvPr/>
        </p:nvGrpSpPr>
        <p:grpSpPr>
          <a:xfrm>
            <a:off x="704601" y="7026960"/>
            <a:ext cx="2365368" cy="2174528"/>
            <a:chOff x="0" y="0"/>
            <a:chExt cx="2365367" cy="2174526"/>
          </a:xfrm>
        </p:grpSpPr>
        <p:pic>
          <p:nvPicPr>
            <p:cNvPr id="788" name="image14.jpg" descr="image14.jpg"/>
            <p:cNvPicPr>
              <a:picLocks noChangeAspect="1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31750" y="31750"/>
              <a:ext cx="2301868" cy="21110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87" name="image14.jpg" descr="image14.jpg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0" y="0"/>
              <a:ext cx="2365368" cy="2174527"/>
            </a:xfrm>
            <a:prstGeom prst="rect">
              <a:avLst/>
            </a:prstGeom>
            <a:effectLst/>
          </p:spPr>
        </p:pic>
      </p:grpSp>
      <p:grpSp>
        <p:nvGrpSpPr>
          <p:cNvPr id="792" name="image16.png"/>
          <p:cNvGrpSpPr/>
          <p:nvPr/>
        </p:nvGrpSpPr>
        <p:grpSpPr>
          <a:xfrm>
            <a:off x="8678276" y="6702053"/>
            <a:ext cx="3689485" cy="2389737"/>
            <a:chOff x="0" y="0"/>
            <a:chExt cx="3689483" cy="2389735"/>
          </a:xfrm>
        </p:grpSpPr>
        <p:pic>
          <p:nvPicPr>
            <p:cNvPr id="791" name="image16.png" descr="image16.png"/>
            <p:cNvPicPr>
              <a:picLocks noChangeAspect="1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76200" y="76200"/>
              <a:ext cx="3537084" cy="22373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90" name="image16.png" descr="image16.png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0" y="0"/>
              <a:ext cx="3689484" cy="238973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Disegno"/>
          <p:cNvGrpSpPr/>
          <p:nvPr/>
        </p:nvGrpSpPr>
        <p:grpSpPr>
          <a:xfrm>
            <a:off x="1537519" y="876520"/>
            <a:ext cx="9929762" cy="4990880"/>
            <a:chOff x="-32469" y="-344939"/>
            <a:chExt cx="9929760" cy="4990879"/>
          </a:xfrm>
        </p:grpSpPr>
        <p:pic>
          <p:nvPicPr>
            <p:cNvPr id="79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2470" y="-95141"/>
              <a:ext cx="130779" cy="413386"/>
            </a:xfrm>
            <a:prstGeom prst="rect">
              <a:avLst/>
            </a:prstGeom>
            <a:effectLst/>
          </p:spPr>
        </p:pic>
        <p:pic>
          <p:nvPicPr>
            <p:cNvPr id="79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6601" y="32595"/>
              <a:ext cx="261857" cy="299650"/>
            </a:xfrm>
            <a:prstGeom prst="rect">
              <a:avLst/>
            </a:prstGeom>
            <a:effectLst/>
          </p:spPr>
        </p:pic>
        <p:pic>
          <p:nvPicPr>
            <p:cNvPr id="79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85682" y="-38906"/>
              <a:ext cx="101353" cy="295567"/>
            </a:xfrm>
            <a:prstGeom prst="rect">
              <a:avLst/>
            </a:prstGeom>
            <a:effectLst/>
          </p:spPr>
        </p:pic>
        <p:pic>
          <p:nvPicPr>
            <p:cNvPr id="80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68026" y="-191269"/>
              <a:ext cx="113124" cy="100699"/>
            </a:xfrm>
            <a:prstGeom prst="rect">
              <a:avLst/>
            </a:prstGeom>
            <a:effectLst/>
          </p:spPr>
        </p:pic>
        <p:pic>
          <p:nvPicPr>
            <p:cNvPr id="80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93629" y="-15365"/>
              <a:ext cx="252408" cy="266141"/>
            </a:xfrm>
            <a:prstGeom prst="rect">
              <a:avLst/>
            </a:prstGeom>
            <a:effectLst/>
          </p:spPr>
        </p:pic>
        <p:pic>
          <p:nvPicPr>
            <p:cNvPr id="80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30330" y="-179275"/>
              <a:ext cx="486579" cy="466053"/>
            </a:xfrm>
            <a:prstGeom prst="rect">
              <a:avLst/>
            </a:prstGeom>
            <a:effectLst/>
          </p:spPr>
        </p:pic>
        <p:pic>
          <p:nvPicPr>
            <p:cNvPr id="80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92014" y="-180152"/>
              <a:ext cx="142550" cy="136664"/>
            </a:xfrm>
            <a:prstGeom prst="rect">
              <a:avLst/>
            </a:prstGeom>
            <a:effectLst/>
          </p:spPr>
        </p:pic>
        <p:pic>
          <p:nvPicPr>
            <p:cNvPr id="80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20545" y="-47817"/>
              <a:ext cx="236123" cy="313389"/>
            </a:xfrm>
            <a:prstGeom prst="rect">
              <a:avLst/>
            </a:prstGeom>
            <a:effectLst/>
          </p:spPr>
        </p:pic>
        <p:pic>
          <p:nvPicPr>
            <p:cNvPr id="81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416768" y="-52541"/>
              <a:ext cx="547670" cy="285661"/>
            </a:xfrm>
            <a:prstGeom prst="rect">
              <a:avLst/>
            </a:prstGeom>
            <a:effectLst/>
          </p:spPr>
        </p:pic>
        <p:pic>
          <p:nvPicPr>
            <p:cNvPr id="81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975641" y="-221349"/>
              <a:ext cx="165355" cy="468060"/>
            </a:xfrm>
            <a:prstGeom prst="rect">
              <a:avLst/>
            </a:prstGeom>
            <a:effectLst/>
          </p:spPr>
        </p:pic>
        <p:pic>
          <p:nvPicPr>
            <p:cNvPr id="81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927823" y="-49583"/>
              <a:ext cx="366190" cy="241506"/>
            </a:xfrm>
            <a:prstGeom prst="rect">
              <a:avLst/>
            </a:prstGeom>
            <a:effectLst/>
          </p:spPr>
        </p:pic>
        <p:pic>
          <p:nvPicPr>
            <p:cNvPr id="81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08051" y="-290819"/>
              <a:ext cx="91847" cy="111970"/>
            </a:xfrm>
            <a:prstGeom prst="rect">
              <a:avLst/>
            </a:prstGeom>
            <a:effectLst/>
          </p:spPr>
        </p:pic>
        <p:pic>
          <p:nvPicPr>
            <p:cNvPr id="81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51563" y="-280202"/>
              <a:ext cx="225422" cy="512816"/>
            </a:xfrm>
            <a:prstGeom prst="rect">
              <a:avLst/>
            </a:prstGeom>
            <a:effectLst/>
          </p:spPr>
        </p:pic>
        <p:pic>
          <p:nvPicPr>
            <p:cNvPr id="82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34056" y="-56562"/>
              <a:ext cx="124893" cy="283797"/>
            </a:xfrm>
            <a:prstGeom prst="rect">
              <a:avLst/>
            </a:prstGeom>
            <a:effectLst/>
          </p:spPr>
        </p:pic>
        <p:pic>
          <p:nvPicPr>
            <p:cNvPr id="822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01036" y="-244890"/>
              <a:ext cx="132081" cy="66041"/>
            </a:xfrm>
            <a:prstGeom prst="rect">
              <a:avLst/>
            </a:prstGeom>
            <a:effectLst/>
          </p:spPr>
        </p:pic>
        <p:pic>
          <p:nvPicPr>
            <p:cNvPr id="8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845926" y="-250776"/>
              <a:ext cx="142549" cy="443748"/>
            </a:xfrm>
            <a:prstGeom prst="rect">
              <a:avLst/>
            </a:prstGeom>
            <a:effectLst/>
          </p:spPr>
        </p:pic>
        <p:pic>
          <p:nvPicPr>
            <p:cNvPr id="8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05701" y="-85988"/>
              <a:ext cx="82824" cy="301452"/>
            </a:xfrm>
            <a:prstGeom prst="rect">
              <a:avLst/>
            </a:prstGeom>
            <a:effectLst/>
          </p:spPr>
        </p:pic>
        <p:pic>
          <p:nvPicPr>
            <p:cNvPr id="828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007120" y="-297858"/>
              <a:ext cx="132081" cy="66041"/>
            </a:xfrm>
            <a:prstGeom prst="rect">
              <a:avLst/>
            </a:prstGeom>
            <a:effectLst/>
          </p:spPr>
        </p:pic>
        <p:pic>
          <p:nvPicPr>
            <p:cNvPr id="83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3036" y="-103644"/>
              <a:ext cx="345362" cy="269257"/>
            </a:xfrm>
            <a:prstGeom prst="rect">
              <a:avLst/>
            </a:prstGeom>
            <a:effectLst/>
          </p:spPr>
        </p:pic>
        <p:pic>
          <p:nvPicPr>
            <p:cNvPr id="83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70013" y="-138955"/>
              <a:ext cx="260255" cy="303842"/>
            </a:xfrm>
            <a:prstGeom prst="rect">
              <a:avLst/>
            </a:prstGeom>
            <a:effectLst/>
          </p:spPr>
        </p:pic>
        <p:pic>
          <p:nvPicPr>
            <p:cNvPr id="83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293703" y="-127185"/>
              <a:ext cx="119009" cy="273988"/>
            </a:xfrm>
            <a:prstGeom prst="rect">
              <a:avLst/>
            </a:prstGeom>
            <a:effectLst/>
          </p:spPr>
        </p:pic>
        <p:pic>
          <p:nvPicPr>
            <p:cNvPr id="836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243028" y="-344940"/>
              <a:ext cx="132081" cy="66041"/>
            </a:xfrm>
            <a:prstGeom prst="rect">
              <a:avLst/>
            </a:prstGeom>
            <a:effectLst/>
          </p:spPr>
        </p:pic>
        <p:pic>
          <p:nvPicPr>
            <p:cNvPr id="83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366570" y="-309628"/>
              <a:ext cx="346291" cy="504478"/>
            </a:xfrm>
            <a:prstGeom prst="rect">
              <a:avLst/>
            </a:prstGeom>
            <a:effectLst/>
          </p:spPr>
        </p:pic>
        <p:pic>
          <p:nvPicPr>
            <p:cNvPr id="84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705673" y="-107884"/>
              <a:ext cx="219058" cy="283403"/>
            </a:xfrm>
            <a:prstGeom prst="rect">
              <a:avLst/>
            </a:prstGeom>
            <a:effectLst/>
          </p:spPr>
        </p:pic>
        <p:pic>
          <p:nvPicPr>
            <p:cNvPr id="84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947642" y="-91873"/>
              <a:ext cx="247812" cy="282922"/>
            </a:xfrm>
            <a:prstGeom prst="rect">
              <a:avLst/>
            </a:prstGeom>
            <a:effectLst/>
          </p:spPr>
        </p:pic>
        <p:pic>
          <p:nvPicPr>
            <p:cNvPr id="84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21925" y="-104693"/>
              <a:ext cx="273628" cy="307376"/>
            </a:xfrm>
            <a:prstGeom prst="rect">
              <a:avLst/>
            </a:prstGeom>
            <a:effectLst/>
          </p:spPr>
        </p:pic>
        <p:pic>
          <p:nvPicPr>
            <p:cNvPr id="84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170609" y="-95551"/>
              <a:ext cx="530978" cy="253767"/>
            </a:xfrm>
            <a:prstGeom prst="rect">
              <a:avLst/>
            </a:prstGeom>
            <a:effectLst/>
          </p:spPr>
        </p:pic>
        <p:pic>
          <p:nvPicPr>
            <p:cNvPr id="84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179455" y="-195134"/>
              <a:ext cx="298706" cy="416469"/>
            </a:xfrm>
            <a:prstGeom prst="rect">
              <a:avLst/>
            </a:prstGeom>
            <a:effectLst/>
          </p:spPr>
        </p:pic>
        <p:pic>
          <p:nvPicPr>
            <p:cNvPr id="85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418288" y="-133070"/>
              <a:ext cx="89582" cy="606410"/>
            </a:xfrm>
            <a:prstGeom prst="rect">
              <a:avLst/>
            </a:prstGeom>
            <a:effectLst/>
          </p:spPr>
        </p:pic>
        <p:pic>
          <p:nvPicPr>
            <p:cNvPr id="85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421567" y="-121300"/>
              <a:ext cx="190540" cy="266062"/>
            </a:xfrm>
            <a:prstGeom prst="rect">
              <a:avLst/>
            </a:prstGeom>
            <a:effectLst/>
          </p:spPr>
        </p:pic>
        <p:pic>
          <p:nvPicPr>
            <p:cNvPr id="85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640811" y="-160907"/>
              <a:ext cx="263770" cy="328839"/>
            </a:xfrm>
            <a:prstGeom prst="rect">
              <a:avLst/>
            </a:prstGeom>
            <a:effectLst/>
          </p:spPr>
        </p:pic>
        <p:pic>
          <p:nvPicPr>
            <p:cNvPr id="85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912987" y="-109529"/>
              <a:ext cx="221159" cy="284845"/>
            </a:xfrm>
            <a:prstGeom prst="rect">
              <a:avLst/>
            </a:prstGeom>
            <a:effectLst/>
          </p:spPr>
        </p:pic>
        <p:pic>
          <p:nvPicPr>
            <p:cNvPr id="85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030692" y="-262546"/>
              <a:ext cx="118672" cy="107238"/>
            </a:xfrm>
            <a:prstGeom prst="rect">
              <a:avLst/>
            </a:prstGeom>
            <a:effectLst/>
          </p:spPr>
        </p:pic>
        <p:pic>
          <p:nvPicPr>
            <p:cNvPr id="86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172275" y="-112227"/>
              <a:ext cx="347862" cy="272972"/>
            </a:xfrm>
            <a:prstGeom prst="rect">
              <a:avLst/>
            </a:prstGeom>
            <a:effectLst/>
          </p:spPr>
        </p:pic>
        <p:pic>
          <p:nvPicPr>
            <p:cNvPr id="86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554146" y="-123098"/>
              <a:ext cx="566290" cy="291030"/>
            </a:xfrm>
            <a:prstGeom prst="rect">
              <a:avLst/>
            </a:prstGeom>
            <a:effectLst/>
          </p:spPr>
        </p:pic>
        <p:pic>
          <p:nvPicPr>
            <p:cNvPr id="86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04160" y="-262546"/>
              <a:ext cx="151636" cy="460354"/>
            </a:xfrm>
            <a:prstGeom prst="rect">
              <a:avLst/>
            </a:prstGeom>
            <a:effectLst/>
          </p:spPr>
        </p:pic>
        <p:pic>
          <p:nvPicPr>
            <p:cNvPr id="86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030853" y="-139477"/>
              <a:ext cx="389731" cy="84218"/>
            </a:xfrm>
            <a:prstGeom prst="rect">
              <a:avLst/>
            </a:prstGeom>
            <a:effectLst/>
          </p:spPr>
        </p:pic>
        <p:pic>
          <p:nvPicPr>
            <p:cNvPr id="86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279398" y="-44791"/>
              <a:ext cx="317744" cy="230492"/>
            </a:xfrm>
            <a:prstGeom prst="rect">
              <a:avLst/>
            </a:prstGeom>
            <a:effectLst/>
          </p:spPr>
        </p:pic>
        <p:pic>
          <p:nvPicPr>
            <p:cNvPr id="87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95840" y="-297858"/>
              <a:ext cx="301452" cy="514446"/>
            </a:xfrm>
            <a:prstGeom prst="rect">
              <a:avLst/>
            </a:prstGeom>
            <a:effectLst/>
          </p:spPr>
        </p:pic>
        <p:pic>
          <p:nvPicPr>
            <p:cNvPr id="87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778283" y="-203693"/>
              <a:ext cx="107238" cy="113123"/>
            </a:xfrm>
            <a:prstGeom prst="rect">
              <a:avLst/>
            </a:prstGeom>
            <a:effectLst/>
          </p:spPr>
        </p:pic>
        <p:pic>
          <p:nvPicPr>
            <p:cNvPr id="87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4341" y="779644"/>
              <a:ext cx="327035" cy="414549"/>
            </a:xfrm>
            <a:prstGeom prst="rect">
              <a:avLst/>
            </a:prstGeom>
            <a:effectLst/>
          </p:spPr>
        </p:pic>
        <p:pic>
          <p:nvPicPr>
            <p:cNvPr id="87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28965" y="866691"/>
              <a:ext cx="287248" cy="294034"/>
            </a:xfrm>
            <a:prstGeom prst="rect">
              <a:avLst/>
            </a:prstGeom>
            <a:effectLst/>
          </p:spPr>
        </p:pic>
        <p:pic>
          <p:nvPicPr>
            <p:cNvPr id="87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83286" y="708524"/>
              <a:ext cx="321305" cy="470046"/>
            </a:xfrm>
            <a:prstGeom prst="rect">
              <a:avLst/>
            </a:prstGeom>
            <a:effectLst/>
          </p:spPr>
        </p:pic>
        <p:pic>
          <p:nvPicPr>
            <p:cNvPr id="88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39644" y="910209"/>
              <a:ext cx="329785" cy="277354"/>
            </a:xfrm>
            <a:prstGeom prst="rect">
              <a:avLst/>
            </a:prstGeom>
            <a:effectLst/>
          </p:spPr>
        </p:pic>
        <p:pic>
          <p:nvPicPr>
            <p:cNvPr id="88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64189" y="872658"/>
              <a:ext cx="384193" cy="293724"/>
            </a:xfrm>
            <a:prstGeom prst="rect">
              <a:avLst/>
            </a:prstGeom>
            <a:effectLst/>
          </p:spPr>
        </p:pic>
        <p:pic>
          <p:nvPicPr>
            <p:cNvPr id="88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993158" y="857820"/>
              <a:ext cx="353326" cy="321955"/>
            </a:xfrm>
            <a:prstGeom prst="rect">
              <a:avLst/>
            </a:prstGeom>
            <a:effectLst/>
          </p:spPr>
        </p:pic>
        <p:pic>
          <p:nvPicPr>
            <p:cNvPr id="88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75202" y="708524"/>
              <a:ext cx="177267" cy="460602"/>
            </a:xfrm>
            <a:prstGeom prst="rect">
              <a:avLst/>
            </a:prstGeom>
            <a:effectLst/>
          </p:spPr>
        </p:pic>
        <p:pic>
          <p:nvPicPr>
            <p:cNvPr id="88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356951" y="761491"/>
              <a:ext cx="348535" cy="95468"/>
            </a:xfrm>
            <a:prstGeom prst="rect">
              <a:avLst/>
            </a:prstGeom>
            <a:effectLst/>
          </p:spPr>
        </p:pic>
        <p:pic>
          <p:nvPicPr>
            <p:cNvPr id="89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591230" y="808574"/>
              <a:ext cx="332011" cy="323767"/>
            </a:xfrm>
            <a:prstGeom prst="rect">
              <a:avLst/>
            </a:prstGeom>
            <a:effectLst/>
          </p:spPr>
        </p:pic>
        <p:pic>
          <p:nvPicPr>
            <p:cNvPr id="89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893952" y="857262"/>
              <a:ext cx="247044" cy="279232"/>
            </a:xfrm>
            <a:prstGeom prst="rect">
              <a:avLst/>
            </a:prstGeom>
            <a:effectLst/>
          </p:spPr>
        </p:pic>
        <p:pic>
          <p:nvPicPr>
            <p:cNvPr id="89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298098" y="767377"/>
              <a:ext cx="166091" cy="113123"/>
            </a:xfrm>
            <a:prstGeom prst="rect">
              <a:avLst/>
            </a:prstGeom>
            <a:effectLst/>
          </p:spPr>
        </p:pic>
        <p:pic>
          <p:nvPicPr>
            <p:cNvPr id="89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667112" y="859500"/>
              <a:ext cx="282737" cy="302985"/>
            </a:xfrm>
            <a:prstGeom prst="rect">
              <a:avLst/>
            </a:prstGeom>
            <a:effectLst/>
          </p:spPr>
        </p:pic>
        <p:pic>
          <p:nvPicPr>
            <p:cNvPr id="89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004828" y="814459"/>
              <a:ext cx="242600" cy="280935"/>
            </a:xfrm>
            <a:prstGeom prst="rect">
              <a:avLst/>
            </a:prstGeom>
            <a:effectLst/>
          </p:spPr>
        </p:pic>
        <p:pic>
          <p:nvPicPr>
            <p:cNvPr id="90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311872" y="802816"/>
              <a:ext cx="226267" cy="296005"/>
            </a:xfrm>
            <a:prstGeom prst="rect">
              <a:avLst/>
            </a:prstGeom>
            <a:effectLst/>
          </p:spPr>
        </p:pic>
        <p:pic>
          <p:nvPicPr>
            <p:cNvPr id="90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481872" y="637901"/>
              <a:ext cx="183410" cy="447171"/>
            </a:xfrm>
            <a:prstGeom prst="rect">
              <a:avLst/>
            </a:prstGeom>
            <a:effectLst/>
          </p:spPr>
        </p:pic>
        <p:pic>
          <p:nvPicPr>
            <p:cNvPr id="90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643689" y="832115"/>
              <a:ext cx="321742" cy="268102"/>
            </a:xfrm>
            <a:prstGeom prst="rect">
              <a:avLst/>
            </a:prstGeom>
            <a:effectLst/>
          </p:spPr>
        </p:pic>
        <p:pic>
          <p:nvPicPr>
            <p:cNvPr id="90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975903" y="637901"/>
              <a:ext cx="195513" cy="432360"/>
            </a:xfrm>
            <a:prstGeom prst="rect">
              <a:avLst/>
            </a:prstGeom>
            <a:effectLst/>
          </p:spPr>
        </p:pic>
        <p:pic>
          <p:nvPicPr>
            <p:cNvPr id="90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168549" y="864216"/>
              <a:ext cx="297131" cy="256003"/>
            </a:xfrm>
            <a:prstGeom prst="rect">
              <a:avLst/>
            </a:prstGeom>
            <a:effectLst/>
          </p:spPr>
        </p:pic>
        <p:pic>
          <p:nvPicPr>
            <p:cNvPr id="91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464971" y="700541"/>
              <a:ext cx="206693" cy="389867"/>
            </a:xfrm>
            <a:prstGeom prst="rect">
              <a:avLst/>
            </a:prstGeom>
            <a:effectLst/>
          </p:spPr>
        </p:pic>
        <p:pic>
          <p:nvPicPr>
            <p:cNvPr id="91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452606" y="765280"/>
              <a:ext cx="289681" cy="97564"/>
            </a:xfrm>
            <a:prstGeom prst="rect">
              <a:avLst/>
            </a:prstGeom>
            <a:effectLst/>
          </p:spPr>
        </p:pic>
        <p:pic>
          <p:nvPicPr>
            <p:cNvPr id="91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688890" y="845984"/>
              <a:ext cx="201542" cy="262080"/>
            </a:xfrm>
            <a:prstGeom prst="rect">
              <a:avLst/>
            </a:prstGeom>
            <a:effectLst/>
          </p:spPr>
        </p:pic>
        <p:pic>
          <p:nvPicPr>
            <p:cNvPr id="91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946969" y="803682"/>
              <a:ext cx="307337" cy="242654"/>
            </a:xfrm>
            <a:prstGeom prst="rect">
              <a:avLst/>
            </a:prstGeom>
            <a:effectLst/>
          </p:spPr>
        </p:pic>
        <p:pic>
          <p:nvPicPr>
            <p:cNvPr id="91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174229" y="630054"/>
              <a:ext cx="121274" cy="103314"/>
            </a:xfrm>
            <a:prstGeom prst="rect">
              <a:avLst/>
            </a:prstGeom>
            <a:effectLst/>
          </p:spPr>
        </p:pic>
        <p:pic>
          <p:nvPicPr>
            <p:cNvPr id="92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268451" y="840147"/>
              <a:ext cx="380168" cy="232816"/>
            </a:xfrm>
            <a:prstGeom prst="rect">
              <a:avLst/>
            </a:prstGeom>
            <a:effectLst/>
          </p:spPr>
        </p:pic>
        <p:pic>
          <p:nvPicPr>
            <p:cNvPr id="92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075820" y="614810"/>
              <a:ext cx="308458" cy="504821"/>
            </a:xfrm>
            <a:prstGeom prst="rect">
              <a:avLst/>
            </a:prstGeom>
            <a:effectLst/>
          </p:spPr>
        </p:pic>
        <p:pic>
          <p:nvPicPr>
            <p:cNvPr id="92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390438" y="820218"/>
              <a:ext cx="288105" cy="246555"/>
            </a:xfrm>
            <a:prstGeom prst="rect">
              <a:avLst/>
            </a:prstGeom>
            <a:effectLst/>
          </p:spPr>
        </p:pic>
        <p:pic>
          <p:nvPicPr>
            <p:cNvPr id="92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642664" y="608614"/>
              <a:ext cx="288946" cy="464792"/>
            </a:xfrm>
            <a:prstGeom prst="rect">
              <a:avLst/>
            </a:prstGeom>
            <a:effectLst/>
          </p:spPr>
        </p:pic>
        <p:pic>
          <p:nvPicPr>
            <p:cNvPr id="92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880891" y="855749"/>
              <a:ext cx="256702" cy="254277"/>
            </a:xfrm>
            <a:prstGeom prst="rect">
              <a:avLst/>
            </a:prstGeom>
            <a:effectLst/>
          </p:spPr>
        </p:pic>
        <p:pic>
          <p:nvPicPr>
            <p:cNvPr id="93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534908" y="561140"/>
              <a:ext cx="526675" cy="526001"/>
            </a:xfrm>
            <a:prstGeom prst="rect">
              <a:avLst/>
            </a:prstGeom>
            <a:effectLst/>
          </p:spPr>
        </p:pic>
        <p:pic>
          <p:nvPicPr>
            <p:cNvPr id="93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9103909" y="788666"/>
              <a:ext cx="198969" cy="244851"/>
            </a:xfrm>
            <a:prstGeom prst="rect">
              <a:avLst/>
            </a:prstGeom>
            <a:effectLst/>
          </p:spPr>
        </p:pic>
        <p:pic>
          <p:nvPicPr>
            <p:cNvPr id="93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248608" y="829399"/>
              <a:ext cx="277911" cy="270212"/>
            </a:xfrm>
            <a:prstGeom prst="rect">
              <a:avLst/>
            </a:prstGeom>
            <a:effectLst/>
          </p:spPr>
        </p:pic>
        <p:pic>
          <p:nvPicPr>
            <p:cNvPr id="93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024081" y="1631540"/>
              <a:ext cx="271392" cy="536176"/>
            </a:xfrm>
            <a:prstGeom prst="rect">
              <a:avLst/>
            </a:prstGeom>
            <a:effectLst/>
          </p:spPr>
        </p:pic>
        <p:pic>
          <p:nvPicPr>
            <p:cNvPr id="93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353902" y="1880612"/>
              <a:ext cx="125409" cy="282092"/>
            </a:xfrm>
            <a:prstGeom prst="rect">
              <a:avLst/>
            </a:prstGeom>
            <a:effectLst/>
          </p:spPr>
        </p:pic>
        <p:pic>
          <p:nvPicPr>
            <p:cNvPr id="940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355772" y="1750146"/>
              <a:ext cx="133091" cy="66546"/>
            </a:xfrm>
            <a:prstGeom prst="rect">
              <a:avLst/>
            </a:prstGeom>
            <a:effectLst/>
          </p:spPr>
        </p:pic>
        <p:pic>
          <p:nvPicPr>
            <p:cNvPr id="94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624442" y="1676660"/>
              <a:ext cx="157313" cy="567011"/>
            </a:xfrm>
            <a:prstGeom prst="rect">
              <a:avLst/>
            </a:prstGeom>
            <a:effectLst/>
          </p:spPr>
        </p:pic>
        <p:pic>
          <p:nvPicPr>
            <p:cNvPr id="94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769864" y="1702704"/>
              <a:ext cx="136427" cy="540967"/>
            </a:xfrm>
            <a:prstGeom prst="rect">
              <a:avLst/>
            </a:prstGeom>
            <a:effectLst/>
          </p:spPr>
        </p:pic>
        <p:pic>
          <p:nvPicPr>
            <p:cNvPr id="94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608464" y="1839100"/>
              <a:ext cx="511317" cy="288128"/>
            </a:xfrm>
            <a:prstGeom prst="rect">
              <a:avLst/>
            </a:prstGeom>
            <a:effectLst/>
          </p:spPr>
        </p:pic>
        <p:pic>
          <p:nvPicPr>
            <p:cNvPr id="94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120487" y="1838358"/>
              <a:ext cx="319529" cy="295289"/>
            </a:xfrm>
            <a:prstGeom prst="rect">
              <a:avLst/>
            </a:prstGeom>
            <a:effectLst/>
          </p:spPr>
        </p:pic>
        <p:pic>
          <p:nvPicPr>
            <p:cNvPr id="95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409052" y="1825427"/>
              <a:ext cx="161430" cy="321183"/>
            </a:xfrm>
            <a:prstGeom prst="rect">
              <a:avLst/>
            </a:prstGeom>
            <a:effectLst/>
          </p:spPr>
        </p:pic>
        <p:pic>
          <p:nvPicPr>
            <p:cNvPr id="95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426842" y="1902043"/>
              <a:ext cx="333408" cy="199302"/>
            </a:xfrm>
            <a:prstGeom prst="rect">
              <a:avLst/>
            </a:prstGeom>
            <a:effectLst/>
          </p:spPr>
        </p:pic>
        <p:pic>
          <p:nvPicPr>
            <p:cNvPr id="95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673631" y="1721845"/>
              <a:ext cx="98480" cy="100777"/>
            </a:xfrm>
            <a:prstGeom prst="rect">
              <a:avLst/>
            </a:prstGeom>
            <a:effectLst/>
          </p:spPr>
        </p:pic>
        <p:pic>
          <p:nvPicPr>
            <p:cNvPr id="95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812310" y="1914008"/>
              <a:ext cx="215066" cy="237495"/>
            </a:xfrm>
            <a:prstGeom prst="rect">
              <a:avLst/>
            </a:prstGeom>
            <a:effectLst/>
          </p:spPr>
        </p:pic>
        <p:pic>
          <p:nvPicPr>
            <p:cNvPr id="95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079171" y="1887626"/>
              <a:ext cx="321549" cy="284857"/>
            </a:xfrm>
            <a:prstGeom prst="rect">
              <a:avLst/>
            </a:prstGeom>
            <a:effectLst/>
          </p:spPr>
        </p:pic>
        <p:pic>
          <p:nvPicPr>
            <p:cNvPr id="96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423128" y="1914932"/>
              <a:ext cx="315617" cy="248964"/>
            </a:xfrm>
            <a:prstGeom prst="rect">
              <a:avLst/>
            </a:prstGeom>
            <a:effectLst/>
          </p:spPr>
        </p:pic>
        <p:pic>
          <p:nvPicPr>
            <p:cNvPr id="96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152231" y="2727585"/>
              <a:ext cx="238126" cy="311800"/>
            </a:xfrm>
            <a:prstGeom prst="rect">
              <a:avLst/>
            </a:prstGeom>
            <a:effectLst/>
          </p:spPr>
        </p:pic>
        <p:pic>
          <p:nvPicPr>
            <p:cNvPr id="96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467080" y="2793874"/>
              <a:ext cx="113046" cy="263300"/>
            </a:xfrm>
            <a:prstGeom prst="rect">
              <a:avLst/>
            </a:prstGeom>
            <a:effectLst/>
          </p:spPr>
        </p:pic>
        <p:pic>
          <p:nvPicPr>
            <p:cNvPr id="966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432865" y="2651547"/>
              <a:ext cx="133092" cy="66546"/>
            </a:xfrm>
            <a:prstGeom prst="rect">
              <a:avLst/>
            </a:prstGeom>
            <a:effectLst/>
          </p:spPr>
        </p:pic>
        <p:pic>
          <p:nvPicPr>
            <p:cNvPr id="96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736549" y="2608058"/>
              <a:ext cx="157881" cy="673411"/>
            </a:xfrm>
            <a:prstGeom prst="rect">
              <a:avLst/>
            </a:prstGeom>
            <a:effectLst/>
          </p:spPr>
        </p:pic>
        <p:pic>
          <p:nvPicPr>
            <p:cNvPr id="97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679627" y="2776083"/>
              <a:ext cx="422363" cy="260594"/>
            </a:xfrm>
            <a:prstGeom prst="rect">
              <a:avLst/>
            </a:prstGeom>
            <a:effectLst/>
          </p:spPr>
        </p:pic>
        <p:pic>
          <p:nvPicPr>
            <p:cNvPr id="97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137276" y="2764561"/>
              <a:ext cx="302740" cy="320550"/>
            </a:xfrm>
            <a:prstGeom prst="rect">
              <a:avLst/>
            </a:prstGeom>
            <a:effectLst/>
          </p:spPr>
        </p:pic>
        <p:pic>
          <p:nvPicPr>
            <p:cNvPr id="974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409051" y="2720645"/>
              <a:ext cx="232594" cy="351569"/>
            </a:xfrm>
            <a:prstGeom prst="rect">
              <a:avLst/>
            </a:prstGeom>
            <a:effectLst/>
          </p:spPr>
        </p:pic>
        <p:pic>
          <p:nvPicPr>
            <p:cNvPr id="97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444633" y="2790670"/>
              <a:ext cx="351199" cy="229867"/>
            </a:xfrm>
            <a:prstGeom prst="rect">
              <a:avLst/>
            </a:prstGeom>
            <a:effectLst/>
          </p:spPr>
        </p:pic>
        <p:pic>
          <p:nvPicPr>
            <p:cNvPr id="978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713804" y="2633756"/>
              <a:ext cx="133091" cy="66546"/>
            </a:xfrm>
            <a:prstGeom prst="rect">
              <a:avLst/>
            </a:prstGeom>
            <a:effectLst/>
          </p:spPr>
        </p:pic>
        <p:pic>
          <p:nvPicPr>
            <p:cNvPr id="98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60770" y="2741924"/>
              <a:ext cx="266272" cy="299744"/>
            </a:xfrm>
            <a:prstGeom prst="rect">
              <a:avLst/>
            </a:prstGeom>
            <a:effectLst/>
          </p:spPr>
        </p:pic>
        <p:pic>
          <p:nvPicPr>
            <p:cNvPr id="98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174396" y="2737452"/>
              <a:ext cx="226324" cy="292060"/>
            </a:xfrm>
            <a:prstGeom prst="rect">
              <a:avLst/>
            </a:prstGeom>
            <a:effectLst/>
          </p:spPr>
        </p:pic>
        <p:pic>
          <p:nvPicPr>
            <p:cNvPr id="98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446849" y="2716298"/>
              <a:ext cx="321548" cy="307955"/>
            </a:xfrm>
            <a:prstGeom prst="rect">
              <a:avLst/>
            </a:prstGeom>
            <a:effectLst/>
          </p:spPr>
        </p:pic>
        <p:pic>
          <p:nvPicPr>
            <p:cNvPr id="986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128924" y="2782013"/>
              <a:ext cx="133091" cy="66546"/>
            </a:xfrm>
            <a:prstGeom prst="rect">
              <a:avLst/>
            </a:prstGeom>
            <a:effectLst/>
          </p:spPr>
        </p:pic>
        <p:pic>
          <p:nvPicPr>
            <p:cNvPr id="98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290932" y="3623057"/>
              <a:ext cx="99426" cy="301896"/>
            </a:xfrm>
            <a:prstGeom prst="rect">
              <a:avLst/>
            </a:prstGeom>
            <a:effectLst/>
          </p:spPr>
        </p:pic>
        <p:pic>
          <p:nvPicPr>
            <p:cNvPr id="990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225306" y="3458064"/>
              <a:ext cx="133091" cy="66546"/>
            </a:xfrm>
            <a:prstGeom prst="rect">
              <a:avLst/>
            </a:prstGeom>
            <a:effectLst/>
          </p:spPr>
        </p:pic>
        <p:pic>
          <p:nvPicPr>
            <p:cNvPr id="992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3454675" y="3618182"/>
              <a:ext cx="249987" cy="274105"/>
            </a:xfrm>
            <a:prstGeom prst="rect">
              <a:avLst/>
            </a:prstGeom>
            <a:effectLst/>
          </p:spPr>
        </p:pic>
        <p:pic>
          <p:nvPicPr>
            <p:cNvPr id="994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792303" y="3481785"/>
              <a:ext cx="90267" cy="440153"/>
            </a:xfrm>
            <a:prstGeom prst="rect">
              <a:avLst/>
            </a:prstGeom>
            <a:effectLst/>
          </p:spPr>
        </p:pic>
        <p:pic>
          <p:nvPicPr>
            <p:cNvPr id="99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691488" y="3615492"/>
              <a:ext cx="303757" cy="110747"/>
            </a:xfrm>
            <a:prstGeom prst="rect">
              <a:avLst/>
            </a:prstGeom>
            <a:effectLst/>
          </p:spPr>
        </p:pic>
        <p:pic>
          <p:nvPicPr>
            <p:cNvPr id="99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970683" y="3656016"/>
              <a:ext cx="214331" cy="248621"/>
            </a:xfrm>
            <a:prstGeom prst="rect">
              <a:avLst/>
            </a:prstGeom>
            <a:effectLst/>
          </p:spPr>
        </p:pic>
        <p:pic>
          <p:nvPicPr>
            <p:cNvPr id="100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243004" y="3623567"/>
              <a:ext cx="202942" cy="279432"/>
            </a:xfrm>
            <a:prstGeom prst="rect">
              <a:avLst/>
            </a:prstGeom>
            <a:effectLst/>
          </p:spPr>
        </p:pic>
        <p:pic>
          <p:nvPicPr>
            <p:cNvPr id="100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577076" y="3422482"/>
              <a:ext cx="123872" cy="717945"/>
            </a:xfrm>
            <a:prstGeom prst="rect">
              <a:avLst/>
            </a:prstGeom>
            <a:effectLst/>
          </p:spPr>
        </p:pic>
        <p:pic>
          <p:nvPicPr>
            <p:cNvPr id="100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4474284" y="3720973"/>
              <a:ext cx="351199" cy="112011"/>
            </a:xfrm>
            <a:prstGeom prst="rect">
              <a:avLst/>
            </a:prstGeom>
            <a:effectLst/>
          </p:spPr>
        </p:pic>
        <p:pic>
          <p:nvPicPr>
            <p:cNvPr id="100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766911" y="3582373"/>
              <a:ext cx="254271" cy="299555"/>
            </a:xfrm>
            <a:prstGeom prst="rect">
              <a:avLst/>
            </a:prstGeom>
            <a:effectLst/>
          </p:spPr>
        </p:pic>
        <p:pic>
          <p:nvPicPr>
            <p:cNvPr id="100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039637" y="3594460"/>
              <a:ext cx="189105" cy="231915"/>
            </a:xfrm>
            <a:prstGeom prst="rect">
              <a:avLst/>
            </a:prstGeom>
            <a:effectLst/>
          </p:spPr>
        </p:pic>
        <p:pic>
          <p:nvPicPr>
            <p:cNvPr id="101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244187" y="3540833"/>
              <a:ext cx="245487" cy="270413"/>
            </a:xfrm>
            <a:prstGeom prst="rect">
              <a:avLst/>
            </a:prstGeom>
            <a:effectLst/>
          </p:spPr>
        </p:pic>
        <p:pic>
          <p:nvPicPr>
            <p:cNvPr id="101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535277" y="3523297"/>
              <a:ext cx="274632" cy="335660"/>
            </a:xfrm>
            <a:prstGeom prst="rect">
              <a:avLst/>
            </a:prstGeom>
            <a:effectLst/>
          </p:spPr>
        </p:pic>
        <p:pic>
          <p:nvPicPr>
            <p:cNvPr id="101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808595" y="3508317"/>
              <a:ext cx="226664" cy="337950"/>
            </a:xfrm>
            <a:prstGeom prst="rect">
              <a:avLst/>
            </a:prstGeom>
            <a:effectLst/>
          </p:spPr>
        </p:pic>
        <p:pic>
          <p:nvPicPr>
            <p:cNvPr id="1016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861968" y="3606320"/>
              <a:ext cx="297826" cy="96198"/>
            </a:xfrm>
            <a:prstGeom prst="rect">
              <a:avLst/>
            </a:prstGeom>
            <a:effectLst/>
          </p:spPr>
        </p:pic>
        <p:pic>
          <p:nvPicPr>
            <p:cNvPr id="1018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151129" y="3565689"/>
              <a:ext cx="317040" cy="271860"/>
            </a:xfrm>
            <a:prstGeom prst="rect">
              <a:avLst/>
            </a:prstGeom>
            <a:effectLst/>
          </p:spPr>
        </p:pic>
        <p:pic>
          <p:nvPicPr>
            <p:cNvPr id="1020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191225" y="4524091"/>
              <a:ext cx="102591" cy="105279"/>
            </a:xfrm>
            <a:prstGeom prst="rect">
              <a:avLst/>
            </a:prstGeom>
            <a:effectLst/>
          </p:spPr>
        </p:pic>
        <p:pic>
          <p:nvPicPr>
            <p:cNvPr id="1022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409052" y="4521771"/>
              <a:ext cx="108057" cy="105870"/>
            </a:xfrm>
            <a:prstGeom prst="rect">
              <a:avLst/>
            </a:prstGeom>
            <a:effectLst/>
          </p:spPr>
        </p:pic>
        <p:pic>
          <p:nvPicPr>
            <p:cNvPr id="1024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640332" y="4537366"/>
              <a:ext cx="118817" cy="108575"/>
            </a:xfrm>
            <a:prstGeom prst="rect">
              <a:avLst/>
            </a:prstGeom>
            <a:effectLst/>
          </p:spPr>
        </p:pic>
      </p:grpSp>
      <p:grpSp>
        <p:nvGrpSpPr>
          <p:cNvPr id="1029" name="image21.jpg"/>
          <p:cNvGrpSpPr/>
          <p:nvPr/>
        </p:nvGrpSpPr>
        <p:grpSpPr>
          <a:xfrm>
            <a:off x="694264" y="6288519"/>
            <a:ext cx="3335739" cy="2603337"/>
            <a:chOff x="0" y="0"/>
            <a:chExt cx="3335738" cy="2603336"/>
          </a:xfrm>
        </p:grpSpPr>
        <p:pic>
          <p:nvPicPr>
            <p:cNvPr id="1028" name="image21.jpg" descr="image21.jpg"/>
            <p:cNvPicPr>
              <a:picLocks noChangeAspect="1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6200" y="76200"/>
              <a:ext cx="3183339" cy="245093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27" name="image21.jpg" descr="image21.jpg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1" y="0"/>
              <a:ext cx="3335740" cy="2603337"/>
            </a:xfrm>
            <a:prstGeom prst="rect">
              <a:avLst/>
            </a:prstGeom>
            <a:effectLst/>
          </p:spPr>
        </p:pic>
      </p:grpSp>
      <p:grpSp>
        <p:nvGrpSpPr>
          <p:cNvPr id="1032" name="IMG_9584.jpeg"/>
          <p:cNvGrpSpPr/>
          <p:nvPr/>
        </p:nvGrpSpPr>
        <p:grpSpPr>
          <a:xfrm>
            <a:off x="8649193" y="6138678"/>
            <a:ext cx="3549773" cy="2731929"/>
            <a:chOff x="0" y="0"/>
            <a:chExt cx="3549771" cy="2731927"/>
          </a:xfrm>
        </p:grpSpPr>
        <p:pic>
          <p:nvPicPr>
            <p:cNvPr id="1031" name="IMG_9584.jpeg" descr="IMG_9584.jpeg"/>
            <p:cNvPicPr>
              <a:picLocks noChangeAspect="1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2550" y="82550"/>
              <a:ext cx="3384672" cy="256682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0" name="IMG_9584.jpeg" descr="IMG_9584.jpeg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0" y="0"/>
              <a:ext cx="3549772" cy="27319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4" name="Disegno"/>
          <p:cNvGrpSpPr/>
          <p:nvPr/>
        </p:nvGrpSpPr>
        <p:grpSpPr>
          <a:xfrm>
            <a:off x="1828129" y="342178"/>
            <a:ext cx="8939257" cy="1029161"/>
            <a:chOff x="-72627" y="-404797"/>
            <a:chExt cx="8939256" cy="1029159"/>
          </a:xfrm>
        </p:grpSpPr>
        <p:pic>
          <p:nvPicPr>
            <p:cNvPr id="103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38101"/>
              <a:ext cx="76201" cy="557570"/>
            </a:xfrm>
            <a:prstGeom prst="rect">
              <a:avLst/>
            </a:prstGeom>
            <a:effectLst/>
          </p:spPr>
        </p:pic>
        <p:pic>
          <p:nvPicPr>
            <p:cNvPr id="103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2628" y="-72808"/>
              <a:ext cx="296989" cy="365860"/>
            </a:xfrm>
            <a:prstGeom prst="rect">
              <a:avLst/>
            </a:prstGeom>
            <a:effectLst/>
          </p:spPr>
        </p:pic>
        <p:pic>
          <p:nvPicPr>
            <p:cNvPr id="103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34162" y="111295"/>
              <a:ext cx="320666" cy="385270"/>
            </a:xfrm>
            <a:prstGeom prst="rect">
              <a:avLst/>
            </a:prstGeom>
            <a:effectLst/>
          </p:spPr>
        </p:pic>
        <p:pic>
          <p:nvPicPr>
            <p:cNvPr id="104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26162" y="138457"/>
              <a:ext cx="110154" cy="368201"/>
            </a:xfrm>
            <a:prstGeom prst="rect">
              <a:avLst/>
            </a:prstGeom>
            <a:effectLst/>
          </p:spPr>
        </p:pic>
        <p:pic>
          <p:nvPicPr>
            <p:cNvPr id="1042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88062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4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23091" y="118085"/>
              <a:ext cx="279922" cy="333681"/>
            </a:xfrm>
            <a:prstGeom prst="rect">
              <a:avLst/>
            </a:prstGeom>
            <a:effectLst/>
          </p:spPr>
        </p:pic>
        <p:pic>
          <p:nvPicPr>
            <p:cNvPr id="104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80338" y="78405"/>
              <a:ext cx="404814" cy="391738"/>
            </a:xfrm>
            <a:prstGeom prst="rect">
              <a:avLst/>
            </a:prstGeom>
            <a:effectLst/>
          </p:spPr>
        </p:pic>
        <p:pic>
          <p:nvPicPr>
            <p:cNvPr id="1048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36897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1458" y="79161"/>
              <a:ext cx="119774" cy="545202"/>
            </a:xfrm>
            <a:prstGeom prst="rect">
              <a:avLst/>
            </a:prstGeom>
            <a:effectLst/>
          </p:spPr>
        </p:pic>
        <p:pic>
          <p:nvPicPr>
            <p:cNvPr id="105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58346" y="141972"/>
              <a:ext cx="201886" cy="297321"/>
            </a:xfrm>
            <a:prstGeom prst="rect">
              <a:avLst/>
            </a:prstGeom>
            <a:effectLst/>
          </p:spPr>
        </p:pic>
        <p:pic>
          <p:nvPicPr>
            <p:cNvPr id="105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15790" y="145248"/>
              <a:ext cx="97175" cy="334247"/>
            </a:xfrm>
            <a:prstGeom prst="rect">
              <a:avLst/>
            </a:prstGeom>
            <a:effectLst/>
          </p:spPr>
        </p:pic>
        <p:pic>
          <p:nvPicPr>
            <p:cNvPr id="105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59780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96961" y="38753"/>
              <a:ext cx="270189" cy="344841"/>
            </a:xfrm>
            <a:prstGeom prst="rect">
              <a:avLst/>
            </a:prstGeom>
            <a:effectLst/>
          </p:spPr>
        </p:pic>
        <p:pic>
          <p:nvPicPr>
            <p:cNvPr id="106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10096" y="-202287"/>
              <a:ext cx="590030" cy="642875"/>
            </a:xfrm>
            <a:prstGeom prst="rect">
              <a:avLst/>
            </a:prstGeom>
            <a:effectLst/>
          </p:spPr>
        </p:pic>
        <p:pic>
          <p:nvPicPr>
            <p:cNvPr id="1062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51871" y="-78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6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81320" y="-113400"/>
              <a:ext cx="523847" cy="415470"/>
            </a:xfrm>
            <a:prstGeom prst="rect">
              <a:avLst/>
            </a:prstGeom>
            <a:effectLst/>
          </p:spPr>
        </p:pic>
        <p:pic>
          <p:nvPicPr>
            <p:cNvPr id="106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520093" y="-112798"/>
              <a:ext cx="95566" cy="361410"/>
            </a:xfrm>
            <a:prstGeom prst="rect">
              <a:avLst/>
            </a:prstGeom>
            <a:effectLst/>
          </p:spPr>
        </p:pic>
        <p:pic>
          <p:nvPicPr>
            <p:cNvPr id="106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32667" y="-120798"/>
              <a:ext cx="327457" cy="349038"/>
            </a:xfrm>
            <a:prstGeom prst="rect">
              <a:avLst/>
            </a:prstGeom>
            <a:effectLst/>
          </p:spPr>
        </p:pic>
        <p:pic>
          <p:nvPicPr>
            <p:cNvPr id="107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75314" y="-119589"/>
              <a:ext cx="107042" cy="395364"/>
            </a:xfrm>
            <a:prstGeom prst="rect">
              <a:avLst/>
            </a:prstGeom>
            <a:effectLst/>
          </p:spPr>
        </p:pic>
        <p:pic>
          <p:nvPicPr>
            <p:cNvPr id="107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872201" y="-151711"/>
              <a:ext cx="270717" cy="307560"/>
            </a:xfrm>
            <a:prstGeom prst="rect">
              <a:avLst/>
            </a:prstGeom>
            <a:effectLst/>
          </p:spPr>
        </p:pic>
        <p:pic>
          <p:nvPicPr>
            <p:cNvPr id="107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19767" y="-133170"/>
              <a:ext cx="303983" cy="391133"/>
            </a:xfrm>
            <a:prstGeom prst="rect">
              <a:avLst/>
            </a:prstGeom>
            <a:effectLst/>
          </p:spPr>
        </p:pic>
        <p:pic>
          <p:nvPicPr>
            <p:cNvPr id="107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381503" y="-207868"/>
              <a:ext cx="245968" cy="116945"/>
            </a:xfrm>
            <a:prstGeom prst="rect">
              <a:avLst/>
            </a:prstGeom>
            <a:effectLst/>
          </p:spPr>
        </p:pic>
        <p:pic>
          <p:nvPicPr>
            <p:cNvPr id="107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8679" y="-153542"/>
              <a:ext cx="251257" cy="442898"/>
            </a:xfrm>
            <a:prstGeom prst="rect">
              <a:avLst/>
            </a:prstGeom>
            <a:effectLst/>
          </p:spPr>
        </p:pic>
        <p:pic>
          <p:nvPicPr>
            <p:cNvPr id="108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93224" y="-17728"/>
              <a:ext cx="341038" cy="178061"/>
            </a:xfrm>
            <a:prstGeom prst="rect">
              <a:avLst/>
            </a:prstGeom>
            <a:effectLst/>
          </p:spPr>
        </p:pic>
        <p:pic>
          <p:nvPicPr>
            <p:cNvPr id="108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646340" y="-106007"/>
              <a:ext cx="116945" cy="382992"/>
            </a:xfrm>
            <a:prstGeom prst="rect">
              <a:avLst/>
            </a:prstGeom>
            <a:effectLst/>
          </p:spPr>
        </p:pic>
        <p:pic>
          <p:nvPicPr>
            <p:cNvPr id="108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680293" y="-166585"/>
              <a:ext cx="361410" cy="347290"/>
            </a:xfrm>
            <a:prstGeom prst="rect">
              <a:avLst/>
            </a:prstGeom>
            <a:effectLst/>
          </p:spPr>
        </p:pic>
        <p:pic>
          <p:nvPicPr>
            <p:cNvPr id="108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019828" y="-146751"/>
              <a:ext cx="347828" cy="116945"/>
            </a:xfrm>
            <a:prstGeom prst="rect">
              <a:avLst/>
            </a:prstGeom>
            <a:effectLst/>
          </p:spPr>
        </p:pic>
        <p:pic>
          <p:nvPicPr>
            <p:cNvPr id="108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88584" y="-112798"/>
              <a:ext cx="224747" cy="382211"/>
            </a:xfrm>
            <a:prstGeom prst="rect">
              <a:avLst/>
            </a:prstGeom>
            <a:effectLst/>
          </p:spPr>
        </p:pic>
        <p:pic>
          <p:nvPicPr>
            <p:cNvPr id="109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06246" y="23016"/>
              <a:ext cx="341038" cy="116945"/>
            </a:xfrm>
            <a:prstGeom prst="rect">
              <a:avLst/>
            </a:prstGeom>
            <a:effectLst/>
          </p:spPr>
        </p:pic>
        <p:pic>
          <p:nvPicPr>
            <p:cNvPr id="109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42084" y="-214658"/>
              <a:ext cx="609572" cy="449688"/>
            </a:xfrm>
            <a:prstGeom prst="rect">
              <a:avLst/>
            </a:prstGeom>
            <a:effectLst/>
          </p:spPr>
        </p:pic>
        <p:pic>
          <p:nvPicPr>
            <p:cNvPr id="109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705687" y="-106007"/>
              <a:ext cx="116945" cy="336860"/>
            </a:xfrm>
            <a:prstGeom prst="rect">
              <a:avLst/>
            </a:prstGeom>
            <a:effectLst/>
          </p:spPr>
        </p:pic>
        <p:pic>
          <p:nvPicPr>
            <p:cNvPr id="109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18994" y="-190948"/>
              <a:ext cx="390707" cy="439560"/>
            </a:xfrm>
            <a:prstGeom prst="rect">
              <a:avLst/>
            </a:prstGeom>
            <a:effectLst/>
          </p:spPr>
        </p:pic>
        <p:pic>
          <p:nvPicPr>
            <p:cNvPr id="109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882245" y="-38101"/>
              <a:ext cx="320665" cy="130527"/>
            </a:xfrm>
            <a:prstGeom prst="rect">
              <a:avLst/>
            </a:prstGeom>
            <a:effectLst/>
          </p:spPr>
        </p:pic>
        <p:pic>
          <p:nvPicPr>
            <p:cNvPr id="110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221779" y="-180705"/>
              <a:ext cx="89782" cy="354619"/>
            </a:xfrm>
            <a:prstGeom prst="rect">
              <a:avLst/>
            </a:prstGeom>
            <a:effectLst/>
          </p:spPr>
        </p:pic>
        <p:pic>
          <p:nvPicPr>
            <p:cNvPr id="110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94616" y="-280903"/>
              <a:ext cx="313875" cy="441236"/>
            </a:xfrm>
            <a:prstGeom prst="rect">
              <a:avLst/>
            </a:prstGeom>
            <a:effectLst/>
          </p:spPr>
        </p:pic>
        <p:pic>
          <p:nvPicPr>
            <p:cNvPr id="110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52372" y="-180705"/>
              <a:ext cx="113525" cy="381782"/>
            </a:xfrm>
            <a:prstGeom prst="rect">
              <a:avLst/>
            </a:prstGeom>
            <a:effectLst/>
          </p:spPr>
        </p:pic>
        <p:pic>
          <p:nvPicPr>
            <p:cNvPr id="110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28144" y="-316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0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568104" y="-237165"/>
              <a:ext cx="368200" cy="125870"/>
            </a:xfrm>
            <a:prstGeom prst="rect">
              <a:avLst/>
            </a:prstGeom>
            <a:effectLst/>
          </p:spPr>
        </p:pic>
        <p:pic>
          <p:nvPicPr>
            <p:cNvPr id="111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637137" y="-194286"/>
              <a:ext cx="305958" cy="344159"/>
            </a:xfrm>
            <a:prstGeom prst="rect">
              <a:avLst/>
            </a:prstGeom>
            <a:effectLst/>
          </p:spPr>
        </p:pic>
        <p:pic>
          <p:nvPicPr>
            <p:cNvPr id="111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622430" y="-65263"/>
              <a:ext cx="245968" cy="96573"/>
            </a:xfrm>
            <a:prstGeom prst="rect">
              <a:avLst/>
            </a:prstGeom>
            <a:effectLst/>
          </p:spPr>
        </p:pic>
        <p:pic>
          <p:nvPicPr>
            <p:cNvPr id="111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87266" y="-241821"/>
              <a:ext cx="436108" cy="144108"/>
            </a:xfrm>
            <a:prstGeom prst="rect">
              <a:avLst/>
            </a:prstGeom>
            <a:effectLst/>
          </p:spPr>
        </p:pic>
        <p:pic>
          <p:nvPicPr>
            <p:cNvPr id="111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037348" y="-187496"/>
              <a:ext cx="123049" cy="316489"/>
            </a:xfrm>
            <a:prstGeom prst="rect">
              <a:avLst/>
            </a:prstGeom>
            <a:effectLst/>
          </p:spPr>
        </p:pic>
        <p:pic>
          <p:nvPicPr>
            <p:cNvPr id="111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99638" y="-228514"/>
              <a:ext cx="444759" cy="446664"/>
            </a:xfrm>
            <a:prstGeom prst="rect">
              <a:avLst/>
            </a:prstGeom>
            <a:effectLst/>
          </p:spPr>
        </p:pic>
        <p:pic>
          <p:nvPicPr>
            <p:cNvPr id="112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3" y="9434"/>
              <a:ext cx="374991" cy="116945"/>
            </a:xfrm>
            <a:prstGeom prst="rect">
              <a:avLst/>
            </a:prstGeom>
            <a:effectLst/>
          </p:spPr>
        </p:pic>
        <p:pic>
          <p:nvPicPr>
            <p:cNvPr id="112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532382" y="-404798"/>
              <a:ext cx="334247" cy="252759"/>
            </a:xfrm>
            <a:prstGeom prst="rect">
              <a:avLst/>
            </a:prstGeom>
            <a:effectLst/>
          </p:spPr>
        </p:pic>
      </p:grpSp>
      <p:grpSp>
        <p:nvGrpSpPr>
          <p:cNvPr id="1127" name="image8.png"/>
          <p:cNvGrpSpPr/>
          <p:nvPr/>
        </p:nvGrpSpPr>
        <p:grpSpPr>
          <a:xfrm>
            <a:off x="696430" y="2215871"/>
            <a:ext cx="2475132" cy="3042112"/>
            <a:chOff x="0" y="0"/>
            <a:chExt cx="2475130" cy="3042110"/>
          </a:xfrm>
        </p:grpSpPr>
        <p:pic>
          <p:nvPicPr>
            <p:cNvPr id="1126" name="image8.png" descr="image8.png"/>
            <p:cNvPicPr>
              <a:picLocks noChangeAspect="1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800" y="50800"/>
              <a:ext cx="2373531" cy="294051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25" name="image8.png" descr="image8.png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0" y="0"/>
              <a:ext cx="2475131" cy="3042111"/>
            </a:xfrm>
            <a:prstGeom prst="rect">
              <a:avLst/>
            </a:prstGeom>
            <a:effectLst/>
          </p:spPr>
        </p:pic>
      </p:grpSp>
      <p:grpSp>
        <p:nvGrpSpPr>
          <p:cNvPr id="1130" name="image36.png"/>
          <p:cNvGrpSpPr/>
          <p:nvPr/>
        </p:nvGrpSpPr>
        <p:grpSpPr>
          <a:xfrm>
            <a:off x="4824686" y="2073007"/>
            <a:ext cx="3355428" cy="3942240"/>
            <a:chOff x="0" y="0"/>
            <a:chExt cx="3355426" cy="3942238"/>
          </a:xfrm>
        </p:grpSpPr>
        <p:pic>
          <p:nvPicPr>
            <p:cNvPr id="1129" name="image36.png" descr="image36.png"/>
            <p:cNvPicPr>
              <a:picLocks noChangeAspect="1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9850" y="69850"/>
              <a:ext cx="3215727" cy="380253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28" name="image36.png" descr="image36.png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0" y="0"/>
              <a:ext cx="3355427" cy="3942239"/>
            </a:xfrm>
            <a:prstGeom prst="rect">
              <a:avLst/>
            </a:prstGeom>
            <a:effectLst/>
          </p:spPr>
        </p:pic>
      </p:grpSp>
      <p:grpSp>
        <p:nvGrpSpPr>
          <p:cNvPr id="1133" name="image7.png"/>
          <p:cNvGrpSpPr/>
          <p:nvPr/>
        </p:nvGrpSpPr>
        <p:grpSpPr>
          <a:xfrm>
            <a:off x="9662041" y="2182201"/>
            <a:ext cx="2122138" cy="2742035"/>
            <a:chOff x="0" y="0"/>
            <a:chExt cx="2122136" cy="2742033"/>
          </a:xfrm>
        </p:grpSpPr>
        <p:pic>
          <p:nvPicPr>
            <p:cNvPr id="1132" name="image7.png" descr="image7.png"/>
            <p:cNvPicPr>
              <a:picLocks noChangeAspect="1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9850" y="69850"/>
              <a:ext cx="1982437" cy="26023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31" name="image7.png" descr="image7.png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0" y="0"/>
              <a:ext cx="2122137" cy="2742034"/>
            </a:xfrm>
            <a:prstGeom prst="rect">
              <a:avLst/>
            </a:prstGeom>
            <a:effectLst/>
          </p:spPr>
        </p:pic>
      </p:grpSp>
      <p:grpSp>
        <p:nvGrpSpPr>
          <p:cNvPr id="1244" name="Disegno"/>
          <p:cNvGrpSpPr/>
          <p:nvPr/>
        </p:nvGrpSpPr>
        <p:grpSpPr>
          <a:xfrm>
            <a:off x="4518451" y="6418124"/>
            <a:ext cx="7922684" cy="2164522"/>
            <a:chOff x="-37464" y="-153541"/>
            <a:chExt cx="7922683" cy="2164521"/>
          </a:xfrm>
        </p:grpSpPr>
        <p:pic>
          <p:nvPicPr>
            <p:cNvPr id="113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7465" y="-38100"/>
              <a:ext cx="80728" cy="449688"/>
            </a:xfrm>
            <a:prstGeom prst="rect">
              <a:avLst/>
            </a:prstGeom>
            <a:effectLst/>
          </p:spPr>
        </p:pic>
        <p:pic>
          <p:nvPicPr>
            <p:cNvPr id="113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7093" y="-32519"/>
              <a:ext cx="292999" cy="425999"/>
            </a:xfrm>
            <a:prstGeom prst="rect">
              <a:avLst/>
            </a:prstGeom>
            <a:effectLst/>
          </p:spPr>
        </p:pic>
        <p:pic>
          <p:nvPicPr>
            <p:cNvPr id="1138" name="Linea Linea" descr="Linea Line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79411" y="308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4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87797" y="-38100"/>
              <a:ext cx="106565" cy="337738"/>
            </a:xfrm>
            <a:prstGeom prst="rect">
              <a:avLst/>
            </a:prstGeom>
            <a:effectLst/>
          </p:spPr>
        </p:pic>
        <p:pic>
          <p:nvPicPr>
            <p:cNvPr id="114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63836" y="-71044"/>
              <a:ext cx="386011" cy="460145"/>
            </a:xfrm>
            <a:prstGeom prst="rect">
              <a:avLst/>
            </a:prstGeom>
            <a:effectLst/>
          </p:spPr>
        </p:pic>
        <p:pic>
          <p:nvPicPr>
            <p:cNvPr id="114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25602" y="63760"/>
              <a:ext cx="250496" cy="314764"/>
            </a:xfrm>
            <a:prstGeom prst="rect">
              <a:avLst/>
            </a:prstGeom>
            <a:effectLst/>
          </p:spPr>
        </p:pic>
        <p:pic>
          <p:nvPicPr>
            <p:cNvPr id="114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479350" y="-112798"/>
              <a:ext cx="311382" cy="468042"/>
            </a:xfrm>
            <a:prstGeom prst="rect">
              <a:avLst/>
            </a:prstGeom>
            <a:effectLst/>
          </p:spPr>
        </p:pic>
        <p:pic>
          <p:nvPicPr>
            <p:cNvPr id="114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819486" y="36597"/>
              <a:ext cx="256455" cy="320954"/>
            </a:xfrm>
            <a:prstGeom prst="rect">
              <a:avLst/>
            </a:prstGeom>
            <a:effectLst/>
          </p:spPr>
        </p:pic>
        <p:pic>
          <p:nvPicPr>
            <p:cNvPr id="115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70111" y="-142824"/>
              <a:ext cx="269458" cy="617182"/>
            </a:xfrm>
            <a:prstGeom prst="rect">
              <a:avLst/>
            </a:prstGeom>
            <a:effectLst/>
          </p:spPr>
        </p:pic>
        <p:pic>
          <p:nvPicPr>
            <p:cNvPr id="115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729431" y="-139961"/>
              <a:ext cx="107068" cy="472325"/>
            </a:xfrm>
            <a:prstGeom prst="rect">
              <a:avLst/>
            </a:prstGeom>
            <a:effectLst/>
          </p:spPr>
        </p:pic>
        <p:pic>
          <p:nvPicPr>
            <p:cNvPr id="115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904921" y="-112267"/>
              <a:ext cx="296011" cy="427239"/>
            </a:xfrm>
            <a:prstGeom prst="rect">
              <a:avLst/>
            </a:prstGeom>
            <a:effectLst/>
          </p:spPr>
        </p:pic>
        <p:pic>
          <p:nvPicPr>
            <p:cNvPr id="115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257390" y="-127683"/>
              <a:ext cx="305712" cy="480380"/>
            </a:xfrm>
            <a:prstGeom prst="rect">
              <a:avLst/>
            </a:prstGeom>
            <a:effectLst/>
          </p:spPr>
        </p:pic>
        <p:pic>
          <p:nvPicPr>
            <p:cNvPr id="115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548017" y="-146211"/>
              <a:ext cx="261813" cy="497891"/>
            </a:xfrm>
            <a:prstGeom prst="rect">
              <a:avLst/>
            </a:prstGeom>
            <a:effectLst/>
          </p:spPr>
        </p:pic>
        <p:pic>
          <p:nvPicPr>
            <p:cNvPr id="116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581971" y="36597"/>
              <a:ext cx="307084" cy="123736"/>
            </a:xfrm>
            <a:prstGeom prst="rect">
              <a:avLst/>
            </a:prstGeom>
            <a:effectLst/>
          </p:spPr>
        </p:pic>
        <p:pic>
          <p:nvPicPr>
            <p:cNvPr id="116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935086" y="-153542"/>
              <a:ext cx="217234" cy="768851"/>
            </a:xfrm>
            <a:prstGeom prst="rect">
              <a:avLst/>
            </a:prstGeom>
            <a:effectLst/>
          </p:spPr>
        </p:pic>
        <p:pic>
          <p:nvPicPr>
            <p:cNvPr id="116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961306" y="1036547"/>
              <a:ext cx="333706" cy="488196"/>
            </a:xfrm>
            <a:prstGeom prst="rect">
              <a:avLst/>
            </a:prstGeom>
            <a:effectLst/>
          </p:spPr>
        </p:pic>
        <p:pic>
          <p:nvPicPr>
            <p:cNvPr id="116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62650" y="1020702"/>
              <a:ext cx="378688" cy="513261"/>
            </a:xfrm>
            <a:prstGeom prst="rect">
              <a:avLst/>
            </a:prstGeom>
            <a:effectLst/>
          </p:spPr>
        </p:pic>
        <p:pic>
          <p:nvPicPr>
            <p:cNvPr id="116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354625" y="1247058"/>
              <a:ext cx="259550" cy="110155"/>
            </a:xfrm>
            <a:prstGeom prst="rect">
              <a:avLst/>
            </a:prstGeom>
            <a:effectLst/>
          </p:spPr>
        </p:pic>
        <p:pic>
          <p:nvPicPr>
            <p:cNvPr id="117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926121" y="1084082"/>
              <a:ext cx="306006" cy="470643"/>
            </a:xfrm>
            <a:prstGeom prst="rect">
              <a:avLst/>
            </a:prstGeom>
            <a:effectLst/>
          </p:spPr>
        </p:pic>
        <p:pic>
          <p:nvPicPr>
            <p:cNvPr id="117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237414" y="1061097"/>
              <a:ext cx="258985" cy="423833"/>
            </a:xfrm>
            <a:prstGeom prst="rect">
              <a:avLst/>
            </a:prstGeom>
            <a:effectLst/>
          </p:spPr>
        </p:pic>
        <p:pic>
          <p:nvPicPr>
            <p:cNvPr id="117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505393" y="1081546"/>
              <a:ext cx="331106" cy="427074"/>
            </a:xfrm>
            <a:prstGeom prst="rect">
              <a:avLst/>
            </a:prstGeom>
            <a:effectLst/>
          </p:spPr>
        </p:pic>
        <p:pic>
          <p:nvPicPr>
            <p:cNvPr id="1176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841786" y="1165570"/>
              <a:ext cx="232387" cy="103364"/>
            </a:xfrm>
            <a:prstGeom prst="rect">
              <a:avLst/>
            </a:prstGeom>
            <a:effectLst/>
          </p:spPr>
        </p:pic>
        <p:pic>
          <p:nvPicPr>
            <p:cNvPr id="117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792298" y="1151988"/>
              <a:ext cx="281875" cy="385499"/>
            </a:xfrm>
            <a:prstGeom prst="rect">
              <a:avLst/>
            </a:prstGeom>
            <a:effectLst/>
          </p:spPr>
        </p:pic>
        <p:pic>
          <p:nvPicPr>
            <p:cNvPr id="118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787461" y="1321756"/>
              <a:ext cx="252758" cy="123736"/>
            </a:xfrm>
            <a:prstGeom prst="rect">
              <a:avLst/>
            </a:prstGeom>
            <a:effectLst/>
          </p:spPr>
        </p:pic>
        <p:pic>
          <p:nvPicPr>
            <p:cNvPr id="118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500487" y="804010"/>
              <a:ext cx="415730" cy="1206970"/>
            </a:xfrm>
            <a:prstGeom prst="rect">
              <a:avLst/>
            </a:prstGeom>
            <a:effectLst/>
          </p:spPr>
        </p:pic>
        <p:pic>
          <p:nvPicPr>
            <p:cNvPr id="118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138807" y="769446"/>
              <a:ext cx="266341" cy="85255"/>
            </a:xfrm>
            <a:prstGeom prst="rect">
              <a:avLst/>
            </a:prstGeom>
            <a:effectLst/>
          </p:spPr>
        </p:pic>
        <p:pic>
          <p:nvPicPr>
            <p:cNvPr id="118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126393" y="792082"/>
              <a:ext cx="265173" cy="352722"/>
            </a:xfrm>
            <a:prstGeom prst="rect">
              <a:avLst/>
            </a:prstGeom>
            <a:effectLst/>
          </p:spPr>
        </p:pic>
        <p:pic>
          <p:nvPicPr>
            <p:cNvPr id="118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119502" y="893942"/>
              <a:ext cx="272064" cy="137318"/>
            </a:xfrm>
            <a:prstGeom prst="rect">
              <a:avLst/>
            </a:prstGeom>
            <a:effectLst/>
          </p:spPr>
        </p:pic>
        <p:pic>
          <p:nvPicPr>
            <p:cNvPr id="1190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478341" y="540827"/>
              <a:ext cx="205224" cy="198433"/>
            </a:xfrm>
            <a:prstGeom prst="rect">
              <a:avLst/>
            </a:prstGeom>
            <a:effectLst/>
          </p:spPr>
        </p:pic>
        <p:pic>
          <p:nvPicPr>
            <p:cNvPr id="119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775834" y="716100"/>
              <a:ext cx="297812" cy="390802"/>
            </a:xfrm>
            <a:prstGeom prst="rect">
              <a:avLst/>
            </a:prstGeom>
            <a:effectLst/>
          </p:spPr>
        </p:pic>
        <p:pic>
          <p:nvPicPr>
            <p:cNvPr id="119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885783" y="927896"/>
              <a:ext cx="171270" cy="293502"/>
            </a:xfrm>
            <a:prstGeom prst="rect">
              <a:avLst/>
            </a:prstGeom>
            <a:effectLst/>
          </p:spPr>
        </p:pic>
        <p:pic>
          <p:nvPicPr>
            <p:cNvPr id="119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134435" y="690221"/>
              <a:ext cx="248571" cy="379453"/>
            </a:xfrm>
            <a:prstGeom prst="rect">
              <a:avLst/>
            </a:prstGeom>
            <a:effectLst/>
          </p:spPr>
        </p:pic>
        <p:pic>
          <p:nvPicPr>
            <p:cNvPr id="119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388293" y="668642"/>
              <a:ext cx="295352" cy="484850"/>
            </a:xfrm>
            <a:prstGeom prst="rect">
              <a:avLst/>
            </a:prstGeom>
            <a:effectLst/>
          </p:spPr>
        </p:pic>
        <p:pic>
          <p:nvPicPr>
            <p:cNvPr id="120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435829" y="873570"/>
              <a:ext cx="313874" cy="130527"/>
            </a:xfrm>
            <a:prstGeom prst="rect">
              <a:avLst/>
            </a:prstGeom>
            <a:effectLst/>
          </p:spPr>
        </p:pic>
        <p:pic>
          <p:nvPicPr>
            <p:cNvPr id="120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672194" y="717385"/>
              <a:ext cx="294812" cy="388031"/>
            </a:xfrm>
            <a:prstGeom prst="rect">
              <a:avLst/>
            </a:prstGeom>
            <a:effectLst/>
          </p:spPr>
        </p:pic>
        <p:pic>
          <p:nvPicPr>
            <p:cNvPr id="120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903087" y="713194"/>
              <a:ext cx="434228" cy="390938"/>
            </a:xfrm>
            <a:prstGeom prst="rect">
              <a:avLst/>
            </a:prstGeom>
            <a:effectLst/>
          </p:spPr>
        </p:pic>
        <p:pic>
          <p:nvPicPr>
            <p:cNvPr id="120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51127" y="647524"/>
              <a:ext cx="264573" cy="430762"/>
            </a:xfrm>
            <a:prstGeom prst="rect">
              <a:avLst/>
            </a:prstGeom>
            <a:effectLst/>
          </p:spPr>
        </p:pic>
        <p:pic>
          <p:nvPicPr>
            <p:cNvPr id="120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529129" y="623598"/>
              <a:ext cx="353937" cy="509522"/>
            </a:xfrm>
            <a:prstGeom prst="rect">
              <a:avLst/>
            </a:prstGeom>
            <a:effectLst/>
          </p:spPr>
        </p:pic>
        <p:pic>
          <p:nvPicPr>
            <p:cNvPr id="121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535919" y="930990"/>
              <a:ext cx="327457" cy="86688"/>
            </a:xfrm>
            <a:prstGeom prst="rect">
              <a:avLst/>
            </a:prstGeom>
            <a:effectLst/>
          </p:spPr>
        </p:pic>
        <p:pic>
          <p:nvPicPr>
            <p:cNvPr id="121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061678" y="1461760"/>
              <a:ext cx="321335" cy="475196"/>
            </a:xfrm>
            <a:prstGeom prst="rect">
              <a:avLst/>
            </a:prstGeom>
            <a:effectLst/>
          </p:spPr>
        </p:pic>
        <p:pic>
          <p:nvPicPr>
            <p:cNvPr id="1214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383272" y="1606965"/>
              <a:ext cx="96573" cy="347828"/>
            </a:xfrm>
            <a:prstGeom prst="rect">
              <a:avLst/>
            </a:prstGeom>
            <a:effectLst/>
          </p:spPr>
        </p:pic>
        <p:pic>
          <p:nvPicPr>
            <p:cNvPr id="121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394239" y="1364514"/>
              <a:ext cx="105978" cy="135303"/>
            </a:xfrm>
            <a:prstGeom prst="rect">
              <a:avLst/>
            </a:prstGeom>
            <a:effectLst/>
          </p:spPr>
        </p:pic>
        <p:pic>
          <p:nvPicPr>
            <p:cNvPr id="121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82104" y="1511895"/>
              <a:ext cx="486998" cy="370415"/>
            </a:xfrm>
            <a:prstGeom prst="rect">
              <a:avLst/>
            </a:prstGeom>
            <a:effectLst/>
          </p:spPr>
        </p:pic>
        <p:pic>
          <p:nvPicPr>
            <p:cNvPr id="122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415456" y="1472420"/>
              <a:ext cx="408945" cy="326187"/>
            </a:xfrm>
            <a:prstGeom prst="rect">
              <a:avLst/>
            </a:prstGeom>
            <a:effectLst/>
          </p:spPr>
        </p:pic>
        <p:pic>
          <p:nvPicPr>
            <p:cNvPr id="122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830443" y="1511894"/>
              <a:ext cx="116190" cy="381783"/>
            </a:xfrm>
            <a:prstGeom prst="rect">
              <a:avLst/>
            </a:prstGeom>
            <a:effectLst/>
          </p:spPr>
        </p:pic>
        <p:pic>
          <p:nvPicPr>
            <p:cNvPr id="122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843270" y="1442784"/>
              <a:ext cx="266666" cy="293242"/>
            </a:xfrm>
            <a:prstGeom prst="rect">
              <a:avLst/>
            </a:prstGeom>
            <a:effectLst/>
          </p:spPr>
        </p:pic>
        <p:pic>
          <p:nvPicPr>
            <p:cNvPr id="122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019828" y="1519752"/>
              <a:ext cx="274315" cy="370182"/>
            </a:xfrm>
            <a:prstGeom prst="rect">
              <a:avLst/>
            </a:prstGeom>
            <a:effectLst/>
          </p:spPr>
        </p:pic>
        <p:pic>
          <p:nvPicPr>
            <p:cNvPr id="1228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347600" y="1513441"/>
              <a:ext cx="339218" cy="454934"/>
            </a:xfrm>
            <a:prstGeom prst="rect">
              <a:avLst/>
            </a:prstGeom>
            <a:effectLst/>
          </p:spPr>
        </p:pic>
        <p:pic>
          <p:nvPicPr>
            <p:cNvPr id="123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590245" y="1542170"/>
              <a:ext cx="354619" cy="107042"/>
            </a:xfrm>
            <a:prstGeom prst="rect">
              <a:avLst/>
            </a:prstGeom>
            <a:effectLst/>
          </p:spPr>
        </p:pic>
        <p:pic>
          <p:nvPicPr>
            <p:cNvPr id="1232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748199" y="1545848"/>
              <a:ext cx="149130" cy="334247"/>
            </a:xfrm>
            <a:prstGeom prst="rect">
              <a:avLst/>
            </a:prstGeom>
            <a:effectLst/>
          </p:spPr>
        </p:pic>
        <p:pic>
          <p:nvPicPr>
            <p:cNvPr id="123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830035" y="1533547"/>
              <a:ext cx="405822" cy="461990"/>
            </a:xfrm>
            <a:prstGeom prst="rect">
              <a:avLst/>
            </a:prstGeom>
            <a:effectLst/>
          </p:spPr>
        </p:pic>
        <p:pic>
          <p:nvPicPr>
            <p:cNvPr id="123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909407" y="1756359"/>
              <a:ext cx="347829" cy="123736"/>
            </a:xfrm>
            <a:prstGeom prst="rect">
              <a:avLst/>
            </a:prstGeom>
            <a:effectLst/>
          </p:spPr>
        </p:pic>
        <p:pic>
          <p:nvPicPr>
            <p:cNvPr id="1238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344011" y="1219895"/>
              <a:ext cx="116946" cy="144108"/>
            </a:xfrm>
            <a:prstGeom prst="rect">
              <a:avLst/>
            </a:prstGeom>
            <a:effectLst/>
          </p:spPr>
        </p:pic>
        <p:pic>
          <p:nvPicPr>
            <p:cNvPr id="1240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530004" y="12402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4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731080" y="1233477"/>
              <a:ext cx="154139" cy="110154"/>
            </a:xfrm>
            <a:prstGeom prst="rect">
              <a:avLst/>
            </a:prstGeom>
            <a:effectLst/>
          </p:spPr>
        </p:pic>
      </p:grpSp>
      <p:grpSp>
        <p:nvGrpSpPr>
          <p:cNvPr id="1297" name="Disegno"/>
          <p:cNvGrpSpPr/>
          <p:nvPr/>
        </p:nvGrpSpPr>
        <p:grpSpPr>
          <a:xfrm>
            <a:off x="634124" y="7574260"/>
            <a:ext cx="4408713" cy="626247"/>
            <a:chOff x="-200495" y="-112797"/>
            <a:chExt cx="4408711" cy="626245"/>
          </a:xfrm>
        </p:grpSpPr>
        <p:pic>
          <p:nvPicPr>
            <p:cNvPr id="124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-57838" y="-80026"/>
              <a:ext cx="96574" cy="586684"/>
            </a:xfrm>
            <a:prstGeom prst="rect">
              <a:avLst/>
            </a:prstGeom>
            <a:effectLst/>
          </p:spPr>
        </p:pic>
        <p:pic>
          <p:nvPicPr>
            <p:cNvPr id="124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-200496" y="-28080"/>
              <a:ext cx="420059" cy="519991"/>
            </a:xfrm>
            <a:prstGeom prst="rect">
              <a:avLst/>
            </a:prstGeom>
            <a:effectLst/>
          </p:spPr>
        </p:pic>
        <p:pic>
          <p:nvPicPr>
            <p:cNvPr id="124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40953" y="63760"/>
              <a:ext cx="116945" cy="436108"/>
            </a:xfrm>
            <a:prstGeom prst="rect">
              <a:avLst/>
            </a:prstGeom>
            <a:effectLst/>
          </p:spPr>
        </p:pic>
        <p:pic>
          <p:nvPicPr>
            <p:cNvPr id="1251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10720" y="104504"/>
              <a:ext cx="110154" cy="361410"/>
            </a:xfrm>
            <a:prstGeom prst="rect">
              <a:avLst/>
            </a:prstGeom>
            <a:effectLst/>
          </p:spPr>
        </p:pic>
        <p:pic>
          <p:nvPicPr>
            <p:cNvPr id="1253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284341" y="-1127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5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76013" y="34736"/>
              <a:ext cx="357233" cy="152760"/>
            </a:xfrm>
            <a:prstGeom prst="rect">
              <a:avLst/>
            </a:prstGeom>
            <a:effectLst/>
          </p:spPr>
        </p:pic>
        <p:pic>
          <p:nvPicPr>
            <p:cNvPr id="125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31092" y="192783"/>
              <a:ext cx="313875" cy="137317"/>
            </a:xfrm>
            <a:prstGeom prst="rect">
              <a:avLst/>
            </a:prstGeom>
            <a:effectLst/>
          </p:spPr>
        </p:pic>
        <p:pic>
          <p:nvPicPr>
            <p:cNvPr id="125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79183" y="90923"/>
              <a:ext cx="118249" cy="422526"/>
            </a:xfrm>
            <a:prstGeom prst="rect">
              <a:avLst/>
            </a:prstGeom>
            <a:effectLst/>
          </p:spPr>
        </p:pic>
        <p:pic>
          <p:nvPicPr>
            <p:cNvPr id="126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89367" y="23016"/>
              <a:ext cx="290204" cy="115780"/>
            </a:xfrm>
            <a:prstGeom prst="rect">
              <a:avLst/>
            </a:prstGeom>
            <a:effectLst/>
          </p:spPr>
        </p:pic>
        <p:pic>
          <p:nvPicPr>
            <p:cNvPr id="126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76674" y="97714"/>
              <a:ext cx="201037" cy="397463"/>
            </a:xfrm>
            <a:prstGeom prst="rect">
              <a:avLst/>
            </a:prstGeom>
            <a:effectLst/>
          </p:spPr>
        </p:pic>
        <p:pic>
          <p:nvPicPr>
            <p:cNvPr id="126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38533" y="185992"/>
              <a:ext cx="307084" cy="150899"/>
            </a:xfrm>
            <a:prstGeom prst="rect">
              <a:avLst/>
            </a:prstGeom>
            <a:effectLst/>
          </p:spPr>
        </p:pic>
        <p:pic>
          <p:nvPicPr>
            <p:cNvPr id="1267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137323" y="37852"/>
              <a:ext cx="368201" cy="407689"/>
            </a:xfrm>
            <a:prstGeom prst="rect">
              <a:avLst/>
            </a:prstGeom>
            <a:effectLst/>
          </p:spPr>
        </p:pic>
        <p:pic>
          <p:nvPicPr>
            <p:cNvPr id="126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1476858" y="13362"/>
              <a:ext cx="279921" cy="99436"/>
            </a:xfrm>
            <a:prstGeom prst="rect">
              <a:avLst/>
            </a:prstGeom>
            <a:effectLst/>
          </p:spPr>
        </p:pic>
        <p:pic>
          <p:nvPicPr>
            <p:cNvPr id="127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470091" y="84132"/>
              <a:ext cx="293479" cy="386558"/>
            </a:xfrm>
            <a:prstGeom prst="rect">
              <a:avLst/>
            </a:prstGeom>
            <a:effectLst/>
          </p:spPr>
        </p:pic>
        <p:pic>
          <p:nvPicPr>
            <p:cNvPr id="1273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463276" y="192783"/>
              <a:ext cx="307085" cy="157689"/>
            </a:xfrm>
            <a:prstGeom prst="rect">
              <a:avLst/>
            </a:prstGeom>
            <a:effectLst/>
          </p:spPr>
        </p:pic>
        <p:pic>
          <p:nvPicPr>
            <p:cNvPr id="1275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870717" y="910"/>
              <a:ext cx="626247" cy="478585"/>
            </a:xfrm>
            <a:prstGeom prst="rect">
              <a:avLst/>
            </a:prstGeom>
            <a:effectLst/>
          </p:spPr>
        </p:pic>
        <p:pic>
          <p:nvPicPr>
            <p:cNvPr id="1277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230624" y="138458"/>
              <a:ext cx="320666" cy="157689"/>
            </a:xfrm>
            <a:prstGeom prst="rect">
              <a:avLst/>
            </a:prstGeom>
            <a:effectLst/>
          </p:spPr>
        </p:pic>
        <p:pic>
          <p:nvPicPr>
            <p:cNvPr id="1279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504744" y="66023"/>
              <a:ext cx="433615" cy="399891"/>
            </a:xfrm>
            <a:prstGeom prst="rect">
              <a:avLst/>
            </a:prstGeom>
            <a:effectLst/>
          </p:spPr>
        </p:pic>
        <p:pic>
          <p:nvPicPr>
            <p:cNvPr id="1281" name="Linea Linea" descr="Linea Line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590531" y="199573"/>
              <a:ext cx="286712" cy="137318"/>
            </a:xfrm>
            <a:prstGeom prst="rect">
              <a:avLst/>
            </a:prstGeom>
            <a:effectLst/>
          </p:spPr>
        </p:pic>
        <p:pic>
          <p:nvPicPr>
            <p:cNvPr id="1283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297770" y="-44891"/>
              <a:ext cx="95565" cy="504014"/>
            </a:xfrm>
            <a:prstGeom prst="rect">
              <a:avLst/>
            </a:prstGeom>
            <a:effectLst/>
          </p:spPr>
        </p:pic>
        <p:pic>
          <p:nvPicPr>
            <p:cNvPr id="1285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258662" y="9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276390" y="-17728"/>
              <a:ext cx="313875" cy="157689"/>
            </a:xfrm>
            <a:prstGeom prst="rect">
              <a:avLst/>
            </a:prstGeom>
            <a:effectLst/>
          </p:spPr>
        </p:pic>
        <p:pic>
          <p:nvPicPr>
            <p:cNvPr id="1289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269599" y="90923"/>
              <a:ext cx="361410" cy="198433"/>
            </a:xfrm>
            <a:prstGeom prst="rect">
              <a:avLst/>
            </a:prstGeom>
            <a:effectLst/>
          </p:spPr>
        </p:pic>
        <p:pic>
          <p:nvPicPr>
            <p:cNvPr id="1291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602343" y="-9391"/>
              <a:ext cx="286712" cy="407670"/>
            </a:xfrm>
            <a:prstGeom prst="rect">
              <a:avLst/>
            </a:prstGeom>
            <a:effectLst/>
          </p:spPr>
        </p:pic>
        <p:pic>
          <p:nvPicPr>
            <p:cNvPr id="1293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3873970" y="380"/>
              <a:ext cx="327457" cy="451952"/>
            </a:xfrm>
            <a:prstGeom prst="rect">
              <a:avLst/>
            </a:prstGeom>
            <a:effectLst/>
          </p:spPr>
        </p:pic>
        <p:pic>
          <p:nvPicPr>
            <p:cNvPr id="1295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3901133" y="199573"/>
              <a:ext cx="307084" cy="13731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9" name="Disegno"/>
          <p:cNvGrpSpPr/>
          <p:nvPr/>
        </p:nvGrpSpPr>
        <p:grpSpPr>
          <a:xfrm>
            <a:off x="1918533" y="192783"/>
            <a:ext cx="8939257" cy="1029161"/>
            <a:chOff x="-72627" y="-404797"/>
            <a:chExt cx="8939256" cy="1029159"/>
          </a:xfrm>
        </p:grpSpPr>
        <p:pic>
          <p:nvPicPr>
            <p:cNvPr id="129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38101"/>
              <a:ext cx="76201" cy="557570"/>
            </a:xfrm>
            <a:prstGeom prst="rect">
              <a:avLst/>
            </a:prstGeom>
            <a:effectLst/>
          </p:spPr>
        </p:pic>
        <p:pic>
          <p:nvPicPr>
            <p:cNvPr id="130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2628" y="-72808"/>
              <a:ext cx="296989" cy="365860"/>
            </a:xfrm>
            <a:prstGeom prst="rect">
              <a:avLst/>
            </a:prstGeom>
            <a:effectLst/>
          </p:spPr>
        </p:pic>
        <p:pic>
          <p:nvPicPr>
            <p:cNvPr id="130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34162" y="111295"/>
              <a:ext cx="320666" cy="385270"/>
            </a:xfrm>
            <a:prstGeom prst="rect">
              <a:avLst/>
            </a:prstGeom>
            <a:effectLst/>
          </p:spPr>
        </p:pic>
        <p:pic>
          <p:nvPicPr>
            <p:cNvPr id="130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26162" y="138457"/>
              <a:ext cx="110154" cy="368201"/>
            </a:xfrm>
            <a:prstGeom prst="rect">
              <a:avLst/>
            </a:prstGeom>
            <a:effectLst/>
          </p:spPr>
        </p:pic>
        <p:pic>
          <p:nvPicPr>
            <p:cNvPr id="130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88062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23091" y="118085"/>
              <a:ext cx="279922" cy="333681"/>
            </a:xfrm>
            <a:prstGeom prst="rect">
              <a:avLst/>
            </a:prstGeom>
            <a:effectLst/>
          </p:spPr>
        </p:pic>
        <p:pic>
          <p:nvPicPr>
            <p:cNvPr id="131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80338" y="78405"/>
              <a:ext cx="404814" cy="391738"/>
            </a:xfrm>
            <a:prstGeom prst="rect">
              <a:avLst/>
            </a:prstGeom>
            <a:effectLst/>
          </p:spPr>
        </p:pic>
        <p:pic>
          <p:nvPicPr>
            <p:cNvPr id="131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36897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1458" y="79161"/>
              <a:ext cx="119774" cy="545202"/>
            </a:xfrm>
            <a:prstGeom prst="rect">
              <a:avLst/>
            </a:prstGeom>
            <a:effectLst/>
          </p:spPr>
        </p:pic>
        <p:pic>
          <p:nvPicPr>
            <p:cNvPr id="131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58346" y="141972"/>
              <a:ext cx="201886" cy="297321"/>
            </a:xfrm>
            <a:prstGeom prst="rect">
              <a:avLst/>
            </a:prstGeom>
            <a:effectLst/>
          </p:spPr>
        </p:pic>
        <p:pic>
          <p:nvPicPr>
            <p:cNvPr id="131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15790" y="145248"/>
              <a:ext cx="97175" cy="334247"/>
            </a:xfrm>
            <a:prstGeom prst="rect">
              <a:avLst/>
            </a:prstGeom>
            <a:effectLst/>
          </p:spPr>
        </p:pic>
        <p:pic>
          <p:nvPicPr>
            <p:cNvPr id="132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59780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96961" y="38753"/>
              <a:ext cx="270189" cy="344841"/>
            </a:xfrm>
            <a:prstGeom prst="rect">
              <a:avLst/>
            </a:prstGeom>
            <a:effectLst/>
          </p:spPr>
        </p:pic>
        <p:pic>
          <p:nvPicPr>
            <p:cNvPr id="132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10096" y="-202287"/>
              <a:ext cx="590030" cy="642875"/>
            </a:xfrm>
            <a:prstGeom prst="rect">
              <a:avLst/>
            </a:prstGeom>
            <a:effectLst/>
          </p:spPr>
        </p:pic>
        <p:pic>
          <p:nvPicPr>
            <p:cNvPr id="132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51871" y="-78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81320" y="-113400"/>
              <a:ext cx="523847" cy="415470"/>
            </a:xfrm>
            <a:prstGeom prst="rect">
              <a:avLst/>
            </a:prstGeom>
            <a:effectLst/>
          </p:spPr>
        </p:pic>
        <p:pic>
          <p:nvPicPr>
            <p:cNvPr id="133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520093" y="-112798"/>
              <a:ext cx="95566" cy="361410"/>
            </a:xfrm>
            <a:prstGeom prst="rect">
              <a:avLst/>
            </a:prstGeom>
            <a:effectLst/>
          </p:spPr>
        </p:pic>
        <p:pic>
          <p:nvPicPr>
            <p:cNvPr id="133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32667" y="-120798"/>
              <a:ext cx="327457" cy="349038"/>
            </a:xfrm>
            <a:prstGeom prst="rect">
              <a:avLst/>
            </a:prstGeom>
            <a:effectLst/>
          </p:spPr>
        </p:pic>
        <p:pic>
          <p:nvPicPr>
            <p:cNvPr id="133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75314" y="-119589"/>
              <a:ext cx="107042" cy="395364"/>
            </a:xfrm>
            <a:prstGeom prst="rect">
              <a:avLst/>
            </a:prstGeom>
            <a:effectLst/>
          </p:spPr>
        </p:pic>
        <p:pic>
          <p:nvPicPr>
            <p:cNvPr id="133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872201" y="-151711"/>
              <a:ext cx="270717" cy="307560"/>
            </a:xfrm>
            <a:prstGeom prst="rect">
              <a:avLst/>
            </a:prstGeom>
            <a:effectLst/>
          </p:spPr>
        </p:pic>
        <p:pic>
          <p:nvPicPr>
            <p:cNvPr id="133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19767" y="-133170"/>
              <a:ext cx="303983" cy="391133"/>
            </a:xfrm>
            <a:prstGeom prst="rect">
              <a:avLst/>
            </a:prstGeom>
            <a:effectLst/>
          </p:spPr>
        </p:pic>
        <p:pic>
          <p:nvPicPr>
            <p:cNvPr id="134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381503" y="-207868"/>
              <a:ext cx="245968" cy="116945"/>
            </a:xfrm>
            <a:prstGeom prst="rect">
              <a:avLst/>
            </a:prstGeom>
            <a:effectLst/>
          </p:spPr>
        </p:pic>
        <p:pic>
          <p:nvPicPr>
            <p:cNvPr id="134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8679" y="-153542"/>
              <a:ext cx="251257" cy="442898"/>
            </a:xfrm>
            <a:prstGeom prst="rect">
              <a:avLst/>
            </a:prstGeom>
            <a:effectLst/>
          </p:spPr>
        </p:pic>
        <p:pic>
          <p:nvPicPr>
            <p:cNvPr id="134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93224" y="-17728"/>
              <a:ext cx="341038" cy="178061"/>
            </a:xfrm>
            <a:prstGeom prst="rect">
              <a:avLst/>
            </a:prstGeom>
            <a:effectLst/>
          </p:spPr>
        </p:pic>
        <p:pic>
          <p:nvPicPr>
            <p:cNvPr id="134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646340" y="-106007"/>
              <a:ext cx="116945" cy="382992"/>
            </a:xfrm>
            <a:prstGeom prst="rect">
              <a:avLst/>
            </a:prstGeom>
            <a:effectLst/>
          </p:spPr>
        </p:pic>
        <p:pic>
          <p:nvPicPr>
            <p:cNvPr id="134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680293" y="-166585"/>
              <a:ext cx="361410" cy="347290"/>
            </a:xfrm>
            <a:prstGeom prst="rect">
              <a:avLst/>
            </a:prstGeom>
            <a:effectLst/>
          </p:spPr>
        </p:pic>
        <p:pic>
          <p:nvPicPr>
            <p:cNvPr id="135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019828" y="-146751"/>
              <a:ext cx="347828" cy="116945"/>
            </a:xfrm>
            <a:prstGeom prst="rect">
              <a:avLst/>
            </a:prstGeom>
            <a:effectLst/>
          </p:spPr>
        </p:pic>
        <p:pic>
          <p:nvPicPr>
            <p:cNvPr id="135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88584" y="-112798"/>
              <a:ext cx="224747" cy="382211"/>
            </a:xfrm>
            <a:prstGeom prst="rect">
              <a:avLst/>
            </a:prstGeom>
            <a:effectLst/>
          </p:spPr>
        </p:pic>
        <p:pic>
          <p:nvPicPr>
            <p:cNvPr id="135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06246" y="23016"/>
              <a:ext cx="341038" cy="116945"/>
            </a:xfrm>
            <a:prstGeom prst="rect">
              <a:avLst/>
            </a:prstGeom>
            <a:effectLst/>
          </p:spPr>
        </p:pic>
        <p:pic>
          <p:nvPicPr>
            <p:cNvPr id="135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42084" y="-214658"/>
              <a:ext cx="609572" cy="449688"/>
            </a:xfrm>
            <a:prstGeom prst="rect">
              <a:avLst/>
            </a:prstGeom>
            <a:effectLst/>
          </p:spPr>
        </p:pic>
        <p:pic>
          <p:nvPicPr>
            <p:cNvPr id="135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705687" y="-106007"/>
              <a:ext cx="116945" cy="336860"/>
            </a:xfrm>
            <a:prstGeom prst="rect">
              <a:avLst/>
            </a:prstGeom>
            <a:effectLst/>
          </p:spPr>
        </p:pic>
        <p:pic>
          <p:nvPicPr>
            <p:cNvPr id="136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18994" y="-190948"/>
              <a:ext cx="390707" cy="439560"/>
            </a:xfrm>
            <a:prstGeom prst="rect">
              <a:avLst/>
            </a:prstGeom>
            <a:effectLst/>
          </p:spPr>
        </p:pic>
        <p:pic>
          <p:nvPicPr>
            <p:cNvPr id="136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882245" y="-38101"/>
              <a:ext cx="320665" cy="130527"/>
            </a:xfrm>
            <a:prstGeom prst="rect">
              <a:avLst/>
            </a:prstGeom>
            <a:effectLst/>
          </p:spPr>
        </p:pic>
        <p:pic>
          <p:nvPicPr>
            <p:cNvPr id="136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221779" y="-180705"/>
              <a:ext cx="89782" cy="354619"/>
            </a:xfrm>
            <a:prstGeom prst="rect">
              <a:avLst/>
            </a:prstGeom>
            <a:effectLst/>
          </p:spPr>
        </p:pic>
        <p:pic>
          <p:nvPicPr>
            <p:cNvPr id="136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94616" y="-280903"/>
              <a:ext cx="313875" cy="441236"/>
            </a:xfrm>
            <a:prstGeom prst="rect">
              <a:avLst/>
            </a:prstGeom>
            <a:effectLst/>
          </p:spPr>
        </p:pic>
        <p:pic>
          <p:nvPicPr>
            <p:cNvPr id="136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52372" y="-180705"/>
              <a:ext cx="113525" cy="381782"/>
            </a:xfrm>
            <a:prstGeom prst="rect">
              <a:avLst/>
            </a:prstGeom>
            <a:effectLst/>
          </p:spPr>
        </p:pic>
        <p:pic>
          <p:nvPicPr>
            <p:cNvPr id="137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28144" y="-316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568104" y="-237165"/>
              <a:ext cx="368200" cy="125870"/>
            </a:xfrm>
            <a:prstGeom prst="rect">
              <a:avLst/>
            </a:prstGeom>
            <a:effectLst/>
          </p:spPr>
        </p:pic>
        <p:pic>
          <p:nvPicPr>
            <p:cNvPr id="137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637137" y="-194286"/>
              <a:ext cx="305958" cy="344159"/>
            </a:xfrm>
            <a:prstGeom prst="rect">
              <a:avLst/>
            </a:prstGeom>
            <a:effectLst/>
          </p:spPr>
        </p:pic>
        <p:pic>
          <p:nvPicPr>
            <p:cNvPr id="137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622430" y="-65263"/>
              <a:ext cx="245968" cy="96573"/>
            </a:xfrm>
            <a:prstGeom prst="rect">
              <a:avLst/>
            </a:prstGeom>
            <a:effectLst/>
          </p:spPr>
        </p:pic>
        <p:pic>
          <p:nvPicPr>
            <p:cNvPr id="137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87266" y="-241821"/>
              <a:ext cx="436108" cy="144108"/>
            </a:xfrm>
            <a:prstGeom prst="rect">
              <a:avLst/>
            </a:prstGeom>
            <a:effectLst/>
          </p:spPr>
        </p:pic>
        <p:pic>
          <p:nvPicPr>
            <p:cNvPr id="138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037348" y="-187496"/>
              <a:ext cx="123049" cy="316489"/>
            </a:xfrm>
            <a:prstGeom prst="rect">
              <a:avLst/>
            </a:prstGeom>
            <a:effectLst/>
          </p:spPr>
        </p:pic>
        <p:pic>
          <p:nvPicPr>
            <p:cNvPr id="138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99638" y="-228514"/>
              <a:ext cx="444759" cy="446664"/>
            </a:xfrm>
            <a:prstGeom prst="rect">
              <a:avLst/>
            </a:prstGeom>
            <a:effectLst/>
          </p:spPr>
        </p:pic>
        <p:pic>
          <p:nvPicPr>
            <p:cNvPr id="138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3" y="9434"/>
              <a:ext cx="374991" cy="116945"/>
            </a:xfrm>
            <a:prstGeom prst="rect">
              <a:avLst/>
            </a:prstGeom>
            <a:effectLst/>
          </p:spPr>
        </p:pic>
        <p:pic>
          <p:nvPicPr>
            <p:cNvPr id="138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532382" y="-404798"/>
              <a:ext cx="334247" cy="252759"/>
            </a:xfrm>
            <a:prstGeom prst="rect">
              <a:avLst/>
            </a:prstGeom>
            <a:effectLst/>
          </p:spPr>
        </p:pic>
      </p:grpSp>
      <p:grpSp>
        <p:nvGrpSpPr>
          <p:cNvPr id="1392" name="image8.png"/>
          <p:cNvGrpSpPr/>
          <p:nvPr/>
        </p:nvGrpSpPr>
        <p:grpSpPr>
          <a:xfrm>
            <a:off x="10814712" y="1076346"/>
            <a:ext cx="1471854" cy="1799175"/>
            <a:chOff x="0" y="0"/>
            <a:chExt cx="1471853" cy="1799173"/>
          </a:xfrm>
        </p:grpSpPr>
        <p:pic>
          <p:nvPicPr>
            <p:cNvPr id="1391" name="image8.png" descr="image8.png"/>
            <p:cNvPicPr>
              <a:picLocks noChangeAspect="1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800" y="50800"/>
              <a:ext cx="1370254" cy="16975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90" name="image8.png" descr="image8.png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0" y="0"/>
              <a:ext cx="1471854" cy="1799174"/>
            </a:xfrm>
            <a:prstGeom prst="rect">
              <a:avLst/>
            </a:prstGeom>
            <a:effectLst/>
          </p:spPr>
        </p:pic>
      </p:grpSp>
      <p:grpSp>
        <p:nvGrpSpPr>
          <p:cNvPr id="1395" name="image36.png"/>
          <p:cNvGrpSpPr/>
          <p:nvPr/>
        </p:nvGrpSpPr>
        <p:grpSpPr>
          <a:xfrm>
            <a:off x="4607469" y="1244543"/>
            <a:ext cx="3355428" cy="3942240"/>
            <a:chOff x="0" y="0"/>
            <a:chExt cx="3355426" cy="3942238"/>
          </a:xfrm>
        </p:grpSpPr>
        <p:pic>
          <p:nvPicPr>
            <p:cNvPr id="1394" name="image36.png" descr="image36.png"/>
            <p:cNvPicPr>
              <a:picLocks noChangeAspect="1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9850" y="69850"/>
              <a:ext cx="3215727" cy="380253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93" name="image36.png" descr="image36.png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0" y="0"/>
              <a:ext cx="3355427" cy="3942239"/>
            </a:xfrm>
            <a:prstGeom prst="rect">
              <a:avLst/>
            </a:prstGeom>
            <a:effectLst/>
          </p:spPr>
        </p:pic>
      </p:grpSp>
      <p:grpSp>
        <p:nvGrpSpPr>
          <p:cNvPr id="1398" name="image7.png"/>
          <p:cNvGrpSpPr/>
          <p:nvPr/>
        </p:nvGrpSpPr>
        <p:grpSpPr>
          <a:xfrm>
            <a:off x="236567" y="1079599"/>
            <a:ext cx="1588572" cy="2041626"/>
            <a:chOff x="0" y="0"/>
            <a:chExt cx="1588570" cy="2041624"/>
          </a:xfrm>
        </p:grpSpPr>
        <p:pic>
          <p:nvPicPr>
            <p:cNvPr id="1397" name="image7.png" descr="image7.png"/>
            <p:cNvPicPr>
              <a:picLocks noChangeAspect="1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9850" y="69850"/>
              <a:ext cx="1448871" cy="19019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96" name="image7.png" descr="image7.png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0" y="0"/>
              <a:ext cx="1588571" cy="2041625"/>
            </a:xfrm>
            <a:prstGeom prst="rect">
              <a:avLst/>
            </a:prstGeom>
            <a:effectLst/>
          </p:spPr>
        </p:pic>
      </p:grpSp>
      <p:grpSp>
        <p:nvGrpSpPr>
          <p:cNvPr id="1489" name="Disegno"/>
          <p:cNvGrpSpPr/>
          <p:nvPr/>
        </p:nvGrpSpPr>
        <p:grpSpPr>
          <a:xfrm>
            <a:off x="3503292" y="4894219"/>
            <a:ext cx="6894587" cy="3336796"/>
            <a:chOff x="-935558" y="-761944"/>
            <a:chExt cx="6894585" cy="3336795"/>
          </a:xfrm>
        </p:grpSpPr>
        <p:pic>
          <p:nvPicPr>
            <p:cNvPr id="139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4078" y="-34656"/>
              <a:ext cx="73429" cy="409031"/>
            </a:xfrm>
            <a:prstGeom prst="rect">
              <a:avLst/>
            </a:prstGeom>
            <a:effectLst/>
          </p:spPr>
        </p:pic>
        <p:pic>
          <p:nvPicPr>
            <p:cNvPr id="140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5548" y="-29579"/>
              <a:ext cx="266509" cy="387483"/>
            </a:xfrm>
            <a:prstGeom prst="rect">
              <a:avLst/>
            </a:prstGeom>
            <a:effectLst/>
          </p:spPr>
        </p:pic>
        <p:pic>
          <p:nvPicPr>
            <p:cNvPr id="1403" name="Linea Linea" descr="Linea Line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45107" y="280357"/>
              <a:ext cx="138622" cy="69311"/>
            </a:xfrm>
            <a:prstGeom prst="rect">
              <a:avLst/>
            </a:prstGeom>
            <a:effectLst/>
          </p:spPr>
        </p:pic>
        <p:pic>
          <p:nvPicPr>
            <p:cNvPr id="140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16570" y="-34656"/>
              <a:ext cx="96930" cy="307203"/>
            </a:xfrm>
            <a:prstGeom prst="rect">
              <a:avLst/>
            </a:prstGeom>
            <a:effectLst/>
          </p:spPr>
        </p:pic>
        <p:pic>
          <p:nvPicPr>
            <p:cNvPr id="140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94775" y="-64621"/>
              <a:ext cx="351110" cy="418542"/>
            </a:xfrm>
            <a:prstGeom prst="rect">
              <a:avLst/>
            </a:prstGeom>
            <a:effectLst/>
          </p:spPr>
        </p:pic>
        <p:pic>
          <p:nvPicPr>
            <p:cNvPr id="140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114792" y="57995"/>
              <a:ext cx="227847" cy="286305"/>
            </a:xfrm>
            <a:prstGeom prst="rect">
              <a:avLst/>
            </a:prstGeom>
            <a:effectLst/>
          </p:spPr>
        </p:pic>
        <p:pic>
          <p:nvPicPr>
            <p:cNvPr id="141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345597" y="-102600"/>
              <a:ext cx="283230" cy="425725"/>
            </a:xfrm>
            <a:prstGeom prst="rect">
              <a:avLst/>
            </a:prstGeom>
            <a:effectLst/>
          </p:spPr>
        </p:pic>
        <p:pic>
          <p:nvPicPr>
            <p:cNvPr id="141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654981" y="33288"/>
              <a:ext cx="233268" cy="291935"/>
            </a:xfrm>
            <a:prstGeom prst="rect">
              <a:avLst/>
            </a:prstGeom>
            <a:effectLst/>
          </p:spPr>
        </p:pic>
        <p:pic>
          <p:nvPicPr>
            <p:cNvPr id="141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155821" y="-129911"/>
              <a:ext cx="245096" cy="561381"/>
            </a:xfrm>
            <a:prstGeom prst="rect">
              <a:avLst/>
            </a:prstGeom>
            <a:effectLst/>
          </p:spPr>
        </p:pic>
        <p:pic>
          <p:nvPicPr>
            <p:cNvPr id="141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482655" y="-127306"/>
              <a:ext cx="97387" cy="429620"/>
            </a:xfrm>
            <a:prstGeom prst="rect">
              <a:avLst/>
            </a:prstGeom>
            <a:effectLst/>
          </p:spPr>
        </p:pic>
        <p:pic>
          <p:nvPicPr>
            <p:cNvPr id="141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642278" y="-102116"/>
              <a:ext cx="269247" cy="388611"/>
            </a:xfrm>
            <a:prstGeom prst="rect">
              <a:avLst/>
            </a:prstGeom>
            <a:effectLst/>
          </p:spPr>
        </p:pic>
        <p:pic>
          <p:nvPicPr>
            <p:cNvPr id="142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62879" y="-116139"/>
              <a:ext cx="278072" cy="436948"/>
            </a:xfrm>
            <a:prstGeom prst="rect">
              <a:avLst/>
            </a:prstGeom>
            <a:effectLst/>
          </p:spPr>
        </p:pic>
        <p:pic>
          <p:nvPicPr>
            <p:cNvPr id="142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227229" y="-132992"/>
              <a:ext cx="238142" cy="452876"/>
            </a:xfrm>
            <a:prstGeom prst="rect">
              <a:avLst/>
            </a:prstGeom>
            <a:effectLst/>
          </p:spPr>
        </p:pic>
        <p:pic>
          <p:nvPicPr>
            <p:cNvPr id="142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258113" y="33288"/>
              <a:ext cx="279321" cy="112549"/>
            </a:xfrm>
            <a:prstGeom prst="rect">
              <a:avLst/>
            </a:prstGeom>
            <a:effectLst/>
          </p:spPr>
        </p:pic>
        <p:pic>
          <p:nvPicPr>
            <p:cNvPr id="142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579303" y="-139660"/>
              <a:ext cx="197593" cy="699337"/>
            </a:xfrm>
            <a:prstGeom prst="rect">
              <a:avLst/>
            </a:prstGeom>
            <a:effectLst/>
          </p:spPr>
        </p:pic>
        <p:pic>
          <p:nvPicPr>
            <p:cNvPr id="1429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15716" y="782234"/>
              <a:ext cx="138622" cy="69312"/>
            </a:xfrm>
            <a:prstGeom prst="rect">
              <a:avLst/>
            </a:prstGeom>
            <a:effectLst/>
          </p:spPr>
        </p:pic>
        <p:pic>
          <p:nvPicPr>
            <p:cNvPr id="143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87431" y="727417"/>
              <a:ext cx="507070" cy="111775"/>
            </a:xfrm>
            <a:prstGeom prst="rect">
              <a:avLst/>
            </a:prstGeom>
            <a:effectLst/>
          </p:spPr>
        </p:pic>
        <p:pic>
          <p:nvPicPr>
            <p:cNvPr id="143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85372" y="806942"/>
              <a:ext cx="479034" cy="624068"/>
            </a:xfrm>
            <a:prstGeom prst="rect">
              <a:avLst/>
            </a:prstGeom>
            <a:effectLst/>
          </p:spPr>
        </p:pic>
        <p:pic>
          <p:nvPicPr>
            <p:cNvPr id="143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93608" y="1060187"/>
              <a:ext cx="371971" cy="143432"/>
            </a:xfrm>
            <a:prstGeom prst="rect">
              <a:avLst/>
            </a:prstGeom>
            <a:effectLst/>
          </p:spPr>
        </p:pic>
        <p:pic>
          <p:nvPicPr>
            <p:cNvPr id="143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047167" y="1072540"/>
              <a:ext cx="285497" cy="137256"/>
            </a:xfrm>
            <a:prstGeom prst="rect">
              <a:avLst/>
            </a:prstGeom>
            <a:effectLst/>
          </p:spPr>
        </p:pic>
        <p:pic>
          <p:nvPicPr>
            <p:cNvPr id="143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053345" y="1266833"/>
              <a:ext cx="334910" cy="78850"/>
            </a:xfrm>
            <a:prstGeom prst="rect">
              <a:avLst/>
            </a:prstGeom>
            <a:effectLst/>
          </p:spPr>
        </p:pic>
        <p:pic>
          <p:nvPicPr>
            <p:cNvPr id="144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856318" y="671053"/>
              <a:ext cx="341186" cy="662277"/>
            </a:xfrm>
            <a:prstGeom prst="rect">
              <a:avLst/>
            </a:prstGeom>
            <a:effectLst/>
          </p:spPr>
        </p:pic>
        <p:pic>
          <p:nvPicPr>
            <p:cNvPr id="144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319572" y="899592"/>
              <a:ext cx="413434" cy="368969"/>
            </a:xfrm>
            <a:prstGeom prst="rect">
              <a:avLst/>
            </a:prstGeom>
            <a:effectLst/>
          </p:spPr>
        </p:pic>
        <p:pic>
          <p:nvPicPr>
            <p:cNvPr id="144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935559" y="1623935"/>
              <a:ext cx="1341716" cy="487662"/>
            </a:xfrm>
            <a:prstGeom prst="rect">
              <a:avLst/>
            </a:prstGeom>
            <a:effectLst/>
          </p:spPr>
        </p:pic>
        <p:pic>
          <p:nvPicPr>
            <p:cNvPr id="144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325749" y="1441085"/>
              <a:ext cx="242259" cy="176374"/>
            </a:xfrm>
            <a:prstGeom prst="rect">
              <a:avLst/>
            </a:prstGeom>
            <a:effectLst/>
          </p:spPr>
        </p:pic>
        <p:pic>
          <p:nvPicPr>
            <p:cNvPr id="144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393739" y="1511087"/>
              <a:ext cx="942560" cy="411337"/>
            </a:xfrm>
            <a:prstGeom prst="rect">
              <a:avLst/>
            </a:prstGeom>
            <a:effectLst/>
          </p:spPr>
        </p:pic>
        <p:pic>
          <p:nvPicPr>
            <p:cNvPr id="145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530209" y="1436967"/>
              <a:ext cx="180492" cy="643746"/>
            </a:xfrm>
            <a:prstGeom prst="rect">
              <a:avLst/>
            </a:prstGeom>
            <a:effectLst/>
          </p:spPr>
        </p:pic>
        <p:pic>
          <p:nvPicPr>
            <p:cNvPr id="145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474618" y="1564285"/>
              <a:ext cx="501683" cy="339362"/>
            </a:xfrm>
            <a:prstGeom prst="rect">
              <a:avLst/>
            </a:prstGeom>
            <a:effectLst/>
          </p:spPr>
        </p:pic>
        <p:pic>
          <p:nvPicPr>
            <p:cNvPr id="145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914689" y="1613800"/>
              <a:ext cx="277797" cy="294660"/>
            </a:xfrm>
            <a:prstGeom prst="rect">
              <a:avLst/>
            </a:prstGeom>
            <a:effectLst/>
          </p:spPr>
        </p:pic>
        <p:pic>
          <p:nvPicPr>
            <p:cNvPr id="145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216339" y="1659268"/>
              <a:ext cx="252040" cy="507919"/>
            </a:xfrm>
            <a:prstGeom prst="rect">
              <a:avLst/>
            </a:prstGeom>
            <a:effectLst/>
          </p:spPr>
        </p:pic>
        <p:pic>
          <p:nvPicPr>
            <p:cNvPr id="145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512307" y="1607646"/>
              <a:ext cx="927876" cy="296111"/>
            </a:xfrm>
            <a:prstGeom prst="rect">
              <a:avLst/>
            </a:prstGeom>
            <a:effectLst/>
          </p:spPr>
        </p:pic>
        <p:pic>
          <p:nvPicPr>
            <p:cNvPr id="146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401755" y="1636938"/>
              <a:ext cx="149609" cy="304088"/>
            </a:xfrm>
            <a:prstGeom prst="rect">
              <a:avLst/>
            </a:prstGeom>
            <a:effectLst/>
          </p:spPr>
        </p:pic>
        <p:pic>
          <p:nvPicPr>
            <p:cNvPr id="146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383225" y="1702566"/>
              <a:ext cx="341087" cy="131078"/>
            </a:xfrm>
            <a:prstGeom prst="rect">
              <a:avLst/>
            </a:prstGeom>
            <a:effectLst/>
          </p:spPr>
        </p:pic>
        <p:pic>
          <p:nvPicPr>
            <p:cNvPr id="146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663139" y="1657186"/>
              <a:ext cx="295888" cy="247554"/>
            </a:xfrm>
            <a:prstGeom prst="rect">
              <a:avLst/>
            </a:prstGeom>
            <a:effectLst/>
          </p:spPr>
        </p:pic>
        <p:pic>
          <p:nvPicPr>
            <p:cNvPr id="146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433211" y="2116406"/>
              <a:ext cx="370141" cy="443907"/>
            </a:xfrm>
            <a:prstGeom prst="rect">
              <a:avLst/>
            </a:prstGeom>
            <a:effectLst/>
          </p:spPr>
        </p:pic>
        <p:pic>
          <p:nvPicPr>
            <p:cNvPr id="146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764925" y="2304042"/>
              <a:ext cx="304026" cy="268361"/>
            </a:xfrm>
            <a:prstGeom prst="rect">
              <a:avLst/>
            </a:prstGeom>
            <a:effectLst/>
          </p:spPr>
        </p:pic>
        <p:pic>
          <p:nvPicPr>
            <p:cNvPr id="147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011993" y="2159643"/>
              <a:ext cx="155786" cy="396677"/>
            </a:xfrm>
            <a:prstGeom prst="rect">
              <a:avLst/>
            </a:prstGeom>
            <a:effectLst/>
          </p:spPr>
        </p:pic>
        <p:pic>
          <p:nvPicPr>
            <p:cNvPr id="147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123174" y="2178173"/>
              <a:ext cx="143432" cy="396678"/>
            </a:xfrm>
            <a:prstGeom prst="rect">
              <a:avLst/>
            </a:prstGeom>
            <a:effectLst/>
          </p:spPr>
        </p:pic>
        <p:pic>
          <p:nvPicPr>
            <p:cNvPr id="1475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184941" y="2042285"/>
              <a:ext cx="143432" cy="168139"/>
            </a:xfrm>
            <a:prstGeom prst="rect">
              <a:avLst/>
            </a:prstGeom>
            <a:effectLst/>
          </p:spPr>
        </p:pic>
        <p:pic>
          <p:nvPicPr>
            <p:cNvPr id="147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493082" y="2250337"/>
              <a:ext cx="264763" cy="287453"/>
            </a:xfrm>
            <a:prstGeom prst="rect">
              <a:avLst/>
            </a:prstGeom>
            <a:effectLst/>
          </p:spPr>
        </p:pic>
        <p:pic>
          <p:nvPicPr>
            <p:cNvPr id="147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96437" y="2290900"/>
              <a:ext cx="316380" cy="244026"/>
            </a:xfrm>
            <a:prstGeom prst="rect">
              <a:avLst/>
            </a:prstGeom>
            <a:effectLst/>
          </p:spPr>
        </p:pic>
        <p:pic>
          <p:nvPicPr>
            <p:cNvPr id="148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202919" y="2289914"/>
              <a:ext cx="203920" cy="242128"/>
            </a:xfrm>
            <a:prstGeom prst="rect">
              <a:avLst/>
            </a:prstGeom>
            <a:effectLst/>
          </p:spPr>
        </p:pic>
        <p:pic>
          <p:nvPicPr>
            <p:cNvPr id="148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330472" y="2048462"/>
              <a:ext cx="208539" cy="456962"/>
            </a:xfrm>
            <a:prstGeom prst="rect">
              <a:avLst/>
            </a:prstGeom>
            <a:effectLst/>
          </p:spPr>
        </p:pic>
        <p:pic>
          <p:nvPicPr>
            <p:cNvPr id="148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563861" y="2279362"/>
              <a:ext cx="321046" cy="265130"/>
            </a:xfrm>
            <a:prstGeom prst="rect">
              <a:avLst/>
            </a:prstGeom>
            <a:effectLst/>
          </p:spPr>
        </p:pic>
        <p:pic>
          <p:nvPicPr>
            <p:cNvPr id="148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319085" y="-761945"/>
              <a:ext cx="380520" cy="1987928"/>
            </a:xfrm>
            <a:prstGeom prst="rect">
              <a:avLst/>
            </a:prstGeom>
            <a:effectLst/>
          </p:spPr>
        </p:pic>
      </p:grpSp>
      <p:grpSp>
        <p:nvGrpSpPr>
          <p:cNvPr id="1532" name="Disegno"/>
          <p:cNvGrpSpPr/>
          <p:nvPr/>
        </p:nvGrpSpPr>
        <p:grpSpPr>
          <a:xfrm>
            <a:off x="580684" y="5209382"/>
            <a:ext cx="4119317" cy="3948187"/>
            <a:chOff x="-552725" y="-2998839"/>
            <a:chExt cx="4119315" cy="3948185"/>
          </a:xfrm>
        </p:grpSpPr>
        <p:pic>
          <p:nvPicPr>
            <p:cNvPr id="1490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87980" y="-207333"/>
              <a:ext cx="323645" cy="304209"/>
            </a:xfrm>
            <a:prstGeom prst="rect">
              <a:avLst/>
            </a:prstGeom>
            <a:effectLst/>
          </p:spPr>
        </p:pic>
        <p:pic>
          <p:nvPicPr>
            <p:cNvPr id="1492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81697" y="-221449"/>
              <a:ext cx="266340" cy="309348"/>
            </a:xfrm>
            <a:prstGeom prst="rect">
              <a:avLst/>
            </a:prstGeom>
            <a:effectLst/>
          </p:spPr>
        </p:pic>
        <p:pic>
          <p:nvPicPr>
            <p:cNvPr id="1494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14387" y="-192253"/>
              <a:ext cx="239231" cy="296245"/>
            </a:xfrm>
            <a:prstGeom prst="rect">
              <a:avLst/>
            </a:prstGeom>
            <a:effectLst/>
          </p:spPr>
        </p:pic>
        <p:pic>
          <p:nvPicPr>
            <p:cNvPr id="149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58867" y="-209579"/>
              <a:ext cx="266378" cy="310005"/>
            </a:xfrm>
            <a:prstGeom prst="rect">
              <a:avLst/>
            </a:prstGeom>
            <a:effectLst/>
          </p:spPr>
        </p:pic>
        <p:pic>
          <p:nvPicPr>
            <p:cNvPr id="149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137036" y="-225976"/>
              <a:ext cx="305528" cy="532587"/>
            </a:xfrm>
            <a:prstGeom prst="rect">
              <a:avLst/>
            </a:prstGeom>
            <a:effectLst/>
          </p:spPr>
        </p:pic>
        <p:pic>
          <p:nvPicPr>
            <p:cNvPr id="150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535359" y="-235030"/>
              <a:ext cx="105979" cy="347828"/>
            </a:xfrm>
            <a:prstGeom prst="rect">
              <a:avLst/>
            </a:prstGeom>
            <a:effectLst/>
          </p:spPr>
        </p:pic>
        <p:pic>
          <p:nvPicPr>
            <p:cNvPr id="1502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93083" y="-3436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04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709113" y="-176515"/>
              <a:ext cx="366829" cy="248018"/>
            </a:xfrm>
            <a:prstGeom prst="rect">
              <a:avLst/>
            </a:prstGeom>
            <a:effectLst/>
          </p:spPr>
        </p:pic>
        <p:pic>
          <p:nvPicPr>
            <p:cNvPr id="150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-552726" y="301434"/>
              <a:ext cx="313043" cy="550956"/>
            </a:xfrm>
            <a:prstGeom prst="rect">
              <a:avLst/>
            </a:prstGeom>
            <a:effectLst/>
          </p:spPr>
        </p:pic>
        <p:pic>
          <p:nvPicPr>
            <p:cNvPr id="150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-207233" y="286561"/>
              <a:ext cx="565131" cy="558617"/>
            </a:xfrm>
            <a:prstGeom prst="rect">
              <a:avLst/>
            </a:prstGeom>
            <a:effectLst/>
          </p:spPr>
        </p:pic>
        <p:pic>
          <p:nvPicPr>
            <p:cNvPr id="151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56446" y="477991"/>
              <a:ext cx="258288" cy="341039"/>
            </a:xfrm>
            <a:prstGeom prst="rect">
              <a:avLst/>
            </a:prstGeom>
            <a:effectLst/>
          </p:spPr>
        </p:pic>
        <p:pic>
          <p:nvPicPr>
            <p:cNvPr id="151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62208" y="505155"/>
              <a:ext cx="256247" cy="307084"/>
            </a:xfrm>
            <a:prstGeom prst="rect">
              <a:avLst/>
            </a:prstGeom>
            <a:effectLst/>
          </p:spPr>
        </p:pic>
        <p:pic>
          <p:nvPicPr>
            <p:cNvPr id="151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320138" y="399115"/>
              <a:ext cx="307583" cy="550232"/>
            </a:xfrm>
            <a:prstGeom prst="rect">
              <a:avLst/>
            </a:prstGeom>
            <a:effectLst/>
          </p:spPr>
        </p:pic>
        <p:pic>
          <p:nvPicPr>
            <p:cNvPr id="151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684361" y="416876"/>
              <a:ext cx="310092" cy="342246"/>
            </a:xfrm>
            <a:prstGeom prst="rect">
              <a:avLst/>
            </a:prstGeom>
            <a:effectLst/>
          </p:spPr>
        </p:pic>
        <p:pic>
          <p:nvPicPr>
            <p:cNvPr id="151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020653" y="491573"/>
              <a:ext cx="326916" cy="268760"/>
            </a:xfrm>
            <a:prstGeom prst="rect">
              <a:avLst/>
            </a:prstGeom>
            <a:effectLst/>
          </p:spPr>
        </p:pic>
        <p:pic>
          <p:nvPicPr>
            <p:cNvPr id="152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393600" y="450829"/>
              <a:ext cx="225597" cy="293503"/>
            </a:xfrm>
            <a:prstGeom prst="rect">
              <a:avLst/>
            </a:prstGeom>
            <a:effectLst/>
          </p:spPr>
        </p:pic>
        <p:pic>
          <p:nvPicPr>
            <p:cNvPr id="152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672019" y="494186"/>
              <a:ext cx="224530" cy="257842"/>
            </a:xfrm>
            <a:prstGeom prst="rect">
              <a:avLst/>
            </a:prstGeom>
            <a:effectLst/>
          </p:spPr>
        </p:pic>
        <p:pic>
          <p:nvPicPr>
            <p:cNvPr id="1524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018344" y="437247"/>
              <a:ext cx="305250" cy="293504"/>
            </a:xfrm>
            <a:prstGeom prst="rect">
              <a:avLst/>
            </a:prstGeom>
            <a:effectLst/>
          </p:spPr>
        </p:pic>
        <p:pic>
          <p:nvPicPr>
            <p:cNvPr id="1526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276390" y="403682"/>
              <a:ext cx="290201" cy="361022"/>
            </a:xfrm>
            <a:prstGeom prst="rect">
              <a:avLst/>
            </a:prstGeom>
            <a:effectLst/>
          </p:spPr>
        </p:pic>
        <p:pic>
          <p:nvPicPr>
            <p:cNvPr id="1528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991544" y="-2998840"/>
              <a:ext cx="133198" cy="2378244"/>
            </a:xfrm>
            <a:prstGeom prst="rect">
              <a:avLst/>
            </a:prstGeom>
            <a:effectLst/>
          </p:spPr>
        </p:pic>
        <p:pic>
          <p:nvPicPr>
            <p:cNvPr id="1530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07879" y="-920890"/>
              <a:ext cx="473606" cy="313338"/>
            </a:xfrm>
            <a:prstGeom prst="rect">
              <a:avLst/>
            </a:prstGeom>
            <a:effectLst/>
          </p:spPr>
        </p:pic>
      </p:grpSp>
      <p:grpSp>
        <p:nvGrpSpPr>
          <p:cNvPr id="1535" name="pasted-image.bmp"/>
          <p:cNvGrpSpPr/>
          <p:nvPr/>
        </p:nvGrpSpPr>
        <p:grpSpPr>
          <a:xfrm>
            <a:off x="1656784" y="1708672"/>
            <a:ext cx="2178921" cy="2472446"/>
            <a:chOff x="0" y="0"/>
            <a:chExt cx="2178920" cy="2472444"/>
          </a:xfrm>
        </p:grpSpPr>
        <p:pic>
          <p:nvPicPr>
            <p:cNvPr id="1534" name="pasted-image.bmp" descr="pasted-image.bmp"/>
            <p:cNvPicPr>
              <a:picLocks noChangeAspect="1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9850" y="69850"/>
              <a:ext cx="2039221" cy="23327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33" name="pasted-image.bmp" descr="pasted-image.bmp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0" y="0"/>
              <a:ext cx="2178921" cy="2472445"/>
            </a:xfrm>
            <a:prstGeom prst="rect">
              <a:avLst/>
            </a:prstGeom>
            <a:effectLst/>
          </p:spPr>
        </p:pic>
      </p:grpSp>
      <p:grpSp>
        <p:nvGrpSpPr>
          <p:cNvPr id="1538" name="pasted-image.bmp"/>
          <p:cNvGrpSpPr/>
          <p:nvPr/>
        </p:nvGrpSpPr>
        <p:grpSpPr>
          <a:xfrm>
            <a:off x="8850353" y="1606031"/>
            <a:ext cx="2063130" cy="2487588"/>
            <a:chOff x="0" y="0"/>
            <a:chExt cx="2063128" cy="2487587"/>
          </a:xfrm>
        </p:grpSpPr>
        <p:pic>
          <p:nvPicPr>
            <p:cNvPr id="1537" name="pasted-image.bmp" descr="pasted-image.bmp"/>
            <p:cNvPicPr>
              <a:picLocks noChangeAspect="1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3500" y="63500"/>
              <a:ext cx="1936129" cy="236058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36" name="pasted-image.bmp" descr="pasted-image.bmp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0" y="0"/>
              <a:ext cx="2063129" cy="2487588"/>
            </a:xfrm>
            <a:prstGeom prst="rect">
              <a:avLst/>
            </a:prstGeom>
            <a:effectLst/>
          </p:spPr>
        </p:pic>
      </p:grpSp>
      <p:grpSp>
        <p:nvGrpSpPr>
          <p:cNvPr id="1541" name="pasted-image.bmp"/>
          <p:cNvGrpSpPr/>
          <p:nvPr/>
        </p:nvGrpSpPr>
        <p:grpSpPr>
          <a:xfrm>
            <a:off x="5110823" y="7493725"/>
            <a:ext cx="1626256" cy="2096874"/>
            <a:chOff x="0" y="0"/>
            <a:chExt cx="1626255" cy="2096873"/>
          </a:xfrm>
        </p:grpSpPr>
        <p:pic>
          <p:nvPicPr>
            <p:cNvPr id="1540" name="pasted-image.bmp" descr="pasted-image.bmp"/>
            <p:cNvPicPr>
              <a:picLocks noChangeAspect="1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9850" y="69850"/>
              <a:ext cx="1486556" cy="19571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39" name="pasted-image.bmp" descr="pasted-image.bmp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0" y="0"/>
              <a:ext cx="1626256" cy="20968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5" name="pasted-image.jpeg"/>
          <p:cNvGrpSpPr/>
          <p:nvPr/>
        </p:nvGrpSpPr>
        <p:grpSpPr>
          <a:xfrm>
            <a:off x="453575" y="425224"/>
            <a:ext cx="2527217" cy="3264709"/>
            <a:chOff x="0" y="0"/>
            <a:chExt cx="2527216" cy="3264707"/>
          </a:xfrm>
        </p:grpSpPr>
        <p:pic>
          <p:nvPicPr>
            <p:cNvPr id="1544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2374817" cy="311230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43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527217" cy="3264708"/>
            </a:xfrm>
            <a:prstGeom prst="rect">
              <a:avLst/>
            </a:prstGeom>
            <a:effectLst/>
          </p:spPr>
        </p:pic>
      </p:grpSp>
      <p:grpSp>
        <p:nvGrpSpPr>
          <p:cNvPr id="1610" name="Disegno"/>
          <p:cNvGrpSpPr/>
          <p:nvPr/>
        </p:nvGrpSpPr>
        <p:grpSpPr>
          <a:xfrm>
            <a:off x="4342396" y="1197805"/>
            <a:ext cx="6876351" cy="1719547"/>
            <a:chOff x="-64124" y="-221448"/>
            <a:chExt cx="6876350" cy="1719546"/>
          </a:xfrm>
        </p:grpSpPr>
        <p:pic>
          <p:nvPicPr>
            <p:cNvPr id="154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4125" y="-57231"/>
              <a:ext cx="301925" cy="570680"/>
            </a:xfrm>
            <a:prstGeom prst="rect">
              <a:avLst/>
            </a:prstGeom>
            <a:effectLst/>
          </p:spPr>
        </p:pic>
        <p:pic>
          <p:nvPicPr>
            <p:cNvPr id="154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47743" y="-221449"/>
              <a:ext cx="96574" cy="266340"/>
            </a:xfrm>
            <a:prstGeom prst="rect">
              <a:avLst/>
            </a:prstGeom>
            <a:effectLst/>
          </p:spPr>
        </p:pic>
        <p:pic>
          <p:nvPicPr>
            <p:cNvPr id="155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53324" y="104504"/>
              <a:ext cx="123736" cy="279922"/>
            </a:xfrm>
            <a:prstGeom prst="rect">
              <a:avLst/>
            </a:prstGeom>
            <a:effectLst/>
          </p:spPr>
        </p:pic>
        <p:pic>
          <p:nvPicPr>
            <p:cNvPr id="155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2387" y="-1195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63836" y="138457"/>
              <a:ext cx="137317" cy="289331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90998" y="113136"/>
              <a:ext cx="497224" cy="292286"/>
            </a:xfrm>
            <a:prstGeom prst="rect">
              <a:avLst/>
            </a:prstGeom>
            <a:effectLst/>
          </p:spPr>
        </p:pic>
        <p:pic>
          <p:nvPicPr>
            <p:cNvPr id="155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85014" y="287852"/>
              <a:ext cx="139581" cy="165082"/>
            </a:xfrm>
            <a:prstGeom prst="rect">
              <a:avLst/>
            </a:prstGeom>
            <a:effectLst/>
          </p:spPr>
        </p:pic>
        <p:pic>
          <p:nvPicPr>
            <p:cNvPr id="156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74395" y="56969"/>
              <a:ext cx="117548" cy="619456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313881" y="107387"/>
              <a:ext cx="254659" cy="310992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612671" y="74015"/>
              <a:ext cx="290909" cy="310411"/>
            </a:xfrm>
            <a:prstGeom prst="rect">
              <a:avLst/>
            </a:prstGeom>
            <a:effectLst/>
          </p:spPr>
        </p:pic>
        <p:pic>
          <p:nvPicPr>
            <p:cNvPr id="156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52206" y="104504"/>
              <a:ext cx="225596" cy="283108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77577" y="-51682"/>
              <a:ext cx="171852" cy="476852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149136" y="43388"/>
              <a:ext cx="429316" cy="150898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40502" y="103663"/>
              <a:ext cx="431811" cy="286515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936856" y="77341"/>
              <a:ext cx="402154" cy="334247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76390" y="64773"/>
              <a:ext cx="239177" cy="336725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96762" y="131667"/>
              <a:ext cx="354619" cy="150898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589216" y="78647"/>
              <a:ext cx="327002" cy="366895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461680" y="-203432"/>
              <a:ext cx="962071" cy="647101"/>
            </a:xfrm>
            <a:prstGeom prst="rect">
              <a:avLst/>
            </a:prstGeom>
            <a:effectLst/>
          </p:spPr>
        </p:pic>
        <p:pic>
          <p:nvPicPr>
            <p:cNvPr id="158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1005" y="1151738"/>
              <a:ext cx="983917" cy="346360"/>
            </a:xfrm>
            <a:prstGeom prst="rect">
              <a:avLst/>
            </a:prstGeom>
            <a:effectLst/>
          </p:spPr>
        </p:pic>
        <p:pic>
          <p:nvPicPr>
            <p:cNvPr id="158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198942" y="859282"/>
              <a:ext cx="1513626" cy="559740"/>
            </a:xfrm>
            <a:prstGeom prst="rect">
              <a:avLst/>
            </a:prstGeom>
            <a:effectLst/>
          </p:spPr>
        </p:pic>
        <p:pic>
          <p:nvPicPr>
            <p:cNvPr id="158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809601" y="868201"/>
              <a:ext cx="216864" cy="385433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89680" y="1087789"/>
              <a:ext cx="359177" cy="382768"/>
            </a:xfrm>
            <a:prstGeom prst="rect">
              <a:avLst/>
            </a:prstGeom>
            <a:effectLst/>
          </p:spPr>
        </p:pic>
        <p:pic>
          <p:nvPicPr>
            <p:cNvPr id="159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78901" y="1057057"/>
              <a:ext cx="695026" cy="380279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83272" y="810735"/>
              <a:ext cx="578712" cy="579709"/>
            </a:xfrm>
            <a:prstGeom prst="rect">
              <a:avLst/>
            </a:prstGeom>
            <a:effectLst/>
          </p:spPr>
        </p:pic>
        <p:pic>
          <p:nvPicPr>
            <p:cNvPr id="159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954376" y="790363"/>
              <a:ext cx="204538" cy="497224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088295" y="814074"/>
              <a:ext cx="620665" cy="559919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88294" y="912596"/>
              <a:ext cx="544758" cy="144108"/>
            </a:xfrm>
            <a:prstGeom prst="rect">
              <a:avLst/>
            </a:prstGeom>
            <a:effectLst/>
          </p:spPr>
        </p:pic>
        <p:pic>
          <p:nvPicPr>
            <p:cNvPr id="160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21561" y="1054655"/>
              <a:ext cx="282850" cy="293038"/>
            </a:xfrm>
            <a:prstGeom prst="rect">
              <a:avLst/>
            </a:prstGeom>
            <a:effectLst/>
          </p:spPr>
        </p:pic>
        <p:pic>
          <p:nvPicPr>
            <p:cNvPr id="160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074154" y="1050282"/>
              <a:ext cx="415735" cy="346558"/>
            </a:xfrm>
            <a:prstGeom prst="rect">
              <a:avLst/>
            </a:prstGeom>
            <a:effectLst/>
          </p:spPr>
        </p:pic>
        <p:pic>
          <p:nvPicPr>
            <p:cNvPr id="160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26650" y="880623"/>
              <a:ext cx="156448" cy="121755"/>
            </a:xfrm>
            <a:prstGeom prst="rect">
              <a:avLst/>
            </a:prstGeom>
            <a:effectLst/>
          </p:spPr>
        </p:pic>
        <p:pic>
          <p:nvPicPr>
            <p:cNvPr id="160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556292" y="1077430"/>
              <a:ext cx="255934" cy="382471"/>
            </a:xfrm>
            <a:prstGeom prst="rect">
              <a:avLst/>
            </a:prstGeom>
            <a:effectLst/>
          </p:spPr>
        </p:pic>
      </p:grpSp>
      <p:pic>
        <p:nvPicPr>
          <p:cNvPr id="1611" name="RPReplay_Final1609254492.mov" descr="RPReplay_Final1609254492.mov"/>
          <p:cNvPicPr>
            <a:picLocks noChangeAspect="0"/>
          </p:cNvPicPr>
          <p:nvPr>
            <a:videoFile r:link="rId36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38">
            <a:extLst/>
          </a:blip>
          <a:stretch>
            <a:fillRect/>
          </a:stretch>
        </p:blipFill>
        <p:spPr>
          <a:xfrm>
            <a:off x="3822110" y="3805267"/>
            <a:ext cx="6147862" cy="50591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76" name="Disegno"/>
          <p:cNvGrpSpPr/>
          <p:nvPr/>
        </p:nvGrpSpPr>
        <p:grpSpPr>
          <a:xfrm>
            <a:off x="363399" y="4165335"/>
            <a:ext cx="2564890" cy="2961918"/>
            <a:chOff x="-253918" y="-99216"/>
            <a:chExt cx="2564889" cy="2961917"/>
          </a:xfrm>
        </p:grpSpPr>
        <p:pic>
          <p:nvPicPr>
            <p:cNvPr id="161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253919" y="-83520"/>
              <a:ext cx="292654" cy="435151"/>
            </a:xfrm>
            <a:prstGeom prst="rect">
              <a:avLst/>
            </a:prstGeom>
            <a:effectLst/>
          </p:spPr>
        </p:pic>
        <p:pic>
          <p:nvPicPr>
            <p:cNvPr id="1614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923" y="240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1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06999" y="-99217"/>
              <a:ext cx="96573" cy="402154"/>
            </a:xfrm>
            <a:prstGeom prst="rect">
              <a:avLst/>
            </a:prstGeom>
            <a:effectLst/>
          </p:spPr>
        </p:pic>
        <p:pic>
          <p:nvPicPr>
            <p:cNvPr id="1618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73046" y="97713"/>
              <a:ext cx="259549" cy="96573"/>
            </a:xfrm>
            <a:prstGeom prst="rect">
              <a:avLst/>
            </a:prstGeom>
            <a:effectLst/>
          </p:spPr>
        </p:pic>
        <p:pic>
          <p:nvPicPr>
            <p:cNvPr id="162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63185" y="-92426"/>
              <a:ext cx="96573" cy="428250"/>
            </a:xfrm>
            <a:prstGeom prst="rect">
              <a:avLst/>
            </a:prstGeom>
            <a:effectLst/>
          </p:spPr>
        </p:pic>
        <p:pic>
          <p:nvPicPr>
            <p:cNvPr id="162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75475" y="-17728"/>
              <a:ext cx="201585" cy="311611"/>
            </a:xfrm>
            <a:prstGeom prst="rect">
              <a:avLst/>
            </a:prstGeom>
            <a:effectLst/>
          </p:spPr>
        </p:pic>
        <p:pic>
          <p:nvPicPr>
            <p:cNvPr id="162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00257" y="18050"/>
              <a:ext cx="282360" cy="487368"/>
            </a:xfrm>
            <a:prstGeom prst="rect">
              <a:avLst/>
            </a:prstGeom>
            <a:effectLst/>
          </p:spPr>
        </p:pic>
        <p:pic>
          <p:nvPicPr>
            <p:cNvPr id="162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5777" y="-8446"/>
              <a:ext cx="295399" cy="587252"/>
            </a:xfrm>
            <a:prstGeom prst="rect">
              <a:avLst/>
            </a:prstGeom>
            <a:effectLst/>
          </p:spPr>
        </p:pic>
        <p:pic>
          <p:nvPicPr>
            <p:cNvPr id="162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178068" y="-22363"/>
              <a:ext cx="252758" cy="307406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429323" y="-17728"/>
              <a:ext cx="245968" cy="275817"/>
            </a:xfrm>
            <a:prstGeom prst="rect">
              <a:avLst/>
            </a:prstGeom>
            <a:effectLst/>
          </p:spPr>
        </p:pic>
        <p:pic>
          <p:nvPicPr>
            <p:cNvPr id="163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688667" y="-11504"/>
              <a:ext cx="239612" cy="303468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71419" y="681712"/>
              <a:ext cx="103364" cy="320666"/>
            </a:xfrm>
            <a:prstGeom prst="rect">
              <a:avLst/>
            </a:prstGeom>
            <a:effectLst/>
          </p:spPr>
        </p:pic>
        <p:pic>
          <p:nvPicPr>
            <p:cNvPr id="163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71185" y="708324"/>
              <a:ext cx="249594" cy="308833"/>
            </a:xfrm>
            <a:prstGeom prst="rect">
              <a:avLst/>
            </a:prstGeom>
            <a:effectLst/>
          </p:spPr>
        </p:pic>
        <p:pic>
          <p:nvPicPr>
            <p:cNvPr id="163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08860" y="707571"/>
              <a:ext cx="252758" cy="338363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97186" y="674339"/>
              <a:ext cx="216234" cy="341621"/>
            </a:xfrm>
            <a:prstGeom prst="rect">
              <a:avLst/>
            </a:prstGeom>
            <a:effectLst/>
          </p:spPr>
        </p:pic>
        <p:pic>
          <p:nvPicPr>
            <p:cNvPr id="164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72487" y="810735"/>
              <a:ext cx="164480" cy="96573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089789" y="688503"/>
              <a:ext cx="116945" cy="317367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259556" y="662348"/>
              <a:ext cx="191642" cy="335846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471329" y="682720"/>
              <a:ext cx="212438" cy="357280"/>
            </a:xfrm>
            <a:prstGeom prst="rect">
              <a:avLst/>
            </a:prstGeom>
            <a:effectLst/>
          </p:spPr>
        </p:pic>
        <p:pic>
          <p:nvPicPr>
            <p:cNvPr id="165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734904" y="668131"/>
              <a:ext cx="218805" cy="89782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734302" y="702084"/>
              <a:ext cx="299934" cy="353358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1548" y="1270239"/>
              <a:ext cx="275791" cy="243171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72487" y="1353991"/>
              <a:ext cx="133073" cy="904664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4783" y="2392965"/>
              <a:ext cx="415347" cy="433844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64981" y="2518825"/>
              <a:ext cx="227679" cy="343877"/>
            </a:xfrm>
            <a:prstGeom prst="rect">
              <a:avLst/>
            </a:prstGeom>
            <a:effectLst/>
          </p:spPr>
        </p:pic>
        <p:pic>
          <p:nvPicPr>
            <p:cNvPr id="166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30800" y="2361582"/>
              <a:ext cx="308027" cy="450420"/>
            </a:xfrm>
            <a:prstGeom prst="rect">
              <a:avLst/>
            </a:prstGeom>
            <a:effectLst/>
          </p:spPr>
        </p:pic>
        <p:pic>
          <p:nvPicPr>
            <p:cNvPr id="166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118910" y="2507197"/>
              <a:ext cx="230428" cy="292762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387970" y="2527475"/>
              <a:ext cx="171879" cy="276699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541840" y="2521989"/>
              <a:ext cx="221730" cy="287921"/>
            </a:xfrm>
            <a:prstGeom prst="rect">
              <a:avLst/>
            </a:prstGeom>
            <a:effectLst/>
          </p:spPr>
        </p:pic>
        <p:pic>
          <p:nvPicPr>
            <p:cNvPr id="167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783449" y="2526757"/>
              <a:ext cx="257266" cy="277761"/>
            </a:xfrm>
            <a:prstGeom prst="rect">
              <a:avLst/>
            </a:prstGeom>
            <a:effectLst/>
          </p:spPr>
        </p:pic>
        <p:pic>
          <p:nvPicPr>
            <p:cNvPr id="167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105579" y="2100966"/>
              <a:ext cx="146921" cy="585503"/>
            </a:xfrm>
            <a:prstGeom prst="rect">
              <a:avLst/>
            </a:prstGeom>
            <a:effectLst/>
          </p:spPr>
        </p:pic>
        <p:pic>
          <p:nvPicPr>
            <p:cNvPr id="1674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58571" y="2766453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6" fill="hold"/>
                                        <p:tgtEl>
                                          <p:spTgt spid="16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1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1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0" name="pasted-image.jpeg"/>
          <p:cNvGrpSpPr/>
          <p:nvPr/>
        </p:nvGrpSpPr>
        <p:grpSpPr>
          <a:xfrm>
            <a:off x="453575" y="425224"/>
            <a:ext cx="2527217" cy="3264709"/>
            <a:chOff x="0" y="0"/>
            <a:chExt cx="2527216" cy="3264707"/>
          </a:xfrm>
        </p:grpSpPr>
        <p:pic>
          <p:nvPicPr>
            <p:cNvPr id="1679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2374817" cy="311230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78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527217" cy="3264708"/>
            </a:xfrm>
            <a:prstGeom prst="rect">
              <a:avLst/>
            </a:prstGeom>
            <a:effectLst/>
          </p:spPr>
        </p:pic>
      </p:grpSp>
      <p:grpSp>
        <p:nvGrpSpPr>
          <p:cNvPr id="1947" name="Disegno"/>
          <p:cNvGrpSpPr/>
          <p:nvPr/>
        </p:nvGrpSpPr>
        <p:grpSpPr>
          <a:xfrm>
            <a:off x="4314730" y="1197805"/>
            <a:ext cx="7586701" cy="7729305"/>
            <a:chOff x="-91790" y="-221448"/>
            <a:chExt cx="7586700" cy="7729304"/>
          </a:xfrm>
        </p:grpSpPr>
        <p:pic>
          <p:nvPicPr>
            <p:cNvPr id="168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4125" y="-57231"/>
              <a:ext cx="301925" cy="570680"/>
            </a:xfrm>
            <a:prstGeom prst="rect">
              <a:avLst/>
            </a:prstGeom>
            <a:effectLst/>
          </p:spPr>
        </p:pic>
        <p:pic>
          <p:nvPicPr>
            <p:cNvPr id="168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47743" y="-221449"/>
              <a:ext cx="96574" cy="266340"/>
            </a:xfrm>
            <a:prstGeom prst="rect">
              <a:avLst/>
            </a:prstGeom>
            <a:effectLst/>
          </p:spPr>
        </p:pic>
        <p:pic>
          <p:nvPicPr>
            <p:cNvPr id="168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53324" y="104504"/>
              <a:ext cx="123736" cy="279922"/>
            </a:xfrm>
            <a:prstGeom prst="rect">
              <a:avLst/>
            </a:prstGeom>
            <a:effectLst/>
          </p:spPr>
        </p:pic>
        <p:pic>
          <p:nvPicPr>
            <p:cNvPr id="168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2387" y="-1195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8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63836" y="138457"/>
              <a:ext cx="137317" cy="289331"/>
            </a:xfrm>
            <a:prstGeom prst="rect">
              <a:avLst/>
            </a:prstGeom>
            <a:effectLst/>
          </p:spPr>
        </p:pic>
        <p:pic>
          <p:nvPicPr>
            <p:cNvPr id="169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90998" y="113136"/>
              <a:ext cx="497224" cy="292286"/>
            </a:xfrm>
            <a:prstGeom prst="rect">
              <a:avLst/>
            </a:prstGeom>
            <a:effectLst/>
          </p:spPr>
        </p:pic>
        <p:pic>
          <p:nvPicPr>
            <p:cNvPr id="169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85014" y="287852"/>
              <a:ext cx="139581" cy="165082"/>
            </a:xfrm>
            <a:prstGeom prst="rect">
              <a:avLst/>
            </a:prstGeom>
            <a:effectLst/>
          </p:spPr>
        </p:pic>
        <p:pic>
          <p:nvPicPr>
            <p:cNvPr id="169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74395" y="56969"/>
              <a:ext cx="117548" cy="619456"/>
            </a:xfrm>
            <a:prstGeom prst="rect">
              <a:avLst/>
            </a:prstGeom>
            <a:effectLst/>
          </p:spPr>
        </p:pic>
        <p:pic>
          <p:nvPicPr>
            <p:cNvPr id="169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313881" y="107387"/>
              <a:ext cx="254659" cy="310992"/>
            </a:xfrm>
            <a:prstGeom prst="rect">
              <a:avLst/>
            </a:prstGeom>
            <a:effectLst/>
          </p:spPr>
        </p:pic>
        <p:pic>
          <p:nvPicPr>
            <p:cNvPr id="169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612671" y="74015"/>
              <a:ext cx="290909" cy="310411"/>
            </a:xfrm>
            <a:prstGeom prst="rect">
              <a:avLst/>
            </a:prstGeom>
            <a:effectLst/>
          </p:spPr>
        </p:pic>
        <p:pic>
          <p:nvPicPr>
            <p:cNvPr id="170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52206" y="104504"/>
              <a:ext cx="225596" cy="283108"/>
            </a:xfrm>
            <a:prstGeom prst="rect">
              <a:avLst/>
            </a:prstGeom>
            <a:effectLst/>
          </p:spPr>
        </p:pic>
        <p:pic>
          <p:nvPicPr>
            <p:cNvPr id="170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77577" y="-51682"/>
              <a:ext cx="171852" cy="476852"/>
            </a:xfrm>
            <a:prstGeom prst="rect">
              <a:avLst/>
            </a:prstGeom>
            <a:effectLst/>
          </p:spPr>
        </p:pic>
        <p:pic>
          <p:nvPicPr>
            <p:cNvPr id="170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149136" y="43388"/>
              <a:ext cx="429316" cy="150898"/>
            </a:xfrm>
            <a:prstGeom prst="rect">
              <a:avLst/>
            </a:prstGeom>
            <a:effectLst/>
          </p:spPr>
        </p:pic>
        <p:pic>
          <p:nvPicPr>
            <p:cNvPr id="170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40502" y="103663"/>
              <a:ext cx="431811" cy="286515"/>
            </a:xfrm>
            <a:prstGeom prst="rect">
              <a:avLst/>
            </a:prstGeom>
            <a:effectLst/>
          </p:spPr>
        </p:pic>
        <p:pic>
          <p:nvPicPr>
            <p:cNvPr id="170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936856" y="77341"/>
              <a:ext cx="402154" cy="334247"/>
            </a:xfrm>
            <a:prstGeom prst="rect">
              <a:avLst/>
            </a:prstGeom>
            <a:effectLst/>
          </p:spPr>
        </p:pic>
        <p:pic>
          <p:nvPicPr>
            <p:cNvPr id="171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76390" y="64773"/>
              <a:ext cx="239177" cy="336725"/>
            </a:xfrm>
            <a:prstGeom prst="rect">
              <a:avLst/>
            </a:prstGeom>
            <a:effectLst/>
          </p:spPr>
        </p:pic>
        <p:pic>
          <p:nvPicPr>
            <p:cNvPr id="171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96762" y="131667"/>
              <a:ext cx="354619" cy="150898"/>
            </a:xfrm>
            <a:prstGeom prst="rect">
              <a:avLst/>
            </a:prstGeom>
            <a:effectLst/>
          </p:spPr>
        </p:pic>
        <p:pic>
          <p:nvPicPr>
            <p:cNvPr id="171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589216" y="78647"/>
              <a:ext cx="327002" cy="366895"/>
            </a:xfrm>
            <a:prstGeom prst="rect">
              <a:avLst/>
            </a:prstGeom>
            <a:effectLst/>
          </p:spPr>
        </p:pic>
        <p:pic>
          <p:nvPicPr>
            <p:cNvPr id="171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461680" y="-203432"/>
              <a:ext cx="962071" cy="647101"/>
            </a:xfrm>
            <a:prstGeom prst="rect">
              <a:avLst/>
            </a:prstGeom>
            <a:effectLst/>
          </p:spPr>
        </p:pic>
        <p:pic>
          <p:nvPicPr>
            <p:cNvPr id="171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1005" y="1151738"/>
              <a:ext cx="983917" cy="346360"/>
            </a:xfrm>
            <a:prstGeom prst="rect">
              <a:avLst/>
            </a:prstGeom>
            <a:effectLst/>
          </p:spPr>
        </p:pic>
        <p:pic>
          <p:nvPicPr>
            <p:cNvPr id="172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198942" y="859282"/>
              <a:ext cx="1513626" cy="559740"/>
            </a:xfrm>
            <a:prstGeom prst="rect">
              <a:avLst/>
            </a:prstGeom>
            <a:effectLst/>
          </p:spPr>
        </p:pic>
        <p:pic>
          <p:nvPicPr>
            <p:cNvPr id="172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809601" y="868201"/>
              <a:ext cx="216864" cy="385433"/>
            </a:xfrm>
            <a:prstGeom prst="rect">
              <a:avLst/>
            </a:prstGeom>
            <a:effectLst/>
          </p:spPr>
        </p:pic>
        <p:pic>
          <p:nvPicPr>
            <p:cNvPr id="172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89680" y="1087789"/>
              <a:ext cx="359177" cy="382768"/>
            </a:xfrm>
            <a:prstGeom prst="rect">
              <a:avLst/>
            </a:prstGeom>
            <a:effectLst/>
          </p:spPr>
        </p:pic>
        <p:pic>
          <p:nvPicPr>
            <p:cNvPr id="172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78901" y="1057057"/>
              <a:ext cx="695026" cy="380279"/>
            </a:xfrm>
            <a:prstGeom prst="rect">
              <a:avLst/>
            </a:prstGeom>
            <a:effectLst/>
          </p:spPr>
        </p:pic>
        <p:pic>
          <p:nvPicPr>
            <p:cNvPr id="172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83272" y="810735"/>
              <a:ext cx="578712" cy="579709"/>
            </a:xfrm>
            <a:prstGeom prst="rect">
              <a:avLst/>
            </a:prstGeom>
            <a:effectLst/>
          </p:spPr>
        </p:pic>
        <p:pic>
          <p:nvPicPr>
            <p:cNvPr id="173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954376" y="790363"/>
              <a:ext cx="204538" cy="497224"/>
            </a:xfrm>
            <a:prstGeom prst="rect">
              <a:avLst/>
            </a:prstGeom>
            <a:effectLst/>
          </p:spPr>
        </p:pic>
        <p:pic>
          <p:nvPicPr>
            <p:cNvPr id="173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088295" y="814074"/>
              <a:ext cx="620665" cy="559919"/>
            </a:xfrm>
            <a:prstGeom prst="rect">
              <a:avLst/>
            </a:prstGeom>
            <a:effectLst/>
          </p:spPr>
        </p:pic>
        <p:pic>
          <p:nvPicPr>
            <p:cNvPr id="173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88294" y="912596"/>
              <a:ext cx="544758" cy="144108"/>
            </a:xfrm>
            <a:prstGeom prst="rect">
              <a:avLst/>
            </a:prstGeom>
            <a:effectLst/>
          </p:spPr>
        </p:pic>
        <p:pic>
          <p:nvPicPr>
            <p:cNvPr id="173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21561" y="1054655"/>
              <a:ext cx="282850" cy="293038"/>
            </a:xfrm>
            <a:prstGeom prst="rect">
              <a:avLst/>
            </a:prstGeom>
            <a:effectLst/>
          </p:spPr>
        </p:pic>
        <p:pic>
          <p:nvPicPr>
            <p:cNvPr id="173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074154" y="1050282"/>
              <a:ext cx="415735" cy="346558"/>
            </a:xfrm>
            <a:prstGeom prst="rect">
              <a:avLst/>
            </a:prstGeom>
            <a:effectLst/>
          </p:spPr>
        </p:pic>
        <p:pic>
          <p:nvPicPr>
            <p:cNvPr id="174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26650" y="880623"/>
              <a:ext cx="156448" cy="121755"/>
            </a:xfrm>
            <a:prstGeom prst="rect">
              <a:avLst/>
            </a:prstGeom>
            <a:effectLst/>
          </p:spPr>
        </p:pic>
        <p:pic>
          <p:nvPicPr>
            <p:cNvPr id="174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556292" y="1077430"/>
              <a:ext cx="255934" cy="382471"/>
            </a:xfrm>
            <a:prstGeom prst="rect">
              <a:avLst/>
            </a:prstGeom>
            <a:effectLst/>
          </p:spPr>
        </p:pic>
        <p:pic>
          <p:nvPicPr>
            <p:cNvPr id="174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27268" y="2893213"/>
              <a:ext cx="241792" cy="409510"/>
            </a:xfrm>
            <a:prstGeom prst="rect">
              <a:avLst/>
            </a:prstGeom>
            <a:effectLst/>
          </p:spPr>
        </p:pic>
        <p:pic>
          <p:nvPicPr>
            <p:cNvPr id="174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04002" y="3028152"/>
              <a:ext cx="258315" cy="307019"/>
            </a:xfrm>
            <a:prstGeom prst="rect">
              <a:avLst/>
            </a:prstGeom>
            <a:effectLst/>
          </p:spPr>
        </p:pic>
        <p:pic>
          <p:nvPicPr>
            <p:cNvPr id="174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86719" y="2983755"/>
              <a:ext cx="232386" cy="315085"/>
            </a:xfrm>
            <a:prstGeom prst="rect">
              <a:avLst/>
            </a:prstGeom>
            <a:effectLst/>
          </p:spPr>
        </p:pic>
        <p:pic>
          <p:nvPicPr>
            <p:cNvPr id="175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515338" y="2965246"/>
              <a:ext cx="243922" cy="592437"/>
            </a:xfrm>
            <a:prstGeom prst="rect">
              <a:avLst/>
            </a:prstGeom>
            <a:effectLst/>
          </p:spPr>
        </p:pic>
        <p:pic>
          <p:nvPicPr>
            <p:cNvPr id="175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789229" y="2959108"/>
              <a:ext cx="252759" cy="320240"/>
            </a:xfrm>
            <a:prstGeom prst="rect">
              <a:avLst/>
            </a:prstGeom>
            <a:effectLst/>
          </p:spPr>
        </p:pic>
        <p:pic>
          <p:nvPicPr>
            <p:cNvPr id="175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040485" y="2976965"/>
              <a:ext cx="293503" cy="312014"/>
            </a:xfrm>
            <a:prstGeom prst="rect">
              <a:avLst/>
            </a:prstGeom>
            <a:effectLst/>
          </p:spPr>
        </p:pic>
        <p:pic>
          <p:nvPicPr>
            <p:cNvPr id="175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326082" y="2800407"/>
              <a:ext cx="150510" cy="449689"/>
            </a:xfrm>
            <a:prstGeom prst="rect">
              <a:avLst/>
            </a:prstGeom>
            <a:effectLst/>
          </p:spPr>
        </p:pic>
        <p:pic>
          <p:nvPicPr>
            <p:cNvPr id="175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75089" y="2907656"/>
              <a:ext cx="307084" cy="320660"/>
            </a:xfrm>
            <a:prstGeom prst="rect">
              <a:avLst/>
            </a:prstGeom>
            <a:effectLst/>
          </p:spPr>
        </p:pic>
        <p:pic>
          <p:nvPicPr>
            <p:cNvPr id="176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44205" y="2902267"/>
              <a:ext cx="341038" cy="110155"/>
            </a:xfrm>
            <a:prstGeom prst="rect">
              <a:avLst/>
            </a:prstGeom>
            <a:effectLst/>
          </p:spPr>
        </p:pic>
        <p:pic>
          <p:nvPicPr>
            <p:cNvPr id="176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286293" y="2888686"/>
              <a:ext cx="107042" cy="585502"/>
            </a:xfrm>
            <a:prstGeom prst="rect">
              <a:avLst/>
            </a:prstGeom>
            <a:effectLst/>
          </p:spPr>
        </p:pic>
        <p:pic>
          <p:nvPicPr>
            <p:cNvPr id="176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256018" y="2954554"/>
              <a:ext cx="239950" cy="303454"/>
            </a:xfrm>
            <a:prstGeom prst="rect">
              <a:avLst/>
            </a:prstGeom>
            <a:effectLst/>
          </p:spPr>
        </p:pic>
        <p:pic>
          <p:nvPicPr>
            <p:cNvPr id="176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515370" y="2956593"/>
              <a:ext cx="332941" cy="289327"/>
            </a:xfrm>
            <a:prstGeom prst="rect">
              <a:avLst/>
            </a:prstGeom>
            <a:effectLst/>
          </p:spPr>
        </p:pic>
        <p:pic>
          <p:nvPicPr>
            <p:cNvPr id="176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26436" y="2936221"/>
              <a:ext cx="300293" cy="300316"/>
            </a:xfrm>
            <a:prstGeom prst="rect">
              <a:avLst/>
            </a:prstGeom>
            <a:effectLst/>
          </p:spPr>
        </p:pic>
        <p:pic>
          <p:nvPicPr>
            <p:cNvPr id="177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173768" y="2786826"/>
              <a:ext cx="102357" cy="470060"/>
            </a:xfrm>
            <a:prstGeom prst="rect">
              <a:avLst/>
            </a:prstGeom>
            <a:effectLst/>
          </p:spPr>
        </p:pic>
        <p:pic>
          <p:nvPicPr>
            <p:cNvPr id="177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091272" y="2954517"/>
              <a:ext cx="408945" cy="288788"/>
            </a:xfrm>
            <a:prstGeom prst="rect">
              <a:avLst/>
            </a:prstGeom>
            <a:effectLst/>
          </p:spPr>
        </p:pic>
        <p:pic>
          <p:nvPicPr>
            <p:cNvPr id="177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357877" y="2766454"/>
              <a:ext cx="142340" cy="123735"/>
            </a:xfrm>
            <a:prstGeom prst="rect">
              <a:avLst/>
            </a:prstGeom>
            <a:effectLst/>
          </p:spPr>
        </p:pic>
        <p:pic>
          <p:nvPicPr>
            <p:cNvPr id="177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546248" y="2705337"/>
              <a:ext cx="327457" cy="703317"/>
            </a:xfrm>
            <a:prstGeom prst="rect">
              <a:avLst/>
            </a:prstGeom>
            <a:effectLst/>
          </p:spPr>
        </p:pic>
        <p:pic>
          <p:nvPicPr>
            <p:cNvPr id="177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559830" y="2901362"/>
              <a:ext cx="481118" cy="314780"/>
            </a:xfrm>
            <a:prstGeom prst="rect">
              <a:avLst/>
            </a:prstGeom>
            <a:effectLst/>
          </p:spPr>
        </p:pic>
        <p:pic>
          <p:nvPicPr>
            <p:cNvPr id="178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089504" y="2895476"/>
              <a:ext cx="225595" cy="299759"/>
            </a:xfrm>
            <a:prstGeom prst="rect">
              <a:avLst/>
            </a:prstGeom>
            <a:effectLst/>
          </p:spPr>
        </p:pic>
        <p:pic>
          <p:nvPicPr>
            <p:cNvPr id="178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343912" y="2899912"/>
              <a:ext cx="399001" cy="308198"/>
            </a:xfrm>
            <a:prstGeom prst="rect">
              <a:avLst/>
            </a:prstGeom>
            <a:effectLst/>
          </p:spPr>
        </p:pic>
        <p:pic>
          <p:nvPicPr>
            <p:cNvPr id="178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776117" y="2893622"/>
              <a:ext cx="367447" cy="274924"/>
            </a:xfrm>
            <a:prstGeom prst="rect">
              <a:avLst/>
            </a:prstGeom>
            <a:effectLst/>
          </p:spPr>
        </p:pic>
        <p:pic>
          <p:nvPicPr>
            <p:cNvPr id="178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86068" y="3711620"/>
              <a:ext cx="178061" cy="686636"/>
            </a:xfrm>
            <a:prstGeom prst="rect">
              <a:avLst/>
            </a:prstGeom>
            <a:effectLst/>
          </p:spPr>
        </p:pic>
        <p:pic>
          <p:nvPicPr>
            <p:cNvPr id="178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24952" y="3870915"/>
              <a:ext cx="537968" cy="297133"/>
            </a:xfrm>
            <a:prstGeom prst="rect">
              <a:avLst/>
            </a:prstGeom>
            <a:effectLst/>
          </p:spPr>
        </p:pic>
        <p:pic>
          <p:nvPicPr>
            <p:cNvPr id="179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348810" y="3898235"/>
              <a:ext cx="241655" cy="272092"/>
            </a:xfrm>
            <a:prstGeom prst="rect">
              <a:avLst/>
            </a:prstGeom>
            <a:effectLst/>
          </p:spPr>
        </p:pic>
        <p:pic>
          <p:nvPicPr>
            <p:cNvPr id="179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73788" y="3884731"/>
              <a:ext cx="266340" cy="269735"/>
            </a:xfrm>
            <a:prstGeom prst="rect">
              <a:avLst/>
            </a:prstGeom>
            <a:effectLst/>
          </p:spPr>
        </p:pic>
        <p:pic>
          <p:nvPicPr>
            <p:cNvPr id="179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042749" y="3676405"/>
              <a:ext cx="121472" cy="446389"/>
            </a:xfrm>
            <a:prstGeom prst="rect">
              <a:avLst/>
            </a:prstGeom>
            <a:effectLst/>
          </p:spPr>
        </p:pic>
        <p:pic>
          <p:nvPicPr>
            <p:cNvPr id="179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72578" y="3805428"/>
              <a:ext cx="313875" cy="76201"/>
            </a:xfrm>
            <a:prstGeom prst="rect">
              <a:avLst/>
            </a:prstGeom>
            <a:effectLst/>
          </p:spPr>
        </p:pic>
        <p:pic>
          <p:nvPicPr>
            <p:cNvPr id="179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204527" y="3861384"/>
              <a:ext cx="292437" cy="271580"/>
            </a:xfrm>
            <a:prstGeom prst="rect">
              <a:avLst/>
            </a:prstGeom>
            <a:effectLst/>
          </p:spPr>
        </p:pic>
        <p:pic>
          <p:nvPicPr>
            <p:cNvPr id="180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025134" y="3805428"/>
              <a:ext cx="96574" cy="594713"/>
            </a:xfrm>
            <a:prstGeom prst="rect">
              <a:avLst/>
            </a:prstGeom>
            <a:effectLst/>
          </p:spPr>
        </p:pic>
        <p:pic>
          <p:nvPicPr>
            <p:cNvPr id="180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997972" y="3850067"/>
              <a:ext cx="254572" cy="306145"/>
            </a:xfrm>
            <a:prstGeom prst="rect">
              <a:avLst/>
            </a:prstGeom>
            <a:effectLst/>
          </p:spPr>
        </p:pic>
        <p:pic>
          <p:nvPicPr>
            <p:cNvPr id="180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313933" y="3866544"/>
              <a:ext cx="92984" cy="266341"/>
            </a:xfrm>
            <a:prstGeom prst="rect">
              <a:avLst/>
            </a:prstGeom>
            <a:effectLst/>
          </p:spPr>
        </p:pic>
        <p:pic>
          <p:nvPicPr>
            <p:cNvPr id="1807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265453" y="37035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0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61985" y="3850551"/>
              <a:ext cx="338791" cy="273280"/>
            </a:xfrm>
            <a:prstGeom prst="rect">
              <a:avLst/>
            </a:prstGeom>
            <a:effectLst/>
          </p:spPr>
        </p:pic>
        <p:pic>
          <p:nvPicPr>
            <p:cNvPr id="181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806063" y="3839382"/>
              <a:ext cx="245968" cy="282185"/>
            </a:xfrm>
            <a:prstGeom prst="rect">
              <a:avLst/>
            </a:prstGeom>
            <a:effectLst/>
          </p:spPr>
        </p:pic>
        <p:pic>
          <p:nvPicPr>
            <p:cNvPr id="181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091272" y="3839382"/>
              <a:ext cx="307367" cy="260319"/>
            </a:xfrm>
            <a:prstGeom prst="rect">
              <a:avLst/>
            </a:prstGeom>
            <a:effectLst/>
          </p:spPr>
        </p:pic>
        <p:pic>
          <p:nvPicPr>
            <p:cNvPr id="181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48436" y="4634446"/>
              <a:ext cx="602763" cy="505279"/>
            </a:xfrm>
            <a:prstGeom prst="rect">
              <a:avLst/>
            </a:prstGeom>
            <a:effectLst/>
          </p:spPr>
        </p:pic>
        <p:pic>
          <p:nvPicPr>
            <p:cNvPr id="1817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201084" y="47357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1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502172" y="4620311"/>
              <a:ext cx="186701" cy="716946"/>
            </a:xfrm>
            <a:prstGeom prst="rect">
              <a:avLst/>
            </a:prstGeom>
            <a:effectLst/>
          </p:spPr>
        </p:pic>
        <p:pic>
          <p:nvPicPr>
            <p:cNvPr id="182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688916" y="4662071"/>
              <a:ext cx="162933" cy="625231"/>
            </a:xfrm>
            <a:prstGeom prst="rect">
              <a:avLst/>
            </a:prstGeom>
            <a:effectLst/>
          </p:spPr>
        </p:pic>
        <p:pic>
          <p:nvPicPr>
            <p:cNvPr id="182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517602" y="4810450"/>
              <a:ext cx="544758" cy="277365"/>
            </a:xfrm>
            <a:prstGeom prst="rect">
              <a:avLst/>
            </a:prstGeom>
            <a:effectLst/>
          </p:spPr>
        </p:pic>
        <p:pic>
          <p:nvPicPr>
            <p:cNvPr id="182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060274" y="4800968"/>
              <a:ext cx="328040" cy="294992"/>
            </a:xfrm>
            <a:prstGeom prst="rect">
              <a:avLst/>
            </a:prstGeom>
            <a:effectLst/>
          </p:spPr>
        </p:pic>
        <p:pic>
          <p:nvPicPr>
            <p:cNvPr id="182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339275" y="4775992"/>
              <a:ext cx="161974" cy="341543"/>
            </a:xfrm>
            <a:prstGeom prst="rect">
              <a:avLst/>
            </a:prstGeom>
            <a:effectLst/>
          </p:spPr>
        </p:pic>
        <p:pic>
          <p:nvPicPr>
            <p:cNvPr id="182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346066" y="4871017"/>
              <a:ext cx="320666" cy="205774"/>
            </a:xfrm>
            <a:prstGeom prst="rect">
              <a:avLst/>
            </a:prstGeom>
            <a:effectLst/>
          </p:spPr>
        </p:pic>
        <p:pic>
          <p:nvPicPr>
            <p:cNvPr id="1831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566012" y="47221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3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676885" y="4806531"/>
              <a:ext cx="283654" cy="316435"/>
            </a:xfrm>
            <a:prstGeom prst="rect">
              <a:avLst/>
            </a:prstGeom>
            <a:effectLst/>
          </p:spPr>
        </p:pic>
        <p:pic>
          <p:nvPicPr>
            <p:cNvPr id="183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991181" y="4801029"/>
              <a:ext cx="266340" cy="304134"/>
            </a:xfrm>
            <a:prstGeom prst="rect">
              <a:avLst/>
            </a:prstGeom>
            <a:effectLst/>
          </p:spPr>
        </p:pic>
        <p:pic>
          <p:nvPicPr>
            <p:cNvPr id="183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228855" y="4783962"/>
              <a:ext cx="354619" cy="307592"/>
            </a:xfrm>
            <a:prstGeom prst="rect">
              <a:avLst/>
            </a:prstGeom>
            <a:effectLst/>
          </p:spPr>
        </p:pic>
        <p:pic>
          <p:nvPicPr>
            <p:cNvPr id="183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826436" y="4554263"/>
              <a:ext cx="341037" cy="502914"/>
            </a:xfrm>
            <a:prstGeom prst="rect">
              <a:avLst/>
            </a:prstGeom>
            <a:effectLst/>
          </p:spPr>
        </p:pic>
        <p:pic>
          <p:nvPicPr>
            <p:cNvPr id="184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112185" y="4802215"/>
              <a:ext cx="313334" cy="240622"/>
            </a:xfrm>
            <a:prstGeom prst="rect">
              <a:avLst/>
            </a:prstGeom>
            <a:effectLst/>
          </p:spPr>
        </p:pic>
        <p:pic>
          <p:nvPicPr>
            <p:cNvPr id="184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717029" y="4226840"/>
              <a:ext cx="299280" cy="1189485"/>
            </a:xfrm>
            <a:prstGeom prst="rect">
              <a:avLst/>
            </a:prstGeom>
            <a:effectLst/>
          </p:spPr>
        </p:pic>
        <p:pic>
          <p:nvPicPr>
            <p:cNvPr id="184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038480" y="4212816"/>
              <a:ext cx="273738" cy="311964"/>
            </a:xfrm>
            <a:prstGeom prst="rect">
              <a:avLst/>
            </a:prstGeom>
            <a:effectLst/>
          </p:spPr>
        </p:pic>
        <p:pic>
          <p:nvPicPr>
            <p:cNvPr id="184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384044" y="4204875"/>
              <a:ext cx="250218" cy="368418"/>
            </a:xfrm>
            <a:prstGeom prst="rect">
              <a:avLst/>
            </a:prstGeom>
            <a:effectLst/>
          </p:spPr>
        </p:pic>
        <p:pic>
          <p:nvPicPr>
            <p:cNvPr id="184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659921" y="4077056"/>
              <a:ext cx="110154" cy="470061"/>
            </a:xfrm>
            <a:prstGeom prst="rect">
              <a:avLst/>
            </a:prstGeom>
            <a:effectLst/>
          </p:spPr>
        </p:pic>
        <p:pic>
          <p:nvPicPr>
            <p:cNvPr id="185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564851" y="4226451"/>
              <a:ext cx="354620" cy="110155"/>
            </a:xfrm>
            <a:prstGeom prst="rect">
              <a:avLst/>
            </a:prstGeom>
            <a:effectLst/>
          </p:spPr>
        </p:pic>
        <p:pic>
          <p:nvPicPr>
            <p:cNvPr id="185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858223" y="4215133"/>
              <a:ext cx="326085" cy="282629"/>
            </a:xfrm>
            <a:prstGeom prst="rect">
              <a:avLst/>
            </a:prstGeom>
            <a:effectLst/>
          </p:spPr>
        </p:pic>
        <p:pic>
          <p:nvPicPr>
            <p:cNvPr id="185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186990" y="4225799"/>
              <a:ext cx="234991" cy="263692"/>
            </a:xfrm>
            <a:prstGeom prst="rect">
              <a:avLst/>
            </a:prstGeom>
            <a:effectLst/>
          </p:spPr>
        </p:pic>
        <p:pic>
          <p:nvPicPr>
            <p:cNvPr id="185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400107" y="4233242"/>
              <a:ext cx="269881" cy="273018"/>
            </a:xfrm>
            <a:prstGeom prst="rect">
              <a:avLst/>
            </a:prstGeom>
            <a:effectLst/>
          </p:spPr>
        </p:pic>
        <p:pic>
          <p:nvPicPr>
            <p:cNvPr id="185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719268" y="3995568"/>
              <a:ext cx="123737" cy="470061"/>
            </a:xfrm>
            <a:prstGeom prst="rect">
              <a:avLst/>
            </a:prstGeom>
            <a:effectLst/>
          </p:spPr>
        </p:pic>
        <p:pic>
          <p:nvPicPr>
            <p:cNvPr id="186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886681" y="4197799"/>
              <a:ext cx="308715" cy="281246"/>
            </a:xfrm>
            <a:prstGeom prst="rect">
              <a:avLst/>
            </a:prstGeom>
            <a:effectLst/>
          </p:spPr>
        </p:pic>
        <p:pic>
          <p:nvPicPr>
            <p:cNvPr id="186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130248" y="4834921"/>
              <a:ext cx="218805" cy="655234"/>
            </a:xfrm>
            <a:prstGeom prst="rect">
              <a:avLst/>
            </a:prstGeom>
            <a:effectLst/>
          </p:spPr>
        </p:pic>
        <p:pic>
          <p:nvPicPr>
            <p:cNvPr id="186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103085" y="5088869"/>
              <a:ext cx="347829" cy="103363"/>
            </a:xfrm>
            <a:prstGeom prst="rect">
              <a:avLst/>
            </a:prstGeom>
            <a:effectLst/>
          </p:spPr>
        </p:pic>
        <p:pic>
          <p:nvPicPr>
            <p:cNvPr id="186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381503" y="4972347"/>
              <a:ext cx="225596" cy="364143"/>
            </a:xfrm>
            <a:prstGeom prst="rect">
              <a:avLst/>
            </a:prstGeom>
            <a:effectLst/>
          </p:spPr>
        </p:pic>
        <p:pic>
          <p:nvPicPr>
            <p:cNvPr id="186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666712" y="5007380"/>
              <a:ext cx="286712" cy="294713"/>
            </a:xfrm>
            <a:prstGeom prst="rect">
              <a:avLst/>
            </a:prstGeom>
            <a:effectLst/>
          </p:spPr>
        </p:pic>
        <p:pic>
          <p:nvPicPr>
            <p:cNvPr id="187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014299" y="4821768"/>
              <a:ext cx="421264" cy="518851"/>
            </a:xfrm>
            <a:prstGeom prst="rect">
              <a:avLst/>
            </a:prstGeom>
            <a:effectLst/>
          </p:spPr>
        </p:pic>
        <p:pic>
          <p:nvPicPr>
            <p:cNvPr id="1873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260146" y="49055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7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505078" y="4905520"/>
              <a:ext cx="127415" cy="429608"/>
            </a:xfrm>
            <a:prstGeom prst="rect">
              <a:avLst/>
            </a:prstGeom>
            <a:effectLst/>
          </p:spPr>
        </p:pic>
        <p:pic>
          <p:nvPicPr>
            <p:cNvPr id="187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427269" y="5018494"/>
              <a:ext cx="531177" cy="297181"/>
            </a:xfrm>
            <a:prstGeom prst="rect">
              <a:avLst/>
            </a:prstGeom>
            <a:effectLst/>
          </p:spPr>
        </p:pic>
        <p:pic>
          <p:nvPicPr>
            <p:cNvPr id="187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932892" y="4993799"/>
              <a:ext cx="317553" cy="312588"/>
            </a:xfrm>
            <a:prstGeom prst="rect">
              <a:avLst/>
            </a:prstGeom>
            <a:effectLst/>
          </p:spPr>
        </p:pic>
        <p:pic>
          <p:nvPicPr>
            <p:cNvPr id="188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132713" y="5017510"/>
              <a:ext cx="362197" cy="324117"/>
            </a:xfrm>
            <a:prstGeom prst="rect">
              <a:avLst/>
            </a:prstGeom>
            <a:effectLst/>
          </p:spPr>
        </p:pic>
        <p:pic>
          <p:nvPicPr>
            <p:cNvPr id="188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30936" y="6148216"/>
              <a:ext cx="80728" cy="307084"/>
            </a:xfrm>
            <a:prstGeom prst="rect">
              <a:avLst/>
            </a:prstGeom>
            <a:effectLst/>
          </p:spPr>
        </p:pic>
        <p:pic>
          <p:nvPicPr>
            <p:cNvPr id="1885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902294" y="5937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8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192037" y="6155006"/>
              <a:ext cx="293115" cy="336555"/>
            </a:xfrm>
            <a:prstGeom prst="rect">
              <a:avLst/>
            </a:prstGeom>
            <a:effectLst/>
          </p:spPr>
        </p:pic>
        <p:pic>
          <p:nvPicPr>
            <p:cNvPr id="188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544765" y="5998820"/>
              <a:ext cx="89782" cy="477131"/>
            </a:xfrm>
            <a:prstGeom prst="rect">
              <a:avLst/>
            </a:prstGeom>
            <a:effectLst/>
          </p:spPr>
        </p:pic>
        <p:pic>
          <p:nvPicPr>
            <p:cNvPr id="189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442904" y="6121053"/>
              <a:ext cx="307085" cy="91094"/>
            </a:xfrm>
            <a:prstGeom prst="rect">
              <a:avLst/>
            </a:prstGeom>
            <a:effectLst/>
          </p:spPr>
        </p:pic>
        <p:pic>
          <p:nvPicPr>
            <p:cNvPr id="189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687369" y="6114365"/>
              <a:ext cx="245969" cy="389368"/>
            </a:xfrm>
            <a:prstGeom prst="rect">
              <a:avLst/>
            </a:prstGeom>
            <a:effectLst/>
          </p:spPr>
        </p:pic>
        <p:pic>
          <p:nvPicPr>
            <p:cNvPr id="189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931834" y="6161797"/>
              <a:ext cx="212015" cy="312595"/>
            </a:xfrm>
            <a:prstGeom prst="rect">
              <a:avLst/>
            </a:prstGeom>
            <a:effectLst/>
          </p:spPr>
        </p:pic>
        <p:pic>
          <p:nvPicPr>
            <p:cNvPr id="189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155927" y="5956001"/>
              <a:ext cx="225596" cy="800958"/>
            </a:xfrm>
            <a:prstGeom prst="rect">
              <a:avLst/>
            </a:prstGeom>
            <a:effectLst/>
          </p:spPr>
        </p:pic>
        <p:pic>
          <p:nvPicPr>
            <p:cNvPr id="1899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155927" y="6284029"/>
              <a:ext cx="307084" cy="144109"/>
            </a:xfrm>
            <a:prstGeom prst="rect">
              <a:avLst/>
            </a:prstGeom>
            <a:effectLst/>
          </p:spPr>
        </p:pic>
        <p:pic>
          <p:nvPicPr>
            <p:cNvPr id="190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468298" y="6154719"/>
              <a:ext cx="259550" cy="301763"/>
            </a:xfrm>
            <a:prstGeom prst="rect">
              <a:avLst/>
            </a:prstGeom>
            <a:effectLst/>
          </p:spPr>
        </p:pic>
        <p:pic>
          <p:nvPicPr>
            <p:cNvPr id="190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764733" y="6097192"/>
              <a:ext cx="255114" cy="322311"/>
            </a:xfrm>
            <a:prstGeom prst="rect">
              <a:avLst/>
            </a:prstGeom>
            <a:effectLst/>
          </p:spPr>
        </p:pic>
        <p:pic>
          <p:nvPicPr>
            <p:cNvPr id="190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994815" y="6085278"/>
              <a:ext cx="541125" cy="368167"/>
            </a:xfrm>
            <a:prstGeom prst="rect">
              <a:avLst/>
            </a:prstGeom>
            <a:effectLst/>
          </p:spPr>
        </p:pic>
        <p:pic>
          <p:nvPicPr>
            <p:cNvPr id="190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520855" y="6057818"/>
              <a:ext cx="205223" cy="385110"/>
            </a:xfrm>
            <a:prstGeom prst="rect">
              <a:avLst/>
            </a:prstGeom>
            <a:effectLst/>
          </p:spPr>
        </p:pic>
        <p:pic>
          <p:nvPicPr>
            <p:cNvPr id="1909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534436" y="6182169"/>
              <a:ext cx="307084" cy="110154"/>
            </a:xfrm>
            <a:prstGeom prst="rect">
              <a:avLst/>
            </a:prstGeom>
            <a:effectLst/>
          </p:spPr>
        </p:pic>
        <p:pic>
          <p:nvPicPr>
            <p:cNvPr id="191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773773" y="6108539"/>
              <a:ext cx="312212" cy="353552"/>
            </a:xfrm>
            <a:prstGeom prst="rect">
              <a:avLst/>
            </a:prstGeom>
            <a:effectLst/>
          </p:spPr>
        </p:pic>
        <p:pic>
          <p:nvPicPr>
            <p:cNvPr id="191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096579" y="6940419"/>
              <a:ext cx="307085" cy="371716"/>
            </a:xfrm>
            <a:prstGeom prst="rect">
              <a:avLst/>
            </a:prstGeom>
            <a:effectLst/>
          </p:spPr>
        </p:pic>
        <p:pic>
          <p:nvPicPr>
            <p:cNvPr id="191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397633" y="6985492"/>
              <a:ext cx="155426" cy="317237"/>
            </a:xfrm>
            <a:prstGeom prst="rect">
              <a:avLst/>
            </a:prstGeom>
            <a:effectLst/>
          </p:spPr>
        </p:pic>
        <p:pic>
          <p:nvPicPr>
            <p:cNvPr id="1917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377642" y="679333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1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698291" y="6761900"/>
              <a:ext cx="133186" cy="745956"/>
            </a:xfrm>
            <a:prstGeom prst="rect">
              <a:avLst/>
            </a:prstGeom>
            <a:effectLst/>
          </p:spPr>
        </p:pic>
        <p:pic>
          <p:nvPicPr>
            <p:cNvPr id="192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578718" y="6956307"/>
              <a:ext cx="571921" cy="343516"/>
            </a:xfrm>
            <a:prstGeom prst="rect">
              <a:avLst/>
            </a:prstGeom>
            <a:effectLst/>
          </p:spPr>
        </p:pic>
        <p:pic>
          <p:nvPicPr>
            <p:cNvPr id="192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108443" y="6921189"/>
              <a:ext cx="354568" cy="346993"/>
            </a:xfrm>
            <a:prstGeom prst="rect">
              <a:avLst/>
            </a:prstGeom>
            <a:effectLst/>
          </p:spPr>
        </p:pic>
        <p:pic>
          <p:nvPicPr>
            <p:cNvPr id="192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393601" y="6933976"/>
              <a:ext cx="178061" cy="349788"/>
            </a:xfrm>
            <a:prstGeom prst="rect">
              <a:avLst/>
            </a:prstGeom>
            <a:effectLst/>
          </p:spPr>
        </p:pic>
        <p:pic>
          <p:nvPicPr>
            <p:cNvPr id="192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434345" y="7033580"/>
              <a:ext cx="320666" cy="243393"/>
            </a:xfrm>
            <a:prstGeom prst="rect">
              <a:avLst/>
            </a:prstGeom>
            <a:effectLst/>
          </p:spPr>
        </p:pic>
        <p:pic>
          <p:nvPicPr>
            <p:cNvPr id="1929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627128" y="69291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3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2781189" y="6966309"/>
              <a:ext cx="238624" cy="284782"/>
            </a:xfrm>
            <a:prstGeom prst="rect">
              <a:avLst/>
            </a:prstGeom>
            <a:effectLst/>
          </p:spPr>
        </p:pic>
        <p:pic>
          <p:nvPicPr>
            <p:cNvPr id="193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079460" y="6941784"/>
              <a:ext cx="266340" cy="299245"/>
            </a:xfrm>
            <a:prstGeom prst="rect">
              <a:avLst/>
            </a:prstGeom>
            <a:effectLst/>
          </p:spPr>
        </p:pic>
        <p:pic>
          <p:nvPicPr>
            <p:cNvPr id="193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393094" y="6929196"/>
              <a:ext cx="346566" cy="347633"/>
            </a:xfrm>
            <a:prstGeom prst="rect">
              <a:avLst/>
            </a:prstGeom>
            <a:effectLst/>
          </p:spPr>
        </p:pic>
        <p:pic>
          <p:nvPicPr>
            <p:cNvPr id="193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91791" y="3024499"/>
              <a:ext cx="221069" cy="395364"/>
            </a:xfrm>
            <a:prstGeom prst="rect">
              <a:avLst/>
            </a:prstGeom>
            <a:effectLst/>
          </p:spPr>
        </p:pic>
        <p:pic>
          <p:nvPicPr>
            <p:cNvPr id="193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9717" y="3880126"/>
              <a:ext cx="218433" cy="436108"/>
            </a:xfrm>
            <a:prstGeom prst="rect">
              <a:avLst/>
            </a:prstGeom>
            <a:effectLst/>
          </p:spPr>
        </p:pic>
        <p:pic>
          <p:nvPicPr>
            <p:cNvPr id="194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52674" y="4858373"/>
              <a:ext cx="197421" cy="435719"/>
            </a:xfrm>
            <a:prstGeom prst="rect">
              <a:avLst/>
            </a:prstGeom>
            <a:effectLst/>
          </p:spPr>
        </p:pic>
        <p:pic>
          <p:nvPicPr>
            <p:cNvPr id="194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306246" y="6181878"/>
              <a:ext cx="263367" cy="504305"/>
            </a:xfrm>
            <a:prstGeom prst="rect">
              <a:avLst/>
            </a:prstGeom>
            <a:effectLst/>
          </p:spPr>
        </p:pic>
        <p:pic>
          <p:nvPicPr>
            <p:cNvPr id="194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95278" y="7031005"/>
              <a:ext cx="295767" cy="334247"/>
            </a:xfrm>
            <a:prstGeom prst="rect">
              <a:avLst/>
            </a:prstGeom>
            <a:effectLst/>
          </p:spPr>
        </p:pic>
      </p:grpSp>
      <p:grpSp>
        <p:nvGrpSpPr>
          <p:cNvPr id="1990" name="Disegno"/>
          <p:cNvGrpSpPr/>
          <p:nvPr/>
        </p:nvGrpSpPr>
        <p:grpSpPr>
          <a:xfrm>
            <a:off x="363399" y="4165335"/>
            <a:ext cx="2288155" cy="1154659"/>
            <a:chOff x="-253918" y="-99216"/>
            <a:chExt cx="2288153" cy="1154657"/>
          </a:xfrm>
        </p:grpSpPr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-253919" y="-83520"/>
              <a:ext cx="292654" cy="435151"/>
            </a:xfrm>
            <a:prstGeom prst="rect">
              <a:avLst/>
            </a:prstGeom>
            <a:effectLst/>
          </p:spPr>
        </p:pic>
        <p:pic>
          <p:nvPicPr>
            <p:cNvPr id="1950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923" y="240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06999" y="-99217"/>
              <a:ext cx="96573" cy="402154"/>
            </a:xfrm>
            <a:prstGeom prst="rect">
              <a:avLst/>
            </a:prstGeom>
            <a:effectLst/>
          </p:spPr>
        </p:pic>
        <p:pic>
          <p:nvPicPr>
            <p:cNvPr id="1954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73046" y="97713"/>
              <a:ext cx="259549" cy="96573"/>
            </a:xfrm>
            <a:prstGeom prst="rect">
              <a:avLst/>
            </a:prstGeom>
            <a:effectLst/>
          </p:spPr>
        </p:pic>
        <p:pic>
          <p:nvPicPr>
            <p:cNvPr id="1956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63185" y="-92426"/>
              <a:ext cx="96573" cy="428250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75475" y="-17728"/>
              <a:ext cx="201585" cy="311611"/>
            </a:xfrm>
            <a:prstGeom prst="rect">
              <a:avLst/>
            </a:prstGeom>
            <a:effectLst/>
          </p:spPr>
        </p:pic>
        <p:pic>
          <p:nvPicPr>
            <p:cNvPr id="1960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00257" y="18050"/>
              <a:ext cx="282360" cy="487368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915777" y="-8446"/>
              <a:ext cx="295399" cy="587252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1178068" y="-22363"/>
              <a:ext cx="252758" cy="307406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429323" y="-17728"/>
              <a:ext cx="245968" cy="275817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688667" y="-11504"/>
              <a:ext cx="239612" cy="303468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-71419" y="681712"/>
              <a:ext cx="103364" cy="320666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1185" y="708324"/>
              <a:ext cx="249594" cy="308833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08860" y="707571"/>
              <a:ext cx="252758" cy="338363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97186" y="674339"/>
              <a:ext cx="216234" cy="341621"/>
            </a:xfrm>
            <a:prstGeom prst="rect">
              <a:avLst/>
            </a:prstGeom>
            <a:effectLst/>
          </p:spPr>
        </p:pic>
        <p:pic>
          <p:nvPicPr>
            <p:cNvPr id="1978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872487" y="810735"/>
              <a:ext cx="164480" cy="96573"/>
            </a:xfrm>
            <a:prstGeom prst="rect">
              <a:avLst/>
            </a:prstGeom>
            <a:effectLst/>
          </p:spPr>
        </p:pic>
        <p:pic>
          <p:nvPicPr>
            <p:cNvPr id="1980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089789" y="688503"/>
              <a:ext cx="116945" cy="317367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1259556" y="662348"/>
              <a:ext cx="191642" cy="335846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1471329" y="682720"/>
              <a:ext cx="212438" cy="357280"/>
            </a:xfrm>
            <a:prstGeom prst="rect">
              <a:avLst/>
            </a:prstGeom>
            <a:effectLst/>
          </p:spPr>
        </p:pic>
        <p:pic>
          <p:nvPicPr>
            <p:cNvPr id="1986" name="Linea Linea" descr="Linea Line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1734904" y="668131"/>
              <a:ext cx="218805" cy="89782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1734302" y="702084"/>
              <a:ext cx="299934" cy="353358"/>
            </a:xfrm>
            <a:prstGeom prst="rect">
              <a:avLst/>
            </a:prstGeom>
            <a:effectLst/>
          </p:spPr>
        </p:pic>
      </p:grpSp>
      <p:pic>
        <p:nvPicPr>
          <p:cNvPr id="1991" name="IMG_2563.jpeg" descr="IMG_2563.jpeg"/>
          <p:cNvPicPr>
            <a:picLocks noChangeAspect="1"/>
          </p:cNvPicPr>
          <p:nvPr/>
        </p:nvPicPr>
        <p:blipFill>
          <a:blip r:embed="rId152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5" name="Disegno"/>
          <p:cNvGrpSpPr/>
          <p:nvPr/>
        </p:nvGrpSpPr>
        <p:grpSpPr>
          <a:xfrm>
            <a:off x="1212895" y="439740"/>
            <a:ext cx="11632442" cy="4698167"/>
            <a:chOff x="-144606" y="-1563512"/>
            <a:chExt cx="11632441" cy="4698165"/>
          </a:xfrm>
        </p:grpSpPr>
        <p:pic>
          <p:nvPicPr>
            <p:cNvPr id="199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0481" y="-72327"/>
              <a:ext cx="108902" cy="558906"/>
            </a:xfrm>
            <a:prstGeom prst="rect">
              <a:avLst/>
            </a:prstGeom>
            <a:effectLst/>
          </p:spPr>
        </p:pic>
        <p:pic>
          <p:nvPicPr>
            <p:cNvPr id="199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4256" y="-79135"/>
              <a:ext cx="395363" cy="531467"/>
            </a:xfrm>
            <a:prstGeom prst="rect">
              <a:avLst/>
            </a:prstGeom>
            <a:effectLst/>
          </p:spPr>
        </p:pic>
        <p:pic>
          <p:nvPicPr>
            <p:cNvPr id="199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80337" y="85951"/>
              <a:ext cx="259962" cy="342872"/>
            </a:xfrm>
            <a:prstGeom prst="rect">
              <a:avLst/>
            </a:prstGeom>
            <a:effectLst/>
          </p:spPr>
        </p:pic>
        <p:pic>
          <p:nvPicPr>
            <p:cNvPr id="199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3222" y="-67527"/>
              <a:ext cx="197931" cy="558367"/>
            </a:xfrm>
            <a:prstGeom prst="rect">
              <a:avLst/>
            </a:prstGeom>
            <a:effectLst/>
          </p:spPr>
        </p:pic>
        <p:pic>
          <p:nvPicPr>
            <p:cNvPr id="200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34813" y="52212"/>
              <a:ext cx="449688" cy="383240"/>
            </a:xfrm>
            <a:prstGeom prst="rect">
              <a:avLst/>
            </a:prstGeom>
            <a:effectLst/>
          </p:spPr>
        </p:pic>
        <p:pic>
          <p:nvPicPr>
            <p:cNvPr id="200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4745" y="-76954"/>
              <a:ext cx="99384" cy="149008"/>
            </a:xfrm>
            <a:prstGeom prst="rect">
              <a:avLst/>
            </a:prstGeom>
            <a:effectLst/>
          </p:spPr>
        </p:pic>
        <p:pic>
          <p:nvPicPr>
            <p:cNvPr id="200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47336" y="65916"/>
              <a:ext cx="310020" cy="346440"/>
            </a:xfrm>
            <a:prstGeom prst="rect">
              <a:avLst/>
            </a:prstGeom>
            <a:effectLst/>
          </p:spPr>
        </p:pic>
        <p:pic>
          <p:nvPicPr>
            <p:cNvPr id="200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08261" y="50178"/>
              <a:ext cx="255960" cy="346009"/>
            </a:xfrm>
            <a:prstGeom prst="rect">
              <a:avLst/>
            </a:prstGeom>
            <a:effectLst/>
          </p:spPr>
        </p:pic>
        <p:pic>
          <p:nvPicPr>
            <p:cNvPr id="200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09790" y="68195"/>
              <a:ext cx="308396" cy="359088"/>
            </a:xfrm>
            <a:prstGeom prst="rect">
              <a:avLst/>
            </a:prstGeom>
            <a:effectLst/>
          </p:spPr>
        </p:pic>
        <p:pic>
          <p:nvPicPr>
            <p:cNvPr id="201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23027" y="-173914"/>
              <a:ext cx="291239" cy="583675"/>
            </a:xfrm>
            <a:prstGeom prst="rect">
              <a:avLst/>
            </a:prstGeom>
            <a:effectLst/>
          </p:spPr>
        </p:pic>
        <p:pic>
          <p:nvPicPr>
            <p:cNvPr id="201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4914" y="56969"/>
              <a:ext cx="466422" cy="390719"/>
            </a:xfrm>
            <a:prstGeom prst="rect">
              <a:avLst/>
            </a:prstGeom>
            <a:effectLst/>
          </p:spPr>
        </p:pic>
        <p:pic>
          <p:nvPicPr>
            <p:cNvPr id="201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68996" y="-194286"/>
              <a:ext cx="181735" cy="567061"/>
            </a:xfrm>
            <a:prstGeom prst="rect">
              <a:avLst/>
            </a:prstGeom>
            <a:effectLst/>
          </p:spPr>
        </p:pic>
        <p:pic>
          <p:nvPicPr>
            <p:cNvPr id="201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38192" y="71558"/>
              <a:ext cx="406398" cy="350399"/>
            </a:xfrm>
            <a:prstGeom prst="rect">
              <a:avLst/>
            </a:prstGeom>
            <a:effectLst/>
          </p:spPr>
        </p:pic>
        <p:pic>
          <p:nvPicPr>
            <p:cNvPr id="201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26739" y="-207868"/>
              <a:ext cx="153665" cy="658373"/>
            </a:xfrm>
            <a:prstGeom prst="rect">
              <a:avLst/>
            </a:prstGeom>
            <a:effectLst/>
          </p:spPr>
        </p:pic>
        <p:pic>
          <p:nvPicPr>
            <p:cNvPr id="20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520855" y="31626"/>
              <a:ext cx="600242" cy="351951"/>
            </a:xfrm>
            <a:prstGeom prst="rect">
              <a:avLst/>
            </a:prstGeom>
            <a:effectLst/>
          </p:spPr>
        </p:pic>
        <p:pic>
          <p:nvPicPr>
            <p:cNvPr id="202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55450" y="23016"/>
              <a:ext cx="426255" cy="410152"/>
            </a:xfrm>
            <a:prstGeom prst="rect">
              <a:avLst/>
            </a:prstGeom>
            <a:effectLst/>
          </p:spPr>
        </p:pic>
        <p:pic>
          <p:nvPicPr>
            <p:cNvPr id="2025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440242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50656" y="39074"/>
              <a:ext cx="666954" cy="423502"/>
            </a:xfrm>
            <a:prstGeom prst="rect">
              <a:avLst/>
            </a:prstGeom>
            <a:effectLst/>
          </p:spPr>
        </p:pic>
        <p:pic>
          <p:nvPicPr>
            <p:cNvPr id="202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253345" y="-161074"/>
              <a:ext cx="436436" cy="937268"/>
            </a:xfrm>
            <a:prstGeom prst="rect">
              <a:avLst/>
            </a:prstGeom>
            <a:effectLst/>
          </p:spPr>
        </p:pic>
        <p:pic>
          <p:nvPicPr>
            <p:cNvPr id="203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686432" y="840"/>
              <a:ext cx="342521" cy="352924"/>
            </a:xfrm>
            <a:prstGeom prst="rect">
              <a:avLst/>
            </a:prstGeom>
            <a:effectLst/>
          </p:spPr>
        </p:pic>
        <p:pic>
          <p:nvPicPr>
            <p:cNvPr id="203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026726" y="-24387"/>
              <a:ext cx="304637" cy="323986"/>
            </a:xfrm>
            <a:prstGeom prst="rect">
              <a:avLst/>
            </a:prstGeom>
            <a:effectLst/>
          </p:spPr>
        </p:pic>
        <p:pic>
          <p:nvPicPr>
            <p:cNvPr id="203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318220" y="-21967"/>
              <a:ext cx="304989" cy="786599"/>
            </a:xfrm>
            <a:prstGeom prst="rect">
              <a:avLst/>
            </a:prstGeom>
            <a:effectLst/>
          </p:spPr>
        </p:pic>
        <p:pic>
          <p:nvPicPr>
            <p:cNvPr id="203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633679" y="-248612"/>
              <a:ext cx="166812" cy="566731"/>
            </a:xfrm>
            <a:prstGeom prst="rect">
              <a:avLst/>
            </a:prstGeom>
            <a:effectLst/>
          </p:spPr>
        </p:pic>
        <p:pic>
          <p:nvPicPr>
            <p:cNvPr id="203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58243" y="3603"/>
              <a:ext cx="252759" cy="326643"/>
            </a:xfrm>
            <a:prstGeom prst="rect">
              <a:avLst/>
            </a:prstGeom>
            <a:effectLst/>
          </p:spPr>
        </p:pic>
        <p:pic>
          <p:nvPicPr>
            <p:cNvPr id="204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349033" y="-214658"/>
              <a:ext cx="374992" cy="123735"/>
            </a:xfrm>
            <a:prstGeom prst="rect">
              <a:avLst/>
            </a:prstGeom>
            <a:effectLst/>
          </p:spPr>
        </p:pic>
        <p:pic>
          <p:nvPicPr>
            <p:cNvPr id="204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275441" y="-207868"/>
              <a:ext cx="389020" cy="598654"/>
            </a:xfrm>
            <a:prstGeom prst="rect">
              <a:avLst/>
            </a:prstGeom>
            <a:effectLst/>
          </p:spPr>
        </p:pic>
        <p:pic>
          <p:nvPicPr>
            <p:cNvPr id="204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260754" y="9434"/>
              <a:ext cx="456480" cy="144108"/>
            </a:xfrm>
            <a:prstGeom prst="rect">
              <a:avLst/>
            </a:prstGeom>
            <a:effectLst/>
          </p:spPr>
        </p:pic>
        <p:pic>
          <p:nvPicPr>
            <p:cNvPr id="204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697057" y="-3596"/>
              <a:ext cx="339340" cy="372177"/>
            </a:xfrm>
            <a:prstGeom prst="rect">
              <a:avLst/>
            </a:prstGeom>
            <a:effectLst/>
          </p:spPr>
        </p:pic>
        <p:pic>
          <p:nvPicPr>
            <p:cNvPr id="204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038992" y="-4147"/>
              <a:ext cx="282613" cy="364862"/>
            </a:xfrm>
            <a:prstGeom prst="rect">
              <a:avLst/>
            </a:prstGeom>
            <a:effectLst/>
          </p:spPr>
        </p:pic>
        <p:pic>
          <p:nvPicPr>
            <p:cNvPr id="205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88008" y="-207868"/>
              <a:ext cx="103364" cy="562263"/>
            </a:xfrm>
            <a:prstGeom prst="rect">
              <a:avLst/>
            </a:prstGeom>
            <a:effectLst/>
          </p:spPr>
        </p:pic>
        <p:pic>
          <p:nvPicPr>
            <p:cNvPr id="205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231822" y="-10938"/>
              <a:ext cx="402154" cy="116945"/>
            </a:xfrm>
            <a:prstGeom prst="rect">
              <a:avLst/>
            </a:prstGeom>
            <a:effectLst/>
          </p:spPr>
        </p:pic>
        <p:pic>
          <p:nvPicPr>
            <p:cNvPr id="205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605310" y="-268984"/>
              <a:ext cx="266341" cy="639828"/>
            </a:xfrm>
            <a:prstGeom prst="rect">
              <a:avLst/>
            </a:prstGeom>
            <a:effectLst/>
          </p:spPr>
        </p:pic>
        <p:pic>
          <p:nvPicPr>
            <p:cNvPr id="205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44607" y="-1280692"/>
              <a:ext cx="353110" cy="250391"/>
            </a:xfrm>
            <a:prstGeom prst="rect">
              <a:avLst/>
            </a:prstGeom>
            <a:effectLst/>
          </p:spPr>
        </p:pic>
        <p:pic>
          <p:nvPicPr>
            <p:cNvPr id="205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98999" y="-1341912"/>
              <a:ext cx="96573" cy="605874"/>
            </a:xfrm>
            <a:prstGeom prst="rect">
              <a:avLst/>
            </a:prstGeom>
            <a:effectLst/>
          </p:spPr>
        </p:pic>
        <p:pic>
          <p:nvPicPr>
            <p:cNvPr id="206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92208" y="-1335278"/>
              <a:ext cx="232387" cy="276966"/>
            </a:xfrm>
            <a:prstGeom prst="rect">
              <a:avLst/>
            </a:prstGeom>
            <a:effectLst/>
          </p:spPr>
        </p:pic>
        <p:pic>
          <p:nvPicPr>
            <p:cNvPr id="206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464" y="-1327319"/>
              <a:ext cx="178061" cy="265332"/>
            </a:xfrm>
            <a:prstGeom prst="rect">
              <a:avLst/>
            </a:prstGeom>
            <a:effectLst/>
          </p:spPr>
        </p:pic>
        <p:pic>
          <p:nvPicPr>
            <p:cNvPr id="206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49021" y="-1314750"/>
              <a:ext cx="266629" cy="235757"/>
            </a:xfrm>
            <a:prstGeom prst="rect">
              <a:avLst/>
            </a:prstGeom>
            <a:effectLst/>
          </p:spPr>
        </p:pic>
        <p:pic>
          <p:nvPicPr>
            <p:cNvPr id="206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257136" y="-1348703"/>
              <a:ext cx="112574" cy="605874"/>
            </a:xfrm>
            <a:prstGeom prst="rect">
              <a:avLst/>
            </a:prstGeom>
            <a:effectLst/>
          </p:spPr>
        </p:pic>
        <p:pic>
          <p:nvPicPr>
            <p:cNvPr id="206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61381" y="-1314750"/>
              <a:ext cx="210118" cy="280511"/>
            </a:xfrm>
            <a:prstGeom prst="rect">
              <a:avLst/>
            </a:prstGeom>
            <a:effectLst/>
          </p:spPr>
        </p:pic>
        <p:pic>
          <p:nvPicPr>
            <p:cNvPr id="20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531183" y="-1286481"/>
              <a:ext cx="307724" cy="188273"/>
            </a:xfrm>
            <a:prstGeom prst="rect">
              <a:avLst/>
            </a:prstGeom>
            <a:effectLst/>
          </p:spPr>
        </p:pic>
        <p:pic>
          <p:nvPicPr>
            <p:cNvPr id="207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72227" y="-1343624"/>
              <a:ext cx="233029" cy="332369"/>
            </a:xfrm>
            <a:prstGeom prst="rect">
              <a:avLst/>
            </a:prstGeom>
            <a:effectLst/>
          </p:spPr>
        </p:pic>
        <p:pic>
          <p:nvPicPr>
            <p:cNvPr id="20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169508" y="-1294378"/>
              <a:ext cx="110155" cy="266341"/>
            </a:xfrm>
            <a:prstGeom prst="rect">
              <a:avLst/>
            </a:prstGeom>
            <a:effectLst/>
          </p:spPr>
        </p:pic>
        <p:pic>
          <p:nvPicPr>
            <p:cNvPr id="207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90664" y="-14641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7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393989" y="-1498098"/>
              <a:ext cx="109766" cy="442898"/>
            </a:xfrm>
            <a:prstGeom prst="rect">
              <a:avLst/>
            </a:prstGeom>
            <a:effectLst/>
          </p:spPr>
        </p:pic>
        <p:pic>
          <p:nvPicPr>
            <p:cNvPr id="208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52857" y="-1381489"/>
              <a:ext cx="293503" cy="122568"/>
            </a:xfrm>
            <a:prstGeom prst="rect">
              <a:avLst/>
            </a:prstGeom>
            <a:effectLst/>
          </p:spPr>
        </p:pic>
        <p:pic>
          <p:nvPicPr>
            <p:cNvPr id="20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556577" y="-1274006"/>
              <a:ext cx="252759" cy="260692"/>
            </a:xfrm>
            <a:prstGeom prst="rect">
              <a:avLst/>
            </a:prstGeom>
            <a:effectLst/>
          </p:spPr>
        </p:pic>
        <p:pic>
          <p:nvPicPr>
            <p:cNvPr id="20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322767" y="-1520734"/>
              <a:ext cx="416893" cy="485378"/>
            </a:xfrm>
            <a:prstGeom prst="rect">
              <a:avLst/>
            </a:prstGeom>
            <a:effectLst/>
          </p:spPr>
        </p:pic>
        <p:pic>
          <p:nvPicPr>
            <p:cNvPr id="208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670250" y="-1563513"/>
              <a:ext cx="116945" cy="175569"/>
            </a:xfrm>
            <a:prstGeom prst="rect">
              <a:avLst/>
            </a:prstGeom>
            <a:effectLst/>
          </p:spPr>
        </p:pic>
        <p:pic>
          <p:nvPicPr>
            <p:cNvPr id="208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165970" y="-1346864"/>
              <a:ext cx="558340" cy="305245"/>
            </a:xfrm>
            <a:prstGeom prst="rect">
              <a:avLst/>
            </a:prstGeom>
            <a:effectLst/>
          </p:spPr>
        </p:pic>
        <p:pic>
          <p:nvPicPr>
            <p:cNvPr id="209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756760" y="-1278235"/>
              <a:ext cx="236806" cy="237825"/>
            </a:xfrm>
            <a:prstGeom prst="rect">
              <a:avLst/>
            </a:prstGeom>
            <a:effectLst/>
          </p:spPr>
        </p:pic>
        <p:pic>
          <p:nvPicPr>
            <p:cNvPr id="209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106270" y="-1488008"/>
              <a:ext cx="310690" cy="443414"/>
            </a:xfrm>
            <a:prstGeom prst="rect">
              <a:avLst/>
            </a:prstGeom>
            <a:effectLst/>
          </p:spPr>
        </p:pic>
        <p:pic>
          <p:nvPicPr>
            <p:cNvPr id="209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435828" y="-1312486"/>
              <a:ext cx="245968" cy="244816"/>
            </a:xfrm>
            <a:prstGeom prst="rect">
              <a:avLst/>
            </a:prstGeom>
            <a:effectLst/>
          </p:spPr>
        </p:pic>
        <p:pic>
          <p:nvPicPr>
            <p:cNvPr id="209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680293" y="-1314750"/>
              <a:ext cx="191643" cy="248232"/>
            </a:xfrm>
            <a:prstGeom prst="rect">
              <a:avLst/>
            </a:prstGeom>
            <a:effectLst/>
          </p:spPr>
        </p:pic>
        <p:pic>
          <p:nvPicPr>
            <p:cNvPr id="209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878072" y="-1322106"/>
              <a:ext cx="251910" cy="268116"/>
            </a:xfrm>
            <a:prstGeom prst="rect">
              <a:avLst/>
            </a:prstGeom>
            <a:effectLst/>
          </p:spPr>
        </p:pic>
        <p:pic>
          <p:nvPicPr>
            <p:cNvPr id="210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216757" y="-1341912"/>
              <a:ext cx="137318" cy="302608"/>
            </a:xfrm>
            <a:prstGeom prst="rect">
              <a:avLst/>
            </a:prstGeom>
            <a:effectLst/>
          </p:spPr>
        </p:pic>
        <p:pic>
          <p:nvPicPr>
            <p:cNvPr id="21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99030" y="-14845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0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525433" y="-1491308"/>
              <a:ext cx="86688" cy="415736"/>
            </a:xfrm>
            <a:prstGeom prst="rect">
              <a:avLst/>
            </a:prstGeom>
            <a:effectLst/>
          </p:spPr>
        </p:pic>
        <p:pic>
          <p:nvPicPr>
            <p:cNvPr id="210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27269" y="-1365486"/>
              <a:ext cx="341038" cy="120147"/>
            </a:xfrm>
            <a:prstGeom prst="rect">
              <a:avLst/>
            </a:prstGeom>
            <a:effectLst/>
          </p:spPr>
        </p:pic>
        <p:pic>
          <p:nvPicPr>
            <p:cNvPr id="210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706355" y="-1295428"/>
              <a:ext cx="367532" cy="228629"/>
            </a:xfrm>
            <a:prstGeom prst="rect">
              <a:avLst/>
            </a:prstGeom>
            <a:effectLst/>
          </p:spPr>
        </p:pic>
        <p:pic>
          <p:nvPicPr>
            <p:cNvPr id="211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882245" y="-1504889"/>
              <a:ext cx="293503" cy="198433"/>
            </a:xfrm>
            <a:prstGeom prst="rect">
              <a:avLst/>
            </a:prstGeom>
            <a:effectLst/>
          </p:spPr>
        </p:pic>
        <p:pic>
          <p:nvPicPr>
            <p:cNvPr id="21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604702" y="-11993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706562" y="-11789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1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822003" y="-11653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1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749146" y="2100966"/>
              <a:ext cx="309392" cy="272376"/>
            </a:xfrm>
            <a:prstGeom prst="rect">
              <a:avLst/>
            </a:prstGeom>
            <a:effectLst/>
          </p:spPr>
        </p:pic>
        <p:pic>
          <p:nvPicPr>
            <p:cNvPr id="212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129367" y="1808913"/>
              <a:ext cx="149674" cy="352652"/>
            </a:xfrm>
            <a:prstGeom prst="rect">
              <a:avLst/>
            </a:prstGeom>
            <a:effectLst/>
          </p:spPr>
        </p:pic>
        <p:pic>
          <p:nvPicPr>
            <p:cNvPr id="212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9354055" y="1849710"/>
              <a:ext cx="103364" cy="354620"/>
            </a:xfrm>
            <a:prstGeom prst="rect">
              <a:avLst/>
            </a:prstGeom>
            <a:effectLst/>
          </p:spPr>
        </p:pic>
        <p:pic>
          <p:nvPicPr>
            <p:cNvPr id="2125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9363490" y="17071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2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540502" y="1629826"/>
              <a:ext cx="147800" cy="764643"/>
            </a:xfrm>
            <a:prstGeom prst="rect">
              <a:avLst/>
            </a:prstGeom>
            <a:effectLst/>
          </p:spPr>
        </p:pic>
        <p:pic>
          <p:nvPicPr>
            <p:cNvPr id="212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9503450" y="1965152"/>
              <a:ext cx="286713" cy="164480"/>
            </a:xfrm>
            <a:prstGeom prst="rect">
              <a:avLst/>
            </a:prstGeom>
            <a:effectLst/>
          </p:spPr>
        </p:pic>
        <p:pic>
          <p:nvPicPr>
            <p:cNvPr id="213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9799482" y="1564502"/>
              <a:ext cx="174029" cy="510805"/>
            </a:xfrm>
            <a:prstGeom prst="rect">
              <a:avLst/>
            </a:prstGeom>
            <a:effectLst/>
          </p:spPr>
        </p:pic>
        <p:pic>
          <p:nvPicPr>
            <p:cNvPr id="213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9951565" y="1820969"/>
              <a:ext cx="246038" cy="341551"/>
            </a:xfrm>
            <a:prstGeom prst="rect">
              <a:avLst/>
            </a:prstGeom>
            <a:effectLst/>
          </p:spPr>
        </p:pic>
        <p:pic>
          <p:nvPicPr>
            <p:cNvPr id="213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0195818" y="1828058"/>
              <a:ext cx="222304" cy="323900"/>
            </a:xfrm>
            <a:prstGeom prst="rect">
              <a:avLst/>
            </a:prstGeom>
            <a:effectLst/>
          </p:spPr>
        </p:pic>
        <p:pic>
          <p:nvPicPr>
            <p:cNvPr id="213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0424908" y="1841618"/>
              <a:ext cx="187493" cy="327293"/>
            </a:xfrm>
            <a:prstGeom prst="rect">
              <a:avLst/>
            </a:prstGeom>
            <a:effectLst/>
          </p:spPr>
        </p:pic>
        <p:pic>
          <p:nvPicPr>
            <p:cNvPr id="213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0603541" y="1910827"/>
              <a:ext cx="112575" cy="259549"/>
            </a:xfrm>
            <a:prstGeom prst="rect">
              <a:avLst/>
            </a:prstGeom>
            <a:effectLst/>
          </p:spPr>
        </p:pic>
        <p:pic>
          <p:nvPicPr>
            <p:cNvPr id="2141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0606185" y="1775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4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0781314" y="1909884"/>
              <a:ext cx="215752" cy="257297"/>
            </a:xfrm>
            <a:prstGeom prst="rect">
              <a:avLst/>
            </a:prstGeom>
            <a:effectLst/>
          </p:spPr>
        </p:pic>
        <p:pic>
          <p:nvPicPr>
            <p:cNvPr id="214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1038146" y="1910181"/>
              <a:ext cx="260132" cy="287358"/>
            </a:xfrm>
            <a:prstGeom prst="rect">
              <a:avLst/>
            </a:prstGeom>
            <a:effectLst/>
          </p:spPr>
        </p:pic>
        <p:pic>
          <p:nvPicPr>
            <p:cNvPr id="214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1256465" y="1875742"/>
              <a:ext cx="231370" cy="315006"/>
            </a:xfrm>
            <a:prstGeom prst="rect">
              <a:avLst/>
            </a:prstGeom>
            <a:effectLst/>
          </p:spPr>
        </p:pic>
        <p:pic>
          <p:nvPicPr>
            <p:cNvPr id="214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9885391" y="1999106"/>
              <a:ext cx="142445" cy="205224"/>
            </a:xfrm>
            <a:prstGeom prst="rect">
              <a:avLst/>
            </a:prstGeom>
            <a:effectLst/>
          </p:spPr>
        </p:pic>
        <p:pic>
          <p:nvPicPr>
            <p:cNvPr id="215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9008950" y="2664593"/>
              <a:ext cx="299074" cy="470061"/>
            </a:xfrm>
            <a:prstGeom prst="rect">
              <a:avLst/>
            </a:prstGeom>
            <a:effectLst/>
          </p:spPr>
        </p:pic>
        <p:pic>
          <p:nvPicPr>
            <p:cNvPr id="215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9021312" y="2392966"/>
              <a:ext cx="1346059" cy="612665"/>
            </a:xfrm>
            <a:prstGeom prst="rect">
              <a:avLst/>
            </a:prstGeom>
            <a:effectLst/>
          </p:spPr>
        </p:pic>
      </p:grpSp>
      <p:grpSp>
        <p:nvGrpSpPr>
          <p:cNvPr id="2158" name="diffr1.png"/>
          <p:cNvGrpSpPr/>
          <p:nvPr/>
        </p:nvGrpSpPr>
        <p:grpSpPr>
          <a:xfrm>
            <a:off x="349131" y="3243386"/>
            <a:ext cx="6451516" cy="2883550"/>
            <a:chOff x="0" y="0"/>
            <a:chExt cx="6451515" cy="2883549"/>
          </a:xfrm>
        </p:grpSpPr>
        <p:pic>
          <p:nvPicPr>
            <p:cNvPr id="2157" name="diffr1.png" descr="diffr1.png"/>
            <p:cNvPicPr>
              <a:picLocks noChangeAspect="1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550" y="82550"/>
              <a:ext cx="6286416" cy="271845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56" name="diffr1.png" descr="diffr1.png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0" y="0"/>
              <a:ext cx="6451516" cy="2883550"/>
            </a:xfrm>
            <a:prstGeom prst="rect">
              <a:avLst/>
            </a:prstGeom>
            <a:effectLst/>
          </p:spPr>
        </p:pic>
      </p:grpSp>
      <p:grpSp>
        <p:nvGrpSpPr>
          <p:cNvPr id="2161" name="rifl.png"/>
          <p:cNvGrpSpPr/>
          <p:nvPr/>
        </p:nvGrpSpPr>
        <p:grpSpPr>
          <a:xfrm>
            <a:off x="7426477" y="3404247"/>
            <a:ext cx="2850754" cy="2561829"/>
            <a:chOff x="0" y="0"/>
            <a:chExt cx="2850753" cy="2561828"/>
          </a:xfrm>
        </p:grpSpPr>
        <p:pic>
          <p:nvPicPr>
            <p:cNvPr id="2160" name="rifl.png" descr="rifl.png"/>
            <p:cNvPicPr>
              <a:picLocks noChangeAspect="1"/>
            </p:cNvPicPr>
            <p:nvPr/>
          </p:nvPicPr>
          <p:blipFill>
            <a:blip r:embed="rId80">
              <a:extLst/>
            </a:blip>
            <a:srcRect l="0" t="0" r="0" b="0"/>
            <a:stretch>
              <a:fillRect/>
            </a:stretch>
          </p:blipFill>
          <p:spPr>
            <a:xfrm>
              <a:off x="76200" y="76200"/>
              <a:ext cx="2698543" cy="240941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59" name="rifl.png" descr="rifl.png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0" y="0"/>
              <a:ext cx="2850754" cy="2561829"/>
            </a:xfrm>
            <a:prstGeom prst="rect">
              <a:avLst/>
            </a:prstGeom>
            <a:effectLst/>
          </p:spPr>
        </p:pic>
      </p:grpSp>
      <p:grpSp>
        <p:nvGrpSpPr>
          <p:cNvPr id="2164" name="diffr-refr.png"/>
          <p:cNvGrpSpPr/>
          <p:nvPr/>
        </p:nvGrpSpPr>
        <p:grpSpPr>
          <a:xfrm>
            <a:off x="347368" y="5839312"/>
            <a:ext cx="6455041" cy="2869503"/>
            <a:chOff x="0" y="0"/>
            <a:chExt cx="6455040" cy="2869501"/>
          </a:xfrm>
        </p:grpSpPr>
        <p:pic>
          <p:nvPicPr>
            <p:cNvPr id="2163" name="diffr-refr.png" descr="diffr-refr.png"/>
            <p:cNvPicPr>
              <a:picLocks noChangeAspect="1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9850" y="69850"/>
              <a:ext cx="6315341" cy="272980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62" name="diffr-refr.png" descr="diffr-refr.png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0" y="0"/>
              <a:ext cx="6455041" cy="2869502"/>
            </a:xfrm>
            <a:prstGeom prst="rect">
              <a:avLst/>
            </a:prstGeom>
            <a:effectLst/>
          </p:spPr>
        </p:pic>
      </p:grpSp>
      <p:grpSp>
        <p:nvGrpSpPr>
          <p:cNvPr id="2167" name="interf.png"/>
          <p:cNvGrpSpPr/>
          <p:nvPr/>
        </p:nvGrpSpPr>
        <p:grpSpPr>
          <a:xfrm>
            <a:off x="7453410" y="6025791"/>
            <a:ext cx="2796889" cy="2496546"/>
            <a:chOff x="0" y="0"/>
            <a:chExt cx="2796888" cy="2496544"/>
          </a:xfrm>
        </p:grpSpPr>
        <p:pic>
          <p:nvPicPr>
            <p:cNvPr id="2166" name="interf.png" descr="interf.png"/>
            <p:cNvPicPr>
              <a:picLocks noChangeAspect="1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6200" y="76200"/>
              <a:ext cx="2644489" cy="23441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65" name="interf.png" descr="interf.png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0" y="0"/>
              <a:ext cx="2796889" cy="2496545"/>
            </a:xfrm>
            <a:prstGeom prst="rect">
              <a:avLst/>
            </a:prstGeom>
            <a:effectLst/>
          </p:spPr>
        </p:pic>
      </p:grpSp>
      <p:grpSp>
        <p:nvGrpSpPr>
          <p:cNvPr id="2224" name="Disegno"/>
          <p:cNvGrpSpPr/>
          <p:nvPr/>
        </p:nvGrpSpPr>
        <p:grpSpPr>
          <a:xfrm>
            <a:off x="2053431" y="7772452"/>
            <a:ext cx="6106331" cy="1840517"/>
            <a:chOff x="-71418" y="-1218417"/>
            <a:chExt cx="6106330" cy="1840516"/>
          </a:xfrm>
        </p:grpSpPr>
        <p:pic>
          <p:nvPicPr>
            <p:cNvPr id="216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56989" y="-88249"/>
              <a:ext cx="108918" cy="434194"/>
            </a:xfrm>
            <a:prstGeom prst="rect">
              <a:avLst/>
            </a:prstGeom>
            <a:effectLst/>
          </p:spPr>
        </p:pic>
        <p:pic>
          <p:nvPicPr>
            <p:cNvPr id="217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71419" y="-119589"/>
              <a:ext cx="378060" cy="421312"/>
            </a:xfrm>
            <a:prstGeom prst="rect">
              <a:avLst/>
            </a:prstGeom>
            <a:effectLst/>
          </p:spPr>
        </p:pic>
        <p:pic>
          <p:nvPicPr>
            <p:cNvPr id="217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36022" y="36597"/>
              <a:ext cx="110155" cy="327068"/>
            </a:xfrm>
            <a:prstGeom prst="rect">
              <a:avLst/>
            </a:prstGeom>
            <a:effectLst/>
          </p:spPr>
        </p:pic>
        <p:pic>
          <p:nvPicPr>
            <p:cNvPr id="2174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91132" y="-85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7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85974" y="-100870"/>
              <a:ext cx="152202" cy="580365"/>
            </a:xfrm>
            <a:prstGeom prst="rect">
              <a:avLst/>
            </a:prstGeom>
            <a:effectLst/>
          </p:spPr>
        </p:pic>
        <p:pic>
          <p:nvPicPr>
            <p:cNvPr id="217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86411" y="-78845"/>
              <a:ext cx="140044" cy="551841"/>
            </a:xfrm>
            <a:prstGeom prst="rect">
              <a:avLst/>
            </a:prstGeom>
            <a:effectLst/>
          </p:spPr>
        </p:pic>
        <p:pic>
          <p:nvPicPr>
            <p:cNvPr id="218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46534" y="57977"/>
              <a:ext cx="449688" cy="298139"/>
            </a:xfrm>
            <a:prstGeom prst="rect">
              <a:avLst/>
            </a:prstGeom>
            <a:effectLst/>
          </p:spPr>
        </p:pic>
        <p:pic>
          <p:nvPicPr>
            <p:cNvPr id="218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005694" y="43388"/>
              <a:ext cx="370807" cy="256458"/>
            </a:xfrm>
            <a:prstGeom prst="rect">
              <a:avLst/>
            </a:prstGeom>
            <a:effectLst/>
          </p:spPr>
        </p:pic>
        <p:pic>
          <p:nvPicPr>
            <p:cNvPr id="218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307091" y="4207"/>
              <a:ext cx="159537" cy="392734"/>
            </a:xfrm>
            <a:prstGeom prst="rect">
              <a:avLst/>
            </a:prstGeom>
            <a:effectLst/>
          </p:spPr>
        </p:pic>
        <p:pic>
          <p:nvPicPr>
            <p:cNvPr id="2186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334253" y="121270"/>
              <a:ext cx="298474" cy="263156"/>
            </a:xfrm>
            <a:prstGeom prst="rect">
              <a:avLst/>
            </a:prstGeom>
            <a:effectLst/>
          </p:spPr>
        </p:pic>
        <p:pic>
          <p:nvPicPr>
            <p:cNvPr id="2188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445548" y="-17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9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662729" y="138458"/>
              <a:ext cx="191905" cy="245589"/>
            </a:xfrm>
            <a:prstGeom prst="rect">
              <a:avLst/>
            </a:prstGeom>
            <a:effectLst/>
          </p:spPr>
        </p:pic>
        <p:pic>
          <p:nvPicPr>
            <p:cNvPr id="219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897880" y="118085"/>
              <a:ext cx="225596" cy="279922"/>
            </a:xfrm>
            <a:prstGeom prst="rect">
              <a:avLst/>
            </a:prstGeom>
            <a:effectLst/>
          </p:spPr>
        </p:pic>
        <p:pic>
          <p:nvPicPr>
            <p:cNvPr id="219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121973" y="66088"/>
              <a:ext cx="266340" cy="292391"/>
            </a:xfrm>
            <a:prstGeom prst="rect">
              <a:avLst/>
            </a:prstGeom>
            <a:effectLst/>
          </p:spPr>
        </p:pic>
        <p:pic>
          <p:nvPicPr>
            <p:cNvPr id="219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206530" y="-1218418"/>
              <a:ext cx="315828" cy="308085"/>
            </a:xfrm>
            <a:prstGeom prst="rect">
              <a:avLst/>
            </a:prstGeom>
            <a:effectLst/>
          </p:spPr>
        </p:pic>
        <p:pic>
          <p:nvPicPr>
            <p:cNvPr id="219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3262808" y="-1151773"/>
              <a:ext cx="942111" cy="1215022"/>
            </a:xfrm>
            <a:prstGeom prst="rect">
              <a:avLst/>
            </a:prstGeom>
            <a:effectLst/>
          </p:spPr>
        </p:pic>
        <p:pic>
          <p:nvPicPr>
            <p:cNvPr id="220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724575" y="185992"/>
              <a:ext cx="232387" cy="275395"/>
            </a:xfrm>
            <a:prstGeom prst="rect">
              <a:avLst/>
            </a:prstGeom>
            <a:effectLst/>
          </p:spPr>
        </p:pic>
        <p:pic>
          <p:nvPicPr>
            <p:cNvPr id="220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949517" y="250408"/>
              <a:ext cx="109306" cy="215506"/>
            </a:xfrm>
            <a:prstGeom prst="rect">
              <a:avLst/>
            </a:prstGeom>
            <a:effectLst/>
          </p:spPr>
        </p:pic>
        <p:pic>
          <p:nvPicPr>
            <p:cNvPr id="2204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896986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0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172148" y="39481"/>
              <a:ext cx="185465" cy="582619"/>
            </a:xfrm>
            <a:prstGeom prst="rect">
              <a:avLst/>
            </a:prstGeom>
            <a:effectLst/>
          </p:spPr>
        </p:pic>
        <p:pic>
          <p:nvPicPr>
            <p:cNvPr id="220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125226" y="158542"/>
              <a:ext cx="442898" cy="291220"/>
            </a:xfrm>
            <a:prstGeom prst="rect">
              <a:avLst/>
            </a:prstGeom>
            <a:effectLst/>
          </p:spPr>
        </p:pic>
        <p:pic>
          <p:nvPicPr>
            <p:cNvPr id="221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530111" y="195968"/>
              <a:ext cx="289268" cy="267853"/>
            </a:xfrm>
            <a:prstGeom prst="rect">
              <a:avLst/>
            </a:prstGeom>
            <a:effectLst/>
          </p:spPr>
        </p:pic>
        <p:pic>
          <p:nvPicPr>
            <p:cNvPr id="221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865411" y="129591"/>
              <a:ext cx="152852" cy="397439"/>
            </a:xfrm>
            <a:prstGeom prst="rect">
              <a:avLst/>
            </a:prstGeom>
            <a:effectLst/>
          </p:spPr>
        </p:pic>
        <p:pic>
          <p:nvPicPr>
            <p:cNvPr id="221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831457" y="257049"/>
              <a:ext cx="346567" cy="242818"/>
            </a:xfrm>
            <a:prstGeom prst="rect">
              <a:avLst/>
            </a:prstGeom>
            <a:effectLst/>
          </p:spPr>
        </p:pic>
        <p:pic>
          <p:nvPicPr>
            <p:cNvPr id="2216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044613" y="1316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1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159031" y="249355"/>
              <a:ext cx="214044" cy="219169"/>
            </a:xfrm>
            <a:prstGeom prst="rect">
              <a:avLst/>
            </a:prstGeom>
            <a:effectLst/>
          </p:spPr>
        </p:pic>
        <p:pic>
          <p:nvPicPr>
            <p:cNvPr id="222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442619" y="217324"/>
              <a:ext cx="273131" cy="262171"/>
            </a:xfrm>
            <a:prstGeom prst="rect">
              <a:avLst/>
            </a:prstGeom>
            <a:effectLst/>
          </p:spPr>
        </p:pic>
        <p:pic>
          <p:nvPicPr>
            <p:cNvPr id="222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742314" y="157000"/>
              <a:ext cx="292598" cy="313753"/>
            </a:xfrm>
            <a:prstGeom prst="rect">
              <a:avLst/>
            </a:prstGeom>
            <a:effectLst/>
          </p:spPr>
        </p:pic>
      </p:grpSp>
      <p:grpSp>
        <p:nvGrpSpPr>
          <p:cNvPr id="2257" name="Disegno"/>
          <p:cNvGrpSpPr/>
          <p:nvPr/>
        </p:nvGrpSpPr>
        <p:grpSpPr>
          <a:xfrm>
            <a:off x="10347505" y="6759378"/>
            <a:ext cx="2491042" cy="1341532"/>
            <a:chOff x="-109518" y="-194285"/>
            <a:chExt cx="2491040" cy="1341531"/>
          </a:xfrm>
        </p:grpSpPr>
        <p:pic>
          <p:nvPicPr>
            <p:cNvPr id="222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37465" y="-38100"/>
              <a:ext cx="96572" cy="433844"/>
            </a:xfrm>
            <a:prstGeom prst="rect">
              <a:avLst/>
            </a:prstGeom>
            <a:effectLst/>
          </p:spPr>
        </p:pic>
        <p:pic>
          <p:nvPicPr>
            <p:cNvPr id="2227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109519" y="-1874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2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7976" y="48560"/>
              <a:ext cx="252759" cy="315494"/>
            </a:xfrm>
            <a:prstGeom prst="rect">
              <a:avLst/>
            </a:prstGeom>
            <a:effectLst/>
          </p:spPr>
        </p:pic>
        <p:pic>
          <p:nvPicPr>
            <p:cNvPr id="223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83557" y="-194286"/>
              <a:ext cx="89782" cy="578711"/>
            </a:xfrm>
            <a:prstGeom prst="rect">
              <a:avLst/>
            </a:prstGeom>
            <a:effectLst/>
          </p:spPr>
        </p:pic>
        <p:pic>
          <p:nvPicPr>
            <p:cNvPr id="223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29232" y="-65263"/>
              <a:ext cx="279922" cy="116945"/>
            </a:xfrm>
            <a:prstGeom prst="rect">
              <a:avLst/>
            </a:prstGeom>
            <a:effectLst/>
          </p:spPr>
        </p:pic>
        <p:pic>
          <p:nvPicPr>
            <p:cNvPr id="223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30591" y="2810"/>
              <a:ext cx="227957" cy="368560"/>
            </a:xfrm>
            <a:prstGeom prst="rect">
              <a:avLst/>
            </a:prstGeom>
            <a:effectLst/>
          </p:spPr>
        </p:pic>
        <p:pic>
          <p:nvPicPr>
            <p:cNvPr id="223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26192" y="29806"/>
              <a:ext cx="188542" cy="330946"/>
            </a:xfrm>
            <a:prstGeom prst="rect">
              <a:avLst/>
            </a:prstGeom>
            <a:effectLst/>
          </p:spPr>
        </p:pic>
        <p:pic>
          <p:nvPicPr>
            <p:cNvPr id="223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27821" y="-194286"/>
              <a:ext cx="136309" cy="843549"/>
            </a:xfrm>
            <a:prstGeom prst="rect">
              <a:avLst/>
            </a:prstGeom>
            <a:effectLst/>
          </p:spPr>
        </p:pic>
        <p:pic>
          <p:nvPicPr>
            <p:cNvPr id="2241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58906" y="138457"/>
              <a:ext cx="334246" cy="116946"/>
            </a:xfrm>
            <a:prstGeom prst="rect">
              <a:avLst/>
            </a:prstGeom>
            <a:effectLst/>
          </p:spPr>
        </p:pic>
        <p:pic>
          <p:nvPicPr>
            <p:cNvPr id="224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108464" y="9940"/>
              <a:ext cx="254455" cy="368905"/>
            </a:xfrm>
            <a:prstGeom prst="rect">
              <a:avLst/>
            </a:prstGeom>
            <a:effectLst/>
          </p:spPr>
        </p:pic>
        <p:pic>
          <p:nvPicPr>
            <p:cNvPr id="224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368207" y="-17729"/>
              <a:ext cx="626246" cy="365317"/>
            </a:xfrm>
            <a:prstGeom prst="rect">
              <a:avLst/>
            </a:prstGeom>
            <a:effectLst/>
          </p:spPr>
        </p:pic>
        <p:pic>
          <p:nvPicPr>
            <p:cNvPr id="224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918252" y="29806"/>
              <a:ext cx="144108" cy="415736"/>
            </a:xfrm>
            <a:prstGeom prst="rect">
              <a:avLst/>
            </a:prstGeom>
            <a:effectLst/>
          </p:spPr>
        </p:pic>
        <p:pic>
          <p:nvPicPr>
            <p:cNvPr id="224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952206" y="90923"/>
              <a:ext cx="252759" cy="123735"/>
            </a:xfrm>
            <a:prstGeom prst="rect">
              <a:avLst/>
            </a:prstGeom>
            <a:effectLst/>
          </p:spPr>
        </p:pic>
        <p:pic>
          <p:nvPicPr>
            <p:cNvPr id="225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062403" y="43388"/>
              <a:ext cx="319120" cy="319036"/>
            </a:xfrm>
            <a:prstGeom prst="rect">
              <a:avLst/>
            </a:prstGeom>
            <a:effectLst/>
          </p:spPr>
        </p:pic>
        <p:pic>
          <p:nvPicPr>
            <p:cNvPr id="225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76795" y="690325"/>
              <a:ext cx="395157" cy="456921"/>
            </a:xfrm>
            <a:prstGeom prst="rect">
              <a:avLst/>
            </a:prstGeom>
            <a:effectLst/>
          </p:spPr>
        </p:pic>
        <p:pic>
          <p:nvPicPr>
            <p:cNvPr id="225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10303" y="552689"/>
              <a:ext cx="1556571" cy="3749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1" name="Raggruppa"/>
          <p:cNvGrpSpPr/>
          <p:nvPr/>
        </p:nvGrpSpPr>
        <p:grpSpPr>
          <a:xfrm>
            <a:off x="808571" y="3264157"/>
            <a:ext cx="4843028" cy="4535938"/>
            <a:chOff x="0" y="0"/>
            <a:chExt cx="4843026" cy="4535937"/>
          </a:xfrm>
        </p:grpSpPr>
        <p:pic>
          <p:nvPicPr>
            <p:cNvPr id="2260" name="image18.png" descr="image1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4703327" cy="439623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59" name="image18.png" descr="image18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843027" cy="4535938"/>
            </a:xfrm>
            <a:prstGeom prst="rect">
              <a:avLst/>
            </a:prstGeom>
            <a:effectLst/>
          </p:spPr>
        </p:pic>
      </p:grpSp>
      <p:grpSp>
        <p:nvGrpSpPr>
          <p:cNvPr id="2388" name="Disegno"/>
          <p:cNvGrpSpPr/>
          <p:nvPr/>
        </p:nvGrpSpPr>
        <p:grpSpPr>
          <a:xfrm>
            <a:off x="1212895" y="439740"/>
            <a:ext cx="10016258" cy="2339707"/>
            <a:chOff x="-144606" y="-1563512"/>
            <a:chExt cx="10016257" cy="2339706"/>
          </a:xfrm>
        </p:grpSpPr>
        <p:pic>
          <p:nvPicPr>
            <p:cNvPr id="226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0481" y="-72327"/>
              <a:ext cx="108902" cy="558906"/>
            </a:xfrm>
            <a:prstGeom prst="rect">
              <a:avLst/>
            </a:prstGeom>
            <a:effectLst/>
          </p:spPr>
        </p:pic>
        <p:pic>
          <p:nvPicPr>
            <p:cNvPr id="226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44256" y="-79135"/>
              <a:ext cx="395363" cy="531467"/>
            </a:xfrm>
            <a:prstGeom prst="rect">
              <a:avLst/>
            </a:prstGeom>
            <a:effectLst/>
          </p:spPr>
        </p:pic>
        <p:pic>
          <p:nvPicPr>
            <p:cNvPr id="226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80337" y="85951"/>
              <a:ext cx="259962" cy="342872"/>
            </a:xfrm>
            <a:prstGeom prst="rect">
              <a:avLst/>
            </a:prstGeom>
            <a:effectLst/>
          </p:spPr>
        </p:pic>
        <p:pic>
          <p:nvPicPr>
            <p:cNvPr id="226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03222" y="-67527"/>
              <a:ext cx="197931" cy="558367"/>
            </a:xfrm>
            <a:prstGeom prst="rect">
              <a:avLst/>
            </a:prstGeom>
            <a:effectLst/>
          </p:spPr>
        </p:pic>
        <p:pic>
          <p:nvPicPr>
            <p:cNvPr id="227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34813" y="52212"/>
              <a:ext cx="449688" cy="383240"/>
            </a:xfrm>
            <a:prstGeom prst="rect">
              <a:avLst/>
            </a:prstGeom>
            <a:effectLst/>
          </p:spPr>
        </p:pic>
        <p:pic>
          <p:nvPicPr>
            <p:cNvPr id="227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64745" y="-76954"/>
              <a:ext cx="99384" cy="149008"/>
            </a:xfrm>
            <a:prstGeom prst="rect">
              <a:avLst/>
            </a:prstGeom>
            <a:effectLst/>
          </p:spPr>
        </p:pic>
        <p:pic>
          <p:nvPicPr>
            <p:cNvPr id="227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47336" y="65916"/>
              <a:ext cx="310020" cy="346440"/>
            </a:xfrm>
            <a:prstGeom prst="rect">
              <a:avLst/>
            </a:prstGeom>
            <a:effectLst/>
          </p:spPr>
        </p:pic>
        <p:pic>
          <p:nvPicPr>
            <p:cNvPr id="227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08261" y="50178"/>
              <a:ext cx="255960" cy="346009"/>
            </a:xfrm>
            <a:prstGeom prst="rect">
              <a:avLst/>
            </a:prstGeom>
            <a:effectLst/>
          </p:spPr>
        </p:pic>
        <p:pic>
          <p:nvPicPr>
            <p:cNvPr id="227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09790" y="68195"/>
              <a:ext cx="308396" cy="359088"/>
            </a:xfrm>
            <a:prstGeom prst="rect">
              <a:avLst/>
            </a:prstGeom>
            <a:effectLst/>
          </p:spPr>
        </p:pic>
        <p:pic>
          <p:nvPicPr>
            <p:cNvPr id="228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23027" y="-173914"/>
              <a:ext cx="291239" cy="583675"/>
            </a:xfrm>
            <a:prstGeom prst="rect">
              <a:avLst/>
            </a:prstGeom>
            <a:effectLst/>
          </p:spPr>
        </p:pic>
        <p:pic>
          <p:nvPicPr>
            <p:cNvPr id="228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34914" y="56969"/>
              <a:ext cx="466422" cy="390719"/>
            </a:xfrm>
            <a:prstGeom prst="rect">
              <a:avLst/>
            </a:prstGeom>
            <a:effectLst/>
          </p:spPr>
        </p:pic>
        <p:pic>
          <p:nvPicPr>
            <p:cNvPr id="228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068996" y="-194286"/>
              <a:ext cx="181735" cy="567061"/>
            </a:xfrm>
            <a:prstGeom prst="rect">
              <a:avLst/>
            </a:prstGeom>
            <a:effectLst/>
          </p:spPr>
        </p:pic>
        <p:pic>
          <p:nvPicPr>
            <p:cNvPr id="228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238192" y="71558"/>
              <a:ext cx="406398" cy="350399"/>
            </a:xfrm>
            <a:prstGeom prst="rect">
              <a:avLst/>
            </a:prstGeom>
            <a:effectLst/>
          </p:spPr>
        </p:pic>
        <p:pic>
          <p:nvPicPr>
            <p:cNvPr id="228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26739" y="-207868"/>
              <a:ext cx="153665" cy="658373"/>
            </a:xfrm>
            <a:prstGeom prst="rect">
              <a:avLst/>
            </a:prstGeom>
            <a:effectLst/>
          </p:spPr>
        </p:pic>
        <p:pic>
          <p:nvPicPr>
            <p:cNvPr id="229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20855" y="31626"/>
              <a:ext cx="600242" cy="351951"/>
            </a:xfrm>
            <a:prstGeom prst="rect">
              <a:avLst/>
            </a:prstGeom>
            <a:effectLst/>
          </p:spPr>
        </p:pic>
        <p:pic>
          <p:nvPicPr>
            <p:cNvPr id="229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55450" y="23016"/>
              <a:ext cx="426255" cy="410152"/>
            </a:xfrm>
            <a:prstGeom prst="rect">
              <a:avLst/>
            </a:prstGeom>
            <a:effectLst/>
          </p:spPr>
        </p:pic>
        <p:pic>
          <p:nvPicPr>
            <p:cNvPr id="2294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40242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9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150656" y="39074"/>
              <a:ext cx="666954" cy="423502"/>
            </a:xfrm>
            <a:prstGeom prst="rect">
              <a:avLst/>
            </a:prstGeom>
            <a:effectLst/>
          </p:spPr>
        </p:pic>
        <p:pic>
          <p:nvPicPr>
            <p:cNvPr id="229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253345" y="-161074"/>
              <a:ext cx="436436" cy="937268"/>
            </a:xfrm>
            <a:prstGeom prst="rect">
              <a:avLst/>
            </a:prstGeom>
            <a:effectLst/>
          </p:spPr>
        </p:pic>
        <p:pic>
          <p:nvPicPr>
            <p:cNvPr id="230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686432" y="840"/>
              <a:ext cx="342521" cy="352924"/>
            </a:xfrm>
            <a:prstGeom prst="rect">
              <a:avLst/>
            </a:prstGeom>
            <a:effectLst/>
          </p:spPr>
        </p:pic>
        <p:pic>
          <p:nvPicPr>
            <p:cNvPr id="230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026726" y="-24387"/>
              <a:ext cx="304637" cy="323986"/>
            </a:xfrm>
            <a:prstGeom prst="rect">
              <a:avLst/>
            </a:prstGeom>
            <a:effectLst/>
          </p:spPr>
        </p:pic>
        <p:pic>
          <p:nvPicPr>
            <p:cNvPr id="230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318220" y="-21967"/>
              <a:ext cx="304989" cy="786599"/>
            </a:xfrm>
            <a:prstGeom prst="rect">
              <a:avLst/>
            </a:prstGeom>
            <a:effectLst/>
          </p:spPr>
        </p:pic>
        <p:pic>
          <p:nvPicPr>
            <p:cNvPr id="230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633679" y="-248612"/>
              <a:ext cx="166812" cy="566731"/>
            </a:xfrm>
            <a:prstGeom prst="rect">
              <a:avLst/>
            </a:prstGeom>
            <a:effectLst/>
          </p:spPr>
        </p:pic>
        <p:pic>
          <p:nvPicPr>
            <p:cNvPr id="230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758243" y="3603"/>
              <a:ext cx="252759" cy="326643"/>
            </a:xfrm>
            <a:prstGeom prst="rect">
              <a:avLst/>
            </a:prstGeom>
            <a:effectLst/>
          </p:spPr>
        </p:pic>
        <p:pic>
          <p:nvPicPr>
            <p:cNvPr id="231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349033" y="-214658"/>
              <a:ext cx="374992" cy="123735"/>
            </a:xfrm>
            <a:prstGeom prst="rect">
              <a:avLst/>
            </a:prstGeom>
            <a:effectLst/>
          </p:spPr>
        </p:pic>
        <p:pic>
          <p:nvPicPr>
            <p:cNvPr id="231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275441" y="-207868"/>
              <a:ext cx="389020" cy="598654"/>
            </a:xfrm>
            <a:prstGeom prst="rect">
              <a:avLst/>
            </a:prstGeom>
            <a:effectLst/>
          </p:spPr>
        </p:pic>
        <p:pic>
          <p:nvPicPr>
            <p:cNvPr id="231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260754" y="9434"/>
              <a:ext cx="456480" cy="144108"/>
            </a:xfrm>
            <a:prstGeom prst="rect">
              <a:avLst/>
            </a:prstGeom>
            <a:effectLst/>
          </p:spPr>
        </p:pic>
        <p:pic>
          <p:nvPicPr>
            <p:cNvPr id="231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697057" y="-3596"/>
              <a:ext cx="339340" cy="372177"/>
            </a:xfrm>
            <a:prstGeom prst="rect">
              <a:avLst/>
            </a:prstGeom>
            <a:effectLst/>
          </p:spPr>
        </p:pic>
        <p:pic>
          <p:nvPicPr>
            <p:cNvPr id="231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038992" y="-4147"/>
              <a:ext cx="282613" cy="364862"/>
            </a:xfrm>
            <a:prstGeom prst="rect">
              <a:avLst/>
            </a:prstGeom>
            <a:effectLst/>
          </p:spPr>
        </p:pic>
        <p:pic>
          <p:nvPicPr>
            <p:cNvPr id="232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388008" y="-207868"/>
              <a:ext cx="103364" cy="562263"/>
            </a:xfrm>
            <a:prstGeom prst="rect">
              <a:avLst/>
            </a:prstGeom>
            <a:effectLst/>
          </p:spPr>
        </p:pic>
        <p:pic>
          <p:nvPicPr>
            <p:cNvPr id="232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231822" y="-10938"/>
              <a:ext cx="402154" cy="116945"/>
            </a:xfrm>
            <a:prstGeom prst="rect">
              <a:avLst/>
            </a:prstGeom>
            <a:effectLst/>
          </p:spPr>
        </p:pic>
        <p:pic>
          <p:nvPicPr>
            <p:cNvPr id="232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605310" y="-268984"/>
              <a:ext cx="266341" cy="639828"/>
            </a:xfrm>
            <a:prstGeom prst="rect">
              <a:avLst/>
            </a:prstGeom>
            <a:effectLst/>
          </p:spPr>
        </p:pic>
        <p:pic>
          <p:nvPicPr>
            <p:cNvPr id="232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44607" y="-1280692"/>
              <a:ext cx="353110" cy="250391"/>
            </a:xfrm>
            <a:prstGeom prst="rect">
              <a:avLst/>
            </a:prstGeom>
            <a:effectLst/>
          </p:spPr>
        </p:pic>
        <p:pic>
          <p:nvPicPr>
            <p:cNvPr id="232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98999" y="-1341912"/>
              <a:ext cx="96573" cy="605874"/>
            </a:xfrm>
            <a:prstGeom prst="rect">
              <a:avLst/>
            </a:prstGeom>
            <a:effectLst/>
          </p:spPr>
        </p:pic>
        <p:pic>
          <p:nvPicPr>
            <p:cNvPr id="233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92208" y="-1335278"/>
              <a:ext cx="232387" cy="276966"/>
            </a:xfrm>
            <a:prstGeom prst="rect">
              <a:avLst/>
            </a:prstGeom>
            <a:effectLst/>
          </p:spPr>
        </p:pic>
        <p:pic>
          <p:nvPicPr>
            <p:cNvPr id="233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43464" y="-1327319"/>
              <a:ext cx="178061" cy="265332"/>
            </a:xfrm>
            <a:prstGeom prst="rect">
              <a:avLst/>
            </a:prstGeom>
            <a:effectLst/>
          </p:spPr>
        </p:pic>
        <p:pic>
          <p:nvPicPr>
            <p:cNvPr id="233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49021" y="-1314750"/>
              <a:ext cx="266629" cy="235757"/>
            </a:xfrm>
            <a:prstGeom prst="rect">
              <a:avLst/>
            </a:prstGeom>
            <a:effectLst/>
          </p:spPr>
        </p:pic>
        <p:pic>
          <p:nvPicPr>
            <p:cNvPr id="233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257136" y="-1348703"/>
              <a:ext cx="112574" cy="605874"/>
            </a:xfrm>
            <a:prstGeom prst="rect">
              <a:avLst/>
            </a:prstGeom>
            <a:effectLst/>
          </p:spPr>
        </p:pic>
        <p:pic>
          <p:nvPicPr>
            <p:cNvPr id="233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261381" y="-1314750"/>
              <a:ext cx="210118" cy="280511"/>
            </a:xfrm>
            <a:prstGeom prst="rect">
              <a:avLst/>
            </a:prstGeom>
            <a:effectLst/>
          </p:spPr>
        </p:pic>
        <p:pic>
          <p:nvPicPr>
            <p:cNvPr id="234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531183" y="-1286481"/>
              <a:ext cx="307724" cy="188273"/>
            </a:xfrm>
            <a:prstGeom prst="rect">
              <a:avLst/>
            </a:prstGeom>
            <a:effectLst/>
          </p:spPr>
        </p:pic>
        <p:pic>
          <p:nvPicPr>
            <p:cNvPr id="234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72227" y="-1343624"/>
              <a:ext cx="233029" cy="332369"/>
            </a:xfrm>
            <a:prstGeom prst="rect">
              <a:avLst/>
            </a:prstGeom>
            <a:effectLst/>
          </p:spPr>
        </p:pic>
        <p:pic>
          <p:nvPicPr>
            <p:cNvPr id="234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169508" y="-1294378"/>
              <a:ext cx="110155" cy="266341"/>
            </a:xfrm>
            <a:prstGeom prst="rect">
              <a:avLst/>
            </a:prstGeom>
            <a:effectLst/>
          </p:spPr>
        </p:pic>
        <p:pic>
          <p:nvPicPr>
            <p:cNvPr id="2346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090664" y="-14641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4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393989" y="-1498098"/>
              <a:ext cx="109766" cy="442898"/>
            </a:xfrm>
            <a:prstGeom prst="rect">
              <a:avLst/>
            </a:prstGeom>
            <a:effectLst/>
          </p:spPr>
        </p:pic>
        <p:pic>
          <p:nvPicPr>
            <p:cNvPr id="235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352857" y="-1381489"/>
              <a:ext cx="293503" cy="122568"/>
            </a:xfrm>
            <a:prstGeom prst="rect">
              <a:avLst/>
            </a:prstGeom>
            <a:effectLst/>
          </p:spPr>
        </p:pic>
        <p:pic>
          <p:nvPicPr>
            <p:cNvPr id="235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556577" y="-1274006"/>
              <a:ext cx="252759" cy="260692"/>
            </a:xfrm>
            <a:prstGeom prst="rect">
              <a:avLst/>
            </a:prstGeom>
            <a:effectLst/>
          </p:spPr>
        </p:pic>
        <p:pic>
          <p:nvPicPr>
            <p:cNvPr id="235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322767" y="-1520734"/>
              <a:ext cx="416893" cy="485378"/>
            </a:xfrm>
            <a:prstGeom prst="rect">
              <a:avLst/>
            </a:prstGeom>
            <a:effectLst/>
          </p:spPr>
        </p:pic>
        <p:pic>
          <p:nvPicPr>
            <p:cNvPr id="235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670250" y="-1563513"/>
              <a:ext cx="116945" cy="175569"/>
            </a:xfrm>
            <a:prstGeom prst="rect">
              <a:avLst/>
            </a:prstGeom>
            <a:effectLst/>
          </p:spPr>
        </p:pic>
        <p:pic>
          <p:nvPicPr>
            <p:cNvPr id="235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165970" y="-1346864"/>
              <a:ext cx="558340" cy="305245"/>
            </a:xfrm>
            <a:prstGeom prst="rect">
              <a:avLst/>
            </a:prstGeom>
            <a:effectLst/>
          </p:spPr>
        </p:pic>
        <p:pic>
          <p:nvPicPr>
            <p:cNvPr id="236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756760" y="-1278235"/>
              <a:ext cx="236806" cy="237825"/>
            </a:xfrm>
            <a:prstGeom prst="rect">
              <a:avLst/>
            </a:prstGeom>
            <a:effectLst/>
          </p:spPr>
        </p:pic>
        <p:pic>
          <p:nvPicPr>
            <p:cNvPr id="236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106270" y="-1488008"/>
              <a:ext cx="310690" cy="443414"/>
            </a:xfrm>
            <a:prstGeom prst="rect">
              <a:avLst/>
            </a:prstGeom>
            <a:effectLst/>
          </p:spPr>
        </p:pic>
        <p:pic>
          <p:nvPicPr>
            <p:cNvPr id="236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435828" y="-1312486"/>
              <a:ext cx="245968" cy="244816"/>
            </a:xfrm>
            <a:prstGeom prst="rect">
              <a:avLst/>
            </a:prstGeom>
            <a:effectLst/>
          </p:spPr>
        </p:pic>
        <p:pic>
          <p:nvPicPr>
            <p:cNvPr id="236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680293" y="-1314750"/>
              <a:ext cx="191643" cy="248232"/>
            </a:xfrm>
            <a:prstGeom prst="rect">
              <a:avLst/>
            </a:prstGeom>
            <a:effectLst/>
          </p:spPr>
        </p:pic>
        <p:pic>
          <p:nvPicPr>
            <p:cNvPr id="236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878072" y="-1322106"/>
              <a:ext cx="251910" cy="268116"/>
            </a:xfrm>
            <a:prstGeom prst="rect">
              <a:avLst/>
            </a:prstGeom>
            <a:effectLst/>
          </p:spPr>
        </p:pic>
        <p:pic>
          <p:nvPicPr>
            <p:cNvPr id="237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216757" y="-1341912"/>
              <a:ext cx="137318" cy="302608"/>
            </a:xfrm>
            <a:prstGeom prst="rect">
              <a:avLst/>
            </a:prstGeom>
            <a:effectLst/>
          </p:spPr>
        </p:pic>
        <p:pic>
          <p:nvPicPr>
            <p:cNvPr id="2372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99030" y="-14845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7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525433" y="-1491308"/>
              <a:ext cx="86688" cy="415736"/>
            </a:xfrm>
            <a:prstGeom prst="rect">
              <a:avLst/>
            </a:prstGeom>
            <a:effectLst/>
          </p:spPr>
        </p:pic>
        <p:pic>
          <p:nvPicPr>
            <p:cNvPr id="237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427269" y="-1365486"/>
              <a:ext cx="341038" cy="120147"/>
            </a:xfrm>
            <a:prstGeom prst="rect">
              <a:avLst/>
            </a:prstGeom>
            <a:effectLst/>
          </p:spPr>
        </p:pic>
        <p:pic>
          <p:nvPicPr>
            <p:cNvPr id="237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706355" y="-1295428"/>
              <a:ext cx="367532" cy="228629"/>
            </a:xfrm>
            <a:prstGeom prst="rect">
              <a:avLst/>
            </a:prstGeom>
            <a:effectLst/>
          </p:spPr>
        </p:pic>
        <p:pic>
          <p:nvPicPr>
            <p:cNvPr id="238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882245" y="-1504889"/>
              <a:ext cx="293503" cy="198433"/>
            </a:xfrm>
            <a:prstGeom prst="rect">
              <a:avLst/>
            </a:prstGeom>
            <a:effectLst/>
          </p:spPr>
        </p:pic>
        <p:pic>
          <p:nvPicPr>
            <p:cNvPr id="2382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604702" y="-11993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84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706562" y="-11789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86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822003" y="-1165355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2389" name="IMG_2581.jpeg" descr="IMG_2581.jpeg"/>
          <p:cNvPicPr>
            <a:picLocks noChangeAspect="1"/>
          </p:cNvPicPr>
          <p:nvPr/>
        </p:nvPicPr>
        <p:blipFill>
          <a:blip r:embed="rId63">
            <a:extLst/>
          </a:blip>
          <a:stretch>
            <a:fillRect/>
          </a:stretch>
        </p:blipFill>
        <p:spPr>
          <a:xfrm>
            <a:off x="5977289" y="3247994"/>
            <a:ext cx="5880213" cy="4378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9" name="Disegno"/>
          <p:cNvGrpSpPr/>
          <p:nvPr/>
        </p:nvGrpSpPr>
        <p:grpSpPr>
          <a:xfrm>
            <a:off x="1659571" y="552689"/>
            <a:ext cx="9526758" cy="6547171"/>
            <a:chOff x="-37465" y="-160332"/>
            <a:chExt cx="9526756" cy="6547169"/>
          </a:xfrm>
        </p:grpSpPr>
        <p:pic>
          <p:nvPicPr>
            <p:cNvPr id="2391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0"/>
              <a:ext cx="300294" cy="82991"/>
            </a:xfrm>
            <a:prstGeom prst="rect">
              <a:avLst/>
            </a:prstGeom>
            <a:effectLst/>
          </p:spPr>
        </p:pic>
        <p:pic>
          <p:nvPicPr>
            <p:cNvPr id="239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348" y="-4147"/>
              <a:ext cx="117547" cy="527878"/>
            </a:xfrm>
            <a:prstGeom prst="rect">
              <a:avLst/>
            </a:prstGeom>
            <a:effectLst/>
          </p:spPr>
        </p:pic>
        <p:pic>
          <p:nvPicPr>
            <p:cNvPr id="239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0303" y="396503"/>
              <a:ext cx="415736" cy="150899"/>
            </a:xfrm>
            <a:prstGeom prst="rect">
              <a:avLst/>
            </a:prstGeom>
            <a:effectLst/>
          </p:spPr>
        </p:pic>
        <p:pic>
          <p:nvPicPr>
            <p:cNvPr id="239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6022" y="-4147"/>
              <a:ext cx="225596" cy="553404"/>
            </a:xfrm>
            <a:prstGeom prst="rect">
              <a:avLst/>
            </a:prstGeom>
            <a:effectLst/>
          </p:spPr>
        </p:pic>
        <p:pic>
          <p:nvPicPr>
            <p:cNvPr id="239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59629" y="113119"/>
              <a:ext cx="367524" cy="947977"/>
            </a:xfrm>
            <a:prstGeom prst="rect">
              <a:avLst/>
            </a:prstGeom>
            <a:effectLst/>
          </p:spPr>
        </p:pic>
        <p:pic>
          <p:nvPicPr>
            <p:cNvPr id="240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01757" y="102068"/>
              <a:ext cx="248232" cy="413644"/>
            </a:xfrm>
            <a:prstGeom prst="rect">
              <a:avLst/>
            </a:prstGeom>
            <a:effectLst/>
          </p:spPr>
        </p:pic>
        <p:pic>
          <p:nvPicPr>
            <p:cNvPr id="240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18192" y="120360"/>
              <a:ext cx="378122" cy="357262"/>
            </a:xfrm>
            <a:prstGeom prst="rect">
              <a:avLst/>
            </a:prstGeom>
            <a:effectLst/>
          </p:spPr>
        </p:pic>
        <p:pic>
          <p:nvPicPr>
            <p:cNvPr id="240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01601" y="118085"/>
              <a:ext cx="663804" cy="384046"/>
            </a:xfrm>
            <a:prstGeom prst="rect">
              <a:avLst/>
            </a:prstGeom>
            <a:effectLst/>
          </p:spPr>
        </p:pic>
        <p:pic>
          <p:nvPicPr>
            <p:cNvPr id="240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99181" y="-160333"/>
              <a:ext cx="184853" cy="583239"/>
            </a:xfrm>
            <a:prstGeom prst="rect">
              <a:avLst/>
            </a:prstGeom>
            <a:effectLst/>
          </p:spPr>
        </p:pic>
        <p:pic>
          <p:nvPicPr>
            <p:cNvPr id="240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99077" y="139977"/>
              <a:ext cx="331282" cy="340186"/>
            </a:xfrm>
            <a:prstGeom prst="rect">
              <a:avLst/>
            </a:prstGeom>
            <a:effectLst/>
          </p:spPr>
        </p:pic>
        <p:pic>
          <p:nvPicPr>
            <p:cNvPr id="241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884439" y="30406"/>
              <a:ext cx="934940" cy="517458"/>
            </a:xfrm>
            <a:prstGeom prst="rect">
              <a:avLst/>
            </a:prstGeom>
            <a:effectLst/>
          </p:spPr>
        </p:pic>
        <p:pic>
          <p:nvPicPr>
            <p:cNvPr id="241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85184" y="236538"/>
              <a:ext cx="387311" cy="310399"/>
            </a:xfrm>
            <a:prstGeom prst="rect">
              <a:avLst/>
            </a:prstGeom>
            <a:effectLst/>
          </p:spPr>
        </p:pic>
        <p:pic>
          <p:nvPicPr>
            <p:cNvPr id="241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178948" y="-126379"/>
              <a:ext cx="462104" cy="685411"/>
            </a:xfrm>
            <a:prstGeom prst="rect">
              <a:avLst/>
            </a:prstGeom>
            <a:effectLst/>
          </p:spPr>
        </p:pic>
        <p:pic>
          <p:nvPicPr>
            <p:cNvPr id="241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97952" y="-20880"/>
              <a:ext cx="95566" cy="126887"/>
            </a:xfrm>
            <a:prstGeom prst="rect">
              <a:avLst/>
            </a:prstGeom>
            <a:effectLst/>
          </p:spPr>
        </p:pic>
        <p:pic>
          <p:nvPicPr>
            <p:cNvPr id="241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61183" y="189293"/>
              <a:ext cx="271869" cy="377978"/>
            </a:xfrm>
            <a:prstGeom prst="rect">
              <a:avLst/>
            </a:prstGeom>
            <a:effectLst/>
          </p:spPr>
        </p:pic>
        <p:pic>
          <p:nvPicPr>
            <p:cNvPr id="242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019827" y="192783"/>
              <a:ext cx="463271" cy="343301"/>
            </a:xfrm>
            <a:prstGeom prst="rect">
              <a:avLst/>
            </a:prstGeom>
            <a:effectLst/>
          </p:spPr>
        </p:pic>
        <p:pic>
          <p:nvPicPr>
            <p:cNvPr id="242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529129" y="253899"/>
              <a:ext cx="293239" cy="279805"/>
            </a:xfrm>
            <a:prstGeom prst="rect">
              <a:avLst/>
            </a:prstGeom>
            <a:effectLst/>
          </p:spPr>
        </p:pic>
        <p:pic>
          <p:nvPicPr>
            <p:cNvPr id="242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240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2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4372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2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89059" y="1434855"/>
              <a:ext cx="191254" cy="845382"/>
            </a:xfrm>
            <a:prstGeom prst="rect">
              <a:avLst/>
            </a:prstGeom>
            <a:effectLst/>
          </p:spPr>
        </p:pic>
        <p:pic>
          <p:nvPicPr>
            <p:cNvPr id="243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3973" y="1508972"/>
              <a:ext cx="459069" cy="779977"/>
            </a:xfrm>
            <a:prstGeom prst="rect">
              <a:avLst/>
            </a:prstGeom>
            <a:effectLst/>
          </p:spPr>
        </p:pic>
        <p:pic>
          <p:nvPicPr>
            <p:cNvPr id="243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52705" y="1821813"/>
              <a:ext cx="313278" cy="387727"/>
            </a:xfrm>
            <a:prstGeom prst="rect">
              <a:avLst/>
            </a:prstGeom>
            <a:effectLst/>
          </p:spPr>
        </p:pic>
        <p:pic>
          <p:nvPicPr>
            <p:cNvPr id="243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619025" y="1510176"/>
              <a:ext cx="168170" cy="685346"/>
            </a:xfrm>
            <a:prstGeom prst="rect">
              <a:avLst/>
            </a:prstGeom>
            <a:effectLst/>
          </p:spPr>
        </p:pic>
        <p:pic>
          <p:nvPicPr>
            <p:cNvPr id="243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619228" y="1479015"/>
              <a:ext cx="468291" cy="747537"/>
            </a:xfrm>
            <a:prstGeom prst="rect">
              <a:avLst/>
            </a:prstGeom>
            <a:effectLst/>
          </p:spPr>
        </p:pic>
        <p:pic>
          <p:nvPicPr>
            <p:cNvPr id="243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108917" y="1721253"/>
              <a:ext cx="344969" cy="451387"/>
            </a:xfrm>
            <a:prstGeom prst="rect">
              <a:avLst/>
            </a:prstGeom>
            <a:effectLst/>
          </p:spPr>
        </p:pic>
        <p:pic>
          <p:nvPicPr>
            <p:cNvPr id="244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25434" y="1723203"/>
              <a:ext cx="341883" cy="446042"/>
            </a:xfrm>
            <a:prstGeom prst="rect">
              <a:avLst/>
            </a:prstGeom>
            <a:effectLst/>
          </p:spPr>
        </p:pic>
        <p:pic>
          <p:nvPicPr>
            <p:cNvPr id="244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71582" y="1739223"/>
              <a:ext cx="556579" cy="860083"/>
            </a:xfrm>
            <a:prstGeom prst="rect">
              <a:avLst/>
            </a:prstGeom>
            <a:effectLst/>
          </p:spPr>
        </p:pic>
        <p:pic>
          <p:nvPicPr>
            <p:cNvPr id="244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267071" y="1455851"/>
              <a:ext cx="183842" cy="768851"/>
            </a:xfrm>
            <a:prstGeom prst="rect">
              <a:avLst/>
            </a:prstGeom>
            <a:effectLst/>
          </p:spPr>
        </p:pic>
        <p:pic>
          <p:nvPicPr>
            <p:cNvPr id="244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475983" y="1741060"/>
              <a:ext cx="178650" cy="445656"/>
            </a:xfrm>
            <a:prstGeom prst="rect">
              <a:avLst/>
            </a:prstGeom>
            <a:effectLst/>
          </p:spPr>
        </p:pic>
        <p:pic>
          <p:nvPicPr>
            <p:cNvPr id="244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540333" y="15169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5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768572" y="1747833"/>
              <a:ext cx="313875" cy="444025"/>
            </a:xfrm>
            <a:prstGeom prst="rect">
              <a:avLst/>
            </a:prstGeom>
            <a:effectLst/>
          </p:spPr>
        </p:pic>
        <p:pic>
          <p:nvPicPr>
            <p:cNvPr id="245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981842" y="1352279"/>
              <a:ext cx="363673" cy="858841"/>
            </a:xfrm>
            <a:prstGeom prst="rect">
              <a:avLst/>
            </a:prstGeom>
            <a:effectLst/>
          </p:spPr>
        </p:pic>
        <p:pic>
          <p:nvPicPr>
            <p:cNvPr id="245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49981" y="1449060"/>
              <a:ext cx="109766" cy="585502"/>
            </a:xfrm>
            <a:prstGeom prst="rect">
              <a:avLst/>
            </a:prstGeom>
            <a:effectLst/>
          </p:spPr>
        </p:pic>
        <p:pic>
          <p:nvPicPr>
            <p:cNvPr id="245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866872" y="1434433"/>
              <a:ext cx="339695" cy="681613"/>
            </a:xfrm>
            <a:prstGeom prst="rect">
              <a:avLst/>
            </a:prstGeom>
            <a:effectLst/>
          </p:spPr>
        </p:pic>
        <p:pic>
          <p:nvPicPr>
            <p:cNvPr id="245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311929" y="1492203"/>
              <a:ext cx="364561" cy="683886"/>
            </a:xfrm>
            <a:prstGeom prst="rect">
              <a:avLst/>
            </a:prstGeom>
            <a:effectLst/>
          </p:spPr>
        </p:pic>
        <p:pic>
          <p:nvPicPr>
            <p:cNvPr id="246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83638" y="1516967"/>
              <a:ext cx="344526" cy="601347"/>
            </a:xfrm>
            <a:prstGeom prst="rect">
              <a:avLst/>
            </a:prstGeom>
            <a:effectLst/>
          </p:spPr>
        </p:pic>
        <p:pic>
          <p:nvPicPr>
            <p:cNvPr id="246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193093" y="1408316"/>
              <a:ext cx="296199" cy="910389"/>
            </a:xfrm>
            <a:prstGeom prst="rect">
              <a:avLst/>
            </a:prstGeom>
            <a:effectLst/>
          </p:spPr>
        </p:pic>
        <p:pic>
          <p:nvPicPr>
            <p:cNvPr id="246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76727" y="3699041"/>
              <a:ext cx="855583" cy="1010962"/>
            </a:xfrm>
            <a:prstGeom prst="rect">
              <a:avLst/>
            </a:prstGeom>
            <a:effectLst/>
          </p:spPr>
        </p:pic>
        <p:pic>
          <p:nvPicPr>
            <p:cNvPr id="246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31366" y="4190234"/>
              <a:ext cx="314477" cy="594557"/>
            </a:xfrm>
            <a:prstGeom prst="rect">
              <a:avLst/>
            </a:prstGeom>
            <a:effectLst/>
          </p:spPr>
        </p:pic>
        <p:pic>
          <p:nvPicPr>
            <p:cNvPr id="246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980853" y="4287568"/>
              <a:ext cx="436107" cy="130526"/>
            </a:xfrm>
            <a:prstGeom prst="rect">
              <a:avLst/>
            </a:prstGeom>
            <a:effectLst/>
          </p:spPr>
        </p:pic>
        <p:pic>
          <p:nvPicPr>
            <p:cNvPr id="24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035178" y="4464125"/>
              <a:ext cx="368200" cy="116945"/>
            </a:xfrm>
            <a:prstGeom prst="rect">
              <a:avLst/>
            </a:prstGeom>
            <a:effectLst/>
          </p:spPr>
        </p:pic>
        <p:pic>
          <p:nvPicPr>
            <p:cNvPr id="247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221576" y="3391197"/>
              <a:ext cx="444415" cy="1089223"/>
            </a:xfrm>
            <a:prstGeom prst="rect">
              <a:avLst/>
            </a:prstGeom>
            <a:effectLst/>
          </p:spPr>
        </p:pic>
        <p:pic>
          <p:nvPicPr>
            <p:cNvPr id="24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827425" y="4647474"/>
              <a:ext cx="1593992" cy="164480"/>
            </a:xfrm>
            <a:prstGeom prst="rect">
              <a:avLst/>
            </a:prstGeom>
            <a:effectLst/>
          </p:spPr>
        </p:pic>
        <p:pic>
          <p:nvPicPr>
            <p:cNvPr id="247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55642" y="5178978"/>
              <a:ext cx="823176" cy="1207859"/>
            </a:xfrm>
            <a:prstGeom prst="rect">
              <a:avLst/>
            </a:prstGeom>
            <a:effectLst/>
          </p:spPr>
        </p:pic>
      </p:grpSp>
      <p:grpSp>
        <p:nvGrpSpPr>
          <p:cNvPr id="2482" name="IMG_2582.jpeg"/>
          <p:cNvGrpSpPr/>
          <p:nvPr/>
        </p:nvGrpSpPr>
        <p:grpSpPr>
          <a:xfrm>
            <a:off x="675526" y="2568724"/>
            <a:ext cx="2489782" cy="2772293"/>
            <a:chOff x="0" y="0"/>
            <a:chExt cx="2489780" cy="2772291"/>
          </a:xfrm>
        </p:grpSpPr>
        <p:pic>
          <p:nvPicPr>
            <p:cNvPr id="2481" name="IMG_2582.jpeg" descr="IMG_2582.jpeg"/>
            <p:cNvPicPr>
              <a:picLocks noChangeAspect="1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8900" y="88900"/>
              <a:ext cx="2311981" cy="25944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80" name="IMG_2582.jpeg" descr="IMG_2582.jpeg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0" y="0"/>
              <a:ext cx="2489781" cy="277229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0" name="Disegno"/>
          <p:cNvGrpSpPr/>
          <p:nvPr/>
        </p:nvGrpSpPr>
        <p:grpSpPr>
          <a:xfrm>
            <a:off x="900146" y="552689"/>
            <a:ext cx="11551331" cy="9086186"/>
            <a:chOff x="-796890" y="-160332"/>
            <a:chExt cx="11551329" cy="9086185"/>
          </a:xfrm>
        </p:grpSpPr>
        <p:pic>
          <p:nvPicPr>
            <p:cNvPr id="2484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0"/>
              <a:ext cx="300294" cy="82991"/>
            </a:xfrm>
            <a:prstGeom prst="rect">
              <a:avLst/>
            </a:prstGeom>
            <a:effectLst/>
          </p:spPr>
        </p:pic>
        <p:pic>
          <p:nvPicPr>
            <p:cNvPr id="248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348" y="-4147"/>
              <a:ext cx="117547" cy="527878"/>
            </a:xfrm>
            <a:prstGeom prst="rect">
              <a:avLst/>
            </a:prstGeom>
            <a:effectLst/>
          </p:spPr>
        </p:pic>
        <p:pic>
          <p:nvPicPr>
            <p:cNvPr id="248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0303" y="396503"/>
              <a:ext cx="415736" cy="150899"/>
            </a:xfrm>
            <a:prstGeom prst="rect">
              <a:avLst/>
            </a:prstGeom>
            <a:effectLst/>
          </p:spPr>
        </p:pic>
        <p:pic>
          <p:nvPicPr>
            <p:cNvPr id="249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6022" y="-4147"/>
              <a:ext cx="225596" cy="553404"/>
            </a:xfrm>
            <a:prstGeom prst="rect">
              <a:avLst/>
            </a:prstGeom>
            <a:effectLst/>
          </p:spPr>
        </p:pic>
        <p:pic>
          <p:nvPicPr>
            <p:cNvPr id="24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59629" y="113119"/>
              <a:ext cx="367524" cy="947977"/>
            </a:xfrm>
            <a:prstGeom prst="rect">
              <a:avLst/>
            </a:prstGeom>
            <a:effectLst/>
          </p:spPr>
        </p:pic>
        <p:pic>
          <p:nvPicPr>
            <p:cNvPr id="249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01757" y="102068"/>
              <a:ext cx="248232" cy="413644"/>
            </a:xfrm>
            <a:prstGeom prst="rect">
              <a:avLst/>
            </a:prstGeom>
            <a:effectLst/>
          </p:spPr>
        </p:pic>
        <p:pic>
          <p:nvPicPr>
            <p:cNvPr id="24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18192" y="120360"/>
              <a:ext cx="378122" cy="357262"/>
            </a:xfrm>
            <a:prstGeom prst="rect">
              <a:avLst/>
            </a:prstGeom>
            <a:effectLst/>
          </p:spPr>
        </p:pic>
        <p:pic>
          <p:nvPicPr>
            <p:cNvPr id="24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01601" y="118085"/>
              <a:ext cx="663804" cy="384046"/>
            </a:xfrm>
            <a:prstGeom prst="rect">
              <a:avLst/>
            </a:prstGeom>
            <a:effectLst/>
          </p:spPr>
        </p:pic>
        <p:pic>
          <p:nvPicPr>
            <p:cNvPr id="250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99181" y="-160333"/>
              <a:ext cx="184853" cy="583239"/>
            </a:xfrm>
            <a:prstGeom prst="rect">
              <a:avLst/>
            </a:prstGeom>
            <a:effectLst/>
          </p:spPr>
        </p:pic>
        <p:pic>
          <p:nvPicPr>
            <p:cNvPr id="250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99077" y="139977"/>
              <a:ext cx="331282" cy="340186"/>
            </a:xfrm>
            <a:prstGeom prst="rect">
              <a:avLst/>
            </a:prstGeom>
            <a:effectLst/>
          </p:spPr>
        </p:pic>
        <p:pic>
          <p:nvPicPr>
            <p:cNvPr id="250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884439" y="30406"/>
              <a:ext cx="934940" cy="517458"/>
            </a:xfrm>
            <a:prstGeom prst="rect">
              <a:avLst/>
            </a:prstGeom>
            <a:effectLst/>
          </p:spPr>
        </p:pic>
        <p:pic>
          <p:nvPicPr>
            <p:cNvPr id="250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85184" y="236538"/>
              <a:ext cx="387311" cy="310399"/>
            </a:xfrm>
            <a:prstGeom prst="rect">
              <a:avLst/>
            </a:prstGeom>
            <a:effectLst/>
          </p:spPr>
        </p:pic>
        <p:pic>
          <p:nvPicPr>
            <p:cNvPr id="250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178948" y="-126379"/>
              <a:ext cx="462104" cy="685411"/>
            </a:xfrm>
            <a:prstGeom prst="rect">
              <a:avLst/>
            </a:prstGeom>
            <a:effectLst/>
          </p:spPr>
        </p:pic>
        <p:pic>
          <p:nvPicPr>
            <p:cNvPr id="251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97952" y="-20880"/>
              <a:ext cx="95566" cy="126887"/>
            </a:xfrm>
            <a:prstGeom prst="rect">
              <a:avLst/>
            </a:prstGeom>
            <a:effectLst/>
          </p:spPr>
        </p:pic>
        <p:pic>
          <p:nvPicPr>
            <p:cNvPr id="251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61183" y="189293"/>
              <a:ext cx="271869" cy="377978"/>
            </a:xfrm>
            <a:prstGeom prst="rect">
              <a:avLst/>
            </a:prstGeom>
            <a:effectLst/>
          </p:spPr>
        </p:pic>
        <p:pic>
          <p:nvPicPr>
            <p:cNvPr id="251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019827" y="192783"/>
              <a:ext cx="463271" cy="343301"/>
            </a:xfrm>
            <a:prstGeom prst="rect">
              <a:avLst/>
            </a:prstGeom>
            <a:effectLst/>
          </p:spPr>
        </p:pic>
        <p:pic>
          <p:nvPicPr>
            <p:cNvPr id="251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529129" y="253899"/>
              <a:ext cx="293239" cy="279805"/>
            </a:xfrm>
            <a:prstGeom prst="rect">
              <a:avLst/>
            </a:prstGeom>
            <a:effectLst/>
          </p:spPr>
        </p:pic>
        <p:pic>
          <p:nvPicPr>
            <p:cNvPr id="25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240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4372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2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89059" y="1434855"/>
              <a:ext cx="191254" cy="845382"/>
            </a:xfrm>
            <a:prstGeom prst="rect">
              <a:avLst/>
            </a:prstGeom>
            <a:effectLst/>
          </p:spPr>
        </p:pic>
        <p:pic>
          <p:nvPicPr>
            <p:cNvPr id="252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3973" y="1508972"/>
              <a:ext cx="459069" cy="779977"/>
            </a:xfrm>
            <a:prstGeom prst="rect">
              <a:avLst/>
            </a:prstGeom>
            <a:effectLst/>
          </p:spPr>
        </p:pic>
        <p:pic>
          <p:nvPicPr>
            <p:cNvPr id="252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52705" y="1821813"/>
              <a:ext cx="313278" cy="387727"/>
            </a:xfrm>
            <a:prstGeom prst="rect">
              <a:avLst/>
            </a:prstGeom>
            <a:effectLst/>
          </p:spPr>
        </p:pic>
        <p:pic>
          <p:nvPicPr>
            <p:cNvPr id="252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619025" y="1510176"/>
              <a:ext cx="168170" cy="685346"/>
            </a:xfrm>
            <a:prstGeom prst="rect">
              <a:avLst/>
            </a:prstGeom>
            <a:effectLst/>
          </p:spPr>
        </p:pic>
        <p:pic>
          <p:nvPicPr>
            <p:cNvPr id="253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619228" y="1479015"/>
              <a:ext cx="468291" cy="747537"/>
            </a:xfrm>
            <a:prstGeom prst="rect">
              <a:avLst/>
            </a:prstGeom>
            <a:effectLst/>
          </p:spPr>
        </p:pic>
        <p:pic>
          <p:nvPicPr>
            <p:cNvPr id="253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108917" y="1721253"/>
              <a:ext cx="344969" cy="451387"/>
            </a:xfrm>
            <a:prstGeom prst="rect">
              <a:avLst/>
            </a:prstGeom>
            <a:effectLst/>
          </p:spPr>
        </p:pic>
        <p:pic>
          <p:nvPicPr>
            <p:cNvPr id="253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25434" y="1723203"/>
              <a:ext cx="341883" cy="446042"/>
            </a:xfrm>
            <a:prstGeom prst="rect">
              <a:avLst/>
            </a:prstGeom>
            <a:effectLst/>
          </p:spPr>
        </p:pic>
        <p:pic>
          <p:nvPicPr>
            <p:cNvPr id="253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71582" y="1739223"/>
              <a:ext cx="556579" cy="860083"/>
            </a:xfrm>
            <a:prstGeom prst="rect">
              <a:avLst/>
            </a:prstGeom>
            <a:effectLst/>
          </p:spPr>
        </p:pic>
        <p:pic>
          <p:nvPicPr>
            <p:cNvPr id="253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267071" y="1455851"/>
              <a:ext cx="183842" cy="768851"/>
            </a:xfrm>
            <a:prstGeom prst="rect">
              <a:avLst/>
            </a:prstGeom>
            <a:effectLst/>
          </p:spPr>
        </p:pic>
        <p:pic>
          <p:nvPicPr>
            <p:cNvPr id="254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475983" y="1741060"/>
              <a:ext cx="178650" cy="445656"/>
            </a:xfrm>
            <a:prstGeom prst="rect">
              <a:avLst/>
            </a:prstGeom>
            <a:effectLst/>
          </p:spPr>
        </p:pic>
        <p:pic>
          <p:nvPicPr>
            <p:cNvPr id="2542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540333" y="15169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4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768572" y="1747833"/>
              <a:ext cx="313875" cy="444025"/>
            </a:xfrm>
            <a:prstGeom prst="rect">
              <a:avLst/>
            </a:prstGeom>
            <a:effectLst/>
          </p:spPr>
        </p:pic>
        <p:pic>
          <p:nvPicPr>
            <p:cNvPr id="254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981842" y="1352279"/>
              <a:ext cx="363673" cy="858841"/>
            </a:xfrm>
            <a:prstGeom prst="rect">
              <a:avLst/>
            </a:prstGeom>
            <a:effectLst/>
          </p:spPr>
        </p:pic>
        <p:pic>
          <p:nvPicPr>
            <p:cNvPr id="254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49981" y="1449060"/>
              <a:ext cx="109766" cy="585502"/>
            </a:xfrm>
            <a:prstGeom prst="rect">
              <a:avLst/>
            </a:prstGeom>
            <a:effectLst/>
          </p:spPr>
        </p:pic>
        <p:pic>
          <p:nvPicPr>
            <p:cNvPr id="255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866872" y="1434433"/>
              <a:ext cx="339695" cy="681613"/>
            </a:xfrm>
            <a:prstGeom prst="rect">
              <a:avLst/>
            </a:prstGeom>
            <a:effectLst/>
          </p:spPr>
        </p:pic>
        <p:pic>
          <p:nvPicPr>
            <p:cNvPr id="255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311929" y="1492203"/>
              <a:ext cx="364561" cy="683886"/>
            </a:xfrm>
            <a:prstGeom prst="rect">
              <a:avLst/>
            </a:prstGeom>
            <a:effectLst/>
          </p:spPr>
        </p:pic>
        <p:pic>
          <p:nvPicPr>
            <p:cNvPr id="255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83638" y="1516967"/>
              <a:ext cx="344526" cy="601347"/>
            </a:xfrm>
            <a:prstGeom prst="rect">
              <a:avLst/>
            </a:prstGeom>
            <a:effectLst/>
          </p:spPr>
        </p:pic>
        <p:pic>
          <p:nvPicPr>
            <p:cNvPr id="255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193093" y="1408316"/>
              <a:ext cx="296199" cy="910389"/>
            </a:xfrm>
            <a:prstGeom prst="rect">
              <a:avLst/>
            </a:prstGeom>
            <a:effectLst/>
          </p:spPr>
        </p:pic>
        <p:pic>
          <p:nvPicPr>
            <p:cNvPr id="255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76727" y="3699041"/>
              <a:ext cx="855583" cy="1010962"/>
            </a:xfrm>
            <a:prstGeom prst="rect">
              <a:avLst/>
            </a:prstGeom>
            <a:effectLst/>
          </p:spPr>
        </p:pic>
        <p:pic>
          <p:nvPicPr>
            <p:cNvPr id="256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31366" y="4190234"/>
              <a:ext cx="314477" cy="594557"/>
            </a:xfrm>
            <a:prstGeom prst="rect">
              <a:avLst/>
            </a:prstGeom>
            <a:effectLst/>
          </p:spPr>
        </p:pic>
        <p:pic>
          <p:nvPicPr>
            <p:cNvPr id="256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980853" y="4287568"/>
              <a:ext cx="436107" cy="130526"/>
            </a:xfrm>
            <a:prstGeom prst="rect">
              <a:avLst/>
            </a:prstGeom>
            <a:effectLst/>
          </p:spPr>
        </p:pic>
        <p:pic>
          <p:nvPicPr>
            <p:cNvPr id="256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035178" y="4464125"/>
              <a:ext cx="368200" cy="116945"/>
            </a:xfrm>
            <a:prstGeom prst="rect">
              <a:avLst/>
            </a:prstGeom>
            <a:effectLst/>
          </p:spPr>
        </p:pic>
        <p:pic>
          <p:nvPicPr>
            <p:cNvPr id="256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221576" y="3391197"/>
              <a:ext cx="444415" cy="1089223"/>
            </a:xfrm>
            <a:prstGeom prst="rect">
              <a:avLst/>
            </a:prstGeom>
            <a:effectLst/>
          </p:spPr>
        </p:pic>
        <p:pic>
          <p:nvPicPr>
            <p:cNvPr id="256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827425" y="4647474"/>
              <a:ext cx="1593992" cy="164480"/>
            </a:xfrm>
            <a:prstGeom prst="rect">
              <a:avLst/>
            </a:prstGeom>
            <a:effectLst/>
          </p:spPr>
        </p:pic>
        <p:pic>
          <p:nvPicPr>
            <p:cNvPr id="257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55642" y="5178978"/>
              <a:ext cx="823176" cy="1207859"/>
            </a:xfrm>
            <a:prstGeom prst="rect">
              <a:avLst/>
            </a:prstGeom>
            <a:effectLst/>
          </p:spPr>
        </p:pic>
        <p:pic>
          <p:nvPicPr>
            <p:cNvPr id="257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622766" y="4711707"/>
              <a:ext cx="1756983" cy="1015976"/>
            </a:xfrm>
            <a:prstGeom prst="rect">
              <a:avLst/>
            </a:prstGeom>
            <a:effectLst/>
          </p:spPr>
        </p:pic>
        <p:pic>
          <p:nvPicPr>
            <p:cNvPr id="257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784025" y="5674519"/>
              <a:ext cx="924621" cy="789718"/>
            </a:xfrm>
            <a:prstGeom prst="rect">
              <a:avLst/>
            </a:prstGeom>
            <a:effectLst/>
          </p:spPr>
        </p:pic>
        <p:pic>
          <p:nvPicPr>
            <p:cNvPr id="257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43300" y="6122247"/>
              <a:ext cx="397946" cy="860453"/>
            </a:xfrm>
            <a:prstGeom prst="rect">
              <a:avLst/>
            </a:prstGeom>
            <a:effectLst/>
          </p:spPr>
        </p:pic>
        <p:pic>
          <p:nvPicPr>
            <p:cNvPr id="257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69999" y="5795100"/>
              <a:ext cx="302131" cy="694154"/>
            </a:xfrm>
            <a:prstGeom prst="rect">
              <a:avLst/>
            </a:prstGeom>
            <a:effectLst/>
          </p:spPr>
        </p:pic>
        <p:pic>
          <p:nvPicPr>
            <p:cNvPr id="258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18107" y="6086386"/>
              <a:ext cx="334301" cy="388555"/>
            </a:xfrm>
            <a:prstGeom prst="rect">
              <a:avLst/>
            </a:prstGeom>
            <a:effectLst/>
          </p:spPr>
        </p:pic>
        <p:pic>
          <p:nvPicPr>
            <p:cNvPr id="258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157695" y="6071618"/>
              <a:ext cx="254312" cy="378815"/>
            </a:xfrm>
            <a:prstGeom prst="rect">
              <a:avLst/>
            </a:prstGeom>
            <a:effectLst/>
          </p:spPr>
        </p:pic>
        <p:pic>
          <p:nvPicPr>
            <p:cNvPr id="258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123742" y="6188960"/>
              <a:ext cx="361410" cy="144108"/>
            </a:xfrm>
            <a:prstGeom prst="rect">
              <a:avLst/>
            </a:prstGeom>
            <a:effectLst/>
          </p:spPr>
        </p:pic>
        <p:pic>
          <p:nvPicPr>
            <p:cNvPr id="258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470067" y="6061483"/>
              <a:ext cx="198433" cy="438340"/>
            </a:xfrm>
            <a:prstGeom prst="rect">
              <a:avLst/>
            </a:prstGeom>
            <a:effectLst/>
          </p:spPr>
        </p:pic>
        <p:pic>
          <p:nvPicPr>
            <p:cNvPr id="258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22532" y="6195750"/>
              <a:ext cx="408945" cy="150899"/>
            </a:xfrm>
            <a:prstGeom prst="rect">
              <a:avLst/>
            </a:prstGeom>
            <a:effectLst/>
          </p:spPr>
        </p:pic>
        <p:pic>
          <p:nvPicPr>
            <p:cNvPr id="259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764157" y="6095409"/>
              <a:ext cx="454389" cy="427798"/>
            </a:xfrm>
            <a:prstGeom prst="rect">
              <a:avLst/>
            </a:prstGeom>
            <a:effectLst/>
          </p:spPr>
        </p:pic>
        <p:pic>
          <p:nvPicPr>
            <p:cNvPr id="259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796891" y="6933672"/>
              <a:ext cx="360278" cy="614174"/>
            </a:xfrm>
            <a:prstGeom prst="rect">
              <a:avLst/>
            </a:prstGeom>
            <a:effectLst/>
          </p:spPr>
        </p:pic>
        <p:pic>
          <p:nvPicPr>
            <p:cNvPr id="259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379468" y="6870293"/>
              <a:ext cx="105832" cy="352355"/>
            </a:xfrm>
            <a:prstGeom prst="rect">
              <a:avLst/>
            </a:prstGeom>
            <a:effectLst/>
          </p:spPr>
        </p:pic>
        <p:pic>
          <p:nvPicPr>
            <p:cNvPr id="259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51277" y="7160768"/>
              <a:ext cx="252947" cy="350379"/>
            </a:xfrm>
            <a:prstGeom prst="rect">
              <a:avLst/>
            </a:prstGeom>
            <a:effectLst/>
          </p:spPr>
        </p:pic>
        <p:pic>
          <p:nvPicPr>
            <p:cNvPr id="259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05139" y="7173609"/>
              <a:ext cx="422526" cy="313876"/>
            </a:xfrm>
            <a:prstGeom prst="rect">
              <a:avLst/>
            </a:prstGeom>
            <a:effectLst/>
          </p:spPr>
        </p:pic>
        <p:pic>
          <p:nvPicPr>
            <p:cNvPr id="260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24326" y="6960492"/>
              <a:ext cx="458315" cy="525985"/>
            </a:xfrm>
            <a:prstGeom prst="rect">
              <a:avLst/>
            </a:prstGeom>
            <a:effectLst/>
          </p:spPr>
        </p:pic>
        <p:pic>
          <p:nvPicPr>
            <p:cNvPr id="260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1427" y="7197765"/>
              <a:ext cx="349632" cy="282999"/>
            </a:xfrm>
            <a:prstGeom prst="rect">
              <a:avLst/>
            </a:prstGeom>
            <a:effectLst/>
          </p:spPr>
        </p:pic>
        <p:pic>
          <p:nvPicPr>
            <p:cNvPr id="260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35688" y="72958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0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613784" y="6973686"/>
              <a:ext cx="584390" cy="565199"/>
            </a:xfrm>
            <a:prstGeom prst="rect">
              <a:avLst/>
            </a:prstGeom>
            <a:effectLst/>
          </p:spPr>
        </p:pic>
        <p:pic>
          <p:nvPicPr>
            <p:cNvPr id="260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119553" y="6970955"/>
              <a:ext cx="112574" cy="109088"/>
            </a:xfrm>
            <a:prstGeom prst="rect">
              <a:avLst/>
            </a:prstGeom>
            <a:effectLst/>
          </p:spPr>
        </p:pic>
        <p:pic>
          <p:nvPicPr>
            <p:cNvPr id="261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553558" y="7851471"/>
              <a:ext cx="121473" cy="562651"/>
            </a:xfrm>
            <a:prstGeom prst="rect">
              <a:avLst/>
            </a:prstGeom>
            <a:effectLst/>
          </p:spPr>
        </p:pic>
        <p:pic>
          <p:nvPicPr>
            <p:cNvPr id="261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709744" y="7861296"/>
              <a:ext cx="517581" cy="659581"/>
            </a:xfrm>
            <a:prstGeom prst="rect">
              <a:avLst/>
            </a:prstGeom>
            <a:effectLst/>
          </p:spPr>
        </p:pic>
        <p:pic>
          <p:nvPicPr>
            <p:cNvPr id="261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170908" y="8107071"/>
              <a:ext cx="379411" cy="416284"/>
            </a:xfrm>
            <a:prstGeom prst="rect">
              <a:avLst/>
            </a:prstGeom>
            <a:effectLst/>
          </p:spPr>
        </p:pic>
        <p:pic>
          <p:nvPicPr>
            <p:cNvPr id="261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49026" y="7859469"/>
              <a:ext cx="118149" cy="556076"/>
            </a:xfrm>
            <a:prstGeom prst="rect">
              <a:avLst/>
            </a:prstGeom>
            <a:effectLst/>
          </p:spPr>
        </p:pic>
        <p:pic>
          <p:nvPicPr>
            <p:cNvPr id="261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92208" y="7833372"/>
              <a:ext cx="404200" cy="676204"/>
            </a:xfrm>
            <a:prstGeom prst="rect">
              <a:avLst/>
            </a:prstGeom>
            <a:effectLst/>
          </p:spPr>
        </p:pic>
        <p:pic>
          <p:nvPicPr>
            <p:cNvPr id="262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991035" y="8097142"/>
              <a:ext cx="283606" cy="397628"/>
            </a:xfrm>
            <a:prstGeom prst="rect">
              <a:avLst/>
            </a:prstGeom>
            <a:effectLst/>
          </p:spPr>
        </p:pic>
        <p:pic>
          <p:nvPicPr>
            <p:cNvPr id="262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292967" y="8099521"/>
              <a:ext cx="239720" cy="336898"/>
            </a:xfrm>
            <a:prstGeom prst="rect">
              <a:avLst/>
            </a:prstGeom>
            <a:effectLst/>
          </p:spPr>
        </p:pic>
        <p:pic>
          <p:nvPicPr>
            <p:cNvPr id="262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602015" y="8096925"/>
              <a:ext cx="283787" cy="828928"/>
            </a:xfrm>
            <a:prstGeom prst="rect">
              <a:avLst/>
            </a:prstGeom>
            <a:effectLst/>
          </p:spPr>
        </p:pic>
        <p:pic>
          <p:nvPicPr>
            <p:cNvPr id="262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051711" y="7662539"/>
              <a:ext cx="370556" cy="800949"/>
            </a:xfrm>
            <a:prstGeom prst="rect">
              <a:avLst/>
            </a:prstGeom>
            <a:effectLst/>
          </p:spPr>
        </p:pic>
        <p:pic>
          <p:nvPicPr>
            <p:cNvPr id="262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23780" y="7806788"/>
              <a:ext cx="137370" cy="135673"/>
            </a:xfrm>
            <a:prstGeom prst="rect">
              <a:avLst/>
            </a:prstGeom>
            <a:effectLst/>
          </p:spPr>
        </p:pic>
        <p:pic>
          <p:nvPicPr>
            <p:cNvPr id="263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406822" y="8157253"/>
              <a:ext cx="348188" cy="333312"/>
            </a:xfrm>
            <a:prstGeom prst="rect">
              <a:avLst/>
            </a:prstGeom>
            <a:effectLst/>
          </p:spPr>
        </p:pic>
        <p:pic>
          <p:nvPicPr>
            <p:cNvPr id="263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728937" y="5801299"/>
              <a:ext cx="257479" cy="328048"/>
            </a:xfrm>
            <a:prstGeom prst="rect">
              <a:avLst/>
            </a:prstGeom>
            <a:effectLst/>
          </p:spPr>
        </p:pic>
        <p:pic>
          <p:nvPicPr>
            <p:cNvPr id="263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320387" y="5890170"/>
              <a:ext cx="599084" cy="1230617"/>
            </a:xfrm>
            <a:prstGeom prst="rect">
              <a:avLst/>
            </a:prstGeom>
            <a:effectLst/>
          </p:spPr>
        </p:pic>
        <p:pic>
          <p:nvPicPr>
            <p:cNvPr id="263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673436" y="7184139"/>
              <a:ext cx="230497" cy="831746"/>
            </a:xfrm>
            <a:prstGeom prst="rect">
              <a:avLst/>
            </a:prstGeom>
            <a:effectLst/>
          </p:spPr>
        </p:pic>
        <p:pic>
          <p:nvPicPr>
            <p:cNvPr id="263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943407" y="7207563"/>
              <a:ext cx="344529" cy="355780"/>
            </a:xfrm>
            <a:prstGeom prst="rect">
              <a:avLst/>
            </a:prstGeom>
            <a:effectLst/>
          </p:spPr>
        </p:pic>
        <p:pic>
          <p:nvPicPr>
            <p:cNvPr id="264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286438" y="7024026"/>
              <a:ext cx="891079" cy="549795"/>
            </a:xfrm>
            <a:prstGeom prst="rect">
              <a:avLst/>
            </a:prstGeom>
            <a:effectLst/>
          </p:spPr>
        </p:pic>
        <p:pic>
          <p:nvPicPr>
            <p:cNvPr id="264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924758" y="7207580"/>
              <a:ext cx="415735" cy="334230"/>
            </a:xfrm>
            <a:prstGeom prst="rect">
              <a:avLst/>
            </a:prstGeom>
            <a:effectLst/>
          </p:spPr>
        </p:pic>
        <p:pic>
          <p:nvPicPr>
            <p:cNvPr id="264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135269" y="6968038"/>
              <a:ext cx="150899" cy="139168"/>
            </a:xfrm>
            <a:prstGeom prst="rect">
              <a:avLst/>
            </a:prstGeom>
            <a:effectLst/>
          </p:spPr>
        </p:pic>
        <p:pic>
          <p:nvPicPr>
            <p:cNvPr id="264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386524" y="7064958"/>
              <a:ext cx="110155" cy="517596"/>
            </a:xfrm>
            <a:prstGeom prst="rect">
              <a:avLst/>
            </a:prstGeom>
            <a:effectLst/>
          </p:spPr>
        </p:pic>
        <p:pic>
          <p:nvPicPr>
            <p:cNvPr id="264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311827" y="7194987"/>
              <a:ext cx="402154" cy="129521"/>
            </a:xfrm>
            <a:prstGeom prst="rect">
              <a:avLst/>
            </a:prstGeom>
            <a:effectLst/>
          </p:spPr>
        </p:pic>
        <p:pic>
          <p:nvPicPr>
            <p:cNvPr id="265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572425" y="7246549"/>
              <a:ext cx="426765" cy="283943"/>
            </a:xfrm>
            <a:prstGeom prst="rect">
              <a:avLst/>
            </a:prstGeom>
            <a:effectLst/>
          </p:spPr>
        </p:pic>
        <p:pic>
          <p:nvPicPr>
            <p:cNvPr id="265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637780" y="6915563"/>
              <a:ext cx="239177" cy="212015"/>
            </a:xfrm>
            <a:prstGeom prst="rect">
              <a:avLst/>
            </a:prstGeom>
            <a:effectLst/>
          </p:spPr>
        </p:pic>
        <p:pic>
          <p:nvPicPr>
            <p:cNvPr id="265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413359" y="6957376"/>
              <a:ext cx="468620" cy="564062"/>
            </a:xfrm>
            <a:prstGeom prst="rect">
              <a:avLst/>
            </a:prstGeom>
            <a:effectLst/>
          </p:spPr>
        </p:pic>
        <p:pic>
          <p:nvPicPr>
            <p:cNvPr id="265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839732" y="7009423"/>
              <a:ext cx="116945" cy="131736"/>
            </a:xfrm>
            <a:prstGeom prst="rect">
              <a:avLst/>
            </a:prstGeom>
            <a:effectLst/>
          </p:spPr>
        </p:pic>
        <p:pic>
          <p:nvPicPr>
            <p:cNvPr id="265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26801" y="7069913"/>
              <a:ext cx="977990" cy="419879"/>
            </a:xfrm>
            <a:prstGeom prst="rect">
              <a:avLst/>
            </a:prstGeom>
            <a:effectLst/>
          </p:spPr>
        </p:pic>
        <p:pic>
          <p:nvPicPr>
            <p:cNvPr id="266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265777" y="6915563"/>
              <a:ext cx="191642" cy="612719"/>
            </a:xfrm>
            <a:prstGeom prst="rect">
              <a:avLst/>
            </a:prstGeom>
            <a:effectLst/>
          </p:spPr>
        </p:pic>
        <p:pic>
          <p:nvPicPr>
            <p:cNvPr id="266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9150335" y="7093989"/>
              <a:ext cx="556786" cy="398344"/>
            </a:xfrm>
            <a:prstGeom prst="rect">
              <a:avLst/>
            </a:prstGeom>
            <a:effectLst/>
          </p:spPr>
        </p:pic>
        <p:pic>
          <p:nvPicPr>
            <p:cNvPr id="266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195962" y="7819423"/>
              <a:ext cx="1091974" cy="691630"/>
            </a:xfrm>
            <a:prstGeom prst="rect">
              <a:avLst/>
            </a:prstGeom>
            <a:effectLst/>
          </p:spPr>
        </p:pic>
        <p:pic>
          <p:nvPicPr>
            <p:cNvPr id="266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249669" y="8232957"/>
              <a:ext cx="364221" cy="313875"/>
            </a:xfrm>
            <a:prstGeom prst="rect">
              <a:avLst/>
            </a:prstGeom>
            <a:effectLst/>
          </p:spPr>
        </p:pic>
        <p:pic>
          <p:nvPicPr>
            <p:cNvPr id="266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945130" y="8042817"/>
              <a:ext cx="144108" cy="663289"/>
            </a:xfrm>
            <a:prstGeom prst="rect">
              <a:avLst/>
            </a:prstGeom>
            <a:effectLst/>
          </p:spPr>
        </p:pic>
        <p:pic>
          <p:nvPicPr>
            <p:cNvPr id="267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931549" y="8099102"/>
              <a:ext cx="286902" cy="311917"/>
            </a:xfrm>
            <a:prstGeom prst="rect">
              <a:avLst/>
            </a:prstGeom>
            <a:effectLst/>
          </p:spPr>
        </p:pic>
        <p:pic>
          <p:nvPicPr>
            <p:cNvPr id="267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210454" y="8099473"/>
              <a:ext cx="306598" cy="334140"/>
            </a:xfrm>
            <a:prstGeom prst="rect">
              <a:avLst/>
            </a:prstGeom>
            <a:effectLst/>
          </p:spPr>
        </p:pic>
        <p:pic>
          <p:nvPicPr>
            <p:cNvPr id="267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471629" y="8103934"/>
              <a:ext cx="255934" cy="308292"/>
            </a:xfrm>
            <a:prstGeom prst="rect">
              <a:avLst/>
            </a:prstGeom>
            <a:effectLst/>
          </p:spPr>
        </p:pic>
        <p:pic>
          <p:nvPicPr>
            <p:cNvPr id="267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793966" y="7927375"/>
              <a:ext cx="93014" cy="537968"/>
            </a:xfrm>
            <a:prstGeom prst="rect">
              <a:avLst/>
            </a:prstGeom>
            <a:effectLst/>
          </p:spPr>
        </p:pic>
        <p:pic>
          <p:nvPicPr>
            <p:cNvPr id="267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685315" y="8125935"/>
              <a:ext cx="381782" cy="319036"/>
            </a:xfrm>
            <a:prstGeom prst="rect">
              <a:avLst/>
            </a:prstGeom>
            <a:effectLst/>
          </p:spPr>
        </p:pic>
        <p:pic>
          <p:nvPicPr>
            <p:cNvPr id="268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956942" y="8008864"/>
              <a:ext cx="157690" cy="103364"/>
            </a:xfrm>
            <a:prstGeom prst="rect">
              <a:avLst/>
            </a:prstGeom>
            <a:effectLst/>
          </p:spPr>
        </p:pic>
        <p:pic>
          <p:nvPicPr>
            <p:cNvPr id="2682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096951" y="8075463"/>
              <a:ext cx="234982" cy="330789"/>
            </a:xfrm>
            <a:prstGeom prst="rect">
              <a:avLst/>
            </a:prstGeom>
            <a:effectLst/>
          </p:spPr>
        </p:pic>
        <p:pic>
          <p:nvPicPr>
            <p:cNvPr id="2684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308832" y="8156454"/>
              <a:ext cx="186078" cy="293483"/>
            </a:xfrm>
            <a:prstGeom prst="rect">
              <a:avLst/>
            </a:prstGeom>
            <a:effectLst/>
          </p:spPr>
        </p:pic>
        <p:pic>
          <p:nvPicPr>
            <p:cNvPr id="268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570368" y="7866260"/>
              <a:ext cx="121472" cy="600293"/>
            </a:xfrm>
            <a:prstGeom prst="rect">
              <a:avLst/>
            </a:prstGeom>
            <a:effectLst/>
          </p:spPr>
        </p:pic>
        <p:pic>
          <p:nvPicPr>
            <p:cNvPr id="268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701226" y="7879841"/>
              <a:ext cx="146800" cy="588116"/>
            </a:xfrm>
            <a:prstGeom prst="rect">
              <a:avLst/>
            </a:prstGeom>
            <a:effectLst/>
          </p:spPr>
        </p:pic>
        <p:pic>
          <p:nvPicPr>
            <p:cNvPr id="269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749189" y="8143681"/>
              <a:ext cx="329721" cy="342034"/>
            </a:xfrm>
            <a:prstGeom prst="rect">
              <a:avLst/>
            </a:prstGeom>
            <a:effectLst/>
          </p:spPr>
        </p:pic>
        <p:pic>
          <p:nvPicPr>
            <p:cNvPr id="269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689417" y="7750818"/>
              <a:ext cx="190794" cy="634196"/>
            </a:xfrm>
            <a:prstGeom prst="rect">
              <a:avLst/>
            </a:prstGeom>
            <a:effectLst/>
          </p:spPr>
        </p:pic>
        <p:pic>
          <p:nvPicPr>
            <p:cNvPr id="269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797219" y="8047345"/>
              <a:ext cx="232387" cy="349704"/>
            </a:xfrm>
            <a:prstGeom prst="rect">
              <a:avLst/>
            </a:prstGeom>
            <a:effectLst/>
          </p:spPr>
        </p:pic>
        <p:pic>
          <p:nvPicPr>
            <p:cNvPr id="269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8973777" y="7737237"/>
              <a:ext cx="184851" cy="178060"/>
            </a:xfrm>
            <a:prstGeom prst="rect">
              <a:avLst/>
            </a:prstGeom>
            <a:effectLst/>
          </p:spPr>
        </p:pic>
        <p:pic>
          <p:nvPicPr>
            <p:cNvPr id="269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106562" y="7784771"/>
              <a:ext cx="261711" cy="657852"/>
            </a:xfrm>
            <a:prstGeom prst="rect">
              <a:avLst/>
            </a:prstGeom>
            <a:effectLst/>
          </p:spPr>
        </p:pic>
        <p:pic>
          <p:nvPicPr>
            <p:cNvPr id="270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415171" y="8022707"/>
              <a:ext cx="544759" cy="422819"/>
            </a:xfrm>
            <a:prstGeom prst="rect">
              <a:avLst/>
            </a:prstGeom>
            <a:effectLst/>
          </p:spPr>
        </p:pic>
        <p:pic>
          <p:nvPicPr>
            <p:cNvPr id="270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885278" y="8044691"/>
              <a:ext cx="278373" cy="413862"/>
            </a:xfrm>
            <a:prstGeom prst="rect">
              <a:avLst/>
            </a:prstGeom>
            <a:effectLst/>
          </p:spPr>
        </p:pic>
        <p:pic>
          <p:nvPicPr>
            <p:cNvPr id="2704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175906" y="3751103"/>
              <a:ext cx="393701" cy="429317"/>
            </a:xfrm>
            <a:prstGeom prst="rect">
              <a:avLst/>
            </a:prstGeom>
            <a:effectLst/>
          </p:spPr>
        </p:pic>
        <p:pic>
          <p:nvPicPr>
            <p:cNvPr id="2706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255733" y="3499848"/>
              <a:ext cx="1468292" cy="653409"/>
            </a:xfrm>
            <a:prstGeom prst="rect">
              <a:avLst/>
            </a:prstGeom>
            <a:effectLst/>
          </p:spPr>
        </p:pic>
        <p:pic>
          <p:nvPicPr>
            <p:cNvPr id="2708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818709" y="3438731"/>
              <a:ext cx="406454" cy="365964"/>
            </a:xfrm>
            <a:prstGeom prst="rect">
              <a:avLst/>
            </a:prstGeom>
            <a:effectLst/>
          </p:spPr>
        </p:pic>
        <p:pic>
          <p:nvPicPr>
            <p:cNvPr id="2710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9211450" y="3428953"/>
              <a:ext cx="212537" cy="424207"/>
            </a:xfrm>
            <a:prstGeom prst="rect">
              <a:avLst/>
            </a:prstGeom>
            <a:effectLst/>
          </p:spPr>
        </p:pic>
        <p:pic>
          <p:nvPicPr>
            <p:cNvPr id="2712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432463" y="3248592"/>
              <a:ext cx="160770" cy="524387"/>
            </a:xfrm>
            <a:prstGeom prst="rect">
              <a:avLst/>
            </a:prstGeom>
            <a:effectLst/>
          </p:spPr>
        </p:pic>
        <p:pic>
          <p:nvPicPr>
            <p:cNvPr id="2714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9401590" y="3391197"/>
              <a:ext cx="259549" cy="116945"/>
            </a:xfrm>
            <a:prstGeom prst="rect">
              <a:avLst/>
            </a:prstGeom>
            <a:effectLst/>
          </p:spPr>
        </p:pic>
        <p:pic>
          <p:nvPicPr>
            <p:cNvPr id="2716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578997" y="3461482"/>
              <a:ext cx="754421" cy="424997"/>
            </a:xfrm>
            <a:prstGeom prst="rect">
              <a:avLst/>
            </a:prstGeom>
            <a:effectLst/>
          </p:spPr>
        </p:pic>
        <p:pic>
          <p:nvPicPr>
            <p:cNvPr id="2718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0300224" y="3268964"/>
              <a:ext cx="454216" cy="606319"/>
            </a:xfrm>
            <a:prstGeom prst="rect">
              <a:avLst/>
            </a:prstGeom>
            <a:effectLst/>
          </p:spPr>
        </p:pic>
        <p:pic>
          <p:nvPicPr>
            <p:cNvPr id="2720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0311542" y="3383098"/>
              <a:ext cx="212015" cy="91090"/>
            </a:xfrm>
            <a:prstGeom prst="rect">
              <a:avLst/>
            </a:prstGeom>
            <a:effectLst/>
          </p:spPr>
        </p:pic>
        <p:pic>
          <p:nvPicPr>
            <p:cNvPr id="2722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920246" y="3948033"/>
              <a:ext cx="380987" cy="532513"/>
            </a:xfrm>
            <a:prstGeom prst="rect">
              <a:avLst/>
            </a:prstGeom>
            <a:effectLst/>
          </p:spPr>
        </p:pic>
        <p:pic>
          <p:nvPicPr>
            <p:cNvPr id="2724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229095" y="4025223"/>
              <a:ext cx="106091" cy="134825"/>
            </a:xfrm>
            <a:prstGeom prst="rect">
              <a:avLst/>
            </a:prstGeom>
            <a:effectLst/>
          </p:spPr>
        </p:pic>
        <p:pic>
          <p:nvPicPr>
            <p:cNvPr id="2726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885497" y="4654265"/>
              <a:ext cx="103364" cy="505229"/>
            </a:xfrm>
            <a:prstGeom prst="rect">
              <a:avLst/>
            </a:prstGeom>
            <a:effectLst/>
          </p:spPr>
        </p:pic>
        <p:pic>
          <p:nvPicPr>
            <p:cNvPr id="2728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844753" y="4526834"/>
              <a:ext cx="342862" cy="305492"/>
            </a:xfrm>
            <a:prstGeom prst="rect">
              <a:avLst/>
            </a:prstGeom>
            <a:effectLst/>
          </p:spPr>
        </p:pic>
        <p:pic>
          <p:nvPicPr>
            <p:cNvPr id="2730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9157974" y="4572776"/>
              <a:ext cx="95724" cy="578712"/>
            </a:xfrm>
            <a:prstGeom prst="rect">
              <a:avLst/>
            </a:prstGeom>
            <a:effectLst/>
          </p:spPr>
        </p:pic>
        <p:pic>
          <p:nvPicPr>
            <p:cNvPr id="2732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371824" y="4778214"/>
              <a:ext cx="581315" cy="411490"/>
            </a:xfrm>
            <a:prstGeom prst="rect">
              <a:avLst/>
            </a:prstGeom>
            <a:effectLst/>
          </p:spPr>
        </p:pic>
        <p:pic>
          <p:nvPicPr>
            <p:cNvPr id="2734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10064473" y="4846231"/>
              <a:ext cx="255363" cy="361720"/>
            </a:xfrm>
            <a:prstGeom prst="rect">
              <a:avLst/>
            </a:prstGeom>
            <a:effectLst/>
          </p:spPr>
        </p:pic>
        <p:pic>
          <p:nvPicPr>
            <p:cNvPr id="273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0273062" y="4640683"/>
              <a:ext cx="338774" cy="570854"/>
            </a:xfrm>
            <a:prstGeom prst="rect">
              <a:avLst/>
            </a:prstGeom>
            <a:effectLst/>
          </p:spPr>
        </p:pic>
        <p:pic>
          <p:nvPicPr>
            <p:cNvPr id="2738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0289240" y="4864776"/>
              <a:ext cx="293613" cy="374991"/>
            </a:xfrm>
            <a:prstGeom prst="rect">
              <a:avLst/>
            </a:prstGeom>
            <a:effectLst/>
          </p:spPr>
        </p:pic>
      </p:grpSp>
      <p:grpSp>
        <p:nvGrpSpPr>
          <p:cNvPr id="2743" name="IMG_2582.jpeg"/>
          <p:cNvGrpSpPr/>
          <p:nvPr/>
        </p:nvGrpSpPr>
        <p:grpSpPr>
          <a:xfrm>
            <a:off x="675526" y="2568724"/>
            <a:ext cx="2489782" cy="2772293"/>
            <a:chOff x="0" y="0"/>
            <a:chExt cx="2489780" cy="2772291"/>
          </a:xfrm>
        </p:grpSpPr>
        <p:pic>
          <p:nvPicPr>
            <p:cNvPr id="2742" name="IMG_2582.jpeg" descr="IMG_2582.jpeg"/>
            <p:cNvPicPr>
              <a:picLocks noChangeAspect="1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88900" y="88900"/>
              <a:ext cx="2311981" cy="25944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41" name="IMG_2582.jpeg" descr="IMG_2582.jpeg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0" y="0"/>
              <a:ext cx="2489781" cy="277229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1" name="Disegno"/>
          <p:cNvGrpSpPr/>
          <p:nvPr/>
        </p:nvGrpSpPr>
        <p:grpSpPr>
          <a:xfrm>
            <a:off x="668131" y="552689"/>
            <a:ext cx="10518198" cy="9039908"/>
            <a:chOff x="-1028905" y="-160332"/>
            <a:chExt cx="10518196" cy="9039906"/>
          </a:xfrm>
        </p:grpSpPr>
        <p:pic>
          <p:nvPicPr>
            <p:cNvPr id="2745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0"/>
              <a:ext cx="300294" cy="82991"/>
            </a:xfrm>
            <a:prstGeom prst="rect">
              <a:avLst/>
            </a:prstGeom>
            <a:effectLst/>
          </p:spPr>
        </p:pic>
        <p:pic>
          <p:nvPicPr>
            <p:cNvPr id="274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348" y="-4147"/>
              <a:ext cx="117547" cy="527878"/>
            </a:xfrm>
            <a:prstGeom prst="rect">
              <a:avLst/>
            </a:prstGeom>
            <a:effectLst/>
          </p:spPr>
        </p:pic>
        <p:pic>
          <p:nvPicPr>
            <p:cNvPr id="274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0303" y="396503"/>
              <a:ext cx="415736" cy="150899"/>
            </a:xfrm>
            <a:prstGeom prst="rect">
              <a:avLst/>
            </a:prstGeom>
            <a:effectLst/>
          </p:spPr>
        </p:pic>
        <p:pic>
          <p:nvPicPr>
            <p:cNvPr id="275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6022" y="-4147"/>
              <a:ext cx="225596" cy="553404"/>
            </a:xfrm>
            <a:prstGeom prst="rect">
              <a:avLst/>
            </a:prstGeom>
            <a:effectLst/>
          </p:spPr>
        </p:pic>
        <p:pic>
          <p:nvPicPr>
            <p:cNvPr id="275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59629" y="113119"/>
              <a:ext cx="367524" cy="947977"/>
            </a:xfrm>
            <a:prstGeom prst="rect">
              <a:avLst/>
            </a:prstGeom>
            <a:effectLst/>
          </p:spPr>
        </p:pic>
        <p:pic>
          <p:nvPicPr>
            <p:cNvPr id="275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01757" y="102068"/>
              <a:ext cx="248232" cy="413644"/>
            </a:xfrm>
            <a:prstGeom prst="rect">
              <a:avLst/>
            </a:prstGeom>
            <a:effectLst/>
          </p:spPr>
        </p:pic>
        <p:pic>
          <p:nvPicPr>
            <p:cNvPr id="275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18192" y="120360"/>
              <a:ext cx="378122" cy="357262"/>
            </a:xfrm>
            <a:prstGeom prst="rect">
              <a:avLst/>
            </a:prstGeom>
            <a:effectLst/>
          </p:spPr>
        </p:pic>
        <p:pic>
          <p:nvPicPr>
            <p:cNvPr id="275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01601" y="118085"/>
              <a:ext cx="663804" cy="384046"/>
            </a:xfrm>
            <a:prstGeom prst="rect">
              <a:avLst/>
            </a:prstGeom>
            <a:effectLst/>
          </p:spPr>
        </p:pic>
        <p:pic>
          <p:nvPicPr>
            <p:cNvPr id="276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99181" y="-160333"/>
              <a:ext cx="184853" cy="583239"/>
            </a:xfrm>
            <a:prstGeom prst="rect">
              <a:avLst/>
            </a:prstGeom>
            <a:effectLst/>
          </p:spPr>
        </p:pic>
        <p:pic>
          <p:nvPicPr>
            <p:cNvPr id="276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99077" y="139977"/>
              <a:ext cx="331282" cy="340186"/>
            </a:xfrm>
            <a:prstGeom prst="rect">
              <a:avLst/>
            </a:prstGeom>
            <a:effectLst/>
          </p:spPr>
        </p:pic>
        <p:pic>
          <p:nvPicPr>
            <p:cNvPr id="276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884439" y="30406"/>
              <a:ext cx="934940" cy="517458"/>
            </a:xfrm>
            <a:prstGeom prst="rect">
              <a:avLst/>
            </a:prstGeom>
            <a:effectLst/>
          </p:spPr>
        </p:pic>
        <p:pic>
          <p:nvPicPr>
            <p:cNvPr id="276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85184" y="236538"/>
              <a:ext cx="387311" cy="310399"/>
            </a:xfrm>
            <a:prstGeom prst="rect">
              <a:avLst/>
            </a:prstGeom>
            <a:effectLst/>
          </p:spPr>
        </p:pic>
        <p:pic>
          <p:nvPicPr>
            <p:cNvPr id="276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178948" y="-126379"/>
              <a:ext cx="462104" cy="685411"/>
            </a:xfrm>
            <a:prstGeom prst="rect">
              <a:avLst/>
            </a:prstGeom>
            <a:effectLst/>
          </p:spPr>
        </p:pic>
        <p:pic>
          <p:nvPicPr>
            <p:cNvPr id="277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97952" y="-20880"/>
              <a:ext cx="95566" cy="126887"/>
            </a:xfrm>
            <a:prstGeom prst="rect">
              <a:avLst/>
            </a:prstGeom>
            <a:effectLst/>
          </p:spPr>
        </p:pic>
        <p:pic>
          <p:nvPicPr>
            <p:cNvPr id="277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61183" y="189293"/>
              <a:ext cx="271869" cy="377978"/>
            </a:xfrm>
            <a:prstGeom prst="rect">
              <a:avLst/>
            </a:prstGeom>
            <a:effectLst/>
          </p:spPr>
        </p:pic>
        <p:pic>
          <p:nvPicPr>
            <p:cNvPr id="277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019827" y="192783"/>
              <a:ext cx="463271" cy="343301"/>
            </a:xfrm>
            <a:prstGeom prst="rect">
              <a:avLst/>
            </a:prstGeom>
            <a:effectLst/>
          </p:spPr>
        </p:pic>
        <p:pic>
          <p:nvPicPr>
            <p:cNvPr id="277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529129" y="253899"/>
              <a:ext cx="293239" cy="279805"/>
            </a:xfrm>
            <a:prstGeom prst="rect">
              <a:avLst/>
            </a:prstGeom>
            <a:effectLst/>
          </p:spPr>
        </p:pic>
        <p:pic>
          <p:nvPicPr>
            <p:cNvPr id="27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240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68238" y="4372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8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89059" y="1434855"/>
              <a:ext cx="191254" cy="845382"/>
            </a:xfrm>
            <a:prstGeom prst="rect">
              <a:avLst/>
            </a:prstGeom>
            <a:effectLst/>
          </p:spPr>
        </p:pic>
        <p:pic>
          <p:nvPicPr>
            <p:cNvPr id="278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3973" y="1508972"/>
              <a:ext cx="459069" cy="779977"/>
            </a:xfrm>
            <a:prstGeom prst="rect">
              <a:avLst/>
            </a:prstGeom>
            <a:effectLst/>
          </p:spPr>
        </p:pic>
        <p:pic>
          <p:nvPicPr>
            <p:cNvPr id="278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52705" y="1821813"/>
              <a:ext cx="313278" cy="387727"/>
            </a:xfrm>
            <a:prstGeom prst="rect">
              <a:avLst/>
            </a:prstGeom>
            <a:effectLst/>
          </p:spPr>
        </p:pic>
        <p:pic>
          <p:nvPicPr>
            <p:cNvPr id="278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619025" y="1510176"/>
              <a:ext cx="168170" cy="685346"/>
            </a:xfrm>
            <a:prstGeom prst="rect">
              <a:avLst/>
            </a:prstGeom>
            <a:effectLst/>
          </p:spPr>
        </p:pic>
        <p:pic>
          <p:nvPicPr>
            <p:cNvPr id="279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619228" y="1479015"/>
              <a:ext cx="468291" cy="747537"/>
            </a:xfrm>
            <a:prstGeom prst="rect">
              <a:avLst/>
            </a:prstGeom>
            <a:effectLst/>
          </p:spPr>
        </p:pic>
        <p:pic>
          <p:nvPicPr>
            <p:cNvPr id="279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108917" y="1721253"/>
              <a:ext cx="344969" cy="451387"/>
            </a:xfrm>
            <a:prstGeom prst="rect">
              <a:avLst/>
            </a:prstGeom>
            <a:effectLst/>
          </p:spPr>
        </p:pic>
        <p:pic>
          <p:nvPicPr>
            <p:cNvPr id="279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25434" y="1723203"/>
              <a:ext cx="341883" cy="446042"/>
            </a:xfrm>
            <a:prstGeom prst="rect">
              <a:avLst/>
            </a:prstGeom>
            <a:effectLst/>
          </p:spPr>
        </p:pic>
        <p:pic>
          <p:nvPicPr>
            <p:cNvPr id="279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71582" y="1739223"/>
              <a:ext cx="556579" cy="860083"/>
            </a:xfrm>
            <a:prstGeom prst="rect">
              <a:avLst/>
            </a:prstGeom>
            <a:effectLst/>
          </p:spPr>
        </p:pic>
        <p:pic>
          <p:nvPicPr>
            <p:cNvPr id="279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267071" y="1455851"/>
              <a:ext cx="183842" cy="768851"/>
            </a:xfrm>
            <a:prstGeom prst="rect">
              <a:avLst/>
            </a:prstGeom>
            <a:effectLst/>
          </p:spPr>
        </p:pic>
        <p:pic>
          <p:nvPicPr>
            <p:cNvPr id="280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475983" y="1741060"/>
              <a:ext cx="178650" cy="445656"/>
            </a:xfrm>
            <a:prstGeom prst="rect">
              <a:avLst/>
            </a:prstGeom>
            <a:effectLst/>
          </p:spPr>
        </p:pic>
        <p:pic>
          <p:nvPicPr>
            <p:cNvPr id="2803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540333" y="15169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0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768572" y="1747833"/>
              <a:ext cx="313875" cy="444025"/>
            </a:xfrm>
            <a:prstGeom prst="rect">
              <a:avLst/>
            </a:prstGeom>
            <a:effectLst/>
          </p:spPr>
        </p:pic>
        <p:pic>
          <p:nvPicPr>
            <p:cNvPr id="280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981842" y="1352279"/>
              <a:ext cx="363673" cy="858841"/>
            </a:xfrm>
            <a:prstGeom prst="rect">
              <a:avLst/>
            </a:prstGeom>
            <a:effectLst/>
          </p:spPr>
        </p:pic>
        <p:pic>
          <p:nvPicPr>
            <p:cNvPr id="280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49981" y="1449060"/>
              <a:ext cx="109766" cy="585502"/>
            </a:xfrm>
            <a:prstGeom prst="rect">
              <a:avLst/>
            </a:prstGeom>
            <a:effectLst/>
          </p:spPr>
        </p:pic>
        <p:pic>
          <p:nvPicPr>
            <p:cNvPr id="281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866872" y="1434433"/>
              <a:ext cx="339695" cy="681613"/>
            </a:xfrm>
            <a:prstGeom prst="rect">
              <a:avLst/>
            </a:prstGeom>
            <a:effectLst/>
          </p:spPr>
        </p:pic>
        <p:pic>
          <p:nvPicPr>
            <p:cNvPr id="281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311929" y="1492203"/>
              <a:ext cx="364561" cy="683886"/>
            </a:xfrm>
            <a:prstGeom prst="rect">
              <a:avLst/>
            </a:prstGeom>
            <a:effectLst/>
          </p:spPr>
        </p:pic>
        <p:pic>
          <p:nvPicPr>
            <p:cNvPr id="281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83638" y="1516967"/>
              <a:ext cx="344526" cy="601347"/>
            </a:xfrm>
            <a:prstGeom prst="rect">
              <a:avLst/>
            </a:prstGeom>
            <a:effectLst/>
          </p:spPr>
        </p:pic>
        <p:pic>
          <p:nvPicPr>
            <p:cNvPr id="281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193093" y="1408316"/>
              <a:ext cx="296199" cy="910389"/>
            </a:xfrm>
            <a:prstGeom prst="rect">
              <a:avLst/>
            </a:prstGeom>
            <a:effectLst/>
          </p:spPr>
        </p:pic>
        <p:pic>
          <p:nvPicPr>
            <p:cNvPr id="281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76727" y="3699041"/>
              <a:ext cx="855583" cy="1010962"/>
            </a:xfrm>
            <a:prstGeom prst="rect">
              <a:avLst/>
            </a:prstGeom>
            <a:effectLst/>
          </p:spPr>
        </p:pic>
        <p:pic>
          <p:nvPicPr>
            <p:cNvPr id="282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31366" y="4190234"/>
              <a:ext cx="314477" cy="594557"/>
            </a:xfrm>
            <a:prstGeom prst="rect">
              <a:avLst/>
            </a:prstGeom>
            <a:effectLst/>
          </p:spPr>
        </p:pic>
        <p:pic>
          <p:nvPicPr>
            <p:cNvPr id="282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980853" y="4287568"/>
              <a:ext cx="436107" cy="130526"/>
            </a:xfrm>
            <a:prstGeom prst="rect">
              <a:avLst/>
            </a:prstGeom>
            <a:effectLst/>
          </p:spPr>
        </p:pic>
        <p:pic>
          <p:nvPicPr>
            <p:cNvPr id="282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035178" y="4464125"/>
              <a:ext cx="368200" cy="116945"/>
            </a:xfrm>
            <a:prstGeom prst="rect">
              <a:avLst/>
            </a:prstGeom>
            <a:effectLst/>
          </p:spPr>
        </p:pic>
        <p:pic>
          <p:nvPicPr>
            <p:cNvPr id="282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221576" y="3391197"/>
              <a:ext cx="444415" cy="1089223"/>
            </a:xfrm>
            <a:prstGeom prst="rect">
              <a:avLst/>
            </a:prstGeom>
            <a:effectLst/>
          </p:spPr>
        </p:pic>
        <p:pic>
          <p:nvPicPr>
            <p:cNvPr id="282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827425" y="4647474"/>
              <a:ext cx="1593992" cy="164480"/>
            </a:xfrm>
            <a:prstGeom prst="rect">
              <a:avLst/>
            </a:prstGeom>
            <a:effectLst/>
          </p:spPr>
        </p:pic>
        <p:pic>
          <p:nvPicPr>
            <p:cNvPr id="283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55642" y="5178978"/>
              <a:ext cx="823176" cy="1207859"/>
            </a:xfrm>
            <a:prstGeom prst="rect">
              <a:avLst/>
            </a:prstGeom>
            <a:effectLst/>
          </p:spPr>
        </p:pic>
        <p:pic>
          <p:nvPicPr>
            <p:cNvPr id="283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687552" y="6627747"/>
              <a:ext cx="934979" cy="650434"/>
            </a:xfrm>
            <a:prstGeom prst="rect">
              <a:avLst/>
            </a:prstGeom>
            <a:effectLst/>
          </p:spPr>
        </p:pic>
        <p:pic>
          <p:nvPicPr>
            <p:cNvPr id="283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05881" y="6562447"/>
              <a:ext cx="320666" cy="89783"/>
            </a:xfrm>
            <a:prstGeom prst="rect">
              <a:avLst/>
            </a:prstGeom>
            <a:effectLst/>
          </p:spPr>
        </p:pic>
        <p:pic>
          <p:nvPicPr>
            <p:cNvPr id="283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606889" y="6569238"/>
              <a:ext cx="360402" cy="681880"/>
            </a:xfrm>
            <a:prstGeom prst="rect">
              <a:avLst/>
            </a:prstGeom>
            <a:effectLst/>
          </p:spPr>
        </p:pic>
        <p:pic>
          <p:nvPicPr>
            <p:cNvPr id="283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653415" y="6929600"/>
              <a:ext cx="286713" cy="96118"/>
            </a:xfrm>
            <a:prstGeom prst="rect">
              <a:avLst/>
            </a:prstGeom>
            <a:effectLst/>
          </p:spPr>
        </p:pic>
        <p:pic>
          <p:nvPicPr>
            <p:cNvPr id="284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217043" y="6951781"/>
              <a:ext cx="266340" cy="80728"/>
            </a:xfrm>
            <a:prstGeom prst="rect">
              <a:avLst/>
            </a:prstGeom>
            <a:effectLst/>
          </p:spPr>
        </p:pic>
        <p:pic>
          <p:nvPicPr>
            <p:cNvPr id="2843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278159" y="7064958"/>
              <a:ext cx="212015" cy="89783"/>
            </a:xfrm>
            <a:prstGeom prst="rect">
              <a:avLst/>
            </a:prstGeom>
            <a:effectLst/>
          </p:spPr>
        </p:pic>
        <p:pic>
          <p:nvPicPr>
            <p:cNvPr id="284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705972" y="6519440"/>
              <a:ext cx="388573" cy="642092"/>
            </a:xfrm>
            <a:prstGeom prst="rect">
              <a:avLst/>
            </a:prstGeom>
            <a:effectLst/>
          </p:spPr>
        </p:pic>
        <p:pic>
          <p:nvPicPr>
            <p:cNvPr id="284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160948" y="6834075"/>
              <a:ext cx="387408" cy="385273"/>
            </a:xfrm>
            <a:prstGeom prst="rect">
              <a:avLst/>
            </a:prstGeom>
            <a:effectLst/>
          </p:spPr>
        </p:pic>
        <p:pic>
          <p:nvPicPr>
            <p:cNvPr id="284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799273" y="6950019"/>
              <a:ext cx="307084" cy="102861"/>
            </a:xfrm>
            <a:prstGeom prst="rect">
              <a:avLst/>
            </a:prstGeom>
            <a:effectLst/>
          </p:spPr>
        </p:pic>
        <p:pic>
          <p:nvPicPr>
            <p:cNvPr id="285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833226" y="7078540"/>
              <a:ext cx="327457" cy="91090"/>
            </a:xfrm>
            <a:prstGeom prst="rect">
              <a:avLst/>
            </a:prstGeom>
            <a:effectLst/>
          </p:spPr>
        </p:pic>
        <p:pic>
          <p:nvPicPr>
            <p:cNvPr id="285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424016" y="6548866"/>
              <a:ext cx="268760" cy="633037"/>
            </a:xfrm>
            <a:prstGeom prst="rect">
              <a:avLst/>
            </a:prstGeom>
            <a:effectLst/>
          </p:spPr>
        </p:pic>
        <p:pic>
          <p:nvPicPr>
            <p:cNvPr id="285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70901" y="6855314"/>
              <a:ext cx="315175" cy="334591"/>
            </a:xfrm>
            <a:prstGeom prst="rect">
              <a:avLst/>
            </a:prstGeom>
            <a:effectLst/>
          </p:spPr>
        </p:pic>
        <p:pic>
          <p:nvPicPr>
            <p:cNvPr id="285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51179" y="7258192"/>
              <a:ext cx="721316" cy="127432"/>
            </a:xfrm>
            <a:prstGeom prst="rect">
              <a:avLst/>
            </a:prstGeom>
            <a:effectLst/>
          </p:spPr>
        </p:pic>
        <p:pic>
          <p:nvPicPr>
            <p:cNvPr id="285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763551" y="7457527"/>
              <a:ext cx="381781" cy="435134"/>
            </a:xfrm>
            <a:prstGeom prst="rect">
              <a:avLst/>
            </a:prstGeom>
            <a:effectLst/>
          </p:spPr>
        </p:pic>
        <p:pic>
          <p:nvPicPr>
            <p:cNvPr id="286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736388" y="7646094"/>
              <a:ext cx="252758" cy="296367"/>
            </a:xfrm>
            <a:prstGeom prst="rect">
              <a:avLst/>
            </a:prstGeom>
            <a:effectLst/>
          </p:spPr>
        </p:pic>
        <p:pic>
          <p:nvPicPr>
            <p:cNvPr id="286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836764" y="7465609"/>
              <a:ext cx="103364" cy="381781"/>
            </a:xfrm>
            <a:prstGeom prst="rect">
              <a:avLst/>
            </a:prstGeom>
            <a:effectLst/>
          </p:spPr>
        </p:pic>
        <p:pic>
          <p:nvPicPr>
            <p:cNvPr id="286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035958" y="7465609"/>
              <a:ext cx="80728" cy="395363"/>
            </a:xfrm>
            <a:prstGeom prst="rect">
              <a:avLst/>
            </a:prstGeom>
            <a:effectLst/>
          </p:spPr>
        </p:pic>
        <p:pic>
          <p:nvPicPr>
            <p:cNvPr id="286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50346" y="8178631"/>
              <a:ext cx="110154" cy="544759"/>
            </a:xfrm>
            <a:prstGeom prst="rect">
              <a:avLst/>
            </a:prstGeom>
            <a:effectLst/>
          </p:spPr>
        </p:pic>
        <p:pic>
          <p:nvPicPr>
            <p:cNvPr id="286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850346" y="8156725"/>
              <a:ext cx="401305" cy="287033"/>
            </a:xfrm>
            <a:prstGeom prst="rect">
              <a:avLst/>
            </a:prstGeom>
            <a:effectLst/>
          </p:spPr>
        </p:pic>
        <p:pic>
          <p:nvPicPr>
            <p:cNvPr id="287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379263" y="8132916"/>
              <a:ext cx="328212" cy="306659"/>
            </a:xfrm>
            <a:prstGeom prst="rect">
              <a:avLst/>
            </a:prstGeom>
            <a:effectLst/>
          </p:spPr>
        </p:pic>
        <p:pic>
          <p:nvPicPr>
            <p:cNvPr id="287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013322" y="8280491"/>
              <a:ext cx="130527" cy="144108"/>
            </a:xfrm>
            <a:prstGeom prst="rect">
              <a:avLst/>
            </a:prstGeom>
            <a:effectLst/>
          </p:spPr>
        </p:pic>
        <p:pic>
          <p:nvPicPr>
            <p:cNvPr id="2875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1005890" y="78187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7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-994953" y="7524462"/>
              <a:ext cx="232387" cy="854866"/>
            </a:xfrm>
            <a:prstGeom prst="rect">
              <a:avLst/>
            </a:prstGeom>
            <a:effectLst/>
          </p:spPr>
        </p:pic>
        <p:pic>
          <p:nvPicPr>
            <p:cNvPr id="287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-1028906" y="7825515"/>
              <a:ext cx="334247" cy="93015"/>
            </a:xfrm>
            <a:prstGeom prst="rect">
              <a:avLst/>
            </a:prstGeom>
            <a:effectLst/>
          </p:spPr>
        </p:pic>
        <p:pic>
          <p:nvPicPr>
            <p:cNvPr id="288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-727554" y="7841253"/>
              <a:ext cx="305759" cy="410445"/>
            </a:xfrm>
            <a:prstGeom prst="rect">
              <a:avLst/>
            </a:prstGeom>
            <a:effectLst/>
          </p:spPr>
        </p:pic>
        <p:pic>
          <p:nvPicPr>
            <p:cNvPr id="288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344357" y="7601422"/>
              <a:ext cx="111465" cy="631973"/>
            </a:xfrm>
            <a:prstGeom prst="rect">
              <a:avLst/>
            </a:prstGeom>
            <a:effectLst/>
          </p:spPr>
        </p:pic>
        <p:pic>
          <p:nvPicPr>
            <p:cNvPr id="288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444907" y="7707810"/>
              <a:ext cx="413472" cy="139581"/>
            </a:xfrm>
            <a:prstGeom prst="rect">
              <a:avLst/>
            </a:prstGeom>
            <a:effectLst/>
          </p:spPr>
        </p:pic>
        <p:pic>
          <p:nvPicPr>
            <p:cNvPr id="288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89552" y="7839096"/>
              <a:ext cx="261709" cy="413717"/>
            </a:xfrm>
            <a:prstGeom prst="rect">
              <a:avLst/>
            </a:prstGeom>
            <a:effectLst/>
          </p:spPr>
        </p:pic>
        <p:pic>
          <p:nvPicPr>
            <p:cNvPr id="288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32302" y="7845887"/>
              <a:ext cx="313875" cy="386558"/>
            </a:xfrm>
            <a:prstGeom prst="rect">
              <a:avLst/>
            </a:prstGeom>
            <a:effectLst/>
          </p:spPr>
        </p:pic>
        <p:pic>
          <p:nvPicPr>
            <p:cNvPr id="289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65045" y="7848354"/>
              <a:ext cx="307085" cy="386166"/>
            </a:xfrm>
            <a:prstGeom prst="rect">
              <a:avLst/>
            </a:prstGeom>
            <a:effectLst/>
          </p:spPr>
        </p:pic>
        <p:pic>
          <p:nvPicPr>
            <p:cNvPr id="289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366620" y="7505144"/>
              <a:ext cx="92984" cy="186061"/>
            </a:xfrm>
            <a:prstGeom prst="rect">
              <a:avLst/>
            </a:prstGeom>
            <a:effectLst/>
          </p:spPr>
        </p:pic>
        <p:pic>
          <p:nvPicPr>
            <p:cNvPr id="289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916483" y="8334817"/>
              <a:ext cx="504015" cy="116945"/>
            </a:xfrm>
            <a:prstGeom prst="rect">
              <a:avLst/>
            </a:prstGeom>
            <a:effectLst/>
          </p:spPr>
        </p:pic>
        <p:pic>
          <p:nvPicPr>
            <p:cNvPr id="289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269599" y="8185422"/>
              <a:ext cx="176230" cy="395363"/>
            </a:xfrm>
            <a:prstGeom prst="rect">
              <a:avLst/>
            </a:prstGeom>
            <a:effectLst/>
          </p:spPr>
        </p:pic>
        <p:pic>
          <p:nvPicPr>
            <p:cNvPr id="289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077691" y="7350167"/>
              <a:ext cx="130526" cy="449689"/>
            </a:xfrm>
            <a:prstGeom prst="rect">
              <a:avLst/>
            </a:prstGeom>
            <a:effectLst/>
          </p:spPr>
        </p:pic>
        <p:pic>
          <p:nvPicPr>
            <p:cNvPr id="290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016574" y="7626655"/>
              <a:ext cx="320666" cy="259630"/>
            </a:xfrm>
            <a:prstGeom prst="rect">
              <a:avLst/>
            </a:prstGeom>
            <a:effectLst/>
          </p:spPr>
        </p:pic>
        <p:pic>
          <p:nvPicPr>
            <p:cNvPr id="290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806063" y="8152162"/>
              <a:ext cx="431624" cy="435414"/>
            </a:xfrm>
            <a:prstGeom prst="rect">
              <a:avLst/>
            </a:prstGeom>
            <a:effectLst/>
          </p:spPr>
        </p:pic>
        <p:pic>
          <p:nvPicPr>
            <p:cNvPr id="290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887551" y="8313842"/>
              <a:ext cx="252759" cy="273734"/>
            </a:xfrm>
            <a:prstGeom prst="rect">
              <a:avLst/>
            </a:prstGeom>
            <a:effectLst/>
          </p:spPr>
        </p:pic>
        <p:pic>
          <p:nvPicPr>
            <p:cNvPr id="2907" name="Linea Linea" descr="Linea Line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383271" y="8334817"/>
              <a:ext cx="245969" cy="82991"/>
            </a:xfrm>
            <a:prstGeom prst="rect">
              <a:avLst/>
            </a:prstGeom>
            <a:effectLst/>
          </p:spPr>
        </p:pic>
        <p:pic>
          <p:nvPicPr>
            <p:cNvPr id="290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369690" y="8445731"/>
              <a:ext cx="218806" cy="80728"/>
            </a:xfrm>
            <a:prstGeom prst="rect">
              <a:avLst/>
            </a:prstGeom>
            <a:effectLst/>
          </p:spPr>
        </p:pic>
        <p:pic>
          <p:nvPicPr>
            <p:cNvPr id="291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688287" y="8171840"/>
              <a:ext cx="287278" cy="448428"/>
            </a:xfrm>
            <a:prstGeom prst="rect">
              <a:avLst/>
            </a:prstGeom>
            <a:effectLst/>
          </p:spPr>
        </p:pic>
        <p:pic>
          <p:nvPicPr>
            <p:cNvPr id="291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089504" y="8108108"/>
              <a:ext cx="129840" cy="622072"/>
            </a:xfrm>
            <a:prstGeom prst="rect">
              <a:avLst/>
            </a:prstGeom>
            <a:effectLst/>
          </p:spPr>
        </p:pic>
        <p:pic>
          <p:nvPicPr>
            <p:cNvPr id="291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285838" y="8368770"/>
              <a:ext cx="103959" cy="510805"/>
            </a:xfrm>
            <a:prstGeom prst="rect">
              <a:avLst/>
            </a:prstGeom>
            <a:effectLst/>
          </p:spPr>
        </p:pic>
        <p:pic>
          <p:nvPicPr>
            <p:cNvPr id="291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232108" y="8338004"/>
              <a:ext cx="321151" cy="308381"/>
            </a:xfrm>
            <a:prstGeom prst="rect">
              <a:avLst/>
            </a:prstGeom>
            <a:effectLst/>
          </p:spPr>
        </p:pic>
        <p:pic>
          <p:nvPicPr>
            <p:cNvPr id="291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895217" y="8497793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2924" name="IMG_2582.jpeg"/>
          <p:cNvGrpSpPr/>
          <p:nvPr/>
        </p:nvGrpSpPr>
        <p:grpSpPr>
          <a:xfrm>
            <a:off x="675526" y="2568724"/>
            <a:ext cx="2489782" cy="2772293"/>
            <a:chOff x="0" y="0"/>
            <a:chExt cx="2489780" cy="2772291"/>
          </a:xfrm>
        </p:grpSpPr>
        <p:pic>
          <p:nvPicPr>
            <p:cNvPr id="2923" name="IMG_2582.jpeg" descr="IMG_2582.jpeg"/>
            <p:cNvPicPr>
              <a:picLocks noChangeAspect="1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8900" y="88900"/>
              <a:ext cx="2311981" cy="25944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22" name="IMG_2582.jpeg" descr="IMG_2582.jpeg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0" y="0"/>
              <a:ext cx="2489781" cy="277229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8" name="Disegno"/>
          <p:cNvGrpSpPr/>
          <p:nvPr/>
        </p:nvGrpSpPr>
        <p:grpSpPr>
          <a:xfrm>
            <a:off x="1191014" y="1034828"/>
            <a:ext cx="9863478" cy="6321135"/>
            <a:chOff x="-37464" y="-146750"/>
            <a:chExt cx="9863476" cy="6321133"/>
          </a:xfrm>
        </p:grpSpPr>
        <p:pic>
          <p:nvPicPr>
            <p:cNvPr id="292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38100"/>
              <a:ext cx="320665" cy="103452"/>
            </a:xfrm>
            <a:prstGeom prst="rect">
              <a:avLst/>
            </a:prstGeom>
            <a:effectLst/>
          </p:spPr>
        </p:pic>
        <p:pic>
          <p:nvPicPr>
            <p:cNvPr id="292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4953" y="2644"/>
              <a:ext cx="338525" cy="564273"/>
            </a:xfrm>
            <a:prstGeom prst="rect">
              <a:avLst/>
            </a:prstGeom>
            <a:effectLst/>
          </p:spPr>
        </p:pic>
        <p:pic>
          <p:nvPicPr>
            <p:cNvPr id="293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069" y="206364"/>
              <a:ext cx="259550" cy="123736"/>
            </a:xfrm>
            <a:prstGeom prst="rect">
              <a:avLst/>
            </a:prstGeom>
            <a:effectLst/>
          </p:spPr>
        </p:pic>
        <p:pic>
          <p:nvPicPr>
            <p:cNvPr id="293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9322" y="173418"/>
              <a:ext cx="278186" cy="386400"/>
            </a:xfrm>
            <a:prstGeom prst="rect">
              <a:avLst/>
            </a:prstGeom>
            <a:effectLst/>
          </p:spPr>
        </p:pic>
        <p:pic>
          <p:nvPicPr>
            <p:cNvPr id="293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3254" y="185992"/>
              <a:ext cx="148302" cy="557071"/>
            </a:xfrm>
            <a:prstGeom prst="rect">
              <a:avLst/>
            </a:prstGeom>
            <a:effectLst/>
          </p:spPr>
        </p:pic>
        <p:pic>
          <p:nvPicPr>
            <p:cNvPr id="293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41603" y="263241"/>
              <a:ext cx="333365" cy="284695"/>
            </a:xfrm>
            <a:prstGeom prst="rect">
              <a:avLst/>
            </a:prstGeom>
            <a:effectLst/>
          </p:spPr>
        </p:pic>
        <p:pic>
          <p:nvPicPr>
            <p:cNvPr id="293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53975" y="208383"/>
              <a:ext cx="327456" cy="311337"/>
            </a:xfrm>
            <a:prstGeom prst="rect">
              <a:avLst/>
            </a:prstGeom>
            <a:effectLst/>
          </p:spPr>
        </p:pic>
        <p:pic>
          <p:nvPicPr>
            <p:cNvPr id="294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47835" y="206364"/>
              <a:ext cx="286712" cy="336511"/>
            </a:xfrm>
            <a:prstGeom prst="rect">
              <a:avLst/>
            </a:prstGeom>
            <a:effectLst/>
          </p:spPr>
        </p:pic>
        <p:pic>
          <p:nvPicPr>
            <p:cNvPr id="294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66997" y="233527"/>
              <a:ext cx="116945" cy="274341"/>
            </a:xfrm>
            <a:prstGeom prst="rect">
              <a:avLst/>
            </a:prstGeom>
            <a:effectLst/>
          </p:spPr>
        </p:pic>
        <p:pic>
          <p:nvPicPr>
            <p:cNvPr id="294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08525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09601" y="210800"/>
              <a:ext cx="442899" cy="302926"/>
            </a:xfrm>
            <a:prstGeom prst="rect">
              <a:avLst/>
            </a:prstGeom>
            <a:effectLst/>
          </p:spPr>
        </p:pic>
        <p:pic>
          <p:nvPicPr>
            <p:cNvPr id="294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84949" y="215857"/>
              <a:ext cx="259550" cy="321081"/>
            </a:xfrm>
            <a:prstGeom prst="rect">
              <a:avLst/>
            </a:prstGeom>
            <a:effectLst/>
          </p:spPr>
        </p:pic>
        <p:pic>
          <p:nvPicPr>
            <p:cNvPr id="295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610902" y="219946"/>
              <a:ext cx="313876" cy="302557"/>
            </a:xfrm>
            <a:prstGeom prst="rect">
              <a:avLst/>
            </a:prstGeom>
            <a:effectLst/>
          </p:spPr>
        </p:pic>
        <p:pic>
          <p:nvPicPr>
            <p:cNvPr id="295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904164" y="56969"/>
              <a:ext cx="136056" cy="431580"/>
            </a:xfrm>
            <a:prstGeom prst="rect">
              <a:avLst/>
            </a:prstGeom>
            <a:effectLst/>
          </p:spPr>
        </p:pic>
        <p:pic>
          <p:nvPicPr>
            <p:cNvPr id="295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41786" y="206819"/>
              <a:ext cx="422526" cy="299839"/>
            </a:xfrm>
            <a:prstGeom prst="rect">
              <a:avLst/>
            </a:prstGeom>
            <a:effectLst/>
          </p:spPr>
        </p:pic>
        <p:pic>
          <p:nvPicPr>
            <p:cNvPr id="295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156802" y="637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5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60432" y="-47025"/>
              <a:ext cx="332995" cy="686302"/>
            </a:xfrm>
            <a:prstGeom prst="rect">
              <a:avLst/>
            </a:prstGeom>
            <a:effectLst/>
          </p:spPr>
        </p:pic>
        <p:pic>
          <p:nvPicPr>
            <p:cNvPr id="296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70341" y="138457"/>
              <a:ext cx="150899" cy="733831"/>
            </a:xfrm>
            <a:prstGeom prst="rect">
              <a:avLst/>
            </a:prstGeom>
            <a:effectLst/>
          </p:spPr>
        </p:pic>
        <p:pic>
          <p:nvPicPr>
            <p:cNvPr id="296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77132" y="212043"/>
              <a:ext cx="302806" cy="345639"/>
            </a:xfrm>
            <a:prstGeom prst="rect">
              <a:avLst/>
            </a:prstGeom>
            <a:effectLst/>
          </p:spPr>
        </p:pic>
        <p:pic>
          <p:nvPicPr>
            <p:cNvPr id="296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089504" y="201730"/>
              <a:ext cx="266340" cy="329564"/>
            </a:xfrm>
            <a:prstGeom prst="rect">
              <a:avLst/>
            </a:prstGeom>
            <a:effectLst/>
          </p:spPr>
        </p:pic>
        <p:pic>
          <p:nvPicPr>
            <p:cNvPr id="296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61131" y="206364"/>
              <a:ext cx="279921" cy="301503"/>
            </a:xfrm>
            <a:prstGeom prst="rect">
              <a:avLst/>
            </a:prstGeom>
            <a:effectLst/>
          </p:spPr>
        </p:pic>
        <p:pic>
          <p:nvPicPr>
            <p:cNvPr id="296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89607" y="156170"/>
              <a:ext cx="216231" cy="359542"/>
            </a:xfrm>
            <a:prstGeom prst="rect">
              <a:avLst/>
            </a:prstGeom>
            <a:effectLst/>
          </p:spPr>
        </p:pic>
        <p:pic>
          <p:nvPicPr>
            <p:cNvPr id="297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001329" y="179987"/>
              <a:ext cx="305211" cy="295331"/>
            </a:xfrm>
            <a:prstGeom prst="rect">
              <a:avLst/>
            </a:prstGeom>
            <a:effectLst/>
          </p:spPr>
        </p:pic>
        <p:pic>
          <p:nvPicPr>
            <p:cNvPr id="297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343014" y="-24519"/>
              <a:ext cx="153665" cy="501666"/>
            </a:xfrm>
            <a:prstGeom prst="rect">
              <a:avLst/>
            </a:prstGeom>
            <a:effectLst/>
          </p:spPr>
        </p:pic>
        <p:pic>
          <p:nvPicPr>
            <p:cNvPr id="297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305036" y="131667"/>
              <a:ext cx="341039" cy="385273"/>
            </a:xfrm>
            <a:prstGeom prst="rect">
              <a:avLst/>
            </a:prstGeom>
            <a:effectLst/>
          </p:spPr>
        </p:pic>
        <p:pic>
          <p:nvPicPr>
            <p:cNvPr id="297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565727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177995" y="79171"/>
              <a:ext cx="473101" cy="470765"/>
            </a:xfrm>
            <a:prstGeom prst="rect">
              <a:avLst/>
            </a:prstGeom>
            <a:effectLst/>
          </p:spPr>
        </p:pic>
        <p:pic>
          <p:nvPicPr>
            <p:cNvPr id="298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131731" y="86190"/>
              <a:ext cx="279072" cy="408097"/>
            </a:xfrm>
            <a:prstGeom prst="rect">
              <a:avLst/>
            </a:prstGeom>
            <a:effectLst/>
          </p:spPr>
        </p:pic>
        <p:pic>
          <p:nvPicPr>
            <p:cNvPr id="298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331022" y="148548"/>
              <a:ext cx="318305" cy="334553"/>
            </a:xfrm>
            <a:prstGeom prst="rect">
              <a:avLst/>
            </a:prstGeom>
            <a:effectLst/>
          </p:spPr>
        </p:pic>
        <p:pic>
          <p:nvPicPr>
            <p:cNvPr id="298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630752" y="174501"/>
              <a:ext cx="337737" cy="307349"/>
            </a:xfrm>
            <a:prstGeom prst="rect">
              <a:avLst/>
            </a:prstGeom>
            <a:effectLst/>
          </p:spPr>
        </p:pic>
        <p:pic>
          <p:nvPicPr>
            <p:cNvPr id="298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980568" y="-92426"/>
              <a:ext cx="408944" cy="605327"/>
            </a:xfrm>
            <a:prstGeom prst="rect">
              <a:avLst/>
            </a:prstGeom>
            <a:effectLst/>
          </p:spPr>
        </p:pic>
        <p:pic>
          <p:nvPicPr>
            <p:cNvPr id="2988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109591" y="29806"/>
              <a:ext cx="164479" cy="89783"/>
            </a:xfrm>
            <a:prstGeom prst="rect">
              <a:avLst/>
            </a:prstGeom>
            <a:effectLst/>
          </p:spPr>
        </p:pic>
        <p:pic>
          <p:nvPicPr>
            <p:cNvPr id="299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442334" y="-146751"/>
              <a:ext cx="383678" cy="897874"/>
            </a:xfrm>
            <a:prstGeom prst="rect">
              <a:avLst/>
            </a:prstGeom>
            <a:effectLst/>
          </p:spPr>
        </p:pic>
        <p:pic>
          <p:nvPicPr>
            <p:cNvPr id="299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0277" y="1313246"/>
              <a:ext cx="301574" cy="658787"/>
            </a:xfrm>
            <a:prstGeom prst="rect">
              <a:avLst/>
            </a:prstGeom>
            <a:effectLst/>
          </p:spPr>
        </p:pic>
        <p:pic>
          <p:nvPicPr>
            <p:cNvPr id="299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25433" y="1632409"/>
              <a:ext cx="102232" cy="300293"/>
            </a:xfrm>
            <a:prstGeom prst="rect">
              <a:avLst/>
            </a:prstGeom>
            <a:effectLst/>
          </p:spPr>
        </p:pic>
        <p:pic>
          <p:nvPicPr>
            <p:cNvPr id="299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65829" y="14694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9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391673" y="1347200"/>
              <a:ext cx="86688" cy="572114"/>
            </a:xfrm>
            <a:prstGeom prst="rect">
              <a:avLst/>
            </a:prstGeom>
            <a:effectLst/>
          </p:spPr>
        </p:pic>
        <p:pic>
          <p:nvPicPr>
            <p:cNvPr id="300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239184" y="1303842"/>
              <a:ext cx="408944" cy="167094"/>
            </a:xfrm>
            <a:prstGeom prst="rect">
              <a:avLst/>
            </a:prstGeom>
            <a:effectLst/>
          </p:spPr>
        </p:pic>
        <p:pic>
          <p:nvPicPr>
            <p:cNvPr id="300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66347" y="1741060"/>
              <a:ext cx="368200" cy="164479"/>
            </a:xfrm>
            <a:prstGeom prst="rect">
              <a:avLst/>
            </a:prstGeom>
            <a:effectLst/>
          </p:spPr>
        </p:pic>
        <p:pic>
          <p:nvPicPr>
            <p:cNvPr id="300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674565" y="1544130"/>
              <a:ext cx="245191" cy="364222"/>
            </a:xfrm>
            <a:prstGeom prst="rect">
              <a:avLst/>
            </a:prstGeom>
            <a:effectLst/>
          </p:spPr>
        </p:pic>
        <p:pic>
          <p:nvPicPr>
            <p:cNvPr id="300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036789" y="1381153"/>
              <a:ext cx="103965" cy="560603"/>
            </a:xfrm>
            <a:prstGeom prst="rect">
              <a:avLst/>
            </a:prstGeom>
            <a:effectLst/>
          </p:spPr>
        </p:pic>
        <p:pic>
          <p:nvPicPr>
            <p:cNvPr id="300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911462" y="1514703"/>
              <a:ext cx="449688" cy="119209"/>
            </a:xfrm>
            <a:prstGeom prst="rect">
              <a:avLst/>
            </a:prstGeom>
            <a:effectLst/>
          </p:spPr>
        </p:pic>
        <p:pic>
          <p:nvPicPr>
            <p:cNvPr id="301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252425" y="1533699"/>
              <a:ext cx="319237" cy="325346"/>
            </a:xfrm>
            <a:prstGeom prst="rect">
              <a:avLst/>
            </a:prstGeom>
            <a:effectLst/>
          </p:spPr>
        </p:pic>
        <p:pic>
          <p:nvPicPr>
            <p:cNvPr id="301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529414" y="1550920"/>
              <a:ext cx="279922" cy="191712"/>
            </a:xfrm>
            <a:prstGeom prst="rect">
              <a:avLst/>
            </a:prstGeom>
            <a:effectLst/>
          </p:spPr>
        </p:pic>
        <p:pic>
          <p:nvPicPr>
            <p:cNvPr id="301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020988" y="13743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1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549191" y="1632409"/>
              <a:ext cx="131122" cy="249459"/>
            </a:xfrm>
            <a:prstGeom prst="rect">
              <a:avLst/>
            </a:prstGeom>
            <a:effectLst/>
          </p:spPr>
        </p:pic>
        <p:pic>
          <p:nvPicPr>
            <p:cNvPr id="301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14623" y="1370706"/>
              <a:ext cx="361410" cy="806461"/>
            </a:xfrm>
            <a:prstGeom prst="rect">
              <a:avLst/>
            </a:prstGeom>
            <a:effectLst/>
          </p:spPr>
        </p:pic>
        <p:pic>
          <p:nvPicPr>
            <p:cNvPr id="302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801042" y="1666362"/>
              <a:ext cx="422526" cy="157689"/>
            </a:xfrm>
            <a:prstGeom prst="rect">
              <a:avLst/>
            </a:prstGeom>
            <a:effectLst/>
          </p:spPr>
        </p:pic>
        <p:pic>
          <p:nvPicPr>
            <p:cNvPr id="302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171523" y="1545139"/>
              <a:ext cx="350835" cy="371989"/>
            </a:xfrm>
            <a:prstGeom prst="rect">
              <a:avLst/>
            </a:prstGeom>
            <a:effectLst/>
          </p:spPr>
        </p:pic>
        <p:pic>
          <p:nvPicPr>
            <p:cNvPr id="302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575180" y="1479527"/>
              <a:ext cx="857130" cy="406848"/>
            </a:xfrm>
            <a:prstGeom prst="rect">
              <a:avLst/>
            </a:prstGeom>
            <a:effectLst/>
          </p:spPr>
        </p:pic>
        <p:pic>
          <p:nvPicPr>
            <p:cNvPr id="302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396854" y="1531089"/>
              <a:ext cx="232386" cy="379476"/>
            </a:xfrm>
            <a:prstGeom prst="rect">
              <a:avLst/>
            </a:prstGeom>
            <a:effectLst/>
          </p:spPr>
        </p:pic>
        <p:pic>
          <p:nvPicPr>
            <p:cNvPr id="302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342528" y="1618827"/>
              <a:ext cx="476852" cy="103364"/>
            </a:xfrm>
            <a:prstGeom prst="rect">
              <a:avLst/>
            </a:prstGeom>
            <a:effectLst/>
          </p:spPr>
        </p:pic>
        <p:pic>
          <p:nvPicPr>
            <p:cNvPr id="303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699899" y="1559542"/>
              <a:ext cx="370736" cy="345609"/>
            </a:xfrm>
            <a:prstGeom prst="rect">
              <a:avLst/>
            </a:prstGeom>
            <a:effectLst/>
          </p:spPr>
        </p:pic>
        <p:pic>
          <p:nvPicPr>
            <p:cNvPr id="303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40953" y="3860994"/>
              <a:ext cx="361410" cy="122496"/>
            </a:xfrm>
            <a:prstGeom prst="rect">
              <a:avLst/>
            </a:prstGeom>
            <a:effectLst/>
          </p:spPr>
        </p:pic>
        <p:pic>
          <p:nvPicPr>
            <p:cNvPr id="303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82986" y="3927661"/>
              <a:ext cx="131098" cy="483642"/>
            </a:xfrm>
            <a:prstGeom prst="rect">
              <a:avLst/>
            </a:prstGeom>
            <a:effectLst/>
          </p:spPr>
        </p:pic>
        <p:pic>
          <p:nvPicPr>
            <p:cNvPr id="303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15650" y="4335102"/>
              <a:ext cx="388573" cy="97175"/>
            </a:xfrm>
            <a:prstGeom prst="rect">
              <a:avLst/>
            </a:prstGeom>
            <a:effectLst/>
          </p:spPr>
        </p:pic>
        <p:pic>
          <p:nvPicPr>
            <p:cNvPr id="303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89138" y="3866545"/>
              <a:ext cx="232387" cy="593738"/>
            </a:xfrm>
            <a:prstGeom prst="rect">
              <a:avLst/>
            </a:prstGeom>
            <a:effectLst/>
          </p:spPr>
        </p:pic>
        <p:pic>
          <p:nvPicPr>
            <p:cNvPr id="304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532301" y="4000730"/>
              <a:ext cx="333129" cy="417899"/>
            </a:xfrm>
            <a:prstGeom prst="rect">
              <a:avLst/>
            </a:prstGeom>
            <a:effectLst/>
          </p:spPr>
        </p:pic>
        <p:pic>
          <p:nvPicPr>
            <p:cNvPr id="304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817654" y="4033620"/>
              <a:ext cx="1697914" cy="343730"/>
            </a:xfrm>
            <a:prstGeom prst="rect">
              <a:avLst/>
            </a:prstGeom>
            <a:effectLst/>
          </p:spPr>
        </p:pic>
        <p:pic>
          <p:nvPicPr>
            <p:cNvPr id="304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507273" y="3995568"/>
              <a:ext cx="116945" cy="341038"/>
            </a:xfrm>
            <a:prstGeom prst="rect">
              <a:avLst/>
            </a:prstGeom>
            <a:effectLst/>
          </p:spPr>
        </p:pic>
        <p:pic>
          <p:nvPicPr>
            <p:cNvPr id="304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462383" y="38393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4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698189" y="4007780"/>
              <a:ext cx="347052" cy="381326"/>
            </a:xfrm>
            <a:prstGeom prst="rect">
              <a:avLst/>
            </a:prstGeom>
            <a:effectLst/>
          </p:spPr>
        </p:pic>
        <p:pic>
          <p:nvPicPr>
            <p:cNvPr id="305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43738" y="4040299"/>
              <a:ext cx="295212" cy="318388"/>
            </a:xfrm>
            <a:prstGeom prst="rect">
              <a:avLst/>
            </a:prstGeom>
            <a:effectLst/>
          </p:spPr>
        </p:pic>
        <p:pic>
          <p:nvPicPr>
            <p:cNvPr id="305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808778" y="3741179"/>
              <a:ext cx="587810" cy="582604"/>
            </a:xfrm>
            <a:prstGeom prst="rect">
              <a:avLst/>
            </a:prstGeom>
            <a:effectLst/>
          </p:spPr>
        </p:pic>
        <p:pic>
          <p:nvPicPr>
            <p:cNvPr id="305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07589" y="37918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5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7301" y="5094449"/>
              <a:ext cx="130798" cy="817883"/>
            </a:xfrm>
            <a:prstGeom prst="rect">
              <a:avLst/>
            </a:prstGeom>
            <a:effectLst/>
          </p:spPr>
        </p:pic>
        <p:pic>
          <p:nvPicPr>
            <p:cNvPr id="305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85417" y="5013265"/>
              <a:ext cx="464480" cy="888891"/>
            </a:xfrm>
            <a:prstGeom prst="rect">
              <a:avLst/>
            </a:prstGeom>
            <a:effectLst/>
          </p:spPr>
        </p:pic>
        <p:pic>
          <p:nvPicPr>
            <p:cNvPr id="306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95929" y="5469147"/>
              <a:ext cx="130526" cy="424381"/>
            </a:xfrm>
            <a:prstGeom prst="rect">
              <a:avLst/>
            </a:prstGeom>
            <a:effectLst/>
          </p:spPr>
        </p:pic>
        <p:pic>
          <p:nvPicPr>
            <p:cNvPr id="306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91782" y="5340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6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95405" y="5482729"/>
              <a:ext cx="324910" cy="392024"/>
            </a:xfrm>
            <a:prstGeom prst="rect">
              <a:avLst/>
            </a:prstGeom>
            <a:effectLst/>
          </p:spPr>
        </p:pic>
        <p:pic>
          <p:nvPicPr>
            <p:cNvPr id="306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161673" y="5272217"/>
              <a:ext cx="384595" cy="584494"/>
            </a:xfrm>
            <a:prstGeom prst="rect">
              <a:avLst/>
            </a:prstGeom>
            <a:effectLst/>
          </p:spPr>
        </p:pic>
        <p:pic>
          <p:nvPicPr>
            <p:cNvPr id="306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529325" y="5464848"/>
              <a:ext cx="696012" cy="395638"/>
            </a:xfrm>
            <a:prstGeom prst="rect">
              <a:avLst/>
            </a:prstGeom>
            <a:effectLst/>
          </p:spPr>
        </p:pic>
        <p:pic>
          <p:nvPicPr>
            <p:cNvPr id="307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161219" y="5156776"/>
              <a:ext cx="464768" cy="722571"/>
            </a:xfrm>
            <a:prstGeom prst="rect">
              <a:avLst/>
            </a:prstGeom>
            <a:effectLst/>
          </p:spPr>
        </p:pic>
        <p:pic>
          <p:nvPicPr>
            <p:cNvPr id="307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179057" y="5048124"/>
              <a:ext cx="166743" cy="886557"/>
            </a:xfrm>
            <a:prstGeom prst="rect">
              <a:avLst/>
            </a:prstGeom>
            <a:effectLst/>
          </p:spPr>
        </p:pic>
        <p:pic>
          <p:nvPicPr>
            <p:cNvPr id="307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099832" y="5035915"/>
              <a:ext cx="510805" cy="108394"/>
            </a:xfrm>
            <a:prstGeom prst="rect">
              <a:avLst/>
            </a:prstGeom>
            <a:effectLst/>
          </p:spPr>
        </p:pic>
        <p:pic>
          <p:nvPicPr>
            <p:cNvPr id="307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208483" y="5367287"/>
              <a:ext cx="463270" cy="184852"/>
            </a:xfrm>
            <a:prstGeom prst="rect">
              <a:avLst/>
            </a:prstGeom>
            <a:effectLst/>
          </p:spPr>
        </p:pic>
        <p:pic>
          <p:nvPicPr>
            <p:cNvPr id="307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560472" y="5492095"/>
              <a:ext cx="687713" cy="682288"/>
            </a:xfrm>
            <a:prstGeom prst="rect">
              <a:avLst/>
            </a:prstGeom>
            <a:effectLst/>
          </p:spPr>
        </p:pic>
        <p:pic>
          <p:nvPicPr>
            <p:cNvPr id="308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349319" y="5469147"/>
              <a:ext cx="300293" cy="422805"/>
            </a:xfrm>
            <a:prstGeom prst="rect">
              <a:avLst/>
            </a:prstGeom>
            <a:effectLst/>
          </p:spPr>
        </p:pic>
        <p:pic>
          <p:nvPicPr>
            <p:cNvPr id="308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675271" y="5469147"/>
              <a:ext cx="578712" cy="368492"/>
            </a:xfrm>
            <a:prstGeom prst="rect">
              <a:avLst/>
            </a:prstGeom>
            <a:effectLst/>
          </p:spPr>
        </p:pic>
        <p:pic>
          <p:nvPicPr>
            <p:cNvPr id="308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242609" y="5487256"/>
              <a:ext cx="962071" cy="367295"/>
            </a:xfrm>
            <a:prstGeom prst="rect">
              <a:avLst/>
            </a:prstGeom>
            <a:effectLst/>
          </p:spPr>
        </p:pic>
        <p:pic>
          <p:nvPicPr>
            <p:cNvPr id="308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8074924" y="102240"/>
              <a:ext cx="139799" cy="112418"/>
            </a:xfrm>
            <a:prstGeom prst="rect">
              <a:avLst/>
            </a:prstGeom>
            <a:effectLst/>
          </p:spPr>
        </p:pic>
      </p:grpSp>
      <p:grpSp>
        <p:nvGrpSpPr>
          <p:cNvPr id="3091" name="pasted-image.bmp"/>
          <p:cNvGrpSpPr/>
          <p:nvPr/>
        </p:nvGrpSpPr>
        <p:grpSpPr>
          <a:xfrm>
            <a:off x="9370304" y="4897266"/>
            <a:ext cx="2943711" cy="4235376"/>
            <a:chOff x="0" y="0"/>
            <a:chExt cx="2943710" cy="4235375"/>
          </a:xfrm>
        </p:grpSpPr>
        <p:pic>
          <p:nvPicPr>
            <p:cNvPr id="3090" name="pasted-image.bmp" descr="pasted-image.bmp"/>
            <p:cNvPicPr>
              <a:picLocks noChangeAspect="1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6200" y="76200"/>
              <a:ext cx="2791311" cy="408297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89" name="pasted-image.bmp" descr="pasted-image.bmp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0" y="0"/>
              <a:ext cx="2943711" cy="42353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5" name="pasted-image.png"/>
          <p:cNvGrpSpPr/>
          <p:nvPr/>
        </p:nvGrpSpPr>
        <p:grpSpPr>
          <a:xfrm>
            <a:off x="2499165" y="2709678"/>
            <a:ext cx="8006470" cy="4334244"/>
            <a:chOff x="0" y="0"/>
            <a:chExt cx="8006469" cy="4334242"/>
          </a:xfrm>
        </p:grpSpPr>
        <p:pic>
          <p:nvPicPr>
            <p:cNvPr id="3094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7854070" cy="41818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93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006470" cy="4334243"/>
            </a:xfrm>
            <a:prstGeom prst="rect">
              <a:avLst/>
            </a:prstGeom>
            <a:effectLst/>
          </p:spPr>
        </p:pic>
      </p:grpSp>
      <p:grpSp>
        <p:nvGrpSpPr>
          <p:cNvPr id="3152" name="Disegno"/>
          <p:cNvGrpSpPr/>
          <p:nvPr/>
        </p:nvGrpSpPr>
        <p:grpSpPr>
          <a:xfrm>
            <a:off x="2464462" y="912596"/>
            <a:ext cx="8510792" cy="993226"/>
            <a:chOff x="-54247" y="-112797"/>
            <a:chExt cx="8510790" cy="993225"/>
          </a:xfrm>
        </p:grpSpPr>
        <p:pic>
          <p:nvPicPr>
            <p:cNvPr id="309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4248" y="-65263"/>
              <a:ext cx="398565" cy="628655"/>
            </a:xfrm>
            <a:prstGeom prst="rect">
              <a:avLst/>
            </a:prstGeom>
            <a:effectLst/>
          </p:spPr>
        </p:pic>
        <p:pic>
          <p:nvPicPr>
            <p:cNvPr id="309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2813" y="206364"/>
              <a:ext cx="327456" cy="402154"/>
            </a:xfrm>
            <a:prstGeom prst="rect">
              <a:avLst/>
            </a:prstGeom>
            <a:effectLst/>
          </p:spPr>
        </p:pic>
        <p:pic>
          <p:nvPicPr>
            <p:cNvPr id="310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15850" y="200124"/>
              <a:ext cx="287813" cy="333639"/>
            </a:xfrm>
            <a:prstGeom prst="rect">
              <a:avLst/>
            </a:prstGeom>
            <a:effectLst/>
          </p:spPr>
        </p:pic>
        <p:pic>
          <p:nvPicPr>
            <p:cNvPr id="310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88049" y="209665"/>
              <a:ext cx="227308" cy="339182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39834" y="240318"/>
              <a:ext cx="132091" cy="585502"/>
            </a:xfrm>
            <a:prstGeom prst="rect">
              <a:avLst/>
            </a:prstGeom>
            <a:effectLst/>
          </p:spPr>
        </p:pic>
        <p:pic>
          <p:nvPicPr>
            <p:cNvPr id="310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39834" y="201140"/>
              <a:ext cx="286632" cy="359738"/>
            </a:xfrm>
            <a:prstGeom prst="rect">
              <a:avLst/>
            </a:prstGeom>
            <a:effectLst/>
          </p:spPr>
        </p:pic>
        <p:pic>
          <p:nvPicPr>
            <p:cNvPr id="310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24503" y="171092"/>
              <a:ext cx="273671" cy="359635"/>
            </a:xfrm>
            <a:prstGeom prst="rect">
              <a:avLst/>
            </a:prstGeom>
            <a:effectLst/>
          </p:spPr>
        </p:pic>
        <p:pic>
          <p:nvPicPr>
            <p:cNvPr id="311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96671" y="199573"/>
              <a:ext cx="388572" cy="344529"/>
            </a:xfrm>
            <a:prstGeom prst="rect">
              <a:avLst/>
            </a:prstGeom>
            <a:effectLst/>
          </p:spPr>
        </p:pic>
        <p:pic>
          <p:nvPicPr>
            <p:cNvPr id="311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416617" y="637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1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11291" y="170265"/>
              <a:ext cx="367812" cy="329602"/>
            </a:xfrm>
            <a:prstGeom prst="rect">
              <a:avLst/>
            </a:prstGeom>
            <a:effectLst/>
          </p:spPr>
        </p:pic>
        <p:pic>
          <p:nvPicPr>
            <p:cNvPr id="311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18344" y="175489"/>
              <a:ext cx="599084" cy="336102"/>
            </a:xfrm>
            <a:prstGeom prst="rect">
              <a:avLst/>
            </a:prstGeom>
            <a:effectLst/>
          </p:spPr>
        </p:pic>
        <p:pic>
          <p:nvPicPr>
            <p:cNvPr id="311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71689" y="-4147"/>
              <a:ext cx="403983" cy="519782"/>
            </a:xfrm>
            <a:prstGeom prst="rect">
              <a:avLst/>
            </a:prstGeom>
            <a:effectLst/>
          </p:spPr>
        </p:pic>
        <p:pic>
          <p:nvPicPr>
            <p:cNvPr id="312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93692" y="56969"/>
              <a:ext cx="436107" cy="96573"/>
            </a:xfrm>
            <a:prstGeom prst="rect">
              <a:avLst/>
            </a:prstGeom>
            <a:effectLst/>
          </p:spPr>
        </p:pic>
        <p:pic>
          <p:nvPicPr>
            <p:cNvPr id="312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433690" y="134966"/>
              <a:ext cx="462829" cy="345661"/>
            </a:xfrm>
            <a:prstGeom prst="rect">
              <a:avLst/>
            </a:prstGeom>
            <a:effectLst/>
          </p:spPr>
        </p:pic>
        <p:pic>
          <p:nvPicPr>
            <p:cNvPr id="312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70341" y="115822"/>
              <a:ext cx="653409" cy="320665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013037" y="36597"/>
              <a:ext cx="184851" cy="843831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85874" y="170335"/>
              <a:ext cx="357153" cy="326233"/>
            </a:xfrm>
            <a:prstGeom prst="rect">
              <a:avLst/>
            </a:prstGeom>
            <a:effectLst/>
          </p:spPr>
        </p:pic>
        <p:pic>
          <p:nvPicPr>
            <p:cNvPr id="313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311827" y="172411"/>
              <a:ext cx="266340" cy="295766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526665" y="147166"/>
              <a:ext cx="299870" cy="321737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14338" y="145248"/>
              <a:ext cx="110155" cy="334247"/>
            </a:xfrm>
            <a:prstGeom prst="rect">
              <a:avLst/>
            </a:prstGeom>
            <a:effectLst/>
          </p:spPr>
        </p:pic>
        <p:pic>
          <p:nvPicPr>
            <p:cNvPr id="313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796610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3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97687" y="124293"/>
              <a:ext cx="320665" cy="312282"/>
            </a:xfrm>
            <a:prstGeom prst="rect">
              <a:avLst/>
            </a:prstGeom>
            <a:effectLst/>
          </p:spPr>
        </p:pic>
        <p:pic>
          <p:nvPicPr>
            <p:cNvPr id="314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328167" y="-58473"/>
              <a:ext cx="451952" cy="502769"/>
            </a:xfrm>
            <a:prstGeom prst="rect">
              <a:avLst/>
            </a:prstGeom>
            <a:effectLst/>
          </p:spPr>
        </p:pic>
        <p:pic>
          <p:nvPicPr>
            <p:cNvPr id="314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03268" y="77341"/>
              <a:ext cx="619456" cy="327457"/>
            </a:xfrm>
            <a:prstGeom prst="rect">
              <a:avLst/>
            </a:prstGeom>
            <a:effectLst/>
          </p:spPr>
        </p:pic>
        <p:pic>
          <p:nvPicPr>
            <p:cNvPr id="314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7747306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4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034128" y="-112798"/>
              <a:ext cx="411479" cy="604040"/>
            </a:xfrm>
            <a:prstGeom prst="rect">
              <a:avLst/>
            </a:prstGeom>
            <a:effectLst/>
          </p:spPr>
        </p:pic>
        <p:pic>
          <p:nvPicPr>
            <p:cNvPr id="314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304143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5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190916" y="556305"/>
              <a:ext cx="2173202" cy="136627"/>
            </a:xfrm>
            <a:prstGeom prst="rect">
              <a:avLst/>
            </a:prstGeom>
            <a:effectLst/>
          </p:spPr>
        </p:pic>
      </p:grpSp>
      <p:sp>
        <p:nvSpPr>
          <p:cNvPr id="3153" name="Rettangolo"/>
          <p:cNvSpPr/>
          <p:nvPr/>
        </p:nvSpPr>
        <p:spPr>
          <a:xfrm>
            <a:off x="7282075" y="3066054"/>
            <a:ext cx="2718659" cy="32278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154" name="Rettangolo"/>
          <p:cNvSpPr/>
          <p:nvPr/>
        </p:nvSpPr>
        <p:spPr>
          <a:xfrm>
            <a:off x="7802374" y="5025475"/>
            <a:ext cx="2331202" cy="1905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8" name="pasted-image.png"/>
          <p:cNvGrpSpPr/>
          <p:nvPr/>
        </p:nvGrpSpPr>
        <p:grpSpPr>
          <a:xfrm>
            <a:off x="2499165" y="2709678"/>
            <a:ext cx="8006470" cy="4334244"/>
            <a:chOff x="0" y="0"/>
            <a:chExt cx="8006469" cy="4334242"/>
          </a:xfrm>
        </p:grpSpPr>
        <p:pic>
          <p:nvPicPr>
            <p:cNvPr id="3157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7854070" cy="41818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56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006470" cy="4334243"/>
            </a:xfrm>
            <a:prstGeom prst="rect">
              <a:avLst/>
            </a:prstGeom>
            <a:effectLst/>
          </p:spPr>
        </p:pic>
      </p:grpSp>
      <p:grpSp>
        <p:nvGrpSpPr>
          <p:cNvPr id="3215" name="Disegno"/>
          <p:cNvGrpSpPr/>
          <p:nvPr/>
        </p:nvGrpSpPr>
        <p:grpSpPr>
          <a:xfrm>
            <a:off x="2464462" y="912596"/>
            <a:ext cx="8510792" cy="993226"/>
            <a:chOff x="-54247" y="-112797"/>
            <a:chExt cx="8510790" cy="993225"/>
          </a:xfrm>
        </p:grpSpPr>
        <p:pic>
          <p:nvPicPr>
            <p:cNvPr id="315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4248" y="-65263"/>
              <a:ext cx="398565" cy="628655"/>
            </a:xfrm>
            <a:prstGeom prst="rect">
              <a:avLst/>
            </a:prstGeom>
            <a:effectLst/>
          </p:spPr>
        </p:pic>
        <p:pic>
          <p:nvPicPr>
            <p:cNvPr id="316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2813" y="206364"/>
              <a:ext cx="327456" cy="402154"/>
            </a:xfrm>
            <a:prstGeom prst="rect">
              <a:avLst/>
            </a:prstGeom>
            <a:effectLst/>
          </p:spPr>
        </p:pic>
        <p:pic>
          <p:nvPicPr>
            <p:cNvPr id="316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15850" y="200124"/>
              <a:ext cx="287813" cy="333639"/>
            </a:xfrm>
            <a:prstGeom prst="rect">
              <a:avLst/>
            </a:prstGeom>
            <a:effectLst/>
          </p:spPr>
        </p:pic>
        <p:pic>
          <p:nvPicPr>
            <p:cNvPr id="316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88049" y="209665"/>
              <a:ext cx="227308" cy="339182"/>
            </a:xfrm>
            <a:prstGeom prst="rect">
              <a:avLst/>
            </a:prstGeom>
            <a:effectLst/>
          </p:spPr>
        </p:pic>
        <p:pic>
          <p:nvPicPr>
            <p:cNvPr id="316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39834" y="240318"/>
              <a:ext cx="132091" cy="585502"/>
            </a:xfrm>
            <a:prstGeom prst="rect">
              <a:avLst/>
            </a:prstGeom>
            <a:effectLst/>
          </p:spPr>
        </p:pic>
        <p:pic>
          <p:nvPicPr>
            <p:cNvPr id="316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39834" y="201140"/>
              <a:ext cx="286632" cy="359738"/>
            </a:xfrm>
            <a:prstGeom prst="rect">
              <a:avLst/>
            </a:prstGeom>
            <a:effectLst/>
          </p:spPr>
        </p:pic>
        <p:pic>
          <p:nvPicPr>
            <p:cNvPr id="317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24503" y="171092"/>
              <a:ext cx="273671" cy="359635"/>
            </a:xfrm>
            <a:prstGeom prst="rect">
              <a:avLst/>
            </a:prstGeom>
            <a:effectLst/>
          </p:spPr>
        </p:pic>
        <p:pic>
          <p:nvPicPr>
            <p:cNvPr id="317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96671" y="199573"/>
              <a:ext cx="388572" cy="344529"/>
            </a:xfrm>
            <a:prstGeom prst="rect">
              <a:avLst/>
            </a:prstGeom>
            <a:effectLst/>
          </p:spPr>
        </p:pic>
        <p:pic>
          <p:nvPicPr>
            <p:cNvPr id="3175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416617" y="637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7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11291" y="170265"/>
              <a:ext cx="367812" cy="329602"/>
            </a:xfrm>
            <a:prstGeom prst="rect">
              <a:avLst/>
            </a:prstGeom>
            <a:effectLst/>
          </p:spPr>
        </p:pic>
        <p:pic>
          <p:nvPicPr>
            <p:cNvPr id="317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18344" y="175489"/>
              <a:ext cx="599084" cy="336102"/>
            </a:xfrm>
            <a:prstGeom prst="rect">
              <a:avLst/>
            </a:prstGeom>
            <a:effectLst/>
          </p:spPr>
        </p:pic>
        <p:pic>
          <p:nvPicPr>
            <p:cNvPr id="318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71689" y="-4147"/>
              <a:ext cx="403983" cy="519782"/>
            </a:xfrm>
            <a:prstGeom prst="rect">
              <a:avLst/>
            </a:prstGeom>
            <a:effectLst/>
          </p:spPr>
        </p:pic>
        <p:pic>
          <p:nvPicPr>
            <p:cNvPr id="318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93692" y="56969"/>
              <a:ext cx="436107" cy="96573"/>
            </a:xfrm>
            <a:prstGeom prst="rect">
              <a:avLst/>
            </a:prstGeom>
            <a:effectLst/>
          </p:spPr>
        </p:pic>
        <p:pic>
          <p:nvPicPr>
            <p:cNvPr id="318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433690" y="134966"/>
              <a:ext cx="462829" cy="345661"/>
            </a:xfrm>
            <a:prstGeom prst="rect">
              <a:avLst/>
            </a:prstGeom>
            <a:effectLst/>
          </p:spPr>
        </p:pic>
        <p:pic>
          <p:nvPicPr>
            <p:cNvPr id="318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70341" y="115822"/>
              <a:ext cx="653409" cy="320665"/>
            </a:xfrm>
            <a:prstGeom prst="rect">
              <a:avLst/>
            </a:prstGeom>
            <a:effectLst/>
          </p:spPr>
        </p:pic>
        <p:pic>
          <p:nvPicPr>
            <p:cNvPr id="318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013037" y="36597"/>
              <a:ext cx="184851" cy="843831"/>
            </a:xfrm>
            <a:prstGeom prst="rect">
              <a:avLst/>
            </a:prstGeom>
            <a:effectLst/>
          </p:spPr>
        </p:pic>
        <p:pic>
          <p:nvPicPr>
            <p:cNvPr id="319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85874" y="170335"/>
              <a:ext cx="357153" cy="326233"/>
            </a:xfrm>
            <a:prstGeom prst="rect">
              <a:avLst/>
            </a:prstGeom>
            <a:effectLst/>
          </p:spPr>
        </p:pic>
        <p:pic>
          <p:nvPicPr>
            <p:cNvPr id="319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311827" y="172411"/>
              <a:ext cx="266340" cy="295766"/>
            </a:xfrm>
            <a:prstGeom prst="rect">
              <a:avLst/>
            </a:prstGeom>
            <a:effectLst/>
          </p:spPr>
        </p:pic>
        <p:pic>
          <p:nvPicPr>
            <p:cNvPr id="319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526665" y="147166"/>
              <a:ext cx="299870" cy="321737"/>
            </a:xfrm>
            <a:prstGeom prst="rect">
              <a:avLst/>
            </a:prstGeom>
            <a:effectLst/>
          </p:spPr>
        </p:pic>
        <p:pic>
          <p:nvPicPr>
            <p:cNvPr id="319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14338" y="145248"/>
              <a:ext cx="110155" cy="334247"/>
            </a:xfrm>
            <a:prstGeom prst="rect">
              <a:avLst/>
            </a:prstGeom>
            <a:effectLst/>
          </p:spPr>
        </p:pic>
        <p:pic>
          <p:nvPicPr>
            <p:cNvPr id="3199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796610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97687" y="124293"/>
              <a:ext cx="320665" cy="312282"/>
            </a:xfrm>
            <a:prstGeom prst="rect">
              <a:avLst/>
            </a:prstGeom>
            <a:effectLst/>
          </p:spPr>
        </p:pic>
        <p:pic>
          <p:nvPicPr>
            <p:cNvPr id="32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328167" y="-58473"/>
              <a:ext cx="451952" cy="502769"/>
            </a:xfrm>
            <a:prstGeom prst="rect">
              <a:avLst/>
            </a:prstGeom>
            <a:effectLst/>
          </p:spPr>
        </p:pic>
        <p:pic>
          <p:nvPicPr>
            <p:cNvPr id="32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03268" y="77341"/>
              <a:ext cx="619456" cy="327457"/>
            </a:xfrm>
            <a:prstGeom prst="rect">
              <a:avLst/>
            </a:prstGeom>
            <a:effectLst/>
          </p:spPr>
        </p:pic>
        <p:pic>
          <p:nvPicPr>
            <p:cNvPr id="3207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7747306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0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034128" y="-112798"/>
              <a:ext cx="411479" cy="604040"/>
            </a:xfrm>
            <a:prstGeom prst="rect">
              <a:avLst/>
            </a:prstGeom>
            <a:effectLst/>
          </p:spPr>
        </p:pic>
        <p:pic>
          <p:nvPicPr>
            <p:cNvPr id="321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304143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1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190916" y="556305"/>
              <a:ext cx="2173202" cy="13662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9" name="pasted-image.png"/>
          <p:cNvGrpSpPr/>
          <p:nvPr/>
        </p:nvGrpSpPr>
        <p:grpSpPr>
          <a:xfrm>
            <a:off x="2421621" y="2699606"/>
            <a:ext cx="8161558" cy="4354388"/>
            <a:chOff x="0" y="0"/>
            <a:chExt cx="8161556" cy="4354387"/>
          </a:xfrm>
        </p:grpSpPr>
        <p:pic>
          <p:nvPicPr>
            <p:cNvPr id="3218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009157" cy="420198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17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161557" cy="4354388"/>
            </a:xfrm>
            <a:prstGeom prst="rect">
              <a:avLst/>
            </a:prstGeom>
            <a:effectLst/>
          </p:spPr>
        </p:pic>
      </p:grpSp>
      <p:grpSp>
        <p:nvGrpSpPr>
          <p:cNvPr id="3264" name="Disegno"/>
          <p:cNvGrpSpPr/>
          <p:nvPr/>
        </p:nvGrpSpPr>
        <p:grpSpPr>
          <a:xfrm>
            <a:off x="2428291" y="960131"/>
            <a:ext cx="8658258" cy="941038"/>
            <a:chOff x="-63255" y="-133169"/>
            <a:chExt cx="8658256" cy="941037"/>
          </a:xfrm>
        </p:grpSpPr>
        <p:pic>
          <p:nvPicPr>
            <p:cNvPr id="322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3256" y="-51682"/>
              <a:ext cx="495851" cy="588194"/>
            </a:xfrm>
            <a:prstGeom prst="rect">
              <a:avLst/>
            </a:prstGeom>
            <a:effectLst/>
          </p:spPr>
        </p:pic>
        <p:pic>
          <p:nvPicPr>
            <p:cNvPr id="322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3929" y="138457"/>
              <a:ext cx="266340" cy="329720"/>
            </a:xfrm>
            <a:prstGeom prst="rect">
              <a:avLst/>
            </a:prstGeom>
            <a:effectLst/>
          </p:spPr>
        </p:pic>
        <p:pic>
          <p:nvPicPr>
            <p:cNvPr id="32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48372" y="169809"/>
              <a:ext cx="360872" cy="380140"/>
            </a:xfrm>
            <a:prstGeom prst="rect">
              <a:avLst/>
            </a:prstGeom>
            <a:effectLst/>
          </p:spPr>
        </p:pic>
        <p:pic>
          <p:nvPicPr>
            <p:cNvPr id="32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718847" y="170767"/>
              <a:ext cx="260959" cy="360548"/>
            </a:xfrm>
            <a:prstGeom prst="rect">
              <a:avLst/>
            </a:prstGeom>
            <a:effectLst/>
          </p:spPr>
        </p:pic>
        <p:pic>
          <p:nvPicPr>
            <p:cNvPr id="322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18668" y="152039"/>
              <a:ext cx="151657" cy="655829"/>
            </a:xfrm>
            <a:prstGeom prst="rect">
              <a:avLst/>
            </a:prstGeom>
            <a:effectLst/>
          </p:spPr>
        </p:pic>
        <p:pic>
          <p:nvPicPr>
            <p:cNvPr id="323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79369" y="265496"/>
              <a:ext cx="305630" cy="287279"/>
            </a:xfrm>
            <a:prstGeom prst="rect">
              <a:avLst/>
            </a:prstGeom>
            <a:effectLst/>
          </p:spPr>
        </p:pic>
        <p:pic>
          <p:nvPicPr>
            <p:cNvPr id="323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81982" y="200308"/>
              <a:ext cx="289680" cy="329860"/>
            </a:xfrm>
            <a:prstGeom prst="rect">
              <a:avLst/>
            </a:prstGeom>
            <a:effectLst/>
          </p:spPr>
        </p:pic>
        <p:pic>
          <p:nvPicPr>
            <p:cNvPr id="323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1166" y="193861"/>
              <a:ext cx="448681" cy="340242"/>
            </a:xfrm>
            <a:prstGeom prst="rect">
              <a:avLst/>
            </a:prstGeom>
            <a:effectLst/>
          </p:spPr>
        </p:pic>
        <p:pic>
          <p:nvPicPr>
            <p:cNvPr id="323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24058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3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25135" y="200440"/>
              <a:ext cx="449688" cy="339616"/>
            </a:xfrm>
            <a:prstGeom prst="rect">
              <a:avLst/>
            </a:prstGeom>
            <a:effectLst/>
          </p:spPr>
        </p:pic>
        <p:pic>
          <p:nvPicPr>
            <p:cNvPr id="324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45323" y="170147"/>
              <a:ext cx="640662" cy="339324"/>
            </a:xfrm>
            <a:prstGeom prst="rect">
              <a:avLst/>
            </a:prstGeom>
            <a:effectLst/>
          </p:spPr>
        </p:pic>
        <p:pic>
          <p:nvPicPr>
            <p:cNvPr id="324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30157" y="-26783"/>
              <a:ext cx="473095" cy="538723"/>
            </a:xfrm>
            <a:prstGeom prst="rect">
              <a:avLst/>
            </a:prstGeom>
            <a:effectLst/>
          </p:spPr>
        </p:pic>
        <p:pic>
          <p:nvPicPr>
            <p:cNvPr id="324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89412" y="63760"/>
              <a:ext cx="354619" cy="158967"/>
            </a:xfrm>
            <a:prstGeom prst="rect">
              <a:avLst/>
            </a:prstGeom>
            <a:effectLst/>
          </p:spPr>
        </p:pic>
        <p:pic>
          <p:nvPicPr>
            <p:cNvPr id="324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74465" y="178444"/>
              <a:ext cx="506365" cy="346349"/>
            </a:xfrm>
            <a:prstGeom prst="rect">
              <a:avLst/>
            </a:prstGeom>
            <a:effectLst/>
          </p:spPr>
        </p:pic>
        <p:pic>
          <p:nvPicPr>
            <p:cNvPr id="324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33968" y="206257"/>
              <a:ext cx="313875" cy="300401"/>
            </a:xfrm>
            <a:prstGeom prst="rect">
              <a:avLst/>
            </a:prstGeom>
            <a:effectLst/>
          </p:spPr>
        </p:pic>
        <p:pic>
          <p:nvPicPr>
            <p:cNvPr id="325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3641" y="-133170"/>
              <a:ext cx="295131" cy="628655"/>
            </a:xfrm>
            <a:prstGeom prst="rect">
              <a:avLst/>
            </a:prstGeom>
            <a:effectLst/>
          </p:spPr>
        </p:pic>
        <p:pic>
          <p:nvPicPr>
            <p:cNvPr id="325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292604" y="198469"/>
              <a:ext cx="339889" cy="316740"/>
            </a:xfrm>
            <a:prstGeom prst="rect">
              <a:avLst/>
            </a:prstGeom>
            <a:effectLst/>
          </p:spPr>
        </p:pic>
        <p:pic>
          <p:nvPicPr>
            <p:cNvPr id="325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004401" y="178080"/>
              <a:ext cx="332422" cy="286534"/>
            </a:xfrm>
            <a:prstGeom prst="rect">
              <a:avLst/>
            </a:prstGeom>
            <a:effectLst/>
          </p:spPr>
        </p:pic>
        <p:pic>
          <p:nvPicPr>
            <p:cNvPr id="325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344552" y="158829"/>
              <a:ext cx="656863" cy="350093"/>
            </a:xfrm>
            <a:prstGeom prst="rect">
              <a:avLst/>
            </a:prstGeom>
            <a:effectLst/>
          </p:spPr>
        </p:pic>
        <p:pic>
          <p:nvPicPr>
            <p:cNvPr id="325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867762" y="-133170"/>
              <a:ext cx="333380" cy="607716"/>
            </a:xfrm>
            <a:prstGeom prst="rect">
              <a:avLst/>
            </a:prstGeom>
            <a:effectLst/>
          </p:spPr>
        </p:pic>
        <p:pic>
          <p:nvPicPr>
            <p:cNvPr id="326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33995" y="152315"/>
              <a:ext cx="352356" cy="340242"/>
            </a:xfrm>
            <a:prstGeom prst="rect">
              <a:avLst/>
            </a:prstGeom>
            <a:effectLst/>
          </p:spPr>
        </p:pic>
        <p:pic>
          <p:nvPicPr>
            <p:cNvPr id="326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895827" y="596534"/>
              <a:ext cx="1699174" cy="120635"/>
            </a:xfrm>
            <a:prstGeom prst="rect">
              <a:avLst/>
            </a:prstGeom>
            <a:effectLst/>
          </p:spPr>
        </p:pic>
      </p:grpSp>
      <p:pic>
        <p:nvPicPr>
          <p:cNvPr id="3265" name="IMG_2563.jpeg" descr="IMG_2563.jpeg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  <p:sp>
        <p:nvSpPr>
          <p:cNvPr id="3266" name="Quadrato"/>
          <p:cNvSpPr/>
          <p:nvPr/>
        </p:nvSpPr>
        <p:spPr>
          <a:xfrm>
            <a:off x="7149233" y="2971800"/>
            <a:ext cx="3150396" cy="31503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267" name="Rettangolo"/>
          <p:cNvSpPr/>
          <p:nvPr/>
        </p:nvSpPr>
        <p:spPr>
          <a:xfrm>
            <a:off x="7149233" y="4737650"/>
            <a:ext cx="3034159" cy="21928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1" name="pasted-image.png"/>
          <p:cNvGrpSpPr/>
          <p:nvPr/>
        </p:nvGrpSpPr>
        <p:grpSpPr>
          <a:xfrm>
            <a:off x="2421621" y="2699606"/>
            <a:ext cx="8161558" cy="4354388"/>
            <a:chOff x="0" y="0"/>
            <a:chExt cx="8161556" cy="4354387"/>
          </a:xfrm>
        </p:grpSpPr>
        <p:pic>
          <p:nvPicPr>
            <p:cNvPr id="3270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009157" cy="420198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69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161557" cy="4354388"/>
            </a:xfrm>
            <a:prstGeom prst="rect">
              <a:avLst/>
            </a:prstGeom>
            <a:effectLst/>
          </p:spPr>
        </p:pic>
      </p:grpSp>
      <p:grpSp>
        <p:nvGrpSpPr>
          <p:cNvPr id="3316" name="Disegno"/>
          <p:cNvGrpSpPr/>
          <p:nvPr/>
        </p:nvGrpSpPr>
        <p:grpSpPr>
          <a:xfrm>
            <a:off x="2428291" y="960131"/>
            <a:ext cx="8658258" cy="941038"/>
            <a:chOff x="-63255" y="-133169"/>
            <a:chExt cx="8658256" cy="941037"/>
          </a:xfrm>
        </p:grpSpPr>
        <p:pic>
          <p:nvPicPr>
            <p:cNvPr id="327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3256" y="-51682"/>
              <a:ext cx="495851" cy="588194"/>
            </a:xfrm>
            <a:prstGeom prst="rect">
              <a:avLst/>
            </a:prstGeom>
            <a:effectLst/>
          </p:spPr>
        </p:pic>
        <p:pic>
          <p:nvPicPr>
            <p:cNvPr id="327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3929" y="138457"/>
              <a:ext cx="266340" cy="329720"/>
            </a:xfrm>
            <a:prstGeom prst="rect">
              <a:avLst/>
            </a:prstGeom>
            <a:effectLst/>
          </p:spPr>
        </p:pic>
        <p:pic>
          <p:nvPicPr>
            <p:cNvPr id="327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48372" y="169809"/>
              <a:ext cx="360872" cy="380140"/>
            </a:xfrm>
            <a:prstGeom prst="rect">
              <a:avLst/>
            </a:prstGeom>
            <a:effectLst/>
          </p:spPr>
        </p:pic>
        <p:pic>
          <p:nvPicPr>
            <p:cNvPr id="327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718847" y="170767"/>
              <a:ext cx="260959" cy="360548"/>
            </a:xfrm>
            <a:prstGeom prst="rect">
              <a:avLst/>
            </a:prstGeom>
            <a:effectLst/>
          </p:spPr>
        </p:pic>
        <p:pic>
          <p:nvPicPr>
            <p:cNvPr id="328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18668" y="152039"/>
              <a:ext cx="151657" cy="655829"/>
            </a:xfrm>
            <a:prstGeom prst="rect">
              <a:avLst/>
            </a:prstGeom>
            <a:effectLst/>
          </p:spPr>
        </p:pic>
        <p:pic>
          <p:nvPicPr>
            <p:cNvPr id="328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79369" y="265496"/>
              <a:ext cx="305630" cy="287279"/>
            </a:xfrm>
            <a:prstGeom prst="rect">
              <a:avLst/>
            </a:prstGeom>
            <a:effectLst/>
          </p:spPr>
        </p:pic>
        <p:pic>
          <p:nvPicPr>
            <p:cNvPr id="328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81982" y="200308"/>
              <a:ext cx="289680" cy="329860"/>
            </a:xfrm>
            <a:prstGeom prst="rect">
              <a:avLst/>
            </a:prstGeom>
            <a:effectLst/>
          </p:spPr>
        </p:pic>
        <p:pic>
          <p:nvPicPr>
            <p:cNvPr id="328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1166" y="193861"/>
              <a:ext cx="448681" cy="340242"/>
            </a:xfrm>
            <a:prstGeom prst="rect">
              <a:avLst/>
            </a:prstGeom>
            <a:effectLst/>
          </p:spPr>
        </p:pic>
        <p:pic>
          <p:nvPicPr>
            <p:cNvPr id="328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24058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9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25135" y="200440"/>
              <a:ext cx="449688" cy="339616"/>
            </a:xfrm>
            <a:prstGeom prst="rect">
              <a:avLst/>
            </a:prstGeom>
            <a:effectLst/>
          </p:spPr>
        </p:pic>
        <p:pic>
          <p:nvPicPr>
            <p:cNvPr id="329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45323" y="170147"/>
              <a:ext cx="640662" cy="339324"/>
            </a:xfrm>
            <a:prstGeom prst="rect">
              <a:avLst/>
            </a:prstGeom>
            <a:effectLst/>
          </p:spPr>
        </p:pic>
        <p:pic>
          <p:nvPicPr>
            <p:cNvPr id="329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30157" y="-26783"/>
              <a:ext cx="473095" cy="538723"/>
            </a:xfrm>
            <a:prstGeom prst="rect">
              <a:avLst/>
            </a:prstGeom>
            <a:effectLst/>
          </p:spPr>
        </p:pic>
        <p:pic>
          <p:nvPicPr>
            <p:cNvPr id="329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89412" y="63760"/>
              <a:ext cx="354619" cy="158967"/>
            </a:xfrm>
            <a:prstGeom prst="rect">
              <a:avLst/>
            </a:prstGeom>
            <a:effectLst/>
          </p:spPr>
        </p:pic>
        <p:pic>
          <p:nvPicPr>
            <p:cNvPr id="329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74465" y="178444"/>
              <a:ext cx="506365" cy="346349"/>
            </a:xfrm>
            <a:prstGeom prst="rect">
              <a:avLst/>
            </a:prstGeom>
            <a:effectLst/>
          </p:spPr>
        </p:pic>
        <p:pic>
          <p:nvPicPr>
            <p:cNvPr id="330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33968" y="206257"/>
              <a:ext cx="313875" cy="300401"/>
            </a:xfrm>
            <a:prstGeom prst="rect">
              <a:avLst/>
            </a:prstGeom>
            <a:effectLst/>
          </p:spPr>
        </p:pic>
        <p:pic>
          <p:nvPicPr>
            <p:cNvPr id="330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3641" y="-133170"/>
              <a:ext cx="295131" cy="628655"/>
            </a:xfrm>
            <a:prstGeom prst="rect">
              <a:avLst/>
            </a:prstGeom>
            <a:effectLst/>
          </p:spPr>
        </p:pic>
        <p:pic>
          <p:nvPicPr>
            <p:cNvPr id="330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292604" y="198469"/>
              <a:ext cx="339889" cy="316740"/>
            </a:xfrm>
            <a:prstGeom prst="rect">
              <a:avLst/>
            </a:prstGeom>
            <a:effectLst/>
          </p:spPr>
        </p:pic>
        <p:pic>
          <p:nvPicPr>
            <p:cNvPr id="330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004401" y="178080"/>
              <a:ext cx="332422" cy="286534"/>
            </a:xfrm>
            <a:prstGeom prst="rect">
              <a:avLst/>
            </a:prstGeom>
            <a:effectLst/>
          </p:spPr>
        </p:pic>
        <p:pic>
          <p:nvPicPr>
            <p:cNvPr id="330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344552" y="158829"/>
              <a:ext cx="656863" cy="350093"/>
            </a:xfrm>
            <a:prstGeom prst="rect">
              <a:avLst/>
            </a:prstGeom>
            <a:effectLst/>
          </p:spPr>
        </p:pic>
        <p:pic>
          <p:nvPicPr>
            <p:cNvPr id="331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867762" y="-133170"/>
              <a:ext cx="333380" cy="607716"/>
            </a:xfrm>
            <a:prstGeom prst="rect">
              <a:avLst/>
            </a:prstGeom>
            <a:effectLst/>
          </p:spPr>
        </p:pic>
        <p:pic>
          <p:nvPicPr>
            <p:cNvPr id="331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33995" y="152315"/>
              <a:ext cx="352356" cy="340242"/>
            </a:xfrm>
            <a:prstGeom prst="rect">
              <a:avLst/>
            </a:prstGeom>
            <a:effectLst/>
          </p:spPr>
        </p:pic>
        <p:pic>
          <p:nvPicPr>
            <p:cNvPr id="331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895827" y="596534"/>
              <a:ext cx="1699174" cy="120635"/>
            </a:xfrm>
            <a:prstGeom prst="rect">
              <a:avLst/>
            </a:prstGeom>
            <a:effectLst/>
          </p:spPr>
        </p:pic>
      </p:grpSp>
      <p:pic>
        <p:nvPicPr>
          <p:cNvPr id="3317" name="IMG_2563.jpeg" descr="IMG_2563.jpeg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1" name="pasted-image.png"/>
          <p:cNvGrpSpPr/>
          <p:nvPr/>
        </p:nvGrpSpPr>
        <p:grpSpPr>
          <a:xfrm>
            <a:off x="2437722" y="2640208"/>
            <a:ext cx="8345437" cy="4362157"/>
            <a:chOff x="0" y="0"/>
            <a:chExt cx="8345435" cy="4362155"/>
          </a:xfrm>
        </p:grpSpPr>
        <p:pic>
          <p:nvPicPr>
            <p:cNvPr id="3320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193036" cy="420975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19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345436" cy="4362156"/>
            </a:xfrm>
            <a:prstGeom prst="rect">
              <a:avLst/>
            </a:prstGeom>
            <a:effectLst/>
          </p:spPr>
        </p:pic>
      </p:grpSp>
      <p:grpSp>
        <p:nvGrpSpPr>
          <p:cNvPr id="3368" name="Disegno"/>
          <p:cNvGrpSpPr/>
          <p:nvPr/>
        </p:nvGrpSpPr>
        <p:grpSpPr>
          <a:xfrm>
            <a:off x="2307788" y="851480"/>
            <a:ext cx="8334722" cy="1017629"/>
            <a:chOff x="-81898" y="-65262"/>
            <a:chExt cx="8334721" cy="1017628"/>
          </a:xfrm>
        </p:grpSpPr>
        <p:pic>
          <p:nvPicPr>
            <p:cNvPr id="332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1899" y="-38101"/>
              <a:ext cx="738587" cy="620825"/>
            </a:xfrm>
            <a:prstGeom prst="rect">
              <a:avLst/>
            </a:prstGeom>
            <a:effectLst/>
          </p:spPr>
        </p:pic>
        <p:pic>
          <p:nvPicPr>
            <p:cNvPr id="332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1579" y="192052"/>
              <a:ext cx="300224" cy="374625"/>
            </a:xfrm>
            <a:prstGeom prst="rect">
              <a:avLst/>
            </a:prstGeom>
            <a:effectLst/>
          </p:spPr>
        </p:pic>
        <p:pic>
          <p:nvPicPr>
            <p:cNvPr id="332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09252" y="252596"/>
              <a:ext cx="264470" cy="327291"/>
            </a:xfrm>
            <a:prstGeom prst="rect">
              <a:avLst/>
            </a:prstGeom>
            <a:effectLst/>
          </p:spPr>
        </p:pic>
        <p:pic>
          <p:nvPicPr>
            <p:cNvPr id="332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9875" y="206364"/>
              <a:ext cx="129257" cy="746002"/>
            </a:xfrm>
            <a:prstGeom prst="rect">
              <a:avLst/>
            </a:prstGeom>
            <a:effectLst/>
          </p:spPr>
        </p:pic>
        <p:pic>
          <p:nvPicPr>
            <p:cNvPr id="333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6997" y="319413"/>
              <a:ext cx="247827" cy="338034"/>
            </a:xfrm>
            <a:prstGeom prst="rect">
              <a:avLst/>
            </a:prstGeom>
            <a:effectLst/>
          </p:spPr>
        </p:pic>
        <p:pic>
          <p:nvPicPr>
            <p:cNvPr id="33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25043" y="276786"/>
              <a:ext cx="313875" cy="326768"/>
            </a:xfrm>
            <a:prstGeom prst="rect">
              <a:avLst/>
            </a:prstGeom>
            <a:effectLst/>
          </p:spPr>
        </p:pic>
        <p:pic>
          <p:nvPicPr>
            <p:cNvPr id="33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37415" y="295493"/>
              <a:ext cx="341038" cy="353769"/>
            </a:xfrm>
            <a:prstGeom prst="rect">
              <a:avLst/>
            </a:prstGeom>
            <a:effectLst/>
          </p:spPr>
        </p:pic>
        <p:pic>
          <p:nvPicPr>
            <p:cNvPr id="3336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09042" y="152039"/>
              <a:ext cx="157690" cy="96573"/>
            </a:xfrm>
            <a:prstGeom prst="rect">
              <a:avLst/>
            </a:prstGeom>
            <a:effectLst/>
          </p:spPr>
        </p:pic>
        <p:pic>
          <p:nvPicPr>
            <p:cNvPr id="33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83740" y="250902"/>
              <a:ext cx="558339" cy="337244"/>
            </a:xfrm>
            <a:prstGeom prst="rect">
              <a:avLst/>
            </a:prstGeom>
            <a:effectLst/>
          </p:spPr>
        </p:pic>
        <p:pic>
          <p:nvPicPr>
            <p:cNvPr id="33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97052" y="252764"/>
              <a:ext cx="561120" cy="322451"/>
            </a:xfrm>
            <a:prstGeom prst="rect">
              <a:avLst/>
            </a:prstGeom>
            <a:effectLst/>
          </p:spPr>
        </p:pic>
        <p:pic>
          <p:nvPicPr>
            <p:cNvPr id="33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51697" y="-38101"/>
              <a:ext cx="440120" cy="628323"/>
            </a:xfrm>
            <a:prstGeom prst="rect">
              <a:avLst/>
            </a:prstGeom>
            <a:effectLst/>
          </p:spPr>
        </p:pic>
        <p:pic>
          <p:nvPicPr>
            <p:cNvPr id="33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6" y="77341"/>
              <a:ext cx="429317" cy="122495"/>
            </a:xfrm>
            <a:prstGeom prst="rect">
              <a:avLst/>
            </a:prstGeom>
            <a:effectLst/>
          </p:spPr>
        </p:pic>
        <p:pic>
          <p:nvPicPr>
            <p:cNvPr id="33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44173" y="136609"/>
              <a:ext cx="441787" cy="405300"/>
            </a:xfrm>
            <a:prstGeom prst="rect">
              <a:avLst/>
            </a:prstGeom>
            <a:effectLst/>
          </p:spPr>
        </p:pic>
        <p:pic>
          <p:nvPicPr>
            <p:cNvPr id="33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85782" y="240787"/>
              <a:ext cx="113396" cy="150429"/>
            </a:xfrm>
            <a:prstGeom prst="rect">
              <a:avLst/>
            </a:prstGeom>
            <a:effectLst/>
          </p:spPr>
        </p:pic>
        <p:pic>
          <p:nvPicPr>
            <p:cNvPr id="33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29502" y="196137"/>
              <a:ext cx="419643" cy="351122"/>
            </a:xfrm>
            <a:prstGeom prst="rect">
              <a:avLst/>
            </a:prstGeom>
            <a:effectLst/>
          </p:spPr>
        </p:pic>
        <p:pic>
          <p:nvPicPr>
            <p:cNvPr id="335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01114" y="-65263"/>
              <a:ext cx="170263" cy="563240"/>
            </a:xfrm>
            <a:prstGeom prst="rect">
              <a:avLst/>
            </a:prstGeom>
            <a:effectLst/>
          </p:spPr>
        </p:pic>
        <p:pic>
          <p:nvPicPr>
            <p:cNvPr id="335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39356" y="230746"/>
              <a:ext cx="330811" cy="363912"/>
            </a:xfrm>
            <a:prstGeom prst="rect">
              <a:avLst/>
            </a:prstGeom>
            <a:effectLst/>
          </p:spPr>
        </p:pic>
        <p:pic>
          <p:nvPicPr>
            <p:cNvPr id="335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5547" y="-24519"/>
              <a:ext cx="340573" cy="609366"/>
            </a:xfrm>
            <a:prstGeom prst="rect">
              <a:avLst/>
            </a:prstGeom>
            <a:effectLst/>
          </p:spPr>
        </p:pic>
        <p:pic>
          <p:nvPicPr>
            <p:cNvPr id="335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07548" y="227814"/>
              <a:ext cx="884998" cy="388704"/>
            </a:xfrm>
            <a:prstGeom prst="rect">
              <a:avLst/>
            </a:prstGeom>
            <a:effectLst/>
          </p:spPr>
        </p:pic>
        <p:pic>
          <p:nvPicPr>
            <p:cNvPr id="336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2802" y="153076"/>
              <a:ext cx="578712" cy="382586"/>
            </a:xfrm>
            <a:prstGeom prst="rect">
              <a:avLst/>
            </a:prstGeom>
            <a:effectLst/>
          </p:spPr>
        </p:pic>
        <p:pic>
          <p:nvPicPr>
            <p:cNvPr id="336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004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6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78992" y="163357"/>
              <a:ext cx="605875" cy="368200"/>
            </a:xfrm>
            <a:prstGeom prst="rect">
              <a:avLst/>
            </a:prstGeom>
            <a:effectLst/>
          </p:spPr>
        </p:pic>
        <p:pic>
          <p:nvPicPr>
            <p:cNvPr id="336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19828" y="650853"/>
              <a:ext cx="2228848" cy="161386"/>
            </a:xfrm>
            <a:prstGeom prst="rect">
              <a:avLst/>
            </a:prstGeom>
            <a:effectLst/>
          </p:spPr>
        </p:pic>
      </p:grpSp>
      <p:sp>
        <p:nvSpPr>
          <p:cNvPr id="3369" name="Rettangolo"/>
          <p:cNvSpPr/>
          <p:nvPr/>
        </p:nvSpPr>
        <p:spPr>
          <a:xfrm>
            <a:off x="6845110" y="2960729"/>
            <a:ext cx="3532089" cy="3073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70" name="Rettangolo"/>
          <p:cNvSpPr/>
          <p:nvPr/>
        </p:nvSpPr>
        <p:spPr>
          <a:xfrm>
            <a:off x="7121865" y="4987037"/>
            <a:ext cx="2718659" cy="1905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4" name="pasted-image.png"/>
          <p:cNvGrpSpPr/>
          <p:nvPr/>
        </p:nvGrpSpPr>
        <p:grpSpPr>
          <a:xfrm>
            <a:off x="2437722" y="2640208"/>
            <a:ext cx="8345437" cy="4362157"/>
            <a:chOff x="0" y="0"/>
            <a:chExt cx="8345435" cy="4362155"/>
          </a:xfrm>
        </p:grpSpPr>
        <p:pic>
          <p:nvPicPr>
            <p:cNvPr id="3373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193036" cy="420975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72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345436" cy="4362156"/>
            </a:xfrm>
            <a:prstGeom prst="rect">
              <a:avLst/>
            </a:prstGeom>
            <a:effectLst/>
          </p:spPr>
        </p:pic>
      </p:grpSp>
      <p:grpSp>
        <p:nvGrpSpPr>
          <p:cNvPr id="3421" name="Disegno"/>
          <p:cNvGrpSpPr/>
          <p:nvPr/>
        </p:nvGrpSpPr>
        <p:grpSpPr>
          <a:xfrm>
            <a:off x="2307788" y="851480"/>
            <a:ext cx="8334722" cy="1017629"/>
            <a:chOff x="-81898" y="-65262"/>
            <a:chExt cx="8334721" cy="1017628"/>
          </a:xfrm>
        </p:grpSpPr>
        <p:pic>
          <p:nvPicPr>
            <p:cNvPr id="337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1899" y="-38101"/>
              <a:ext cx="738587" cy="620825"/>
            </a:xfrm>
            <a:prstGeom prst="rect">
              <a:avLst/>
            </a:prstGeom>
            <a:effectLst/>
          </p:spPr>
        </p:pic>
        <p:pic>
          <p:nvPicPr>
            <p:cNvPr id="337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1579" y="192052"/>
              <a:ext cx="300224" cy="374625"/>
            </a:xfrm>
            <a:prstGeom prst="rect">
              <a:avLst/>
            </a:prstGeom>
            <a:effectLst/>
          </p:spPr>
        </p:pic>
        <p:pic>
          <p:nvPicPr>
            <p:cNvPr id="337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09252" y="252596"/>
              <a:ext cx="264470" cy="327291"/>
            </a:xfrm>
            <a:prstGeom prst="rect">
              <a:avLst/>
            </a:prstGeom>
            <a:effectLst/>
          </p:spPr>
        </p:pic>
        <p:pic>
          <p:nvPicPr>
            <p:cNvPr id="338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9875" y="206364"/>
              <a:ext cx="129257" cy="746002"/>
            </a:xfrm>
            <a:prstGeom prst="rect">
              <a:avLst/>
            </a:prstGeom>
            <a:effectLst/>
          </p:spPr>
        </p:pic>
        <p:pic>
          <p:nvPicPr>
            <p:cNvPr id="338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6997" y="319413"/>
              <a:ext cx="247827" cy="338034"/>
            </a:xfrm>
            <a:prstGeom prst="rect">
              <a:avLst/>
            </a:prstGeom>
            <a:effectLst/>
          </p:spPr>
        </p:pic>
        <p:pic>
          <p:nvPicPr>
            <p:cNvPr id="338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25043" y="276786"/>
              <a:ext cx="313875" cy="326768"/>
            </a:xfrm>
            <a:prstGeom prst="rect">
              <a:avLst/>
            </a:prstGeom>
            <a:effectLst/>
          </p:spPr>
        </p:pic>
        <p:pic>
          <p:nvPicPr>
            <p:cNvPr id="338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37415" y="295493"/>
              <a:ext cx="341038" cy="353769"/>
            </a:xfrm>
            <a:prstGeom prst="rect">
              <a:avLst/>
            </a:prstGeom>
            <a:effectLst/>
          </p:spPr>
        </p:pic>
        <p:pic>
          <p:nvPicPr>
            <p:cNvPr id="3389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09042" y="152039"/>
              <a:ext cx="157690" cy="96573"/>
            </a:xfrm>
            <a:prstGeom prst="rect">
              <a:avLst/>
            </a:prstGeom>
            <a:effectLst/>
          </p:spPr>
        </p:pic>
        <p:pic>
          <p:nvPicPr>
            <p:cNvPr id="339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83740" y="250902"/>
              <a:ext cx="558339" cy="337244"/>
            </a:xfrm>
            <a:prstGeom prst="rect">
              <a:avLst/>
            </a:prstGeom>
            <a:effectLst/>
          </p:spPr>
        </p:pic>
        <p:pic>
          <p:nvPicPr>
            <p:cNvPr id="339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97052" y="252764"/>
              <a:ext cx="561120" cy="322451"/>
            </a:xfrm>
            <a:prstGeom prst="rect">
              <a:avLst/>
            </a:prstGeom>
            <a:effectLst/>
          </p:spPr>
        </p:pic>
        <p:pic>
          <p:nvPicPr>
            <p:cNvPr id="339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51697" y="-38101"/>
              <a:ext cx="440120" cy="628323"/>
            </a:xfrm>
            <a:prstGeom prst="rect">
              <a:avLst/>
            </a:prstGeom>
            <a:effectLst/>
          </p:spPr>
        </p:pic>
        <p:pic>
          <p:nvPicPr>
            <p:cNvPr id="339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6" y="77341"/>
              <a:ext cx="429317" cy="122495"/>
            </a:xfrm>
            <a:prstGeom prst="rect">
              <a:avLst/>
            </a:prstGeom>
            <a:effectLst/>
          </p:spPr>
        </p:pic>
        <p:pic>
          <p:nvPicPr>
            <p:cNvPr id="339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44173" y="136609"/>
              <a:ext cx="441787" cy="405300"/>
            </a:xfrm>
            <a:prstGeom prst="rect">
              <a:avLst/>
            </a:prstGeom>
            <a:effectLst/>
          </p:spPr>
        </p:pic>
        <p:pic>
          <p:nvPicPr>
            <p:cNvPr id="340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85782" y="240787"/>
              <a:ext cx="113396" cy="150429"/>
            </a:xfrm>
            <a:prstGeom prst="rect">
              <a:avLst/>
            </a:prstGeom>
            <a:effectLst/>
          </p:spPr>
        </p:pic>
        <p:pic>
          <p:nvPicPr>
            <p:cNvPr id="340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29502" y="196137"/>
              <a:ext cx="419643" cy="351122"/>
            </a:xfrm>
            <a:prstGeom prst="rect">
              <a:avLst/>
            </a:prstGeom>
            <a:effectLst/>
          </p:spPr>
        </p:pic>
        <p:pic>
          <p:nvPicPr>
            <p:cNvPr id="340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01114" y="-65263"/>
              <a:ext cx="170263" cy="563240"/>
            </a:xfrm>
            <a:prstGeom prst="rect">
              <a:avLst/>
            </a:prstGeom>
            <a:effectLst/>
          </p:spPr>
        </p:pic>
        <p:pic>
          <p:nvPicPr>
            <p:cNvPr id="340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39356" y="230746"/>
              <a:ext cx="330811" cy="363912"/>
            </a:xfrm>
            <a:prstGeom prst="rect">
              <a:avLst/>
            </a:prstGeom>
            <a:effectLst/>
          </p:spPr>
        </p:pic>
        <p:pic>
          <p:nvPicPr>
            <p:cNvPr id="34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5547" y="-24519"/>
              <a:ext cx="340573" cy="609366"/>
            </a:xfrm>
            <a:prstGeom prst="rect">
              <a:avLst/>
            </a:prstGeom>
            <a:effectLst/>
          </p:spPr>
        </p:pic>
        <p:pic>
          <p:nvPicPr>
            <p:cNvPr id="34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07548" y="227814"/>
              <a:ext cx="884998" cy="388704"/>
            </a:xfrm>
            <a:prstGeom prst="rect">
              <a:avLst/>
            </a:prstGeom>
            <a:effectLst/>
          </p:spPr>
        </p:pic>
        <p:pic>
          <p:nvPicPr>
            <p:cNvPr id="341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2802" y="153076"/>
              <a:ext cx="578712" cy="382586"/>
            </a:xfrm>
            <a:prstGeom prst="rect">
              <a:avLst/>
            </a:prstGeom>
            <a:effectLst/>
          </p:spPr>
        </p:pic>
        <p:pic>
          <p:nvPicPr>
            <p:cNvPr id="341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004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1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78992" y="163357"/>
              <a:ext cx="605875" cy="368200"/>
            </a:xfrm>
            <a:prstGeom prst="rect">
              <a:avLst/>
            </a:prstGeom>
            <a:effectLst/>
          </p:spPr>
        </p:pic>
        <p:pic>
          <p:nvPicPr>
            <p:cNvPr id="341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19828" y="650853"/>
              <a:ext cx="2228848" cy="16138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5" name="pasted-image.png"/>
          <p:cNvGrpSpPr/>
          <p:nvPr/>
        </p:nvGrpSpPr>
        <p:grpSpPr>
          <a:xfrm>
            <a:off x="2264000" y="2815340"/>
            <a:ext cx="8476800" cy="4122920"/>
            <a:chOff x="0" y="0"/>
            <a:chExt cx="8476799" cy="4122919"/>
          </a:xfrm>
        </p:grpSpPr>
        <p:pic>
          <p:nvPicPr>
            <p:cNvPr id="3424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324400" cy="397052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23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476800" cy="4122920"/>
            </a:xfrm>
            <a:prstGeom prst="rect">
              <a:avLst/>
            </a:prstGeom>
            <a:effectLst/>
          </p:spPr>
        </p:pic>
      </p:grpSp>
      <p:grpSp>
        <p:nvGrpSpPr>
          <p:cNvPr id="3488" name="Disegno"/>
          <p:cNvGrpSpPr/>
          <p:nvPr/>
        </p:nvGrpSpPr>
        <p:grpSpPr>
          <a:xfrm>
            <a:off x="2233700" y="763201"/>
            <a:ext cx="9831918" cy="1047269"/>
            <a:chOff x="-54126" y="-99216"/>
            <a:chExt cx="9831917" cy="1047268"/>
          </a:xfrm>
        </p:grpSpPr>
        <p:pic>
          <p:nvPicPr>
            <p:cNvPr id="342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4127" y="-38100"/>
              <a:ext cx="717606" cy="687900"/>
            </a:xfrm>
            <a:prstGeom prst="rect">
              <a:avLst/>
            </a:prstGeom>
            <a:effectLst/>
          </p:spPr>
        </p:pic>
        <p:pic>
          <p:nvPicPr>
            <p:cNvPr id="342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67556" y="299935"/>
              <a:ext cx="320666" cy="320072"/>
            </a:xfrm>
            <a:prstGeom prst="rect">
              <a:avLst/>
            </a:prstGeom>
            <a:effectLst/>
          </p:spPr>
        </p:pic>
        <p:pic>
          <p:nvPicPr>
            <p:cNvPr id="343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7314" y="269636"/>
              <a:ext cx="246920" cy="412448"/>
            </a:xfrm>
            <a:prstGeom prst="rect">
              <a:avLst/>
            </a:prstGeom>
            <a:effectLst/>
          </p:spPr>
        </p:pic>
        <p:pic>
          <p:nvPicPr>
            <p:cNvPr id="343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24392" y="376131"/>
              <a:ext cx="123736" cy="571922"/>
            </a:xfrm>
            <a:prstGeom prst="rect">
              <a:avLst/>
            </a:prstGeom>
            <a:effectLst/>
          </p:spPr>
        </p:pic>
        <p:pic>
          <p:nvPicPr>
            <p:cNvPr id="343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37974" y="369130"/>
              <a:ext cx="220812" cy="269165"/>
            </a:xfrm>
            <a:prstGeom prst="rect">
              <a:avLst/>
            </a:prstGeom>
            <a:effectLst/>
          </p:spPr>
        </p:pic>
        <p:pic>
          <p:nvPicPr>
            <p:cNvPr id="343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73888" y="303292"/>
              <a:ext cx="302054" cy="354507"/>
            </a:xfrm>
            <a:prstGeom prst="rect">
              <a:avLst/>
            </a:prstGeom>
            <a:effectLst/>
          </p:spPr>
        </p:pic>
        <p:pic>
          <p:nvPicPr>
            <p:cNvPr id="343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71513" y="308225"/>
              <a:ext cx="242103" cy="315085"/>
            </a:xfrm>
            <a:prstGeom prst="rect">
              <a:avLst/>
            </a:prstGeom>
            <a:effectLst/>
          </p:spPr>
        </p:pic>
        <p:pic>
          <p:nvPicPr>
            <p:cNvPr id="344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333170" y="315015"/>
              <a:ext cx="123050" cy="332232"/>
            </a:xfrm>
            <a:prstGeom prst="rect">
              <a:avLst/>
            </a:prstGeom>
            <a:effectLst/>
          </p:spPr>
        </p:pic>
        <p:pic>
          <p:nvPicPr>
            <p:cNvPr id="344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60431" y="1859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4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529414" y="260690"/>
              <a:ext cx="347829" cy="384045"/>
            </a:xfrm>
            <a:prstGeom prst="rect">
              <a:avLst/>
            </a:prstGeom>
            <a:effectLst/>
          </p:spPr>
        </p:pic>
        <p:pic>
          <p:nvPicPr>
            <p:cNvPr id="344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50437" y="304733"/>
              <a:ext cx="612665" cy="335710"/>
            </a:xfrm>
            <a:prstGeom prst="rect">
              <a:avLst/>
            </a:prstGeom>
            <a:effectLst/>
          </p:spPr>
        </p:pic>
        <p:pic>
          <p:nvPicPr>
            <p:cNvPr id="344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91261" y="16225"/>
              <a:ext cx="395331" cy="615866"/>
            </a:xfrm>
            <a:prstGeom prst="rect">
              <a:avLst/>
            </a:prstGeom>
            <a:effectLst/>
          </p:spPr>
        </p:pic>
        <p:pic>
          <p:nvPicPr>
            <p:cNvPr id="345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507273" y="97713"/>
              <a:ext cx="381782" cy="130527"/>
            </a:xfrm>
            <a:prstGeom prst="rect">
              <a:avLst/>
            </a:prstGeom>
            <a:effectLst/>
          </p:spPr>
        </p:pic>
        <p:pic>
          <p:nvPicPr>
            <p:cNvPr id="345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425025" y="47915"/>
              <a:ext cx="516587" cy="540231"/>
            </a:xfrm>
            <a:prstGeom prst="rect">
              <a:avLst/>
            </a:prstGeom>
            <a:effectLst/>
          </p:spPr>
        </p:pic>
        <p:pic>
          <p:nvPicPr>
            <p:cNvPr id="345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13729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5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001225" y="260690"/>
              <a:ext cx="225596" cy="317363"/>
            </a:xfrm>
            <a:prstGeom prst="rect">
              <a:avLst/>
            </a:prstGeom>
            <a:effectLst/>
          </p:spPr>
        </p:pic>
        <p:pic>
          <p:nvPicPr>
            <p:cNvPr id="345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59270" y="233987"/>
              <a:ext cx="204315" cy="334411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485627" y="260690"/>
              <a:ext cx="236914" cy="342247"/>
            </a:xfrm>
            <a:prstGeom prst="rect">
              <a:avLst/>
            </a:prstGeom>
            <a:effectLst/>
          </p:spPr>
        </p:pic>
        <p:pic>
          <p:nvPicPr>
            <p:cNvPr id="346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680355" y="262451"/>
              <a:ext cx="191580" cy="341423"/>
            </a:xfrm>
            <a:prstGeom prst="rect">
              <a:avLst/>
            </a:prstGeom>
            <a:effectLst/>
          </p:spPr>
        </p:pic>
        <p:pic>
          <p:nvPicPr>
            <p:cNvPr id="346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893068" y="298838"/>
              <a:ext cx="290701" cy="293174"/>
            </a:xfrm>
            <a:prstGeom prst="rect">
              <a:avLst/>
            </a:prstGeom>
            <a:effectLst/>
          </p:spPr>
        </p:pic>
        <p:pic>
          <p:nvPicPr>
            <p:cNvPr id="346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23404" y="224812"/>
              <a:ext cx="496317" cy="387950"/>
            </a:xfrm>
            <a:prstGeom prst="rect">
              <a:avLst/>
            </a:prstGeom>
            <a:effectLst/>
          </p:spPr>
        </p:pic>
        <p:pic>
          <p:nvPicPr>
            <p:cNvPr id="346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011268" y="188540"/>
              <a:ext cx="307085" cy="379234"/>
            </a:xfrm>
            <a:prstGeom prst="rect">
              <a:avLst/>
            </a:prstGeom>
            <a:effectLst/>
          </p:spPr>
        </p:pic>
        <p:pic>
          <p:nvPicPr>
            <p:cNvPr id="347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602058" y="191248"/>
              <a:ext cx="334247" cy="385798"/>
            </a:xfrm>
            <a:prstGeom prst="rect">
              <a:avLst/>
            </a:prstGeom>
            <a:effectLst/>
          </p:spPr>
        </p:pic>
        <p:pic>
          <p:nvPicPr>
            <p:cNvPr id="347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943856" y="-99217"/>
              <a:ext cx="393100" cy="687899"/>
            </a:xfrm>
            <a:prstGeom prst="rect">
              <a:avLst/>
            </a:prstGeom>
            <a:effectLst/>
          </p:spPr>
        </p:pic>
        <p:pic>
          <p:nvPicPr>
            <p:cNvPr id="347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430522" y="-10938"/>
              <a:ext cx="309492" cy="585441"/>
            </a:xfrm>
            <a:prstGeom prst="rect">
              <a:avLst/>
            </a:prstGeom>
            <a:effectLst/>
          </p:spPr>
        </p:pic>
        <p:pic>
          <p:nvPicPr>
            <p:cNvPr id="347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464475" y="185458"/>
              <a:ext cx="801793" cy="418360"/>
            </a:xfrm>
            <a:prstGeom prst="rect">
              <a:avLst/>
            </a:prstGeom>
            <a:effectLst/>
          </p:spPr>
        </p:pic>
        <p:pic>
          <p:nvPicPr>
            <p:cNvPr id="347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315330" y="185938"/>
              <a:ext cx="461251" cy="384311"/>
            </a:xfrm>
            <a:prstGeom prst="rect">
              <a:avLst/>
            </a:prstGeom>
            <a:effectLst/>
          </p:spPr>
        </p:pic>
        <p:pic>
          <p:nvPicPr>
            <p:cNvPr id="348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621384" y="77341"/>
              <a:ext cx="107662" cy="150899"/>
            </a:xfrm>
            <a:prstGeom prst="rect">
              <a:avLst/>
            </a:prstGeom>
            <a:effectLst/>
          </p:spPr>
        </p:pic>
        <p:pic>
          <p:nvPicPr>
            <p:cNvPr id="3482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018059" y="389713"/>
              <a:ext cx="89782" cy="171270"/>
            </a:xfrm>
            <a:prstGeom prst="rect">
              <a:avLst/>
            </a:prstGeom>
            <a:effectLst/>
          </p:spPr>
        </p:pic>
        <p:pic>
          <p:nvPicPr>
            <p:cNvPr id="348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17226" y="695749"/>
              <a:ext cx="1638059" cy="130071"/>
            </a:xfrm>
            <a:prstGeom prst="rect">
              <a:avLst/>
            </a:prstGeom>
            <a:effectLst/>
          </p:spPr>
        </p:pic>
        <p:pic>
          <p:nvPicPr>
            <p:cNvPr id="348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69965" y="722739"/>
              <a:ext cx="2107827" cy="107608"/>
            </a:xfrm>
            <a:prstGeom prst="rect">
              <a:avLst/>
            </a:prstGeom>
            <a:effectLst/>
          </p:spPr>
        </p:pic>
      </p:grpSp>
      <p:sp>
        <p:nvSpPr>
          <p:cNvPr id="3489" name="Rettangolo"/>
          <p:cNvSpPr/>
          <p:nvPr/>
        </p:nvSpPr>
        <p:spPr>
          <a:xfrm>
            <a:off x="7016391" y="3143545"/>
            <a:ext cx="3355193" cy="36341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3" name="pasted-image.png"/>
          <p:cNvGrpSpPr/>
          <p:nvPr/>
        </p:nvGrpSpPr>
        <p:grpSpPr>
          <a:xfrm>
            <a:off x="2264000" y="2815340"/>
            <a:ext cx="8476800" cy="4122920"/>
            <a:chOff x="0" y="0"/>
            <a:chExt cx="8476799" cy="4122919"/>
          </a:xfrm>
        </p:grpSpPr>
        <p:pic>
          <p:nvPicPr>
            <p:cNvPr id="3492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8324400" cy="397052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91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476800" cy="4122920"/>
            </a:xfrm>
            <a:prstGeom prst="rect">
              <a:avLst/>
            </a:prstGeom>
            <a:effectLst/>
          </p:spPr>
        </p:pic>
      </p:grpSp>
      <p:grpSp>
        <p:nvGrpSpPr>
          <p:cNvPr id="3556" name="Disegno"/>
          <p:cNvGrpSpPr/>
          <p:nvPr/>
        </p:nvGrpSpPr>
        <p:grpSpPr>
          <a:xfrm>
            <a:off x="2233700" y="763201"/>
            <a:ext cx="9831918" cy="1047269"/>
            <a:chOff x="-54126" y="-99216"/>
            <a:chExt cx="9831917" cy="1047268"/>
          </a:xfrm>
        </p:grpSpPr>
        <p:pic>
          <p:nvPicPr>
            <p:cNvPr id="349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4127" y="-38100"/>
              <a:ext cx="717606" cy="687900"/>
            </a:xfrm>
            <a:prstGeom prst="rect">
              <a:avLst/>
            </a:prstGeom>
            <a:effectLst/>
          </p:spPr>
        </p:pic>
        <p:pic>
          <p:nvPicPr>
            <p:cNvPr id="349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67556" y="299935"/>
              <a:ext cx="320666" cy="320072"/>
            </a:xfrm>
            <a:prstGeom prst="rect">
              <a:avLst/>
            </a:prstGeom>
            <a:effectLst/>
          </p:spPr>
        </p:pic>
        <p:pic>
          <p:nvPicPr>
            <p:cNvPr id="349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7314" y="269636"/>
              <a:ext cx="246920" cy="412448"/>
            </a:xfrm>
            <a:prstGeom prst="rect">
              <a:avLst/>
            </a:prstGeom>
            <a:effectLst/>
          </p:spPr>
        </p:pic>
        <p:pic>
          <p:nvPicPr>
            <p:cNvPr id="350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24392" y="376131"/>
              <a:ext cx="123736" cy="571922"/>
            </a:xfrm>
            <a:prstGeom prst="rect">
              <a:avLst/>
            </a:prstGeom>
            <a:effectLst/>
          </p:spPr>
        </p:pic>
        <p:pic>
          <p:nvPicPr>
            <p:cNvPr id="350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37974" y="369130"/>
              <a:ext cx="220812" cy="269165"/>
            </a:xfrm>
            <a:prstGeom prst="rect">
              <a:avLst/>
            </a:prstGeom>
            <a:effectLst/>
          </p:spPr>
        </p:pic>
        <p:pic>
          <p:nvPicPr>
            <p:cNvPr id="350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73888" y="303292"/>
              <a:ext cx="302054" cy="354507"/>
            </a:xfrm>
            <a:prstGeom prst="rect">
              <a:avLst/>
            </a:prstGeom>
            <a:effectLst/>
          </p:spPr>
        </p:pic>
        <p:pic>
          <p:nvPicPr>
            <p:cNvPr id="350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71513" y="308225"/>
              <a:ext cx="242103" cy="315085"/>
            </a:xfrm>
            <a:prstGeom prst="rect">
              <a:avLst/>
            </a:prstGeom>
            <a:effectLst/>
          </p:spPr>
        </p:pic>
        <p:pic>
          <p:nvPicPr>
            <p:cNvPr id="350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333170" y="315015"/>
              <a:ext cx="123050" cy="332232"/>
            </a:xfrm>
            <a:prstGeom prst="rect">
              <a:avLst/>
            </a:prstGeom>
            <a:effectLst/>
          </p:spPr>
        </p:pic>
        <p:pic>
          <p:nvPicPr>
            <p:cNvPr id="351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60431" y="1859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1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529414" y="260690"/>
              <a:ext cx="347829" cy="384045"/>
            </a:xfrm>
            <a:prstGeom prst="rect">
              <a:avLst/>
            </a:prstGeom>
            <a:effectLst/>
          </p:spPr>
        </p:pic>
        <p:pic>
          <p:nvPicPr>
            <p:cNvPr id="351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50437" y="304733"/>
              <a:ext cx="612665" cy="335710"/>
            </a:xfrm>
            <a:prstGeom prst="rect">
              <a:avLst/>
            </a:prstGeom>
            <a:effectLst/>
          </p:spPr>
        </p:pic>
        <p:pic>
          <p:nvPicPr>
            <p:cNvPr id="351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91261" y="16225"/>
              <a:ext cx="395331" cy="615866"/>
            </a:xfrm>
            <a:prstGeom prst="rect">
              <a:avLst/>
            </a:prstGeom>
            <a:effectLst/>
          </p:spPr>
        </p:pic>
        <p:pic>
          <p:nvPicPr>
            <p:cNvPr id="351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507273" y="97713"/>
              <a:ext cx="381782" cy="130527"/>
            </a:xfrm>
            <a:prstGeom prst="rect">
              <a:avLst/>
            </a:prstGeom>
            <a:effectLst/>
          </p:spPr>
        </p:pic>
        <p:pic>
          <p:nvPicPr>
            <p:cNvPr id="352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425025" y="47915"/>
              <a:ext cx="516587" cy="540231"/>
            </a:xfrm>
            <a:prstGeom prst="rect">
              <a:avLst/>
            </a:prstGeom>
            <a:effectLst/>
          </p:spPr>
        </p:pic>
        <p:pic>
          <p:nvPicPr>
            <p:cNvPr id="352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13729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2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001225" y="260690"/>
              <a:ext cx="225596" cy="317363"/>
            </a:xfrm>
            <a:prstGeom prst="rect">
              <a:avLst/>
            </a:prstGeom>
            <a:effectLst/>
          </p:spPr>
        </p:pic>
        <p:pic>
          <p:nvPicPr>
            <p:cNvPr id="352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59270" y="233987"/>
              <a:ext cx="204315" cy="334411"/>
            </a:xfrm>
            <a:prstGeom prst="rect">
              <a:avLst/>
            </a:prstGeom>
            <a:effectLst/>
          </p:spPr>
        </p:pic>
        <p:pic>
          <p:nvPicPr>
            <p:cNvPr id="352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485627" y="260690"/>
              <a:ext cx="236914" cy="342247"/>
            </a:xfrm>
            <a:prstGeom prst="rect">
              <a:avLst/>
            </a:prstGeom>
            <a:effectLst/>
          </p:spPr>
        </p:pic>
        <p:pic>
          <p:nvPicPr>
            <p:cNvPr id="353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680355" y="262451"/>
              <a:ext cx="191580" cy="341423"/>
            </a:xfrm>
            <a:prstGeom prst="rect">
              <a:avLst/>
            </a:prstGeom>
            <a:effectLst/>
          </p:spPr>
        </p:pic>
        <p:pic>
          <p:nvPicPr>
            <p:cNvPr id="353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893068" y="298838"/>
              <a:ext cx="290701" cy="293174"/>
            </a:xfrm>
            <a:prstGeom prst="rect">
              <a:avLst/>
            </a:prstGeom>
            <a:effectLst/>
          </p:spPr>
        </p:pic>
        <p:pic>
          <p:nvPicPr>
            <p:cNvPr id="353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23404" y="224812"/>
              <a:ext cx="496317" cy="387950"/>
            </a:xfrm>
            <a:prstGeom prst="rect">
              <a:avLst/>
            </a:prstGeom>
            <a:effectLst/>
          </p:spPr>
        </p:pic>
        <p:pic>
          <p:nvPicPr>
            <p:cNvPr id="353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011268" y="188540"/>
              <a:ext cx="307085" cy="379234"/>
            </a:xfrm>
            <a:prstGeom prst="rect">
              <a:avLst/>
            </a:prstGeom>
            <a:effectLst/>
          </p:spPr>
        </p:pic>
        <p:pic>
          <p:nvPicPr>
            <p:cNvPr id="353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602058" y="191248"/>
              <a:ext cx="334247" cy="385798"/>
            </a:xfrm>
            <a:prstGeom prst="rect">
              <a:avLst/>
            </a:prstGeom>
            <a:effectLst/>
          </p:spPr>
        </p:pic>
        <p:pic>
          <p:nvPicPr>
            <p:cNvPr id="354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943856" y="-99217"/>
              <a:ext cx="393100" cy="687899"/>
            </a:xfrm>
            <a:prstGeom prst="rect">
              <a:avLst/>
            </a:prstGeom>
            <a:effectLst/>
          </p:spPr>
        </p:pic>
        <p:pic>
          <p:nvPicPr>
            <p:cNvPr id="354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430522" y="-10938"/>
              <a:ext cx="309492" cy="585441"/>
            </a:xfrm>
            <a:prstGeom prst="rect">
              <a:avLst/>
            </a:prstGeom>
            <a:effectLst/>
          </p:spPr>
        </p:pic>
        <p:pic>
          <p:nvPicPr>
            <p:cNvPr id="354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464475" y="185458"/>
              <a:ext cx="801793" cy="418360"/>
            </a:xfrm>
            <a:prstGeom prst="rect">
              <a:avLst/>
            </a:prstGeom>
            <a:effectLst/>
          </p:spPr>
        </p:pic>
        <p:pic>
          <p:nvPicPr>
            <p:cNvPr id="354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315330" y="185938"/>
              <a:ext cx="461251" cy="384311"/>
            </a:xfrm>
            <a:prstGeom prst="rect">
              <a:avLst/>
            </a:prstGeom>
            <a:effectLst/>
          </p:spPr>
        </p:pic>
        <p:pic>
          <p:nvPicPr>
            <p:cNvPr id="354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621384" y="77341"/>
              <a:ext cx="107662" cy="150899"/>
            </a:xfrm>
            <a:prstGeom prst="rect">
              <a:avLst/>
            </a:prstGeom>
            <a:effectLst/>
          </p:spPr>
        </p:pic>
        <p:pic>
          <p:nvPicPr>
            <p:cNvPr id="3550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018059" y="389713"/>
              <a:ext cx="89782" cy="171270"/>
            </a:xfrm>
            <a:prstGeom prst="rect">
              <a:avLst/>
            </a:prstGeom>
            <a:effectLst/>
          </p:spPr>
        </p:pic>
        <p:pic>
          <p:nvPicPr>
            <p:cNvPr id="355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17226" y="695749"/>
              <a:ext cx="1638059" cy="130071"/>
            </a:xfrm>
            <a:prstGeom prst="rect">
              <a:avLst/>
            </a:prstGeom>
            <a:effectLst/>
          </p:spPr>
        </p:pic>
        <p:pic>
          <p:nvPicPr>
            <p:cNvPr id="355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69965" y="722739"/>
              <a:ext cx="2107827" cy="10760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0" name="pasted-image.png"/>
          <p:cNvGrpSpPr/>
          <p:nvPr/>
        </p:nvGrpSpPr>
        <p:grpSpPr>
          <a:xfrm>
            <a:off x="2709787" y="2383421"/>
            <a:ext cx="7585226" cy="4986758"/>
            <a:chOff x="0" y="0"/>
            <a:chExt cx="7585225" cy="4986757"/>
          </a:xfrm>
        </p:grpSpPr>
        <p:pic>
          <p:nvPicPr>
            <p:cNvPr id="3559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7432826" cy="483435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58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585226" cy="4986758"/>
            </a:xfrm>
            <a:prstGeom prst="rect">
              <a:avLst/>
            </a:prstGeom>
            <a:effectLst/>
          </p:spPr>
        </p:pic>
      </p:grpSp>
      <p:grpSp>
        <p:nvGrpSpPr>
          <p:cNvPr id="3649" name="Disegno"/>
          <p:cNvGrpSpPr/>
          <p:nvPr/>
        </p:nvGrpSpPr>
        <p:grpSpPr>
          <a:xfrm>
            <a:off x="1093637" y="627387"/>
            <a:ext cx="11504591" cy="1203455"/>
            <a:chOff x="-114469" y="-228239"/>
            <a:chExt cx="11504590" cy="1203454"/>
          </a:xfrm>
        </p:grpSpPr>
        <p:pic>
          <p:nvPicPr>
            <p:cNvPr id="35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4240" y="-38101"/>
              <a:ext cx="102975" cy="644598"/>
            </a:xfrm>
            <a:prstGeom prst="rect">
              <a:avLst/>
            </a:prstGeom>
            <a:effectLst/>
          </p:spPr>
        </p:pic>
        <p:pic>
          <p:nvPicPr>
            <p:cNvPr id="35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14470" y="-92426"/>
              <a:ext cx="288328" cy="759525"/>
            </a:xfrm>
            <a:prstGeom prst="rect">
              <a:avLst/>
            </a:prstGeom>
            <a:effectLst/>
          </p:spPr>
        </p:pic>
        <p:pic>
          <p:nvPicPr>
            <p:cNvPr id="35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40953" y="179201"/>
              <a:ext cx="103363" cy="374992"/>
            </a:xfrm>
            <a:prstGeom prst="rect">
              <a:avLst/>
            </a:prstGeom>
            <a:effectLst/>
          </p:spPr>
        </p:pic>
        <p:pic>
          <p:nvPicPr>
            <p:cNvPr id="35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3957" y="-34801"/>
              <a:ext cx="124313" cy="140808"/>
            </a:xfrm>
            <a:prstGeom prst="rect">
              <a:avLst/>
            </a:prstGeom>
            <a:effectLst/>
          </p:spPr>
        </p:pic>
        <p:pic>
          <p:nvPicPr>
            <p:cNvPr id="35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76766" y="188664"/>
              <a:ext cx="341038" cy="356747"/>
            </a:xfrm>
            <a:prstGeom prst="rect">
              <a:avLst/>
            </a:prstGeom>
            <a:effectLst/>
          </p:spPr>
        </p:pic>
        <p:pic>
          <p:nvPicPr>
            <p:cNvPr id="35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95929" y="-38101"/>
              <a:ext cx="178061" cy="494961"/>
            </a:xfrm>
            <a:prstGeom prst="rect">
              <a:avLst/>
            </a:prstGeom>
            <a:effectLst/>
          </p:spPr>
        </p:pic>
        <p:pic>
          <p:nvPicPr>
            <p:cNvPr id="35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86875" y="97713"/>
              <a:ext cx="302557" cy="116945"/>
            </a:xfrm>
            <a:prstGeom prst="rect">
              <a:avLst/>
            </a:prstGeom>
            <a:effectLst/>
          </p:spPr>
        </p:pic>
        <p:pic>
          <p:nvPicPr>
            <p:cNvPr id="35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94926" y="389713"/>
              <a:ext cx="99436" cy="150898"/>
            </a:xfrm>
            <a:prstGeom prst="rect">
              <a:avLst/>
            </a:prstGeom>
            <a:effectLst/>
          </p:spPr>
        </p:pic>
        <p:pic>
          <p:nvPicPr>
            <p:cNvPr id="35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05131" y="136451"/>
              <a:ext cx="415070" cy="427520"/>
            </a:xfrm>
            <a:prstGeom prst="rect">
              <a:avLst/>
            </a:prstGeom>
            <a:effectLst/>
          </p:spPr>
        </p:pic>
        <p:pic>
          <p:nvPicPr>
            <p:cNvPr id="35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690959" y="-78845"/>
              <a:ext cx="174471" cy="634264"/>
            </a:xfrm>
            <a:prstGeom prst="rect">
              <a:avLst/>
            </a:prstGeom>
            <a:effectLst/>
          </p:spPr>
        </p:pic>
        <p:pic>
          <p:nvPicPr>
            <p:cNvPr id="35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806476" y="196466"/>
              <a:ext cx="249094" cy="396962"/>
            </a:xfrm>
            <a:prstGeom prst="rect">
              <a:avLst/>
            </a:prstGeom>
            <a:effectLst/>
          </p:spPr>
        </p:pic>
        <p:pic>
          <p:nvPicPr>
            <p:cNvPr id="35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88562" y="238583"/>
              <a:ext cx="309508" cy="736632"/>
            </a:xfrm>
            <a:prstGeom prst="rect">
              <a:avLst/>
            </a:prstGeom>
            <a:effectLst/>
          </p:spPr>
        </p:pic>
        <p:pic>
          <p:nvPicPr>
            <p:cNvPr id="35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638065" y="245899"/>
              <a:ext cx="558340" cy="343980"/>
            </a:xfrm>
            <a:prstGeom prst="rect">
              <a:avLst/>
            </a:prstGeom>
            <a:effectLst/>
          </p:spPr>
        </p:pic>
        <p:pic>
          <p:nvPicPr>
            <p:cNvPr id="35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82554" y="72814"/>
              <a:ext cx="86688" cy="148635"/>
            </a:xfrm>
            <a:prstGeom prst="rect">
              <a:avLst/>
            </a:prstGeom>
            <a:effectLst/>
          </p:spPr>
        </p:pic>
        <p:pic>
          <p:nvPicPr>
            <p:cNvPr id="35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202288" y="267480"/>
              <a:ext cx="252163" cy="347829"/>
            </a:xfrm>
            <a:prstGeom prst="rect">
              <a:avLst/>
            </a:prstGeom>
            <a:effectLst/>
          </p:spPr>
        </p:pic>
        <p:pic>
          <p:nvPicPr>
            <p:cNvPr id="359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18446" y="-4147"/>
              <a:ext cx="105772" cy="571921"/>
            </a:xfrm>
            <a:prstGeom prst="rect">
              <a:avLst/>
            </a:prstGeom>
            <a:effectLst/>
          </p:spPr>
        </p:pic>
        <p:pic>
          <p:nvPicPr>
            <p:cNvPr id="359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405413" y="172852"/>
              <a:ext cx="436107" cy="109713"/>
            </a:xfrm>
            <a:prstGeom prst="rect">
              <a:avLst/>
            </a:prstGeom>
            <a:effectLst/>
          </p:spPr>
        </p:pic>
        <p:pic>
          <p:nvPicPr>
            <p:cNvPr id="35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714672" y="271874"/>
              <a:ext cx="310197" cy="323025"/>
            </a:xfrm>
            <a:prstGeom prst="rect">
              <a:avLst/>
            </a:prstGeom>
            <a:effectLst/>
          </p:spPr>
        </p:pic>
        <p:pic>
          <p:nvPicPr>
            <p:cNvPr id="359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83742" y="-110166"/>
              <a:ext cx="829473" cy="664542"/>
            </a:xfrm>
            <a:prstGeom prst="rect">
              <a:avLst/>
            </a:prstGeom>
            <a:effectLst/>
          </p:spPr>
        </p:pic>
        <p:pic>
          <p:nvPicPr>
            <p:cNvPr id="35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204945" y="-228240"/>
              <a:ext cx="130526" cy="422526"/>
            </a:xfrm>
            <a:prstGeom prst="rect">
              <a:avLst/>
            </a:prstGeom>
            <a:effectLst/>
          </p:spPr>
        </p:pic>
        <p:pic>
          <p:nvPicPr>
            <p:cNvPr id="36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372152" y="190284"/>
              <a:ext cx="282482" cy="357026"/>
            </a:xfrm>
            <a:prstGeom prst="rect">
              <a:avLst/>
            </a:prstGeom>
            <a:effectLst/>
          </p:spPr>
        </p:pic>
        <p:pic>
          <p:nvPicPr>
            <p:cNvPr id="36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646340" y="140021"/>
              <a:ext cx="246519" cy="387009"/>
            </a:xfrm>
            <a:prstGeom prst="rect">
              <a:avLst/>
            </a:prstGeom>
            <a:effectLst/>
          </p:spPr>
        </p:pic>
        <p:pic>
          <p:nvPicPr>
            <p:cNvPr id="36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863642" y="172411"/>
              <a:ext cx="150899" cy="687363"/>
            </a:xfrm>
            <a:prstGeom prst="rect">
              <a:avLst/>
            </a:prstGeom>
            <a:effectLst/>
          </p:spPr>
        </p:pic>
        <p:pic>
          <p:nvPicPr>
            <p:cNvPr id="360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890805" y="211444"/>
              <a:ext cx="221284" cy="396037"/>
            </a:xfrm>
            <a:prstGeom prst="rect">
              <a:avLst/>
            </a:prstGeom>
            <a:effectLst/>
          </p:spPr>
        </p:pic>
        <p:pic>
          <p:nvPicPr>
            <p:cNvPr id="360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097417" y="191574"/>
              <a:ext cx="277029" cy="333192"/>
            </a:xfrm>
            <a:prstGeom prst="rect">
              <a:avLst/>
            </a:prstGeom>
            <a:effectLst/>
          </p:spPr>
        </p:pic>
        <p:pic>
          <p:nvPicPr>
            <p:cNvPr id="361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347638" y="192783"/>
              <a:ext cx="352762" cy="402154"/>
            </a:xfrm>
            <a:prstGeom prst="rect">
              <a:avLst/>
            </a:prstGeom>
            <a:effectLst/>
          </p:spPr>
        </p:pic>
        <p:pic>
          <p:nvPicPr>
            <p:cNvPr id="3613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565727" y="9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1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733305" y="190289"/>
              <a:ext cx="972116" cy="362895"/>
            </a:xfrm>
            <a:prstGeom prst="rect">
              <a:avLst/>
            </a:prstGeom>
            <a:effectLst/>
          </p:spPr>
        </p:pic>
        <p:pic>
          <p:nvPicPr>
            <p:cNvPr id="361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658208" y="-24519"/>
              <a:ext cx="384591" cy="594557"/>
            </a:xfrm>
            <a:prstGeom prst="rect">
              <a:avLst/>
            </a:prstGeom>
            <a:effectLst/>
          </p:spPr>
        </p:pic>
        <p:pic>
          <p:nvPicPr>
            <p:cNvPr id="361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588476" y="63760"/>
              <a:ext cx="449689" cy="119425"/>
            </a:xfrm>
            <a:prstGeom prst="rect">
              <a:avLst/>
            </a:prstGeom>
            <a:effectLst/>
          </p:spPr>
        </p:pic>
        <p:pic>
          <p:nvPicPr>
            <p:cNvPr id="362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294157" y="161449"/>
              <a:ext cx="451356" cy="421200"/>
            </a:xfrm>
            <a:prstGeom prst="rect">
              <a:avLst/>
            </a:prstGeom>
            <a:effectLst/>
          </p:spPr>
        </p:pic>
        <p:pic>
          <p:nvPicPr>
            <p:cNvPr id="362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696207" y="185992"/>
              <a:ext cx="257622" cy="380492"/>
            </a:xfrm>
            <a:prstGeom prst="rect">
              <a:avLst/>
            </a:prstGeom>
            <a:effectLst/>
          </p:spPr>
        </p:pic>
        <p:pic>
          <p:nvPicPr>
            <p:cNvPr id="362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232210" y="199574"/>
              <a:ext cx="102976" cy="633091"/>
            </a:xfrm>
            <a:prstGeom prst="rect">
              <a:avLst/>
            </a:prstGeom>
            <a:effectLst/>
          </p:spPr>
        </p:pic>
        <p:pic>
          <p:nvPicPr>
            <p:cNvPr id="362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252194" y="271777"/>
              <a:ext cx="242614" cy="370678"/>
            </a:xfrm>
            <a:prstGeom prst="rect">
              <a:avLst/>
            </a:prstGeom>
            <a:effectLst/>
          </p:spPr>
        </p:pic>
        <p:pic>
          <p:nvPicPr>
            <p:cNvPr id="362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470063" y="214704"/>
              <a:ext cx="412007" cy="378310"/>
            </a:xfrm>
            <a:prstGeom prst="rect">
              <a:avLst/>
            </a:prstGeom>
            <a:effectLst/>
          </p:spPr>
        </p:pic>
        <p:pic>
          <p:nvPicPr>
            <p:cNvPr id="363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876938" y="206364"/>
              <a:ext cx="121472" cy="354619"/>
            </a:xfrm>
            <a:prstGeom prst="rect">
              <a:avLst/>
            </a:prstGeom>
            <a:effectLst/>
          </p:spPr>
        </p:pic>
        <p:pic>
          <p:nvPicPr>
            <p:cNvPr id="363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870147" y="18045"/>
              <a:ext cx="157689" cy="101544"/>
            </a:xfrm>
            <a:prstGeom prst="rect">
              <a:avLst/>
            </a:prstGeom>
            <a:effectLst/>
          </p:spPr>
        </p:pic>
        <p:pic>
          <p:nvPicPr>
            <p:cNvPr id="363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010475" y="237594"/>
              <a:ext cx="309361" cy="294965"/>
            </a:xfrm>
            <a:prstGeom prst="rect">
              <a:avLst/>
            </a:prstGeom>
            <a:effectLst/>
          </p:spPr>
        </p:pic>
        <p:pic>
          <p:nvPicPr>
            <p:cNvPr id="363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292994" y="-24519"/>
              <a:ext cx="352795" cy="604038"/>
            </a:xfrm>
            <a:prstGeom prst="rect">
              <a:avLst/>
            </a:prstGeom>
            <a:effectLst/>
          </p:spPr>
        </p:pic>
        <p:pic>
          <p:nvPicPr>
            <p:cNvPr id="363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0236844" y="230396"/>
              <a:ext cx="612665" cy="350959"/>
            </a:xfrm>
            <a:prstGeom prst="rect">
              <a:avLst/>
            </a:prstGeom>
            <a:effectLst/>
          </p:spPr>
        </p:pic>
        <p:pic>
          <p:nvPicPr>
            <p:cNvPr id="364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728418" y="773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988143" y="57358"/>
              <a:ext cx="357087" cy="532092"/>
            </a:xfrm>
            <a:prstGeom prst="rect">
              <a:avLst/>
            </a:prstGeom>
            <a:effectLst/>
          </p:spPr>
        </p:pic>
        <p:pic>
          <p:nvPicPr>
            <p:cNvPr id="3645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237720" y="773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165938" y="731511"/>
              <a:ext cx="2195487" cy="14554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3" name="pasted-image.png"/>
          <p:cNvGrpSpPr/>
          <p:nvPr/>
        </p:nvGrpSpPr>
        <p:grpSpPr>
          <a:xfrm>
            <a:off x="726469" y="3417519"/>
            <a:ext cx="5535911" cy="2918562"/>
            <a:chOff x="0" y="0"/>
            <a:chExt cx="5535909" cy="2918561"/>
          </a:xfrm>
        </p:grpSpPr>
        <p:pic>
          <p:nvPicPr>
            <p:cNvPr id="3652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5383510" cy="27661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51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535910" cy="2918562"/>
            </a:xfrm>
            <a:prstGeom prst="rect">
              <a:avLst/>
            </a:prstGeom>
            <a:effectLst/>
          </p:spPr>
        </p:pic>
      </p:grpSp>
      <p:grpSp>
        <p:nvGrpSpPr>
          <p:cNvPr id="3700" name="Disegno"/>
          <p:cNvGrpSpPr/>
          <p:nvPr/>
        </p:nvGrpSpPr>
        <p:grpSpPr>
          <a:xfrm>
            <a:off x="2307788" y="851480"/>
            <a:ext cx="8334722" cy="1017629"/>
            <a:chOff x="-81898" y="-65262"/>
            <a:chExt cx="8334721" cy="1017628"/>
          </a:xfrm>
        </p:grpSpPr>
        <p:pic>
          <p:nvPicPr>
            <p:cNvPr id="365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1899" y="-38101"/>
              <a:ext cx="738587" cy="620825"/>
            </a:xfrm>
            <a:prstGeom prst="rect">
              <a:avLst/>
            </a:prstGeom>
            <a:effectLst/>
          </p:spPr>
        </p:pic>
        <p:pic>
          <p:nvPicPr>
            <p:cNvPr id="365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1579" y="192052"/>
              <a:ext cx="300224" cy="374625"/>
            </a:xfrm>
            <a:prstGeom prst="rect">
              <a:avLst/>
            </a:prstGeom>
            <a:effectLst/>
          </p:spPr>
        </p:pic>
        <p:pic>
          <p:nvPicPr>
            <p:cNvPr id="365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09252" y="252596"/>
              <a:ext cx="264470" cy="327291"/>
            </a:xfrm>
            <a:prstGeom prst="rect">
              <a:avLst/>
            </a:prstGeom>
            <a:effectLst/>
          </p:spPr>
        </p:pic>
        <p:pic>
          <p:nvPicPr>
            <p:cNvPr id="366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9875" y="206364"/>
              <a:ext cx="129257" cy="746002"/>
            </a:xfrm>
            <a:prstGeom prst="rect">
              <a:avLst/>
            </a:prstGeom>
            <a:effectLst/>
          </p:spPr>
        </p:pic>
        <p:pic>
          <p:nvPicPr>
            <p:cNvPr id="366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6997" y="319413"/>
              <a:ext cx="247827" cy="338034"/>
            </a:xfrm>
            <a:prstGeom prst="rect">
              <a:avLst/>
            </a:prstGeom>
            <a:effectLst/>
          </p:spPr>
        </p:pic>
        <p:pic>
          <p:nvPicPr>
            <p:cNvPr id="366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25043" y="276786"/>
              <a:ext cx="313875" cy="326768"/>
            </a:xfrm>
            <a:prstGeom prst="rect">
              <a:avLst/>
            </a:prstGeom>
            <a:effectLst/>
          </p:spPr>
        </p:pic>
        <p:pic>
          <p:nvPicPr>
            <p:cNvPr id="366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37415" y="295493"/>
              <a:ext cx="341038" cy="353769"/>
            </a:xfrm>
            <a:prstGeom prst="rect">
              <a:avLst/>
            </a:prstGeom>
            <a:effectLst/>
          </p:spPr>
        </p:pic>
        <p:pic>
          <p:nvPicPr>
            <p:cNvPr id="366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09042" y="152039"/>
              <a:ext cx="157690" cy="96573"/>
            </a:xfrm>
            <a:prstGeom prst="rect">
              <a:avLst/>
            </a:prstGeom>
            <a:effectLst/>
          </p:spPr>
        </p:pic>
        <p:pic>
          <p:nvPicPr>
            <p:cNvPr id="367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83740" y="250902"/>
              <a:ext cx="558339" cy="337244"/>
            </a:xfrm>
            <a:prstGeom prst="rect">
              <a:avLst/>
            </a:prstGeom>
            <a:effectLst/>
          </p:spPr>
        </p:pic>
        <p:pic>
          <p:nvPicPr>
            <p:cNvPr id="367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97052" y="252764"/>
              <a:ext cx="561120" cy="322451"/>
            </a:xfrm>
            <a:prstGeom prst="rect">
              <a:avLst/>
            </a:prstGeom>
            <a:effectLst/>
          </p:spPr>
        </p:pic>
        <p:pic>
          <p:nvPicPr>
            <p:cNvPr id="367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51697" y="-38101"/>
              <a:ext cx="440120" cy="628323"/>
            </a:xfrm>
            <a:prstGeom prst="rect">
              <a:avLst/>
            </a:prstGeom>
            <a:effectLst/>
          </p:spPr>
        </p:pic>
        <p:pic>
          <p:nvPicPr>
            <p:cNvPr id="367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6" y="77341"/>
              <a:ext cx="429317" cy="122495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44173" y="136609"/>
              <a:ext cx="441787" cy="405300"/>
            </a:xfrm>
            <a:prstGeom prst="rect">
              <a:avLst/>
            </a:prstGeom>
            <a:effectLst/>
          </p:spPr>
        </p:pic>
        <p:pic>
          <p:nvPicPr>
            <p:cNvPr id="368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85782" y="240787"/>
              <a:ext cx="113396" cy="150429"/>
            </a:xfrm>
            <a:prstGeom prst="rect">
              <a:avLst/>
            </a:prstGeom>
            <a:effectLst/>
          </p:spPr>
        </p:pic>
        <p:pic>
          <p:nvPicPr>
            <p:cNvPr id="368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29502" y="196137"/>
              <a:ext cx="419643" cy="351122"/>
            </a:xfrm>
            <a:prstGeom prst="rect">
              <a:avLst/>
            </a:prstGeom>
            <a:effectLst/>
          </p:spPr>
        </p:pic>
        <p:pic>
          <p:nvPicPr>
            <p:cNvPr id="368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01114" y="-65263"/>
              <a:ext cx="170263" cy="563240"/>
            </a:xfrm>
            <a:prstGeom prst="rect">
              <a:avLst/>
            </a:prstGeom>
            <a:effectLst/>
          </p:spPr>
        </p:pic>
        <p:pic>
          <p:nvPicPr>
            <p:cNvPr id="368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39356" y="230746"/>
              <a:ext cx="330811" cy="363912"/>
            </a:xfrm>
            <a:prstGeom prst="rect">
              <a:avLst/>
            </a:prstGeom>
            <a:effectLst/>
          </p:spPr>
        </p:pic>
        <p:pic>
          <p:nvPicPr>
            <p:cNvPr id="368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5547" y="-24519"/>
              <a:ext cx="340573" cy="609366"/>
            </a:xfrm>
            <a:prstGeom prst="rect">
              <a:avLst/>
            </a:prstGeom>
            <a:effectLst/>
          </p:spPr>
        </p:pic>
        <p:pic>
          <p:nvPicPr>
            <p:cNvPr id="369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07548" y="227814"/>
              <a:ext cx="884998" cy="388704"/>
            </a:xfrm>
            <a:prstGeom prst="rect">
              <a:avLst/>
            </a:prstGeom>
            <a:effectLst/>
          </p:spPr>
        </p:pic>
        <p:pic>
          <p:nvPicPr>
            <p:cNvPr id="369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2802" y="153076"/>
              <a:ext cx="578712" cy="382586"/>
            </a:xfrm>
            <a:prstGeom prst="rect">
              <a:avLst/>
            </a:prstGeom>
            <a:effectLst/>
          </p:spPr>
        </p:pic>
        <p:pic>
          <p:nvPicPr>
            <p:cNvPr id="369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004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9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78992" y="163357"/>
              <a:ext cx="605875" cy="368200"/>
            </a:xfrm>
            <a:prstGeom prst="rect">
              <a:avLst/>
            </a:prstGeom>
            <a:effectLst/>
          </p:spPr>
        </p:pic>
        <p:pic>
          <p:nvPicPr>
            <p:cNvPr id="369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19828" y="650853"/>
              <a:ext cx="2228848" cy="161386"/>
            </a:xfrm>
            <a:prstGeom prst="rect">
              <a:avLst/>
            </a:prstGeom>
            <a:effectLst/>
          </p:spPr>
        </p:pic>
      </p:grpSp>
      <p:grpSp>
        <p:nvGrpSpPr>
          <p:cNvPr id="3703" name="IMG_2583.jpeg"/>
          <p:cNvGrpSpPr/>
          <p:nvPr/>
        </p:nvGrpSpPr>
        <p:grpSpPr>
          <a:xfrm>
            <a:off x="7404337" y="2415783"/>
            <a:ext cx="3683001" cy="6769101"/>
            <a:chOff x="0" y="0"/>
            <a:chExt cx="3683000" cy="6769100"/>
          </a:xfrm>
        </p:grpSpPr>
        <p:pic>
          <p:nvPicPr>
            <p:cNvPr id="3702" name="IMG_2583.jpeg" descr="IMG_2583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200" y="76200"/>
              <a:ext cx="3530600" cy="6616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01" name="IMG_2583.jpeg" descr="IMG_2583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3683000" cy="6769100"/>
            </a:xfrm>
            <a:prstGeom prst="rect">
              <a:avLst/>
            </a:prstGeom>
            <a:effectLst/>
          </p:spPr>
        </p:pic>
      </p:grpSp>
      <p:sp>
        <p:nvSpPr>
          <p:cNvPr id="3704" name="Rettangolo"/>
          <p:cNvSpPr/>
          <p:nvPr/>
        </p:nvSpPr>
        <p:spPr>
          <a:xfrm>
            <a:off x="7575742" y="4688142"/>
            <a:ext cx="3340192" cy="43072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8" name="pasted-image.png"/>
          <p:cNvGrpSpPr/>
          <p:nvPr/>
        </p:nvGrpSpPr>
        <p:grpSpPr>
          <a:xfrm>
            <a:off x="726469" y="3417519"/>
            <a:ext cx="5535911" cy="2918562"/>
            <a:chOff x="0" y="0"/>
            <a:chExt cx="5535909" cy="2918561"/>
          </a:xfrm>
        </p:grpSpPr>
        <p:pic>
          <p:nvPicPr>
            <p:cNvPr id="3707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5383510" cy="27661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06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535910" cy="2918562"/>
            </a:xfrm>
            <a:prstGeom prst="rect">
              <a:avLst/>
            </a:prstGeom>
            <a:effectLst/>
          </p:spPr>
        </p:pic>
      </p:grpSp>
      <p:grpSp>
        <p:nvGrpSpPr>
          <p:cNvPr id="3755" name="Disegno"/>
          <p:cNvGrpSpPr/>
          <p:nvPr/>
        </p:nvGrpSpPr>
        <p:grpSpPr>
          <a:xfrm>
            <a:off x="2307788" y="851480"/>
            <a:ext cx="8334722" cy="1017629"/>
            <a:chOff x="-81898" y="-65262"/>
            <a:chExt cx="8334721" cy="1017628"/>
          </a:xfrm>
        </p:grpSpPr>
        <p:pic>
          <p:nvPicPr>
            <p:cNvPr id="370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1899" y="-38101"/>
              <a:ext cx="738587" cy="620825"/>
            </a:xfrm>
            <a:prstGeom prst="rect">
              <a:avLst/>
            </a:prstGeom>
            <a:effectLst/>
          </p:spPr>
        </p:pic>
        <p:pic>
          <p:nvPicPr>
            <p:cNvPr id="371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1579" y="192052"/>
              <a:ext cx="300224" cy="374625"/>
            </a:xfrm>
            <a:prstGeom prst="rect">
              <a:avLst/>
            </a:prstGeom>
            <a:effectLst/>
          </p:spPr>
        </p:pic>
        <p:pic>
          <p:nvPicPr>
            <p:cNvPr id="371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09252" y="252596"/>
              <a:ext cx="264470" cy="327291"/>
            </a:xfrm>
            <a:prstGeom prst="rect">
              <a:avLst/>
            </a:prstGeom>
            <a:effectLst/>
          </p:spPr>
        </p:pic>
        <p:pic>
          <p:nvPicPr>
            <p:cNvPr id="371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9875" y="206364"/>
              <a:ext cx="129257" cy="746002"/>
            </a:xfrm>
            <a:prstGeom prst="rect">
              <a:avLst/>
            </a:prstGeom>
            <a:effectLst/>
          </p:spPr>
        </p:pic>
        <p:pic>
          <p:nvPicPr>
            <p:cNvPr id="371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6997" y="319413"/>
              <a:ext cx="247827" cy="338034"/>
            </a:xfrm>
            <a:prstGeom prst="rect">
              <a:avLst/>
            </a:prstGeom>
            <a:effectLst/>
          </p:spPr>
        </p:pic>
        <p:pic>
          <p:nvPicPr>
            <p:cNvPr id="371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25043" y="276786"/>
              <a:ext cx="313875" cy="326768"/>
            </a:xfrm>
            <a:prstGeom prst="rect">
              <a:avLst/>
            </a:prstGeom>
            <a:effectLst/>
          </p:spPr>
        </p:pic>
        <p:pic>
          <p:nvPicPr>
            <p:cNvPr id="372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37415" y="295493"/>
              <a:ext cx="341038" cy="353769"/>
            </a:xfrm>
            <a:prstGeom prst="rect">
              <a:avLst/>
            </a:prstGeom>
            <a:effectLst/>
          </p:spPr>
        </p:pic>
        <p:pic>
          <p:nvPicPr>
            <p:cNvPr id="372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09042" y="152039"/>
              <a:ext cx="157690" cy="96573"/>
            </a:xfrm>
            <a:prstGeom prst="rect">
              <a:avLst/>
            </a:prstGeom>
            <a:effectLst/>
          </p:spPr>
        </p:pic>
        <p:pic>
          <p:nvPicPr>
            <p:cNvPr id="372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83740" y="250902"/>
              <a:ext cx="558339" cy="337244"/>
            </a:xfrm>
            <a:prstGeom prst="rect">
              <a:avLst/>
            </a:prstGeom>
            <a:effectLst/>
          </p:spPr>
        </p:pic>
        <p:pic>
          <p:nvPicPr>
            <p:cNvPr id="372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97052" y="252764"/>
              <a:ext cx="561120" cy="322451"/>
            </a:xfrm>
            <a:prstGeom prst="rect">
              <a:avLst/>
            </a:prstGeom>
            <a:effectLst/>
          </p:spPr>
        </p:pic>
        <p:pic>
          <p:nvPicPr>
            <p:cNvPr id="372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51697" y="-38101"/>
              <a:ext cx="440120" cy="628323"/>
            </a:xfrm>
            <a:prstGeom prst="rect">
              <a:avLst/>
            </a:prstGeom>
            <a:effectLst/>
          </p:spPr>
        </p:pic>
        <p:pic>
          <p:nvPicPr>
            <p:cNvPr id="373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6" y="77341"/>
              <a:ext cx="429317" cy="122495"/>
            </a:xfrm>
            <a:prstGeom prst="rect">
              <a:avLst/>
            </a:prstGeom>
            <a:effectLst/>
          </p:spPr>
        </p:pic>
        <p:pic>
          <p:nvPicPr>
            <p:cNvPr id="373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44173" y="136609"/>
              <a:ext cx="441787" cy="405300"/>
            </a:xfrm>
            <a:prstGeom prst="rect">
              <a:avLst/>
            </a:prstGeom>
            <a:effectLst/>
          </p:spPr>
        </p:pic>
        <p:pic>
          <p:nvPicPr>
            <p:cNvPr id="373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85782" y="240787"/>
              <a:ext cx="113396" cy="150429"/>
            </a:xfrm>
            <a:prstGeom prst="rect">
              <a:avLst/>
            </a:prstGeom>
            <a:effectLst/>
          </p:spPr>
        </p:pic>
        <p:pic>
          <p:nvPicPr>
            <p:cNvPr id="373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29502" y="196137"/>
              <a:ext cx="419643" cy="351122"/>
            </a:xfrm>
            <a:prstGeom prst="rect">
              <a:avLst/>
            </a:prstGeom>
            <a:effectLst/>
          </p:spPr>
        </p:pic>
        <p:pic>
          <p:nvPicPr>
            <p:cNvPr id="373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01114" y="-65263"/>
              <a:ext cx="170263" cy="563240"/>
            </a:xfrm>
            <a:prstGeom prst="rect">
              <a:avLst/>
            </a:prstGeom>
            <a:effectLst/>
          </p:spPr>
        </p:pic>
        <p:pic>
          <p:nvPicPr>
            <p:cNvPr id="374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39356" y="230746"/>
              <a:ext cx="330811" cy="363912"/>
            </a:xfrm>
            <a:prstGeom prst="rect">
              <a:avLst/>
            </a:prstGeom>
            <a:effectLst/>
          </p:spPr>
        </p:pic>
        <p:pic>
          <p:nvPicPr>
            <p:cNvPr id="374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5547" y="-24519"/>
              <a:ext cx="340573" cy="609366"/>
            </a:xfrm>
            <a:prstGeom prst="rect">
              <a:avLst/>
            </a:prstGeom>
            <a:effectLst/>
          </p:spPr>
        </p:pic>
        <p:pic>
          <p:nvPicPr>
            <p:cNvPr id="374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07548" y="227814"/>
              <a:ext cx="884998" cy="388704"/>
            </a:xfrm>
            <a:prstGeom prst="rect">
              <a:avLst/>
            </a:prstGeom>
            <a:effectLst/>
          </p:spPr>
        </p:pic>
        <p:pic>
          <p:nvPicPr>
            <p:cNvPr id="374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2802" y="153076"/>
              <a:ext cx="578712" cy="382586"/>
            </a:xfrm>
            <a:prstGeom prst="rect">
              <a:avLst/>
            </a:prstGeom>
            <a:effectLst/>
          </p:spPr>
        </p:pic>
        <p:pic>
          <p:nvPicPr>
            <p:cNvPr id="3749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004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5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78992" y="163357"/>
              <a:ext cx="605875" cy="368200"/>
            </a:xfrm>
            <a:prstGeom prst="rect">
              <a:avLst/>
            </a:prstGeom>
            <a:effectLst/>
          </p:spPr>
        </p:pic>
        <p:pic>
          <p:nvPicPr>
            <p:cNvPr id="375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19828" y="650853"/>
              <a:ext cx="2228848" cy="161386"/>
            </a:xfrm>
            <a:prstGeom prst="rect">
              <a:avLst/>
            </a:prstGeom>
            <a:effectLst/>
          </p:spPr>
        </p:pic>
      </p:grpSp>
      <p:grpSp>
        <p:nvGrpSpPr>
          <p:cNvPr id="3758" name="IMG_2583.jpeg"/>
          <p:cNvGrpSpPr/>
          <p:nvPr/>
        </p:nvGrpSpPr>
        <p:grpSpPr>
          <a:xfrm>
            <a:off x="7404337" y="2415783"/>
            <a:ext cx="3683001" cy="6769101"/>
            <a:chOff x="0" y="0"/>
            <a:chExt cx="3683000" cy="6769100"/>
          </a:xfrm>
        </p:grpSpPr>
        <p:pic>
          <p:nvPicPr>
            <p:cNvPr id="3757" name="IMG_2583.jpeg" descr="IMG_2583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200" y="76200"/>
              <a:ext cx="3530600" cy="6616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56" name="IMG_2583.jpeg" descr="IMG_2583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3683000" cy="6769100"/>
            </a:xfrm>
            <a:prstGeom prst="rect">
              <a:avLst/>
            </a:prstGeom>
            <a:effectLst/>
          </p:spPr>
        </p:pic>
      </p:grpSp>
      <p:sp>
        <p:nvSpPr>
          <p:cNvPr id="3759" name="Rettangolo"/>
          <p:cNvSpPr/>
          <p:nvPr/>
        </p:nvSpPr>
        <p:spPr>
          <a:xfrm>
            <a:off x="7586812" y="6885571"/>
            <a:ext cx="3318052" cy="21208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3" name="pasted-image.png"/>
          <p:cNvGrpSpPr/>
          <p:nvPr/>
        </p:nvGrpSpPr>
        <p:grpSpPr>
          <a:xfrm>
            <a:off x="726469" y="3417519"/>
            <a:ext cx="5535911" cy="2918562"/>
            <a:chOff x="0" y="0"/>
            <a:chExt cx="5535909" cy="2918561"/>
          </a:xfrm>
        </p:grpSpPr>
        <p:pic>
          <p:nvPicPr>
            <p:cNvPr id="3762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5383510" cy="27661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61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535910" cy="2918562"/>
            </a:xfrm>
            <a:prstGeom prst="rect">
              <a:avLst/>
            </a:prstGeom>
            <a:effectLst/>
          </p:spPr>
        </p:pic>
      </p:grpSp>
      <p:grpSp>
        <p:nvGrpSpPr>
          <p:cNvPr id="3810" name="Disegno"/>
          <p:cNvGrpSpPr/>
          <p:nvPr/>
        </p:nvGrpSpPr>
        <p:grpSpPr>
          <a:xfrm>
            <a:off x="2307788" y="851480"/>
            <a:ext cx="8334722" cy="1017629"/>
            <a:chOff x="-81898" y="-65262"/>
            <a:chExt cx="8334721" cy="1017628"/>
          </a:xfrm>
        </p:grpSpPr>
        <p:pic>
          <p:nvPicPr>
            <p:cNvPr id="376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1899" y="-38101"/>
              <a:ext cx="738587" cy="620825"/>
            </a:xfrm>
            <a:prstGeom prst="rect">
              <a:avLst/>
            </a:prstGeom>
            <a:effectLst/>
          </p:spPr>
        </p:pic>
        <p:pic>
          <p:nvPicPr>
            <p:cNvPr id="376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1579" y="192052"/>
              <a:ext cx="300224" cy="374625"/>
            </a:xfrm>
            <a:prstGeom prst="rect">
              <a:avLst/>
            </a:prstGeom>
            <a:effectLst/>
          </p:spPr>
        </p:pic>
        <p:pic>
          <p:nvPicPr>
            <p:cNvPr id="376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09252" y="252596"/>
              <a:ext cx="264470" cy="327291"/>
            </a:xfrm>
            <a:prstGeom prst="rect">
              <a:avLst/>
            </a:prstGeom>
            <a:effectLst/>
          </p:spPr>
        </p:pic>
        <p:pic>
          <p:nvPicPr>
            <p:cNvPr id="377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39875" y="206364"/>
              <a:ext cx="129257" cy="746002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6997" y="319413"/>
              <a:ext cx="247827" cy="338034"/>
            </a:xfrm>
            <a:prstGeom prst="rect">
              <a:avLst/>
            </a:prstGeom>
            <a:effectLst/>
          </p:spPr>
        </p:pic>
        <p:pic>
          <p:nvPicPr>
            <p:cNvPr id="377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25043" y="276786"/>
              <a:ext cx="313875" cy="326768"/>
            </a:xfrm>
            <a:prstGeom prst="rect">
              <a:avLst/>
            </a:prstGeom>
            <a:effectLst/>
          </p:spPr>
        </p:pic>
        <p:pic>
          <p:nvPicPr>
            <p:cNvPr id="377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37415" y="295493"/>
              <a:ext cx="341038" cy="353769"/>
            </a:xfrm>
            <a:prstGeom prst="rect">
              <a:avLst/>
            </a:prstGeom>
            <a:effectLst/>
          </p:spPr>
        </p:pic>
        <p:pic>
          <p:nvPicPr>
            <p:cNvPr id="377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09042" y="152039"/>
              <a:ext cx="157690" cy="96573"/>
            </a:xfrm>
            <a:prstGeom prst="rect">
              <a:avLst/>
            </a:prstGeom>
            <a:effectLst/>
          </p:spPr>
        </p:pic>
        <p:pic>
          <p:nvPicPr>
            <p:cNvPr id="378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83740" y="250902"/>
              <a:ext cx="558339" cy="337244"/>
            </a:xfrm>
            <a:prstGeom prst="rect">
              <a:avLst/>
            </a:prstGeom>
            <a:effectLst/>
          </p:spPr>
        </p:pic>
        <p:pic>
          <p:nvPicPr>
            <p:cNvPr id="378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97052" y="252764"/>
              <a:ext cx="561120" cy="322451"/>
            </a:xfrm>
            <a:prstGeom prst="rect">
              <a:avLst/>
            </a:prstGeom>
            <a:effectLst/>
          </p:spPr>
        </p:pic>
        <p:pic>
          <p:nvPicPr>
            <p:cNvPr id="378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651697" y="-38101"/>
              <a:ext cx="440120" cy="628323"/>
            </a:xfrm>
            <a:prstGeom prst="rect">
              <a:avLst/>
            </a:prstGeom>
            <a:effectLst/>
          </p:spPr>
        </p:pic>
        <p:pic>
          <p:nvPicPr>
            <p:cNvPr id="378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6" y="77341"/>
              <a:ext cx="429317" cy="122495"/>
            </a:xfrm>
            <a:prstGeom prst="rect">
              <a:avLst/>
            </a:prstGeom>
            <a:effectLst/>
          </p:spPr>
        </p:pic>
        <p:pic>
          <p:nvPicPr>
            <p:cNvPr id="378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44173" y="136609"/>
              <a:ext cx="441787" cy="405300"/>
            </a:xfrm>
            <a:prstGeom prst="rect">
              <a:avLst/>
            </a:prstGeom>
            <a:effectLst/>
          </p:spPr>
        </p:pic>
        <p:pic>
          <p:nvPicPr>
            <p:cNvPr id="379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85782" y="240787"/>
              <a:ext cx="113396" cy="150429"/>
            </a:xfrm>
            <a:prstGeom prst="rect">
              <a:avLst/>
            </a:prstGeom>
            <a:effectLst/>
          </p:spPr>
        </p:pic>
        <p:pic>
          <p:nvPicPr>
            <p:cNvPr id="379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29502" y="196137"/>
              <a:ext cx="419643" cy="351122"/>
            </a:xfrm>
            <a:prstGeom prst="rect">
              <a:avLst/>
            </a:prstGeom>
            <a:effectLst/>
          </p:spPr>
        </p:pic>
        <p:pic>
          <p:nvPicPr>
            <p:cNvPr id="379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01114" y="-65263"/>
              <a:ext cx="170263" cy="563240"/>
            </a:xfrm>
            <a:prstGeom prst="rect">
              <a:avLst/>
            </a:prstGeom>
            <a:effectLst/>
          </p:spPr>
        </p:pic>
        <p:pic>
          <p:nvPicPr>
            <p:cNvPr id="379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39356" y="230746"/>
              <a:ext cx="330811" cy="363912"/>
            </a:xfrm>
            <a:prstGeom prst="rect">
              <a:avLst/>
            </a:prstGeom>
            <a:effectLst/>
          </p:spPr>
        </p:pic>
        <p:pic>
          <p:nvPicPr>
            <p:cNvPr id="379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5547" y="-24519"/>
              <a:ext cx="340573" cy="609366"/>
            </a:xfrm>
            <a:prstGeom prst="rect">
              <a:avLst/>
            </a:prstGeom>
            <a:effectLst/>
          </p:spPr>
        </p:pic>
        <p:pic>
          <p:nvPicPr>
            <p:cNvPr id="380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07548" y="227814"/>
              <a:ext cx="884998" cy="388704"/>
            </a:xfrm>
            <a:prstGeom prst="rect">
              <a:avLst/>
            </a:prstGeom>
            <a:effectLst/>
          </p:spPr>
        </p:pic>
        <p:pic>
          <p:nvPicPr>
            <p:cNvPr id="380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2802" y="153076"/>
              <a:ext cx="578712" cy="382586"/>
            </a:xfrm>
            <a:prstGeom prst="rect">
              <a:avLst/>
            </a:prstGeom>
            <a:effectLst/>
          </p:spPr>
        </p:pic>
        <p:pic>
          <p:nvPicPr>
            <p:cNvPr id="380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1004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78992" y="163357"/>
              <a:ext cx="605875" cy="368200"/>
            </a:xfrm>
            <a:prstGeom prst="rect">
              <a:avLst/>
            </a:prstGeom>
            <a:effectLst/>
          </p:spPr>
        </p:pic>
        <p:pic>
          <p:nvPicPr>
            <p:cNvPr id="38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19828" y="650853"/>
              <a:ext cx="2228848" cy="161386"/>
            </a:xfrm>
            <a:prstGeom prst="rect">
              <a:avLst/>
            </a:prstGeom>
            <a:effectLst/>
          </p:spPr>
        </p:pic>
      </p:grpSp>
      <p:grpSp>
        <p:nvGrpSpPr>
          <p:cNvPr id="3813" name="IMG_2583.jpeg"/>
          <p:cNvGrpSpPr/>
          <p:nvPr/>
        </p:nvGrpSpPr>
        <p:grpSpPr>
          <a:xfrm>
            <a:off x="7460144" y="2387880"/>
            <a:ext cx="3683001" cy="6769101"/>
            <a:chOff x="0" y="0"/>
            <a:chExt cx="3683000" cy="6769100"/>
          </a:xfrm>
        </p:grpSpPr>
        <p:pic>
          <p:nvPicPr>
            <p:cNvPr id="3812" name="IMG_2583.jpeg" descr="IMG_2583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200" y="76200"/>
              <a:ext cx="3530600" cy="6616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11" name="IMG_2583.jpeg" descr="IMG_2583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3683000" cy="67691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7" name="pasted-image.png"/>
          <p:cNvGrpSpPr/>
          <p:nvPr/>
        </p:nvGrpSpPr>
        <p:grpSpPr>
          <a:xfrm>
            <a:off x="590385" y="1788255"/>
            <a:ext cx="4742576" cy="3450112"/>
            <a:chOff x="0" y="0"/>
            <a:chExt cx="4742574" cy="3450111"/>
          </a:xfrm>
        </p:grpSpPr>
        <p:pic>
          <p:nvPicPr>
            <p:cNvPr id="3816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2550" y="82550"/>
              <a:ext cx="4577475" cy="328501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15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742575" cy="3450112"/>
            </a:xfrm>
            <a:prstGeom prst="rect">
              <a:avLst/>
            </a:prstGeom>
            <a:effectLst/>
          </p:spPr>
        </p:pic>
      </p:grpSp>
      <p:grpSp>
        <p:nvGrpSpPr>
          <p:cNvPr id="3820" name="pasted-image.png"/>
          <p:cNvGrpSpPr/>
          <p:nvPr/>
        </p:nvGrpSpPr>
        <p:grpSpPr>
          <a:xfrm>
            <a:off x="7149308" y="3042833"/>
            <a:ext cx="4276574" cy="3321547"/>
            <a:chOff x="0" y="0"/>
            <a:chExt cx="4276572" cy="3321545"/>
          </a:xfrm>
        </p:grpSpPr>
        <p:pic>
          <p:nvPicPr>
            <p:cNvPr id="3819" name="pasted-image.png" descr="pasted-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2550" y="82550"/>
              <a:ext cx="4111473" cy="315644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18" name="pasted-image.png" descr="pasted-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276573" cy="3321546"/>
            </a:xfrm>
            <a:prstGeom prst="rect">
              <a:avLst/>
            </a:prstGeom>
            <a:effectLst/>
          </p:spPr>
        </p:pic>
      </p:grpSp>
      <p:grpSp>
        <p:nvGrpSpPr>
          <p:cNvPr id="3823" name="pasted-image.png"/>
          <p:cNvGrpSpPr/>
          <p:nvPr/>
        </p:nvGrpSpPr>
        <p:grpSpPr>
          <a:xfrm>
            <a:off x="2474751" y="5519558"/>
            <a:ext cx="4220987" cy="3817681"/>
            <a:chOff x="0" y="0"/>
            <a:chExt cx="4220985" cy="3817680"/>
          </a:xfrm>
        </p:grpSpPr>
        <p:pic>
          <p:nvPicPr>
            <p:cNvPr id="3822" name="pasted-image.png" descr="pasted-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2550" y="82550"/>
              <a:ext cx="4055886" cy="36525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21" name="pasted-image.png" descr="pasted-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4220986" cy="3817681"/>
            </a:xfrm>
            <a:prstGeom prst="rect">
              <a:avLst/>
            </a:prstGeom>
            <a:effectLst/>
          </p:spPr>
        </p:pic>
      </p:grpSp>
      <p:grpSp>
        <p:nvGrpSpPr>
          <p:cNvPr id="3858" name="Disegno"/>
          <p:cNvGrpSpPr/>
          <p:nvPr/>
        </p:nvGrpSpPr>
        <p:grpSpPr>
          <a:xfrm>
            <a:off x="1326828" y="430457"/>
            <a:ext cx="5760006" cy="2297037"/>
            <a:chOff x="-64627" y="-214657"/>
            <a:chExt cx="5760005" cy="2297036"/>
          </a:xfrm>
        </p:grpSpPr>
        <p:pic>
          <p:nvPicPr>
            <p:cNvPr id="38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8440" y="-47704"/>
              <a:ext cx="103966" cy="466083"/>
            </a:xfrm>
            <a:prstGeom prst="rect">
              <a:avLst/>
            </a:prstGeom>
            <a:effectLst/>
          </p:spPr>
        </p:pic>
        <p:pic>
          <p:nvPicPr>
            <p:cNvPr id="382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64628" y="-151530"/>
              <a:ext cx="341037" cy="569909"/>
            </a:xfrm>
            <a:prstGeom prst="rect">
              <a:avLst/>
            </a:prstGeom>
            <a:effectLst/>
          </p:spPr>
        </p:pic>
        <p:pic>
          <p:nvPicPr>
            <p:cNvPr id="38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87971" y="58238"/>
              <a:ext cx="254574" cy="391848"/>
            </a:xfrm>
            <a:prstGeom prst="rect">
              <a:avLst/>
            </a:prstGeom>
            <a:effectLst/>
          </p:spPr>
        </p:pic>
        <p:pic>
          <p:nvPicPr>
            <p:cNvPr id="383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07650" y="48970"/>
              <a:ext cx="239177" cy="430525"/>
            </a:xfrm>
            <a:prstGeom prst="rect">
              <a:avLst/>
            </a:prstGeom>
            <a:effectLst/>
          </p:spPr>
        </p:pic>
        <p:pic>
          <p:nvPicPr>
            <p:cNvPr id="383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27177" y="5098"/>
              <a:ext cx="316021" cy="425622"/>
            </a:xfrm>
            <a:prstGeom prst="rect">
              <a:avLst/>
            </a:prstGeom>
            <a:effectLst/>
          </p:spPr>
        </p:pic>
        <p:pic>
          <p:nvPicPr>
            <p:cNvPr id="383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68100" y="105761"/>
              <a:ext cx="319198" cy="303239"/>
            </a:xfrm>
            <a:prstGeom prst="rect">
              <a:avLst/>
            </a:prstGeom>
            <a:effectLst/>
          </p:spPr>
        </p:pic>
        <p:pic>
          <p:nvPicPr>
            <p:cNvPr id="383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88571" y="-173914"/>
              <a:ext cx="118254" cy="620666"/>
            </a:xfrm>
            <a:prstGeom prst="rect">
              <a:avLst/>
            </a:prstGeom>
            <a:effectLst/>
          </p:spPr>
        </p:pic>
        <p:pic>
          <p:nvPicPr>
            <p:cNvPr id="383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337426" y="90731"/>
              <a:ext cx="292386" cy="301031"/>
            </a:xfrm>
            <a:prstGeom prst="rect">
              <a:avLst/>
            </a:prstGeom>
            <a:effectLst/>
          </p:spPr>
        </p:pic>
        <p:pic>
          <p:nvPicPr>
            <p:cNvPr id="384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130809" y="16153"/>
              <a:ext cx="364386" cy="385410"/>
            </a:xfrm>
            <a:prstGeom prst="rect">
              <a:avLst/>
            </a:prstGeom>
            <a:effectLst/>
          </p:spPr>
        </p:pic>
        <p:pic>
          <p:nvPicPr>
            <p:cNvPr id="384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44321" y="-187496"/>
              <a:ext cx="127432" cy="505212"/>
            </a:xfrm>
            <a:prstGeom prst="rect">
              <a:avLst/>
            </a:prstGeom>
            <a:effectLst/>
          </p:spPr>
        </p:pic>
        <p:pic>
          <p:nvPicPr>
            <p:cNvPr id="384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67645" y="4734"/>
              <a:ext cx="323271" cy="364157"/>
            </a:xfrm>
            <a:prstGeom prst="rect">
              <a:avLst/>
            </a:prstGeom>
            <a:effectLst/>
          </p:spPr>
        </p:pic>
        <p:pic>
          <p:nvPicPr>
            <p:cNvPr id="384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43738" y="-207868"/>
              <a:ext cx="368200" cy="559904"/>
            </a:xfrm>
            <a:prstGeom prst="rect">
              <a:avLst/>
            </a:prstGeom>
            <a:effectLst/>
          </p:spPr>
        </p:pic>
        <p:pic>
          <p:nvPicPr>
            <p:cNvPr id="384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948668" y="-58473"/>
              <a:ext cx="599084" cy="130527"/>
            </a:xfrm>
            <a:prstGeom prst="rect">
              <a:avLst/>
            </a:prstGeom>
            <a:effectLst/>
          </p:spPr>
        </p:pic>
        <p:pic>
          <p:nvPicPr>
            <p:cNvPr id="385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465263" y="2644"/>
              <a:ext cx="553540" cy="402154"/>
            </a:xfrm>
            <a:prstGeom prst="rect">
              <a:avLst/>
            </a:prstGeom>
            <a:effectLst/>
          </p:spPr>
        </p:pic>
        <p:pic>
          <p:nvPicPr>
            <p:cNvPr id="385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069132" y="-10938"/>
              <a:ext cx="626246" cy="385040"/>
            </a:xfrm>
            <a:prstGeom prst="rect">
              <a:avLst/>
            </a:prstGeom>
            <a:effectLst/>
          </p:spPr>
        </p:pic>
        <p:pic>
          <p:nvPicPr>
            <p:cNvPr id="3854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492798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5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733135" y="1677335"/>
              <a:ext cx="381782" cy="405044"/>
            </a:xfrm>
            <a:prstGeom prst="rect">
              <a:avLst/>
            </a:prstGeom>
            <a:effectLst/>
          </p:spPr>
        </p:pic>
      </p:grpSp>
      <p:grpSp>
        <p:nvGrpSpPr>
          <p:cNvPr id="3867" name="Disegno"/>
          <p:cNvGrpSpPr/>
          <p:nvPr/>
        </p:nvGrpSpPr>
        <p:grpSpPr>
          <a:xfrm>
            <a:off x="10154722" y="5116031"/>
            <a:ext cx="707734" cy="482576"/>
            <a:chOff x="-44255" y="-92425"/>
            <a:chExt cx="707733" cy="482574"/>
          </a:xfrm>
        </p:grpSpPr>
        <p:pic>
          <p:nvPicPr>
            <p:cNvPr id="385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37466" y="-38100"/>
              <a:ext cx="120650" cy="428250"/>
            </a:xfrm>
            <a:prstGeom prst="rect">
              <a:avLst/>
            </a:prstGeom>
            <a:effectLst/>
          </p:spPr>
        </p:pic>
        <p:pic>
          <p:nvPicPr>
            <p:cNvPr id="386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44256" y="118085"/>
              <a:ext cx="341038" cy="116945"/>
            </a:xfrm>
            <a:prstGeom prst="rect">
              <a:avLst/>
            </a:prstGeom>
            <a:effectLst/>
          </p:spPr>
        </p:pic>
        <p:pic>
          <p:nvPicPr>
            <p:cNvPr id="386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00208" y="-92426"/>
              <a:ext cx="123736" cy="474928"/>
            </a:xfrm>
            <a:prstGeom prst="rect">
              <a:avLst/>
            </a:prstGeom>
            <a:effectLst/>
          </p:spPr>
        </p:pic>
        <p:pic>
          <p:nvPicPr>
            <p:cNvPr id="386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15650" y="66237"/>
              <a:ext cx="347829" cy="318760"/>
            </a:xfrm>
            <a:prstGeom prst="rect">
              <a:avLst/>
            </a:prstGeom>
            <a:effectLst/>
          </p:spPr>
        </p:pic>
      </p:grpSp>
      <p:grpSp>
        <p:nvGrpSpPr>
          <p:cNvPr id="3874" name="Disegno"/>
          <p:cNvGrpSpPr/>
          <p:nvPr/>
        </p:nvGrpSpPr>
        <p:grpSpPr>
          <a:xfrm>
            <a:off x="5427193" y="5785214"/>
            <a:ext cx="870372" cy="569532"/>
            <a:chOff x="-276348" y="-81939"/>
            <a:chExt cx="870370" cy="569531"/>
          </a:xfrm>
        </p:grpSpPr>
        <p:pic>
          <p:nvPicPr>
            <p:cNvPr id="386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276349" y="-81940"/>
              <a:ext cx="361612" cy="489345"/>
            </a:xfrm>
            <a:prstGeom prst="rect">
              <a:avLst/>
            </a:prstGeom>
            <a:effectLst/>
          </p:spPr>
        </p:pic>
        <p:pic>
          <p:nvPicPr>
            <p:cNvPr id="387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54088" y="103974"/>
              <a:ext cx="258135" cy="383618"/>
            </a:xfrm>
            <a:prstGeom prst="rect">
              <a:avLst/>
            </a:prstGeom>
            <a:effectLst/>
          </p:spPr>
        </p:pic>
        <p:pic>
          <p:nvPicPr>
            <p:cNvPr id="387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63185" y="161864"/>
              <a:ext cx="230837" cy="2813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8" name="IMG_2586.jpeg"/>
          <p:cNvGrpSpPr/>
          <p:nvPr/>
        </p:nvGrpSpPr>
        <p:grpSpPr>
          <a:xfrm>
            <a:off x="4012052" y="2635544"/>
            <a:ext cx="4660901" cy="5892801"/>
            <a:chOff x="0" y="0"/>
            <a:chExt cx="4660900" cy="5892800"/>
          </a:xfrm>
        </p:grpSpPr>
        <p:pic>
          <p:nvPicPr>
            <p:cNvPr id="3877" name="IMG_2586.jpeg" descr="IMG_2586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4521200" cy="5753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76" name="IMG_2586.jpeg" descr="IMG_2586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660900" cy="5892800"/>
            </a:xfrm>
            <a:prstGeom prst="rect">
              <a:avLst/>
            </a:prstGeom>
            <a:effectLst/>
          </p:spPr>
        </p:pic>
      </p:grpSp>
      <p:grpSp>
        <p:nvGrpSpPr>
          <p:cNvPr id="3927" name="Disegno"/>
          <p:cNvGrpSpPr/>
          <p:nvPr/>
        </p:nvGrpSpPr>
        <p:grpSpPr>
          <a:xfrm>
            <a:off x="1232213" y="497781"/>
            <a:ext cx="9736250" cy="1067217"/>
            <a:chOff x="-77754" y="-405379"/>
            <a:chExt cx="9736249" cy="1067215"/>
          </a:xfrm>
        </p:grpSpPr>
        <p:pic>
          <p:nvPicPr>
            <p:cNvPr id="387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7755" y="-65263"/>
              <a:ext cx="333792" cy="550287"/>
            </a:xfrm>
            <a:prstGeom prst="rect">
              <a:avLst/>
            </a:prstGeom>
            <a:effectLst/>
          </p:spPr>
        </p:pic>
        <p:pic>
          <p:nvPicPr>
            <p:cNvPr id="388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2270" y="119072"/>
              <a:ext cx="390837" cy="364153"/>
            </a:xfrm>
            <a:prstGeom prst="rect">
              <a:avLst/>
            </a:prstGeom>
            <a:effectLst/>
          </p:spPr>
        </p:pic>
        <p:pic>
          <p:nvPicPr>
            <p:cNvPr id="388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58472" y="-256610"/>
              <a:ext cx="591517" cy="663850"/>
            </a:xfrm>
            <a:prstGeom prst="rect">
              <a:avLst/>
            </a:prstGeom>
            <a:effectLst/>
          </p:spPr>
        </p:pic>
        <p:pic>
          <p:nvPicPr>
            <p:cNvPr id="388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87328" y="-194394"/>
              <a:ext cx="101545" cy="130634"/>
            </a:xfrm>
            <a:prstGeom prst="rect">
              <a:avLst/>
            </a:prstGeom>
            <a:effectLst/>
          </p:spPr>
        </p:pic>
        <p:pic>
          <p:nvPicPr>
            <p:cNvPr id="388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49201" y="-217014"/>
              <a:ext cx="206369" cy="878850"/>
            </a:xfrm>
            <a:prstGeom prst="rect">
              <a:avLst/>
            </a:prstGeom>
            <a:effectLst/>
          </p:spPr>
        </p:pic>
        <p:pic>
          <p:nvPicPr>
            <p:cNvPr id="388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39890" y="-189507"/>
              <a:ext cx="226191" cy="804825"/>
            </a:xfrm>
            <a:prstGeom prst="rect">
              <a:avLst/>
            </a:prstGeom>
            <a:effectLst/>
          </p:spPr>
        </p:pic>
        <p:pic>
          <p:nvPicPr>
            <p:cNvPr id="389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14129" y="53729"/>
              <a:ext cx="669254" cy="308479"/>
            </a:xfrm>
            <a:prstGeom prst="rect">
              <a:avLst/>
            </a:prstGeom>
            <a:effectLst/>
          </p:spPr>
        </p:pic>
        <p:pic>
          <p:nvPicPr>
            <p:cNvPr id="389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69273" y="38455"/>
              <a:ext cx="407970" cy="358542"/>
            </a:xfrm>
            <a:prstGeom prst="rect">
              <a:avLst/>
            </a:prstGeom>
            <a:effectLst/>
          </p:spPr>
        </p:pic>
        <p:pic>
          <p:nvPicPr>
            <p:cNvPr id="389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34995" y="4112"/>
              <a:ext cx="245968" cy="385558"/>
            </a:xfrm>
            <a:prstGeom prst="rect">
              <a:avLst/>
            </a:prstGeom>
            <a:effectLst/>
          </p:spPr>
        </p:pic>
        <p:pic>
          <p:nvPicPr>
            <p:cNvPr id="389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62158" y="99367"/>
              <a:ext cx="449689" cy="319012"/>
            </a:xfrm>
            <a:prstGeom prst="rect">
              <a:avLst/>
            </a:prstGeom>
            <a:effectLst/>
          </p:spPr>
        </p:pic>
        <p:pic>
          <p:nvPicPr>
            <p:cNvPr id="389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56018" y="-57231"/>
              <a:ext cx="116945" cy="122494"/>
            </a:xfrm>
            <a:prstGeom prst="rect">
              <a:avLst/>
            </a:prstGeom>
            <a:effectLst/>
          </p:spPr>
        </p:pic>
        <p:pic>
          <p:nvPicPr>
            <p:cNvPr id="390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359736" y="140820"/>
              <a:ext cx="280528" cy="282414"/>
            </a:xfrm>
            <a:prstGeom prst="rect">
              <a:avLst/>
            </a:prstGeom>
            <a:effectLst/>
          </p:spPr>
        </p:pic>
        <p:pic>
          <p:nvPicPr>
            <p:cNvPr id="390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83831" y="99085"/>
              <a:ext cx="327456" cy="318775"/>
            </a:xfrm>
            <a:prstGeom prst="rect">
              <a:avLst/>
            </a:prstGeom>
            <a:effectLst/>
          </p:spPr>
        </p:pic>
        <p:pic>
          <p:nvPicPr>
            <p:cNvPr id="390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36947" y="68287"/>
              <a:ext cx="368201" cy="335082"/>
            </a:xfrm>
            <a:prstGeom prst="rect">
              <a:avLst/>
            </a:prstGeom>
            <a:effectLst/>
          </p:spPr>
        </p:pic>
        <p:pic>
          <p:nvPicPr>
            <p:cNvPr id="390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965903" y="-207868"/>
              <a:ext cx="410313" cy="469557"/>
            </a:xfrm>
            <a:prstGeom prst="rect">
              <a:avLst/>
            </a:prstGeom>
            <a:effectLst/>
          </p:spPr>
        </p:pic>
        <p:pic>
          <p:nvPicPr>
            <p:cNvPr id="390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342995" y="-46180"/>
              <a:ext cx="298058" cy="368402"/>
            </a:xfrm>
            <a:prstGeom prst="rect">
              <a:avLst/>
            </a:prstGeom>
            <a:effectLst/>
          </p:spPr>
        </p:pic>
        <p:pic>
          <p:nvPicPr>
            <p:cNvPr id="391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660386" y="-26878"/>
              <a:ext cx="293230" cy="685561"/>
            </a:xfrm>
            <a:prstGeom prst="rect">
              <a:avLst/>
            </a:prstGeom>
            <a:effectLst/>
          </p:spPr>
        </p:pic>
        <p:pic>
          <p:nvPicPr>
            <p:cNvPr id="391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97595" y="-365261"/>
              <a:ext cx="442898" cy="690929"/>
            </a:xfrm>
            <a:prstGeom prst="rect">
              <a:avLst/>
            </a:prstGeom>
            <a:effectLst/>
          </p:spPr>
        </p:pic>
        <p:pic>
          <p:nvPicPr>
            <p:cNvPr id="391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318618" y="-262193"/>
              <a:ext cx="96573" cy="137317"/>
            </a:xfrm>
            <a:prstGeom prst="rect">
              <a:avLst/>
            </a:prstGeom>
            <a:effectLst/>
          </p:spPr>
        </p:pic>
        <p:pic>
          <p:nvPicPr>
            <p:cNvPr id="391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957558" y="-405380"/>
              <a:ext cx="1379397" cy="676329"/>
            </a:xfrm>
            <a:prstGeom prst="rect">
              <a:avLst/>
            </a:prstGeom>
            <a:effectLst/>
          </p:spPr>
        </p:pic>
        <p:pic>
          <p:nvPicPr>
            <p:cNvPr id="39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860104" y="-235030"/>
              <a:ext cx="565130" cy="130526"/>
            </a:xfrm>
            <a:prstGeom prst="rect">
              <a:avLst/>
            </a:prstGeom>
            <a:effectLst/>
          </p:spPr>
        </p:pic>
        <p:pic>
          <p:nvPicPr>
            <p:cNvPr id="392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357644" y="-138589"/>
              <a:ext cx="475627" cy="365167"/>
            </a:xfrm>
            <a:prstGeom prst="rect">
              <a:avLst/>
            </a:prstGeom>
            <a:effectLst/>
          </p:spPr>
        </p:pic>
        <p:pic>
          <p:nvPicPr>
            <p:cNvPr id="392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919451" y="-146751"/>
              <a:ext cx="734898" cy="389987"/>
            </a:xfrm>
            <a:prstGeom prst="rect">
              <a:avLst/>
            </a:prstGeom>
            <a:effectLst/>
          </p:spPr>
        </p:pic>
        <p:pic>
          <p:nvPicPr>
            <p:cNvPr id="3925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506094" y="-262193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1" name="IMG_2586.jpeg"/>
          <p:cNvGrpSpPr/>
          <p:nvPr/>
        </p:nvGrpSpPr>
        <p:grpSpPr>
          <a:xfrm>
            <a:off x="4012052" y="2635544"/>
            <a:ext cx="4660901" cy="5892801"/>
            <a:chOff x="0" y="0"/>
            <a:chExt cx="4660900" cy="5892800"/>
          </a:xfrm>
        </p:grpSpPr>
        <p:pic>
          <p:nvPicPr>
            <p:cNvPr id="3930" name="IMG_2586.jpeg" descr="IMG_2586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4521200" cy="5753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929" name="IMG_2586.jpeg" descr="IMG_2586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660900" cy="5892800"/>
            </a:xfrm>
            <a:prstGeom prst="rect">
              <a:avLst/>
            </a:prstGeom>
            <a:effectLst/>
          </p:spPr>
        </p:pic>
      </p:grpSp>
      <p:grpSp>
        <p:nvGrpSpPr>
          <p:cNvPr id="3980" name="Disegno"/>
          <p:cNvGrpSpPr/>
          <p:nvPr/>
        </p:nvGrpSpPr>
        <p:grpSpPr>
          <a:xfrm>
            <a:off x="1232213" y="497781"/>
            <a:ext cx="9736250" cy="1067217"/>
            <a:chOff x="-77754" y="-405379"/>
            <a:chExt cx="9736249" cy="1067215"/>
          </a:xfrm>
        </p:grpSpPr>
        <p:pic>
          <p:nvPicPr>
            <p:cNvPr id="393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7755" y="-65263"/>
              <a:ext cx="333792" cy="550287"/>
            </a:xfrm>
            <a:prstGeom prst="rect">
              <a:avLst/>
            </a:prstGeom>
            <a:effectLst/>
          </p:spPr>
        </p:pic>
        <p:pic>
          <p:nvPicPr>
            <p:cNvPr id="393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2270" y="119072"/>
              <a:ext cx="390837" cy="364153"/>
            </a:xfrm>
            <a:prstGeom prst="rect">
              <a:avLst/>
            </a:prstGeom>
            <a:effectLst/>
          </p:spPr>
        </p:pic>
        <p:pic>
          <p:nvPicPr>
            <p:cNvPr id="393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58472" y="-256610"/>
              <a:ext cx="591517" cy="663850"/>
            </a:xfrm>
            <a:prstGeom prst="rect">
              <a:avLst/>
            </a:prstGeom>
            <a:effectLst/>
          </p:spPr>
        </p:pic>
        <p:pic>
          <p:nvPicPr>
            <p:cNvPr id="393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87328" y="-194394"/>
              <a:ext cx="101545" cy="130634"/>
            </a:xfrm>
            <a:prstGeom prst="rect">
              <a:avLst/>
            </a:prstGeom>
            <a:effectLst/>
          </p:spPr>
        </p:pic>
        <p:pic>
          <p:nvPicPr>
            <p:cNvPr id="394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49201" y="-217014"/>
              <a:ext cx="206369" cy="878850"/>
            </a:xfrm>
            <a:prstGeom prst="rect">
              <a:avLst/>
            </a:prstGeom>
            <a:effectLst/>
          </p:spPr>
        </p:pic>
        <p:pic>
          <p:nvPicPr>
            <p:cNvPr id="394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39890" y="-189507"/>
              <a:ext cx="226191" cy="804825"/>
            </a:xfrm>
            <a:prstGeom prst="rect">
              <a:avLst/>
            </a:prstGeom>
            <a:effectLst/>
          </p:spPr>
        </p:pic>
        <p:pic>
          <p:nvPicPr>
            <p:cNvPr id="394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14129" y="53729"/>
              <a:ext cx="669254" cy="308479"/>
            </a:xfrm>
            <a:prstGeom prst="rect">
              <a:avLst/>
            </a:prstGeom>
            <a:effectLst/>
          </p:spPr>
        </p:pic>
        <p:pic>
          <p:nvPicPr>
            <p:cNvPr id="394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69273" y="38455"/>
              <a:ext cx="407970" cy="358542"/>
            </a:xfrm>
            <a:prstGeom prst="rect">
              <a:avLst/>
            </a:prstGeom>
            <a:effectLst/>
          </p:spPr>
        </p:pic>
        <p:pic>
          <p:nvPicPr>
            <p:cNvPr id="394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34995" y="4112"/>
              <a:ext cx="245968" cy="385558"/>
            </a:xfrm>
            <a:prstGeom prst="rect">
              <a:avLst/>
            </a:prstGeom>
            <a:effectLst/>
          </p:spPr>
        </p:pic>
        <p:pic>
          <p:nvPicPr>
            <p:cNvPr id="395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62158" y="99367"/>
              <a:ext cx="449689" cy="319012"/>
            </a:xfrm>
            <a:prstGeom prst="rect">
              <a:avLst/>
            </a:prstGeom>
            <a:effectLst/>
          </p:spPr>
        </p:pic>
        <p:pic>
          <p:nvPicPr>
            <p:cNvPr id="395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56018" y="-57231"/>
              <a:ext cx="116945" cy="122494"/>
            </a:xfrm>
            <a:prstGeom prst="rect">
              <a:avLst/>
            </a:prstGeom>
            <a:effectLst/>
          </p:spPr>
        </p:pic>
        <p:pic>
          <p:nvPicPr>
            <p:cNvPr id="395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359736" y="140820"/>
              <a:ext cx="280528" cy="282414"/>
            </a:xfrm>
            <a:prstGeom prst="rect">
              <a:avLst/>
            </a:prstGeom>
            <a:effectLst/>
          </p:spPr>
        </p:pic>
        <p:pic>
          <p:nvPicPr>
            <p:cNvPr id="395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83831" y="99085"/>
              <a:ext cx="327456" cy="318775"/>
            </a:xfrm>
            <a:prstGeom prst="rect">
              <a:avLst/>
            </a:prstGeom>
            <a:effectLst/>
          </p:spPr>
        </p:pic>
        <p:pic>
          <p:nvPicPr>
            <p:cNvPr id="395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36947" y="68287"/>
              <a:ext cx="368201" cy="335082"/>
            </a:xfrm>
            <a:prstGeom prst="rect">
              <a:avLst/>
            </a:prstGeom>
            <a:effectLst/>
          </p:spPr>
        </p:pic>
        <p:pic>
          <p:nvPicPr>
            <p:cNvPr id="396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965903" y="-207868"/>
              <a:ext cx="410313" cy="469557"/>
            </a:xfrm>
            <a:prstGeom prst="rect">
              <a:avLst/>
            </a:prstGeom>
            <a:effectLst/>
          </p:spPr>
        </p:pic>
        <p:pic>
          <p:nvPicPr>
            <p:cNvPr id="396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342995" y="-46180"/>
              <a:ext cx="298058" cy="368402"/>
            </a:xfrm>
            <a:prstGeom prst="rect">
              <a:avLst/>
            </a:prstGeom>
            <a:effectLst/>
          </p:spPr>
        </p:pic>
        <p:pic>
          <p:nvPicPr>
            <p:cNvPr id="396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660386" y="-26878"/>
              <a:ext cx="293230" cy="685561"/>
            </a:xfrm>
            <a:prstGeom prst="rect">
              <a:avLst/>
            </a:prstGeom>
            <a:effectLst/>
          </p:spPr>
        </p:pic>
        <p:pic>
          <p:nvPicPr>
            <p:cNvPr id="396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97595" y="-365261"/>
              <a:ext cx="442898" cy="690929"/>
            </a:xfrm>
            <a:prstGeom prst="rect">
              <a:avLst/>
            </a:prstGeom>
            <a:effectLst/>
          </p:spPr>
        </p:pic>
        <p:pic>
          <p:nvPicPr>
            <p:cNvPr id="396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318618" y="-262193"/>
              <a:ext cx="96573" cy="137317"/>
            </a:xfrm>
            <a:prstGeom prst="rect">
              <a:avLst/>
            </a:prstGeom>
            <a:effectLst/>
          </p:spPr>
        </p:pic>
        <p:pic>
          <p:nvPicPr>
            <p:cNvPr id="397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957558" y="-405380"/>
              <a:ext cx="1379397" cy="676329"/>
            </a:xfrm>
            <a:prstGeom prst="rect">
              <a:avLst/>
            </a:prstGeom>
            <a:effectLst/>
          </p:spPr>
        </p:pic>
        <p:pic>
          <p:nvPicPr>
            <p:cNvPr id="397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860104" y="-235030"/>
              <a:ext cx="565130" cy="130526"/>
            </a:xfrm>
            <a:prstGeom prst="rect">
              <a:avLst/>
            </a:prstGeom>
            <a:effectLst/>
          </p:spPr>
        </p:pic>
        <p:pic>
          <p:nvPicPr>
            <p:cNvPr id="397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357644" y="-138589"/>
              <a:ext cx="475627" cy="365167"/>
            </a:xfrm>
            <a:prstGeom prst="rect">
              <a:avLst/>
            </a:prstGeom>
            <a:effectLst/>
          </p:spPr>
        </p:pic>
        <p:pic>
          <p:nvPicPr>
            <p:cNvPr id="397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919451" y="-146751"/>
              <a:ext cx="734898" cy="389987"/>
            </a:xfrm>
            <a:prstGeom prst="rect">
              <a:avLst/>
            </a:prstGeom>
            <a:effectLst/>
          </p:spPr>
        </p:pic>
        <p:pic>
          <p:nvPicPr>
            <p:cNvPr id="3978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506094" y="-262193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3981" name="Disegno" descr="Disegno"/>
          <p:cNvPicPr>
            <a:picLocks noChangeAspect="0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2792406" y="5533342"/>
            <a:ext cx="2416897" cy="514517"/>
          </a:xfrm>
          <a:prstGeom prst="rect">
            <a:avLst/>
          </a:prstGeom>
        </p:spPr>
      </p:pic>
      <p:grpSp>
        <p:nvGrpSpPr>
          <p:cNvPr id="3993" name="Disegno"/>
          <p:cNvGrpSpPr/>
          <p:nvPr/>
        </p:nvGrpSpPr>
        <p:grpSpPr>
          <a:xfrm>
            <a:off x="7568482" y="4296177"/>
            <a:ext cx="2709975" cy="1625257"/>
            <a:chOff x="-260545" y="-1163534"/>
            <a:chExt cx="2709974" cy="1625255"/>
          </a:xfrm>
        </p:grpSpPr>
        <p:pic>
          <p:nvPicPr>
            <p:cNvPr id="398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260546" y="-38101"/>
              <a:ext cx="357801" cy="499823"/>
            </a:xfrm>
            <a:prstGeom prst="rect">
              <a:avLst/>
            </a:prstGeom>
            <a:effectLst/>
          </p:spPr>
        </p:pic>
        <p:pic>
          <p:nvPicPr>
            <p:cNvPr id="398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243450" y="141552"/>
              <a:ext cx="2616673" cy="127432"/>
            </a:xfrm>
            <a:prstGeom prst="rect">
              <a:avLst/>
            </a:prstGeom>
            <a:effectLst/>
          </p:spPr>
        </p:pic>
        <p:pic>
          <p:nvPicPr>
            <p:cNvPr id="398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71277" y="-653816"/>
              <a:ext cx="429316" cy="169034"/>
            </a:xfrm>
            <a:prstGeom prst="rect">
              <a:avLst/>
            </a:prstGeom>
            <a:effectLst/>
          </p:spPr>
        </p:pic>
        <p:pic>
          <p:nvPicPr>
            <p:cNvPr id="398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748485" y="-1163535"/>
              <a:ext cx="700944" cy="838390"/>
            </a:xfrm>
            <a:prstGeom prst="rect">
              <a:avLst/>
            </a:prstGeom>
            <a:effectLst/>
          </p:spPr>
        </p:pic>
        <p:pic>
          <p:nvPicPr>
            <p:cNvPr id="399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819981" y="-707075"/>
              <a:ext cx="311594" cy="48974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3" name="Disegno"/>
          <p:cNvGrpSpPr/>
          <p:nvPr/>
        </p:nvGrpSpPr>
        <p:grpSpPr>
          <a:xfrm>
            <a:off x="1421897" y="668131"/>
            <a:ext cx="11105124" cy="1108385"/>
            <a:chOff x="-139325" y="-323308"/>
            <a:chExt cx="11105122" cy="1108384"/>
          </a:xfrm>
        </p:grpSpPr>
        <p:pic>
          <p:nvPicPr>
            <p:cNvPr id="399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7929" y="-77758"/>
              <a:ext cx="120618" cy="576560"/>
            </a:xfrm>
            <a:prstGeom prst="rect">
              <a:avLst/>
            </a:prstGeom>
            <a:effectLst/>
          </p:spPr>
        </p:pic>
        <p:pic>
          <p:nvPicPr>
            <p:cNvPr id="399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39326" y="-112798"/>
              <a:ext cx="442346" cy="665945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7510" y="97713"/>
              <a:ext cx="116946" cy="402154"/>
            </a:xfrm>
            <a:prstGeom prst="rect">
              <a:avLst/>
            </a:prstGeom>
            <a:effectLst/>
          </p:spPr>
        </p:pic>
        <p:pic>
          <p:nvPicPr>
            <p:cNvPr id="400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67689" y="-85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0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27347" y="-89946"/>
              <a:ext cx="194178" cy="875022"/>
            </a:xfrm>
            <a:prstGeom prst="rect">
              <a:avLst/>
            </a:prstGeom>
            <a:effectLst/>
          </p:spPr>
        </p:pic>
        <p:pic>
          <p:nvPicPr>
            <p:cNvPr id="400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94696" y="-72054"/>
              <a:ext cx="216968" cy="755270"/>
            </a:xfrm>
            <a:prstGeom prst="rect">
              <a:avLst/>
            </a:prstGeom>
            <a:effectLst/>
          </p:spPr>
        </p:pic>
        <p:pic>
          <p:nvPicPr>
            <p:cNvPr id="400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36673" y="113148"/>
              <a:ext cx="592293" cy="331562"/>
            </a:xfrm>
            <a:prstGeom prst="rect">
              <a:avLst/>
            </a:prstGeom>
            <a:effectLst/>
          </p:spPr>
        </p:pic>
        <p:pic>
          <p:nvPicPr>
            <p:cNvPr id="400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32950" y="113541"/>
              <a:ext cx="396667" cy="336159"/>
            </a:xfrm>
            <a:prstGeom prst="rect">
              <a:avLst/>
            </a:prstGeom>
            <a:effectLst/>
          </p:spPr>
        </p:pic>
        <p:pic>
          <p:nvPicPr>
            <p:cNvPr id="401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00951" y="88916"/>
              <a:ext cx="215507" cy="383788"/>
            </a:xfrm>
            <a:prstGeom prst="rect">
              <a:avLst/>
            </a:prstGeom>
            <a:effectLst/>
          </p:spPr>
        </p:pic>
        <p:pic>
          <p:nvPicPr>
            <p:cNvPr id="401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21323" y="179201"/>
              <a:ext cx="429316" cy="273131"/>
            </a:xfrm>
            <a:prstGeom prst="rect">
              <a:avLst/>
            </a:prstGeom>
            <a:effectLst/>
          </p:spPr>
        </p:pic>
        <p:pic>
          <p:nvPicPr>
            <p:cNvPr id="401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002385" y="-78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76299" y="206364"/>
              <a:ext cx="351746" cy="317177"/>
            </a:xfrm>
            <a:prstGeom prst="rect">
              <a:avLst/>
            </a:prstGeom>
            <a:effectLst/>
          </p:spPr>
        </p:pic>
        <p:pic>
          <p:nvPicPr>
            <p:cNvPr id="401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576949" y="158829"/>
              <a:ext cx="300294" cy="323867"/>
            </a:xfrm>
            <a:prstGeom prst="rect">
              <a:avLst/>
            </a:prstGeom>
            <a:effectLst/>
          </p:spPr>
        </p:pic>
        <p:pic>
          <p:nvPicPr>
            <p:cNvPr id="402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66554" y="181065"/>
              <a:ext cx="263805" cy="328538"/>
            </a:xfrm>
            <a:prstGeom prst="rect">
              <a:avLst/>
            </a:prstGeom>
            <a:effectLst/>
          </p:spPr>
        </p:pic>
        <p:pic>
          <p:nvPicPr>
            <p:cNvPr id="402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65207" y="25608"/>
              <a:ext cx="299196" cy="363165"/>
            </a:xfrm>
            <a:prstGeom prst="rect">
              <a:avLst/>
            </a:prstGeom>
            <a:effectLst/>
          </p:spPr>
        </p:pic>
        <p:pic>
          <p:nvPicPr>
            <p:cNvPr id="402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994888" y="16225"/>
              <a:ext cx="102909" cy="706668"/>
            </a:xfrm>
            <a:prstGeom prst="rect">
              <a:avLst/>
            </a:prstGeom>
            <a:effectLst/>
          </p:spPr>
        </p:pic>
        <p:pic>
          <p:nvPicPr>
            <p:cNvPr id="402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987644" y="55752"/>
              <a:ext cx="283919" cy="290650"/>
            </a:xfrm>
            <a:prstGeom prst="rect">
              <a:avLst/>
            </a:prstGeom>
            <a:effectLst/>
          </p:spPr>
        </p:pic>
        <p:pic>
          <p:nvPicPr>
            <p:cNvPr id="402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31435" y="74208"/>
              <a:ext cx="347532" cy="260858"/>
            </a:xfrm>
            <a:prstGeom prst="rect">
              <a:avLst/>
            </a:prstGeom>
            <a:effectLst/>
          </p:spPr>
        </p:pic>
        <p:pic>
          <p:nvPicPr>
            <p:cNvPr id="403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772162" y="-235030"/>
              <a:ext cx="120146" cy="571921"/>
            </a:xfrm>
            <a:prstGeom prst="rect">
              <a:avLst/>
            </a:prstGeom>
            <a:effectLst/>
          </p:spPr>
        </p:pic>
        <p:pic>
          <p:nvPicPr>
            <p:cNvPr id="4033" name="Linea Ovale" descr="Linea Ovale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673502" y="-58473"/>
              <a:ext cx="395364" cy="76201"/>
            </a:xfrm>
            <a:prstGeom prst="rect">
              <a:avLst/>
            </a:prstGeom>
            <a:effectLst/>
          </p:spPr>
        </p:pic>
        <p:pic>
          <p:nvPicPr>
            <p:cNvPr id="403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926105" y="21735"/>
              <a:ext cx="271784" cy="313205"/>
            </a:xfrm>
            <a:prstGeom prst="rect">
              <a:avLst/>
            </a:prstGeom>
            <a:effectLst/>
          </p:spPr>
        </p:pic>
        <p:pic>
          <p:nvPicPr>
            <p:cNvPr id="403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300078" y="2644"/>
              <a:ext cx="291671" cy="309347"/>
            </a:xfrm>
            <a:prstGeom prst="rect">
              <a:avLst/>
            </a:prstGeom>
            <a:effectLst/>
          </p:spPr>
        </p:pic>
        <p:pic>
          <p:nvPicPr>
            <p:cNvPr id="403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42710" y="64591"/>
              <a:ext cx="368200" cy="297199"/>
            </a:xfrm>
            <a:prstGeom prst="rect">
              <a:avLst/>
            </a:prstGeom>
            <a:effectLst/>
          </p:spPr>
        </p:pic>
        <p:pic>
          <p:nvPicPr>
            <p:cNvPr id="404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751453" y="-143786"/>
              <a:ext cx="354619" cy="433414"/>
            </a:xfrm>
            <a:prstGeom prst="rect">
              <a:avLst/>
            </a:prstGeom>
            <a:effectLst/>
          </p:spPr>
        </p:pic>
        <p:pic>
          <p:nvPicPr>
            <p:cNvPr id="404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142893" y="-72054"/>
              <a:ext cx="112575" cy="368308"/>
            </a:xfrm>
            <a:prstGeom prst="rect">
              <a:avLst/>
            </a:prstGeom>
            <a:effectLst/>
          </p:spPr>
        </p:pic>
        <p:pic>
          <p:nvPicPr>
            <p:cNvPr id="404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181910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432472" y="-49983"/>
              <a:ext cx="210064" cy="367916"/>
            </a:xfrm>
            <a:prstGeom prst="rect">
              <a:avLst/>
            </a:prstGeom>
            <a:effectLst/>
          </p:spPr>
        </p:pic>
        <p:pic>
          <p:nvPicPr>
            <p:cNvPr id="404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772738" y="15846"/>
              <a:ext cx="257429" cy="276399"/>
            </a:xfrm>
            <a:prstGeom prst="rect">
              <a:avLst/>
            </a:prstGeom>
            <a:effectLst/>
          </p:spPr>
        </p:pic>
        <p:pic>
          <p:nvPicPr>
            <p:cNvPr id="405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168443" y="-323309"/>
              <a:ext cx="628510" cy="596929"/>
            </a:xfrm>
            <a:prstGeom prst="rect">
              <a:avLst/>
            </a:prstGeom>
            <a:effectLst/>
          </p:spPr>
        </p:pic>
        <p:pic>
          <p:nvPicPr>
            <p:cNvPr id="405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863348" y="-296147"/>
              <a:ext cx="178070" cy="555822"/>
            </a:xfrm>
            <a:prstGeom prst="rect">
              <a:avLst/>
            </a:prstGeom>
            <a:effectLst/>
          </p:spPr>
        </p:pic>
        <p:pic>
          <p:nvPicPr>
            <p:cNvPr id="405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788659" y="-49862"/>
              <a:ext cx="486843" cy="311048"/>
            </a:xfrm>
            <a:prstGeom prst="rect">
              <a:avLst/>
            </a:prstGeom>
            <a:effectLst/>
          </p:spPr>
        </p:pic>
        <p:pic>
          <p:nvPicPr>
            <p:cNvPr id="405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110465" y="-2621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325123" y="-38100"/>
              <a:ext cx="218805" cy="308934"/>
            </a:xfrm>
            <a:prstGeom prst="rect">
              <a:avLst/>
            </a:prstGeom>
            <a:effectLst/>
          </p:spPr>
        </p:pic>
        <p:pic>
          <p:nvPicPr>
            <p:cNvPr id="406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0599202" y="16225"/>
              <a:ext cx="366596" cy="302193"/>
            </a:xfrm>
            <a:prstGeom prst="rect">
              <a:avLst/>
            </a:prstGeom>
            <a:effectLst/>
          </p:spPr>
        </p:pic>
      </p:grpSp>
      <p:pic>
        <p:nvPicPr>
          <p:cNvPr id="4064" name="IMG_2584.jpeg" descr="IMG_2584.jpeg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1165755" y="3129761"/>
            <a:ext cx="4581641" cy="3999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5" name="IMG_2585.jpeg" descr="IMG_2585.jpeg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7007690" y="3131499"/>
            <a:ext cx="4731771" cy="39958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14" name="Disegno"/>
          <p:cNvGrpSpPr/>
          <p:nvPr/>
        </p:nvGrpSpPr>
        <p:grpSpPr>
          <a:xfrm>
            <a:off x="1557711" y="4837613"/>
            <a:ext cx="4415450" cy="4147314"/>
            <a:chOff x="-186860" y="-2482747"/>
            <a:chExt cx="4415448" cy="4147313"/>
          </a:xfrm>
        </p:grpSpPr>
        <p:pic>
          <p:nvPicPr>
            <p:cNvPr id="406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45564" y="-157879"/>
              <a:ext cx="600392" cy="545796"/>
            </a:xfrm>
            <a:prstGeom prst="rect">
              <a:avLst/>
            </a:prstGeom>
            <a:effectLst/>
          </p:spPr>
        </p:pic>
        <p:pic>
          <p:nvPicPr>
            <p:cNvPr id="406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4783" y="66023"/>
              <a:ext cx="238789" cy="313651"/>
            </a:xfrm>
            <a:prstGeom prst="rect">
              <a:avLst/>
            </a:prstGeom>
            <a:effectLst/>
          </p:spPr>
        </p:pic>
        <p:pic>
          <p:nvPicPr>
            <p:cNvPr id="407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65727" y="76209"/>
              <a:ext cx="777471" cy="806450"/>
            </a:xfrm>
            <a:prstGeom prst="rect">
              <a:avLst/>
            </a:prstGeom>
            <a:effectLst/>
          </p:spPr>
        </p:pic>
        <p:pic>
          <p:nvPicPr>
            <p:cNvPr id="407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702323" y="98623"/>
              <a:ext cx="665618" cy="273623"/>
            </a:xfrm>
            <a:prstGeom prst="rect">
              <a:avLst/>
            </a:prstGeom>
            <a:effectLst/>
          </p:spPr>
        </p:pic>
        <p:pic>
          <p:nvPicPr>
            <p:cNvPr id="407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391245" y="93197"/>
              <a:ext cx="297601" cy="260408"/>
            </a:xfrm>
            <a:prstGeom prst="rect">
              <a:avLst/>
            </a:prstGeom>
            <a:effectLst/>
          </p:spPr>
        </p:pic>
        <p:pic>
          <p:nvPicPr>
            <p:cNvPr id="407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595014" y="-133170"/>
              <a:ext cx="519903" cy="510805"/>
            </a:xfrm>
            <a:prstGeom prst="rect">
              <a:avLst/>
            </a:prstGeom>
            <a:effectLst/>
          </p:spPr>
        </p:pic>
        <p:pic>
          <p:nvPicPr>
            <p:cNvPr id="407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40667" y="1029045"/>
              <a:ext cx="566095" cy="565332"/>
            </a:xfrm>
            <a:prstGeom prst="rect">
              <a:avLst/>
            </a:prstGeom>
            <a:effectLst/>
          </p:spPr>
        </p:pic>
        <p:pic>
          <p:nvPicPr>
            <p:cNvPr id="408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233148" y="1123107"/>
              <a:ext cx="116190" cy="541460"/>
            </a:xfrm>
            <a:prstGeom prst="rect">
              <a:avLst/>
            </a:prstGeom>
            <a:effectLst/>
          </p:spPr>
        </p:pic>
        <p:pic>
          <p:nvPicPr>
            <p:cNvPr id="408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273137" y="1097038"/>
              <a:ext cx="189626" cy="287247"/>
            </a:xfrm>
            <a:prstGeom prst="rect">
              <a:avLst/>
            </a:prstGeom>
            <a:effectLst/>
          </p:spPr>
        </p:pic>
        <p:pic>
          <p:nvPicPr>
            <p:cNvPr id="408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49292" y="1149066"/>
              <a:ext cx="112418" cy="308288"/>
            </a:xfrm>
            <a:prstGeom prst="rect">
              <a:avLst/>
            </a:prstGeom>
            <a:effectLst/>
          </p:spPr>
        </p:pic>
        <p:pic>
          <p:nvPicPr>
            <p:cNvPr id="4086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581362" y="9737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8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810938" y="1132445"/>
              <a:ext cx="271794" cy="264997"/>
            </a:xfrm>
            <a:prstGeom prst="rect">
              <a:avLst/>
            </a:prstGeom>
            <a:effectLst/>
          </p:spPr>
        </p:pic>
        <p:pic>
          <p:nvPicPr>
            <p:cNvPr id="409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095821" y="1124115"/>
              <a:ext cx="285702" cy="252387"/>
            </a:xfrm>
            <a:prstGeom prst="rect">
              <a:avLst/>
            </a:prstGeom>
            <a:effectLst/>
          </p:spPr>
        </p:pic>
        <p:pic>
          <p:nvPicPr>
            <p:cNvPr id="409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388572" y="1154025"/>
              <a:ext cx="198300" cy="251369"/>
            </a:xfrm>
            <a:prstGeom prst="rect">
              <a:avLst/>
            </a:prstGeom>
            <a:effectLst/>
          </p:spPr>
        </p:pic>
        <p:pic>
          <p:nvPicPr>
            <p:cNvPr id="409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776143" y="899014"/>
              <a:ext cx="135053" cy="498432"/>
            </a:xfrm>
            <a:prstGeom prst="rect">
              <a:avLst/>
            </a:prstGeom>
            <a:effectLst/>
          </p:spPr>
        </p:pic>
        <p:pic>
          <p:nvPicPr>
            <p:cNvPr id="409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934225" y="1141095"/>
              <a:ext cx="364040" cy="309468"/>
            </a:xfrm>
            <a:prstGeom prst="rect">
              <a:avLst/>
            </a:prstGeom>
            <a:effectLst/>
          </p:spPr>
        </p:pic>
        <p:pic>
          <p:nvPicPr>
            <p:cNvPr id="409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86627" y="-2482748"/>
              <a:ext cx="1006525" cy="1373222"/>
            </a:xfrm>
            <a:prstGeom prst="rect">
              <a:avLst/>
            </a:prstGeom>
            <a:effectLst/>
          </p:spPr>
        </p:pic>
        <p:pic>
          <p:nvPicPr>
            <p:cNvPr id="410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128764" y="-2475957"/>
              <a:ext cx="904665" cy="1401977"/>
            </a:xfrm>
            <a:prstGeom prst="rect">
              <a:avLst/>
            </a:prstGeom>
            <a:effectLst/>
          </p:spPr>
        </p:pic>
        <p:pic>
          <p:nvPicPr>
            <p:cNvPr id="410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186861" y="-1988382"/>
              <a:ext cx="654581" cy="349182"/>
            </a:xfrm>
            <a:prstGeom prst="rect">
              <a:avLst/>
            </a:prstGeom>
            <a:effectLst/>
          </p:spPr>
        </p:pic>
        <p:pic>
          <p:nvPicPr>
            <p:cNvPr id="410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651366" y="-2120990"/>
              <a:ext cx="280202" cy="434256"/>
            </a:xfrm>
            <a:prstGeom prst="rect">
              <a:avLst/>
            </a:prstGeom>
            <a:effectLst/>
          </p:spPr>
        </p:pic>
        <p:pic>
          <p:nvPicPr>
            <p:cNvPr id="410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685600" y="-1973446"/>
              <a:ext cx="796014" cy="103452"/>
            </a:xfrm>
            <a:prstGeom prst="rect">
              <a:avLst/>
            </a:prstGeom>
            <a:effectLst/>
          </p:spPr>
        </p:pic>
        <p:pic>
          <p:nvPicPr>
            <p:cNvPr id="410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493638" y="-2150004"/>
              <a:ext cx="356358" cy="547022"/>
            </a:xfrm>
            <a:prstGeom prst="rect">
              <a:avLst/>
            </a:prstGeom>
            <a:effectLst/>
          </p:spPr>
        </p:pic>
        <p:pic>
          <p:nvPicPr>
            <p:cNvPr id="411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846807" y="-2006392"/>
              <a:ext cx="381782" cy="331408"/>
            </a:xfrm>
            <a:prstGeom prst="rect">
              <a:avLst/>
            </a:prstGeom>
            <a:effectLst/>
          </p:spPr>
        </p:pic>
        <p:pic>
          <p:nvPicPr>
            <p:cNvPr id="411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894342" y="-2015901"/>
              <a:ext cx="273131" cy="444609"/>
            </a:xfrm>
            <a:prstGeom prst="rect">
              <a:avLst/>
            </a:prstGeom>
            <a:effectLst/>
          </p:spPr>
        </p:pic>
      </p:grpSp>
      <p:grpSp>
        <p:nvGrpSpPr>
          <p:cNvPr id="4163" name="Disegno"/>
          <p:cNvGrpSpPr/>
          <p:nvPr/>
        </p:nvGrpSpPr>
        <p:grpSpPr>
          <a:xfrm>
            <a:off x="8253329" y="4396219"/>
            <a:ext cx="3322149" cy="4793878"/>
            <a:chOff x="-37464" y="-2869816"/>
            <a:chExt cx="3322148" cy="4793877"/>
          </a:xfrm>
        </p:grpSpPr>
        <p:pic>
          <p:nvPicPr>
            <p:cNvPr id="411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37465" y="-171890"/>
              <a:ext cx="524386" cy="603850"/>
            </a:xfrm>
            <a:prstGeom prst="rect">
              <a:avLst/>
            </a:prstGeom>
            <a:effectLst/>
          </p:spPr>
        </p:pic>
        <p:pic>
          <p:nvPicPr>
            <p:cNvPr id="411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979" y="118085"/>
              <a:ext cx="230802" cy="295767"/>
            </a:xfrm>
            <a:prstGeom prst="rect">
              <a:avLst/>
            </a:prstGeom>
            <a:effectLst/>
          </p:spPr>
        </p:pic>
        <p:pic>
          <p:nvPicPr>
            <p:cNvPr id="411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910079" y="111294"/>
              <a:ext cx="126887" cy="661411"/>
            </a:xfrm>
            <a:prstGeom prst="rect">
              <a:avLst/>
            </a:prstGeom>
            <a:effectLst/>
          </p:spPr>
        </p:pic>
        <p:pic>
          <p:nvPicPr>
            <p:cNvPr id="412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38533" y="156667"/>
              <a:ext cx="361075" cy="262254"/>
            </a:xfrm>
            <a:prstGeom prst="rect">
              <a:avLst/>
            </a:prstGeom>
            <a:effectLst/>
          </p:spPr>
        </p:pic>
        <p:pic>
          <p:nvPicPr>
            <p:cNvPr id="412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273137" y="170147"/>
              <a:ext cx="137317" cy="316139"/>
            </a:xfrm>
            <a:prstGeom prst="rect">
              <a:avLst/>
            </a:prstGeom>
            <a:effectLst/>
          </p:spPr>
        </p:pic>
        <p:pic>
          <p:nvPicPr>
            <p:cNvPr id="412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296153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2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515068" y="165728"/>
              <a:ext cx="221339" cy="286605"/>
            </a:xfrm>
            <a:prstGeom prst="rect">
              <a:avLst/>
            </a:prstGeom>
            <a:effectLst/>
          </p:spPr>
        </p:pic>
        <p:pic>
          <p:nvPicPr>
            <p:cNvPr id="412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747924" y="172501"/>
              <a:ext cx="226157" cy="291565"/>
            </a:xfrm>
            <a:prstGeom prst="rect">
              <a:avLst/>
            </a:prstGeom>
            <a:effectLst/>
          </p:spPr>
        </p:pic>
        <p:pic>
          <p:nvPicPr>
            <p:cNvPr id="413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006531" y="206365"/>
              <a:ext cx="301476" cy="284140"/>
            </a:xfrm>
            <a:prstGeom prst="rect">
              <a:avLst/>
            </a:prstGeom>
            <a:effectLst/>
          </p:spPr>
        </p:pic>
        <p:pic>
          <p:nvPicPr>
            <p:cNvPr id="413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459206" y="-112798"/>
              <a:ext cx="132828" cy="551549"/>
            </a:xfrm>
            <a:prstGeom prst="rect">
              <a:avLst/>
            </a:prstGeom>
            <a:effectLst/>
          </p:spPr>
        </p:pic>
        <p:pic>
          <p:nvPicPr>
            <p:cNvPr id="413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549786" y="189139"/>
              <a:ext cx="355202" cy="316331"/>
            </a:xfrm>
            <a:prstGeom prst="rect">
              <a:avLst/>
            </a:prstGeom>
            <a:effectLst/>
          </p:spPr>
        </p:pic>
        <p:pic>
          <p:nvPicPr>
            <p:cNvPr id="413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18721" y="1140865"/>
              <a:ext cx="422525" cy="436897"/>
            </a:xfrm>
            <a:prstGeom prst="rect">
              <a:avLst/>
            </a:prstGeom>
            <a:effectLst/>
          </p:spPr>
        </p:pic>
        <p:pic>
          <p:nvPicPr>
            <p:cNvPr id="413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047020" y="1196660"/>
              <a:ext cx="655434" cy="727402"/>
            </a:xfrm>
            <a:prstGeom prst="rect">
              <a:avLst/>
            </a:prstGeom>
            <a:effectLst/>
          </p:spPr>
        </p:pic>
        <p:pic>
          <p:nvPicPr>
            <p:cNvPr id="414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653857" y="1245060"/>
              <a:ext cx="881761" cy="293146"/>
            </a:xfrm>
            <a:prstGeom prst="rect">
              <a:avLst/>
            </a:prstGeom>
            <a:effectLst/>
          </p:spPr>
        </p:pic>
        <p:pic>
          <p:nvPicPr>
            <p:cNvPr id="414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64569" y="987294"/>
              <a:ext cx="324395" cy="545890"/>
            </a:xfrm>
            <a:prstGeom prst="rect">
              <a:avLst/>
            </a:prstGeom>
            <a:effectLst/>
          </p:spPr>
        </p:pic>
        <p:pic>
          <p:nvPicPr>
            <p:cNvPr id="414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638065" y="1220723"/>
              <a:ext cx="388573" cy="360888"/>
            </a:xfrm>
            <a:prstGeom prst="rect">
              <a:avLst/>
            </a:prstGeom>
            <a:effectLst/>
          </p:spPr>
        </p:pic>
        <p:pic>
          <p:nvPicPr>
            <p:cNvPr id="414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818161" y="-2863026"/>
              <a:ext cx="100257" cy="1454710"/>
            </a:xfrm>
            <a:prstGeom prst="rect">
              <a:avLst/>
            </a:prstGeom>
            <a:effectLst/>
          </p:spPr>
        </p:pic>
        <p:pic>
          <p:nvPicPr>
            <p:cNvPr id="414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313881" y="-2869817"/>
              <a:ext cx="286712" cy="1565625"/>
            </a:xfrm>
            <a:prstGeom prst="rect">
              <a:avLst/>
            </a:prstGeom>
            <a:effectLst/>
          </p:spPr>
        </p:pic>
        <p:pic>
          <p:nvPicPr>
            <p:cNvPr id="415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13790" y="-2195698"/>
              <a:ext cx="587654" cy="373150"/>
            </a:xfrm>
            <a:prstGeom prst="rect">
              <a:avLst/>
            </a:prstGeom>
            <a:effectLst/>
          </p:spPr>
        </p:pic>
        <p:pic>
          <p:nvPicPr>
            <p:cNvPr id="415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532445" y="-2211692"/>
              <a:ext cx="287714" cy="330795"/>
            </a:xfrm>
            <a:prstGeom prst="rect">
              <a:avLst/>
            </a:prstGeom>
            <a:effectLst/>
          </p:spPr>
        </p:pic>
        <p:pic>
          <p:nvPicPr>
            <p:cNvPr id="415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571927" y="-2116051"/>
              <a:ext cx="660201" cy="122475"/>
            </a:xfrm>
            <a:prstGeom prst="rect">
              <a:avLst/>
            </a:prstGeom>
            <a:effectLst/>
          </p:spPr>
        </p:pic>
        <p:pic>
          <p:nvPicPr>
            <p:cNvPr id="415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266407" y="-2340144"/>
              <a:ext cx="467710" cy="571975"/>
            </a:xfrm>
            <a:prstGeom prst="rect">
              <a:avLst/>
            </a:prstGeom>
            <a:effectLst/>
          </p:spPr>
        </p:pic>
        <p:pic>
          <p:nvPicPr>
            <p:cNvPr id="415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826357" y="-2217378"/>
              <a:ext cx="458327" cy="366555"/>
            </a:xfrm>
            <a:prstGeom prst="rect">
              <a:avLst/>
            </a:prstGeom>
            <a:effectLst/>
          </p:spPr>
        </p:pic>
        <p:pic>
          <p:nvPicPr>
            <p:cNvPr id="416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837085" y="-2231492"/>
              <a:ext cx="318576" cy="442951"/>
            </a:xfrm>
            <a:prstGeom prst="rect">
              <a:avLst/>
            </a:prstGeom>
            <a:effectLst/>
          </p:spPr>
        </p:pic>
      </p:grpSp>
      <p:pic>
        <p:nvPicPr>
          <p:cNvPr id="4164" name="IMG_2563.jpeg" descr="IMG_2563.jpeg"/>
          <p:cNvPicPr>
            <a:picLocks noChangeAspect="1"/>
          </p:cNvPicPr>
          <p:nvPr/>
        </p:nvPicPr>
        <p:blipFill>
          <a:blip r:embed="rId82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2" name="Disegno"/>
          <p:cNvGrpSpPr/>
          <p:nvPr/>
        </p:nvGrpSpPr>
        <p:grpSpPr>
          <a:xfrm>
            <a:off x="924868" y="629279"/>
            <a:ext cx="11285139" cy="7000310"/>
            <a:chOff x="-38646" y="-145917"/>
            <a:chExt cx="11285138" cy="7000308"/>
          </a:xfrm>
        </p:grpSpPr>
        <p:pic>
          <p:nvPicPr>
            <p:cNvPr id="416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8647" y="-36209"/>
              <a:ext cx="88366" cy="600589"/>
            </a:xfrm>
            <a:prstGeom prst="rect">
              <a:avLst/>
            </a:prstGeom>
            <a:effectLst/>
          </p:spPr>
        </p:pic>
        <p:pic>
          <p:nvPicPr>
            <p:cNvPr id="416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5658" y="-58970"/>
              <a:ext cx="420318" cy="589186"/>
            </a:xfrm>
            <a:prstGeom prst="rect">
              <a:avLst/>
            </a:prstGeom>
            <a:effectLst/>
          </p:spPr>
        </p:pic>
        <p:pic>
          <p:nvPicPr>
            <p:cNvPr id="417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03511" y="138035"/>
              <a:ext cx="101206" cy="382184"/>
            </a:xfrm>
            <a:prstGeom prst="rect">
              <a:avLst/>
            </a:prstGeom>
            <a:effectLst/>
          </p:spPr>
        </p:pic>
        <p:pic>
          <p:nvPicPr>
            <p:cNvPr id="417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4465" y="21873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17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153" y="106733"/>
              <a:ext cx="224253" cy="431267"/>
            </a:xfrm>
            <a:prstGeom prst="rect">
              <a:avLst/>
            </a:prstGeom>
            <a:effectLst/>
          </p:spPr>
        </p:pic>
        <p:pic>
          <p:nvPicPr>
            <p:cNvPr id="417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1569" y="146404"/>
              <a:ext cx="394658" cy="397775"/>
            </a:xfrm>
            <a:prstGeom prst="rect">
              <a:avLst/>
            </a:prstGeom>
            <a:effectLst/>
          </p:spPr>
        </p:pic>
        <p:pic>
          <p:nvPicPr>
            <p:cNvPr id="417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6080" y="178536"/>
              <a:ext cx="269565" cy="346953"/>
            </a:xfrm>
            <a:prstGeom prst="rect">
              <a:avLst/>
            </a:prstGeom>
            <a:effectLst/>
          </p:spPr>
        </p:pic>
        <p:pic>
          <p:nvPicPr>
            <p:cNvPr id="418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9977" y="177985"/>
              <a:ext cx="389970" cy="321271"/>
            </a:xfrm>
            <a:prstGeom prst="rect">
              <a:avLst/>
            </a:prstGeom>
            <a:effectLst/>
          </p:spPr>
        </p:pic>
        <p:pic>
          <p:nvPicPr>
            <p:cNvPr id="418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08367" y="112028"/>
              <a:ext cx="309891" cy="784968"/>
            </a:xfrm>
            <a:prstGeom prst="rect">
              <a:avLst/>
            </a:prstGeom>
            <a:effectLst/>
          </p:spPr>
        </p:pic>
        <p:pic>
          <p:nvPicPr>
            <p:cNvPr id="418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49529" y="92861"/>
              <a:ext cx="375298" cy="460611"/>
            </a:xfrm>
            <a:prstGeom prst="rect">
              <a:avLst/>
            </a:prstGeom>
            <a:effectLst/>
          </p:spPr>
        </p:pic>
        <p:pic>
          <p:nvPicPr>
            <p:cNvPr id="418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98098" y="186349"/>
              <a:ext cx="304228" cy="319234"/>
            </a:xfrm>
            <a:prstGeom prst="rect">
              <a:avLst/>
            </a:prstGeom>
            <a:effectLst/>
          </p:spPr>
        </p:pic>
        <p:pic>
          <p:nvPicPr>
            <p:cNvPr id="418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13805" y="157396"/>
              <a:ext cx="291835" cy="366292"/>
            </a:xfrm>
            <a:prstGeom prst="rect">
              <a:avLst/>
            </a:prstGeom>
            <a:effectLst/>
          </p:spPr>
        </p:pic>
        <p:pic>
          <p:nvPicPr>
            <p:cNvPr id="419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20979" y="-58648"/>
              <a:ext cx="139544" cy="591774"/>
            </a:xfrm>
            <a:prstGeom prst="rect">
              <a:avLst/>
            </a:prstGeom>
            <a:effectLst/>
          </p:spPr>
        </p:pic>
        <p:pic>
          <p:nvPicPr>
            <p:cNvPr id="419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84850" y="93788"/>
              <a:ext cx="414451" cy="368350"/>
            </a:xfrm>
            <a:prstGeom prst="rect">
              <a:avLst/>
            </a:prstGeom>
            <a:effectLst/>
          </p:spPr>
        </p:pic>
        <p:pic>
          <p:nvPicPr>
            <p:cNvPr id="419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90676" y="-23302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19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21207" y="143896"/>
              <a:ext cx="267316" cy="362353"/>
            </a:xfrm>
            <a:prstGeom prst="rect">
              <a:avLst/>
            </a:prstGeom>
            <a:effectLst/>
          </p:spPr>
        </p:pic>
        <p:pic>
          <p:nvPicPr>
            <p:cNvPr id="419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62522" y="-68476"/>
              <a:ext cx="78871" cy="582241"/>
            </a:xfrm>
            <a:prstGeom prst="rect">
              <a:avLst/>
            </a:prstGeom>
            <a:effectLst/>
          </p:spPr>
        </p:pic>
        <p:pic>
          <p:nvPicPr>
            <p:cNvPr id="420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85081" y="126433"/>
              <a:ext cx="395090" cy="393447"/>
            </a:xfrm>
            <a:prstGeom prst="rect">
              <a:avLst/>
            </a:prstGeom>
            <a:effectLst/>
          </p:spPr>
        </p:pic>
        <p:pic>
          <p:nvPicPr>
            <p:cNvPr id="420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97360" y="-55569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20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080952" y="120520"/>
              <a:ext cx="376776" cy="321493"/>
            </a:xfrm>
            <a:prstGeom prst="rect">
              <a:avLst/>
            </a:prstGeom>
            <a:effectLst/>
          </p:spPr>
        </p:pic>
        <p:pic>
          <p:nvPicPr>
            <p:cNvPr id="420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328625" y="136691"/>
              <a:ext cx="290440" cy="402888"/>
            </a:xfrm>
            <a:prstGeom prst="rect">
              <a:avLst/>
            </a:prstGeom>
            <a:effectLst/>
          </p:spPr>
        </p:pic>
        <p:pic>
          <p:nvPicPr>
            <p:cNvPr id="420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153274" y="139867"/>
              <a:ext cx="278929" cy="367240"/>
            </a:xfrm>
            <a:prstGeom prst="rect">
              <a:avLst/>
            </a:prstGeom>
            <a:effectLst/>
          </p:spPr>
        </p:pic>
        <p:pic>
          <p:nvPicPr>
            <p:cNvPr id="421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32192" y="131582"/>
              <a:ext cx="109834" cy="324102"/>
            </a:xfrm>
            <a:prstGeom prst="rect">
              <a:avLst/>
            </a:prstGeom>
            <a:effectLst/>
          </p:spPr>
        </p:pic>
        <p:pic>
          <p:nvPicPr>
            <p:cNvPr id="421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43796" y="-91117"/>
              <a:ext cx="104684" cy="107965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77167" y="67047"/>
              <a:ext cx="242359" cy="395091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65977" y="130496"/>
              <a:ext cx="243546" cy="287414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438442" y="-145918"/>
              <a:ext cx="155385" cy="610540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18212" y="127279"/>
              <a:ext cx="337010" cy="367821"/>
            </a:xfrm>
            <a:prstGeom prst="rect">
              <a:avLst/>
            </a:prstGeom>
            <a:effectLst/>
          </p:spPr>
        </p:pic>
        <p:pic>
          <p:nvPicPr>
            <p:cNvPr id="422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947853" y="-81383"/>
              <a:ext cx="123531" cy="627688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69898" y="67047"/>
              <a:ext cx="427358" cy="104684"/>
            </a:xfrm>
            <a:prstGeom prst="rect">
              <a:avLst/>
            </a:prstGeom>
            <a:effectLst/>
          </p:spPr>
        </p:pic>
        <p:pic>
          <p:nvPicPr>
            <p:cNvPr id="422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44419" y="122453"/>
              <a:ext cx="275452" cy="346138"/>
            </a:xfrm>
            <a:prstGeom prst="rect">
              <a:avLst/>
            </a:prstGeom>
            <a:effectLst/>
          </p:spPr>
        </p:pic>
        <p:pic>
          <p:nvPicPr>
            <p:cNvPr id="422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403297" y="92861"/>
              <a:ext cx="242446" cy="348678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89488" y="92861"/>
              <a:ext cx="420905" cy="366138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135494" y="92861"/>
              <a:ext cx="168503" cy="369277"/>
            </a:xfrm>
            <a:prstGeom prst="rect">
              <a:avLst/>
            </a:prstGeom>
            <a:effectLst/>
          </p:spPr>
        </p:pic>
        <p:pic>
          <p:nvPicPr>
            <p:cNvPr id="423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115417" y="-77856"/>
              <a:ext cx="143406" cy="120518"/>
            </a:xfrm>
            <a:prstGeom prst="rect">
              <a:avLst/>
            </a:prstGeom>
            <a:effectLst/>
          </p:spPr>
        </p:pic>
        <p:pic>
          <p:nvPicPr>
            <p:cNvPr id="423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380279" y="138035"/>
              <a:ext cx="304472" cy="410297"/>
            </a:xfrm>
            <a:prstGeom prst="rect">
              <a:avLst/>
            </a:prstGeom>
            <a:effectLst/>
          </p:spPr>
        </p:pic>
        <p:pic>
          <p:nvPicPr>
            <p:cNvPr id="423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749056" y="136565"/>
              <a:ext cx="335811" cy="349155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012450" y="120109"/>
              <a:ext cx="181113" cy="487323"/>
            </a:xfrm>
            <a:prstGeom prst="rect">
              <a:avLst/>
            </a:prstGeom>
            <a:effectLst/>
          </p:spPr>
        </p:pic>
        <p:pic>
          <p:nvPicPr>
            <p:cNvPr id="424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031810" y="216676"/>
              <a:ext cx="355175" cy="365168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274369" y="55216"/>
              <a:ext cx="158985" cy="97155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422431" y="234837"/>
              <a:ext cx="215674" cy="365765"/>
            </a:xfrm>
            <a:prstGeom prst="rect">
              <a:avLst/>
            </a:prstGeom>
            <a:effectLst/>
          </p:spPr>
        </p:pic>
        <p:pic>
          <p:nvPicPr>
            <p:cNvPr id="424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85340" y="170303"/>
              <a:ext cx="322373" cy="366332"/>
            </a:xfrm>
            <a:prstGeom prst="rect">
              <a:avLst/>
            </a:prstGeom>
            <a:effectLst/>
          </p:spPr>
        </p:pic>
        <p:pic>
          <p:nvPicPr>
            <p:cNvPr id="425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946034" y="182751"/>
              <a:ext cx="300458" cy="337468"/>
            </a:xfrm>
            <a:prstGeom prst="rect">
              <a:avLst/>
            </a:prstGeom>
            <a:effectLst/>
          </p:spPr>
        </p:pic>
        <p:pic>
          <p:nvPicPr>
            <p:cNvPr id="425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85542" y="2750543"/>
              <a:ext cx="136952" cy="1773128"/>
            </a:xfrm>
            <a:prstGeom prst="rect">
              <a:avLst/>
            </a:prstGeom>
            <a:effectLst/>
          </p:spPr>
        </p:pic>
        <p:pic>
          <p:nvPicPr>
            <p:cNvPr id="425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637284" y="2700063"/>
              <a:ext cx="149859" cy="1814348"/>
            </a:xfrm>
            <a:prstGeom prst="rect">
              <a:avLst/>
            </a:prstGeom>
            <a:effectLst/>
          </p:spPr>
        </p:pic>
        <p:pic>
          <p:nvPicPr>
            <p:cNvPr id="425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08388" y="2738784"/>
              <a:ext cx="83007" cy="232694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118223" y="3133964"/>
              <a:ext cx="92698" cy="1426128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624666" y="3184073"/>
              <a:ext cx="246660" cy="724218"/>
            </a:xfrm>
            <a:prstGeom prst="rect">
              <a:avLst/>
            </a:prstGeom>
            <a:effectLst/>
          </p:spPr>
        </p:pic>
        <p:pic>
          <p:nvPicPr>
            <p:cNvPr id="426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889258" y="2880760"/>
              <a:ext cx="317649" cy="1337298"/>
            </a:xfrm>
            <a:prstGeom prst="rect">
              <a:avLst/>
            </a:prstGeom>
            <a:effectLst/>
          </p:spPr>
        </p:pic>
        <p:pic>
          <p:nvPicPr>
            <p:cNvPr id="426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270013" y="2506459"/>
              <a:ext cx="345752" cy="1987253"/>
            </a:xfrm>
            <a:prstGeom prst="rect">
              <a:avLst/>
            </a:prstGeom>
            <a:effectLst/>
          </p:spPr>
        </p:pic>
        <p:pic>
          <p:nvPicPr>
            <p:cNvPr id="426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721755" y="2177332"/>
              <a:ext cx="465122" cy="2547414"/>
            </a:xfrm>
            <a:prstGeom prst="rect">
              <a:avLst/>
            </a:prstGeom>
            <a:effectLst/>
          </p:spPr>
        </p:pic>
        <p:pic>
          <p:nvPicPr>
            <p:cNvPr id="426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33644" y="2719423"/>
              <a:ext cx="561478" cy="585205"/>
            </a:xfrm>
            <a:prstGeom prst="rect">
              <a:avLst/>
            </a:prstGeom>
            <a:effectLst/>
          </p:spPr>
        </p:pic>
        <p:pic>
          <p:nvPicPr>
            <p:cNvPr id="427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108676" y="2752229"/>
              <a:ext cx="227300" cy="249081"/>
            </a:xfrm>
            <a:prstGeom prst="rect">
              <a:avLst/>
            </a:prstGeom>
            <a:effectLst/>
          </p:spPr>
        </p:pic>
        <p:pic>
          <p:nvPicPr>
            <p:cNvPr id="427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070763" y="2717003"/>
              <a:ext cx="504013" cy="553198"/>
            </a:xfrm>
            <a:prstGeom prst="rect">
              <a:avLst/>
            </a:prstGeom>
            <a:effectLst/>
          </p:spPr>
        </p:pic>
        <p:pic>
          <p:nvPicPr>
            <p:cNvPr id="427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689201" y="1995274"/>
              <a:ext cx="1169507" cy="1125694"/>
            </a:xfrm>
            <a:prstGeom prst="rect">
              <a:avLst/>
            </a:prstGeom>
            <a:effectLst/>
          </p:spPr>
        </p:pic>
        <p:pic>
          <p:nvPicPr>
            <p:cNvPr id="427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86002" y="3971397"/>
              <a:ext cx="1317568" cy="1111426"/>
            </a:xfrm>
            <a:prstGeom prst="rect">
              <a:avLst/>
            </a:prstGeom>
            <a:effectLst/>
          </p:spPr>
        </p:pic>
        <p:pic>
          <p:nvPicPr>
            <p:cNvPr id="427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737175" y="1964367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28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687719" y="1900789"/>
              <a:ext cx="282891" cy="368320"/>
            </a:xfrm>
            <a:prstGeom prst="rect">
              <a:avLst/>
            </a:prstGeom>
            <a:effectLst/>
          </p:spPr>
        </p:pic>
        <p:pic>
          <p:nvPicPr>
            <p:cNvPr id="428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21814" y="4823255"/>
              <a:ext cx="211258" cy="337009"/>
            </a:xfrm>
            <a:prstGeom prst="rect">
              <a:avLst/>
            </a:prstGeom>
            <a:effectLst/>
          </p:spPr>
        </p:pic>
        <p:pic>
          <p:nvPicPr>
            <p:cNvPr id="428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112170" y="2874307"/>
              <a:ext cx="94449" cy="375730"/>
            </a:xfrm>
            <a:prstGeom prst="rect">
              <a:avLst/>
            </a:prstGeom>
            <a:effectLst/>
          </p:spPr>
        </p:pic>
        <p:pic>
          <p:nvPicPr>
            <p:cNvPr id="428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69782" y="1486811"/>
              <a:ext cx="143406" cy="1750319"/>
            </a:xfrm>
            <a:prstGeom prst="rect">
              <a:avLst/>
            </a:prstGeom>
            <a:effectLst/>
          </p:spPr>
        </p:pic>
        <p:pic>
          <p:nvPicPr>
            <p:cNvPr id="428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573038" y="3939129"/>
              <a:ext cx="162765" cy="1453460"/>
            </a:xfrm>
            <a:prstGeom prst="rect">
              <a:avLst/>
            </a:prstGeom>
            <a:effectLst/>
          </p:spPr>
        </p:pic>
        <p:pic>
          <p:nvPicPr>
            <p:cNvPr id="429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038640" y="5052265"/>
              <a:ext cx="340483" cy="401079"/>
            </a:xfrm>
            <a:prstGeom prst="rect">
              <a:avLst/>
            </a:prstGeom>
            <a:effectLst/>
          </p:spPr>
        </p:pic>
        <p:pic>
          <p:nvPicPr>
            <p:cNvPr id="429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166839" y="5171743"/>
              <a:ext cx="104315" cy="1014624"/>
            </a:xfrm>
            <a:prstGeom prst="rect">
              <a:avLst/>
            </a:prstGeom>
            <a:effectLst/>
          </p:spPr>
        </p:pic>
        <p:pic>
          <p:nvPicPr>
            <p:cNvPr id="429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450134" y="6248530"/>
              <a:ext cx="375702" cy="595164"/>
            </a:xfrm>
            <a:prstGeom prst="rect">
              <a:avLst/>
            </a:prstGeom>
            <a:effectLst/>
          </p:spPr>
        </p:pic>
        <p:pic>
          <p:nvPicPr>
            <p:cNvPr id="429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769306" y="6552785"/>
              <a:ext cx="153360" cy="301607"/>
            </a:xfrm>
            <a:prstGeom prst="rect">
              <a:avLst/>
            </a:prstGeom>
            <a:effectLst/>
          </p:spPr>
        </p:pic>
        <p:pic>
          <p:nvPicPr>
            <p:cNvPr id="429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348178" y="6217205"/>
              <a:ext cx="116580" cy="233754"/>
            </a:xfrm>
            <a:prstGeom prst="rect">
              <a:avLst/>
            </a:prstGeom>
            <a:effectLst/>
          </p:spPr>
        </p:pic>
        <p:pic>
          <p:nvPicPr>
            <p:cNvPr id="430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431061" y="6177891"/>
              <a:ext cx="139841" cy="305335"/>
            </a:xfrm>
            <a:prstGeom prst="rect">
              <a:avLst/>
            </a:prstGeom>
            <a:effectLst/>
          </p:spPr>
        </p:pic>
        <p:pic>
          <p:nvPicPr>
            <p:cNvPr id="430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28353" y="6320460"/>
              <a:ext cx="339649" cy="351065"/>
            </a:xfrm>
            <a:prstGeom prst="rect">
              <a:avLst/>
            </a:prstGeom>
            <a:effectLst/>
          </p:spPr>
        </p:pic>
        <p:pic>
          <p:nvPicPr>
            <p:cNvPr id="430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159732" y="6352728"/>
              <a:ext cx="92349" cy="285381"/>
            </a:xfrm>
            <a:prstGeom prst="rect">
              <a:avLst/>
            </a:prstGeom>
            <a:effectLst/>
          </p:spPr>
        </p:pic>
        <p:pic>
          <p:nvPicPr>
            <p:cNvPr id="430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218385" y="6208238"/>
              <a:ext cx="78870" cy="100744"/>
            </a:xfrm>
            <a:prstGeom prst="rect">
              <a:avLst/>
            </a:prstGeom>
            <a:effectLst/>
          </p:spPr>
        </p:pic>
        <p:pic>
          <p:nvPicPr>
            <p:cNvPr id="430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333313" y="6335736"/>
              <a:ext cx="228535" cy="258257"/>
            </a:xfrm>
            <a:prstGeom prst="rect">
              <a:avLst/>
            </a:prstGeom>
            <a:effectLst/>
          </p:spPr>
        </p:pic>
        <p:pic>
          <p:nvPicPr>
            <p:cNvPr id="431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532367" y="6354714"/>
              <a:ext cx="281166" cy="406011"/>
            </a:xfrm>
            <a:prstGeom prst="rect">
              <a:avLst/>
            </a:prstGeom>
            <a:effectLst/>
          </p:spPr>
        </p:pic>
        <p:pic>
          <p:nvPicPr>
            <p:cNvPr id="431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328094" y="6507611"/>
              <a:ext cx="111138" cy="182126"/>
            </a:xfrm>
            <a:prstGeom prst="rect">
              <a:avLst/>
            </a:prstGeom>
            <a:effectLst/>
          </p:spPr>
        </p:pic>
        <p:pic>
          <p:nvPicPr>
            <p:cNvPr id="431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8889546" y="6120403"/>
              <a:ext cx="130498" cy="220846"/>
            </a:xfrm>
            <a:prstGeom prst="rect">
              <a:avLst/>
            </a:prstGeom>
            <a:effectLst/>
          </p:spPr>
        </p:pic>
        <p:pic>
          <p:nvPicPr>
            <p:cNvPr id="4316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8973442" y="6120403"/>
              <a:ext cx="136951" cy="201486"/>
            </a:xfrm>
            <a:prstGeom prst="rect">
              <a:avLst/>
            </a:prstGeom>
            <a:effectLst/>
          </p:spPr>
        </p:pic>
        <p:pic>
          <p:nvPicPr>
            <p:cNvPr id="431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8564965" y="3410213"/>
              <a:ext cx="271422" cy="67895"/>
            </a:xfrm>
            <a:prstGeom prst="rect">
              <a:avLst/>
            </a:prstGeom>
            <a:effectLst/>
          </p:spPr>
        </p:pic>
        <p:pic>
          <p:nvPicPr>
            <p:cNvPr id="432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994277" y="3414879"/>
              <a:ext cx="215426" cy="56767"/>
            </a:xfrm>
            <a:prstGeom prst="rect">
              <a:avLst/>
            </a:prstGeom>
            <a:effectLst/>
          </p:spPr>
        </p:pic>
      </p:grpSp>
      <p:grpSp>
        <p:nvGrpSpPr>
          <p:cNvPr id="4419" name="Disegno"/>
          <p:cNvGrpSpPr/>
          <p:nvPr/>
        </p:nvGrpSpPr>
        <p:grpSpPr>
          <a:xfrm>
            <a:off x="829910" y="2377100"/>
            <a:ext cx="8559346" cy="5262466"/>
            <a:chOff x="-2866544" y="-1424671"/>
            <a:chExt cx="8559345" cy="5262464"/>
          </a:xfrm>
        </p:grpSpPr>
        <p:pic>
          <p:nvPicPr>
            <p:cNvPr id="432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274439" y="-35732"/>
              <a:ext cx="635997" cy="676332"/>
            </a:xfrm>
            <a:prstGeom prst="rect">
              <a:avLst/>
            </a:prstGeom>
            <a:effectLst/>
          </p:spPr>
        </p:pic>
        <p:pic>
          <p:nvPicPr>
            <p:cNvPr id="432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241082" y="-33330"/>
              <a:ext cx="579121" cy="620740"/>
            </a:xfrm>
            <a:prstGeom prst="rect">
              <a:avLst/>
            </a:prstGeom>
            <a:effectLst/>
          </p:spPr>
        </p:pic>
        <p:pic>
          <p:nvPicPr>
            <p:cNvPr id="432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1780181" y="422490"/>
              <a:ext cx="1488921" cy="1164351"/>
            </a:xfrm>
            <a:prstGeom prst="rect">
              <a:avLst/>
            </a:prstGeom>
            <a:effectLst/>
          </p:spPr>
        </p:pic>
        <p:pic>
          <p:nvPicPr>
            <p:cNvPr id="432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22095" y="-1389125"/>
              <a:ext cx="494218" cy="1354987"/>
            </a:xfrm>
            <a:prstGeom prst="rect">
              <a:avLst/>
            </a:prstGeom>
            <a:effectLst/>
          </p:spPr>
        </p:pic>
        <p:pic>
          <p:nvPicPr>
            <p:cNvPr id="433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1898269" y="338060"/>
              <a:ext cx="497926" cy="585395"/>
            </a:xfrm>
            <a:prstGeom prst="rect">
              <a:avLst/>
            </a:prstGeom>
            <a:effectLst/>
          </p:spPr>
        </p:pic>
        <p:pic>
          <p:nvPicPr>
            <p:cNvPr id="433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442853" y="76727"/>
              <a:ext cx="376469" cy="567289"/>
            </a:xfrm>
            <a:prstGeom prst="rect">
              <a:avLst/>
            </a:prstGeom>
            <a:effectLst/>
          </p:spPr>
        </p:pic>
        <p:pic>
          <p:nvPicPr>
            <p:cNvPr id="433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00941" y="413334"/>
              <a:ext cx="878894" cy="458777"/>
            </a:xfrm>
            <a:prstGeom prst="rect">
              <a:avLst/>
            </a:prstGeom>
            <a:effectLst/>
          </p:spPr>
        </p:pic>
        <p:pic>
          <p:nvPicPr>
            <p:cNvPr id="433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052335" y="434413"/>
              <a:ext cx="218370" cy="220591"/>
            </a:xfrm>
            <a:prstGeom prst="rect">
              <a:avLst/>
            </a:prstGeom>
            <a:effectLst/>
          </p:spPr>
        </p:pic>
        <p:pic>
          <p:nvPicPr>
            <p:cNvPr id="433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004017" y="-341405"/>
              <a:ext cx="91796" cy="656896"/>
            </a:xfrm>
            <a:prstGeom prst="rect">
              <a:avLst/>
            </a:prstGeom>
            <a:effectLst/>
          </p:spPr>
        </p:pic>
        <p:pic>
          <p:nvPicPr>
            <p:cNvPr id="434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040201" y="-382822"/>
              <a:ext cx="302393" cy="316498"/>
            </a:xfrm>
            <a:prstGeom prst="rect">
              <a:avLst/>
            </a:prstGeom>
            <a:effectLst/>
          </p:spPr>
        </p:pic>
        <p:pic>
          <p:nvPicPr>
            <p:cNvPr id="434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41282" y="-488907"/>
              <a:ext cx="409801" cy="480049"/>
            </a:xfrm>
            <a:prstGeom prst="rect">
              <a:avLst/>
            </a:prstGeom>
            <a:effectLst/>
          </p:spPr>
        </p:pic>
        <p:pic>
          <p:nvPicPr>
            <p:cNvPr id="434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-2866545" y="653669"/>
              <a:ext cx="392153" cy="234524"/>
            </a:xfrm>
            <a:prstGeom prst="rect">
              <a:avLst/>
            </a:prstGeom>
            <a:effectLst/>
          </p:spPr>
        </p:pic>
        <p:pic>
          <p:nvPicPr>
            <p:cNvPr id="434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-2817624" y="834591"/>
              <a:ext cx="481939" cy="584100"/>
            </a:xfrm>
            <a:prstGeom prst="rect">
              <a:avLst/>
            </a:prstGeom>
            <a:effectLst/>
          </p:spPr>
        </p:pic>
        <p:pic>
          <p:nvPicPr>
            <p:cNvPr id="434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-2765203" y="876807"/>
              <a:ext cx="314934" cy="260657"/>
            </a:xfrm>
            <a:prstGeom prst="rect">
              <a:avLst/>
            </a:prstGeom>
            <a:effectLst/>
          </p:spPr>
        </p:pic>
        <p:pic>
          <p:nvPicPr>
            <p:cNvPr id="435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-2290784" y="687164"/>
              <a:ext cx="220452" cy="160824"/>
            </a:xfrm>
            <a:prstGeom prst="rect">
              <a:avLst/>
            </a:prstGeom>
            <a:effectLst/>
          </p:spPr>
        </p:pic>
        <p:pic>
          <p:nvPicPr>
            <p:cNvPr id="435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-2228467" y="864745"/>
              <a:ext cx="242566" cy="170197"/>
            </a:xfrm>
            <a:prstGeom prst="rect">
              <a:avLst/>
            </a:prstGeom>
            <a:effectLst/>
          </p:spPr>
        </p:pic>
        <p:pic>
          <p:nvPicPr>
            <p:cNvPr id="435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1992374" y="2052803"/>
              <a:ext cx="398472" cy="862082"/>
            </a:xfrm>
            <a:prstGeom prst="rect">
              <a:avLst/>
            </a:prstGeom>
            <a:effectLst/>
          </p:spPr>
        </p:pic>
        <p:pic>
          <p:nvPicPr>
            <p:cNvPr id="435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1528899" y="1829666"/>
              <a:ext cx="206381" cy="158135"/>
            </a:xfrm>
            <a:prstGeom prst="rect">
              <a:avLst/>
            </a:prstGeom>
            <a:effectLst/>
          </p:spPr>
        </p:pic>
        <p:pic>
          <p:nvPicPr>
            <p:cNvPr id="435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1474622" y="1980434"/>
              <a:ext cx="206380" cy="146074"/>
            </a:xfrm>
            <a:prstGeom prst="rect">
              <a:avLst/>
            </a:prstGeom>
            <a:effectLst/>
          </p:spPr>
        </p:pic>
        <p:pic>
          <p:nvPicPr>
            <p:cNvPr id="436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1209269" y="1479882"/>
              <a:ext cx="483795" cy="535141"/>
            </a:xfrm>
            <a:prstGeom prst="rect">
              <a:avLst/>
            </a:prstGeom>
            <a:effectLst/>
          </p:spPr>
        </p:pic>
        <p:pic>
          <p:nvPicPr>
            <p:cNvPr id="436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750932" y="1226590"/>
              <a:ext cx="212066" cy="744193"/>
            </a:xfrm>
            <a:prstGeom prst="rect">
              <a:avLst/>
            </a:prstGeom>
            <a:effectLst/>
          </p:spPr>
        </p:pic>
        <p:pic>
          <p:nvPicPr>
            <p:cNvPr id="436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591201" y="1262775"/>
              <a:ext cx="462771" cy="333026"/>
            </a:xfrm>
            <a:prstGeom prst="rect">
              <a:avLst/>
            </a:prstGeom>
            <a:effectLst/>
          </p:spPr>
        </p:pic>
        <p:pic>
          <p:nvPicPr>
            <p:cNvPr id="436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-431302" y="1377359"/>
              <a:ext cx="134011" cy="447611"/>
            </a:xfrm>
            <a:prstGeom prst="rect">
              <a:avLst/>
            </a:prstGeom>
            <a:effectLst/>
          </p:spPr>
        </p:pic>
        <p:pic>
          <p:nvPicPr>
            <p:cNvPr id="436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-159918" y="1449728"/>
              <a:ext cx="170196" cy="176247"/>
            </a:xfrm>
            <a:prstGeom prst="rect">
              <a:avLst/>
            </a:prstGeom>
            <a:effectLst/>
          </p:spPr>
        </p:pic>
        <p:pic>
          <p:nvPicPr>
            <p:cNvPr id="437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-174729" y="2045698"/>
              <a:ext cx="299130" cy="370286"/>
            </a:xfrm>
            <a:prstGeom prst="rect">
              <a:avLst/>
            </a:prstGeom>
            <a:effectLst/>
          </p:spPr>
        </p:pic>
        <p:pic>
          <p:nvPicPr>
            <p:cNvPr id="437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-87550" y="2125172"/>
              <a:ext cx="97828" cy="1020533"/>
            </a:xfrm>
            <a:prstGeom prst="rect">
              <a:avLst/>
            </a:prstGeom>
            <a:effectLst/>
          </p:spPr>
        </p:pic>
        <p:pic>
          <p:nvPicPr>
            <p:cNvPr id="437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-1232913" y="3277046"/>
              <a:ext cx="169717" cy="502017"/>
            </a:xfrm>
            <a:prstGeom prst="rect">
              <a:avLst/>
            </a:prstGeom>
            <a:effectLst/>
          </p:spPr>
        </p:pic>
        <p:pic>
          <p:nvPicPr>
            <p:cNvPr id="437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-1067798" y="3433307"/>
              <a:ext cx="230617" cy="404487"/>
            </a:xfrm>
            <a:prstGeom prst="rect">
              <a:avLst/>
            </a:prstGeom>
            <a:effectLst/>
          </p:spPr>
        </p:pic>
        <p:pic>
          <p:nvPicPr>
            <p:cNvPr id="437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-519522" y="3418907"/>
              <a:ext cx="204139" cy="339924"/>
            </a:xfrm>
            <a:prstGeom prst="rect">
              <a:avLst/>
            </a:prstGeom>
            <a:effectLst/>
          </p:spPr>
        </p:pic>
        <p:pic>
          <p:nvPicPr>
            <p:cNvPr id="4381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255406" y="3401493"/>
              <a:ext cx="363829" cy="382311"/>
            </a:xfrm>
            <a:prstGeom prst="rect">
              <a:avLst/>
            </a:prstGeom>
            <a:effectLst/>
          </p:spPr>
        </p:pic>
        <p:pic>
          <p:nvPicPr>
            <p:cNvPr id="438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68288" y="3398537"/>
              <a:ext cx="171933" cy="355767"/>
            </a:xfrm>
            <a:prstGeom prst="rect">
              <a:avLst/>
            </a:prstGeom>
            <a:effectLst/>
          </p:spPr>
        </p:pic>
        <p:pic>
          <p:nvPicPr>
            <p:cNvPr id="438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02020" y="3429262"/>
              <a:ext cx="223395" cy="342015"/>
            </a:xfrm>
            <a:prstGeom prst="rect">
              <a:avLst/>
            </a:prstGeom>
            <a:effectLst/>
          </p:spPr>
        </p:pic>
        <p:pic>
          <p:nvPicPr>
            <p:cNvPr id="438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93925" y="3474302"/>
              <a:ext cx="215478" cy="280175"/>
            </a:xfrm>
            <a:prstGeom prst="rect">
              <a:avLst/>
            </a:prstGeom>
            <a:effectLst/>
          </p:spPr>
        </p:pic>
        <p:pic>
          <p:nvPicPr>
            <p:cNvPr id="438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95463" y="3423794"/>
              <a:ext cx="221313" cy="337047"/>
            </a:xfrm>
            <a:prstGeom prst="rect">
              <a:avLst/>
            </a:prstGeom>
            <a:effectLst/>
          </p:spPr>
        </p:pic>
        <p:pic>
          <p:nvPicPr>
            <p:cNvPr id="439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179855" y="3420711"/>
              <a:ext cx="199403" cy="358223"/>
            </a:xfrm>
            <a:prstGeom prst="rect">
              <a:avLst/>
            </a:prstGeom>
            <a:effectLst/>
          </p:spPr>
        </p:pic>
        <p:pic>
          <p:nvPicPr>
            <p:cNvPr id="439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565742" y="3174523"/>
              <a:ext cx="90931" cy="242565"/>
            </a:xfrm>
            <a:prstGeom prst="rect">
              <a:avLst/>
            </a:prstGeom>
            <a:effectLst/>
          </p:spPr>
        </p:pic>
        <p:pic>
          <p:nvPicPr>
            <p:cNvPr id="4395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661368" y="3186584"/>
              <a:ext cx="67674" cy="284781"/>
            </a:xfrm>
            <a:prstGeom prst="rect">
              <a:avLst/>
            </a:prstGeom>
            <a:effectLst/>
          </p:spPr>
        </p:pic>
        <p:pic>
          <p:nvPicPr>
            <p:cNvPr id="4397" name="Linea Linea" descr="Linea Line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676215" y="3090093"/>
              <a:ext cx="135346" cy="67673"/>
            </a:xfrm>
            <a:prstGeom prst="rect">
              <a:avLst/>
            </a:prstGeom>
            <a:effectLst/>
          </p:spPr>
        </p:pic>
        <p:pic>
          <p:nvPicPr>
            <p:cNvPr id="4399" name="Linea Linea" descr="Linea Line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678563" y="3096124"/>
              <a:ext cx="85766" cy="236534"/>
            </a:xfrm>
            <a:prstGeom prst="rect">
              <a:avLst/>
            </a:prstGeom>
            <a:effectLst/>
          </p:spPr>
        </p:pic>
        <p:pic>
          <p:nvPicPr>
            <p:cNvPr id="4401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588102" y="3084061"/>
              <a:ext cx="121950" cy="290812"/>
            </a:xfrm>
            <a:prstGeom prst="rect">
              <a:avLst/>
            </a:prstGeom>
            <a:effectLst/>
          </p:spPr>
        </p:pic>
        <p:pic>
          <p:nvPicPr>
            <p:cNvPr id="440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359794" y="-1424672"/>
              <a:ext cx="291009" cy="732598"/>
            </a:xfrm>
            <a:prstGeom prst="rect">
              <a:avLst/>
            </a:prstGeom>
            <a:effectLst/>
          </p:spPr>
        </p:pic>
        <p:pic>
          <p:nvPicPr>
            <p:cNvPr id="440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367648" y="1592244"/>
              <a:ext cx="325153" cy="742936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819407" y="424736"/>
              <a:ext cx="168762" cy="48333"/>
            </a:xfrm>
            <a:prstGeom prst="rect">
              <a:avLst/>
            </a:prstGeom>
            <a:effectLst/>
          </p:spPr>
        </p:pic>
        <p:pic>
          <p:nvPicPr>
            <p:cNvPr id="4409" name="Linea Linea" descr="Linea Line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5094727" y="448967"/>
              <a:ext cx="154762" cy="47434"/>
            </a:xfrm>
            <a:prstGeom prst="rect">
              <a:avLst/>
            </a:prstGeom>
            <a:effectLst/>
          </p:spPr>
        </p:pic>
        <p:pic>
          <p:nvPicPr>
            <p:cNvPr id="441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365381" y="430302"/>
              <a:ext cx="238758" cy="52100"/>
            </a:xfrm>
            <a:prstGeom prst="rect">
              <a:avLst/>
            </a:prstGeom>
            <a:effectLst/>
          </p:spPr>
        </p:pic>
        <p:pic>
          <p:nvPicPr>
            <p:cNvPr id="441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327876" y="383637"/>
              <a:ext cx="307434" cy="396648"/>
            </a:xfrm>
            <a:prstGeom prst="rect">
              <a:avLst/>
            </a:prstGeom>
            <a:effectLst/>
          </p:spPr>
        </p:pic>
        <p:pic>
          <p:nvPicPr>
            <p:cNvPr id="441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632750" y="504964"/>
              <a:ext cx="201426" cy="229425"/>
            </a:xfrm>
            <a:prstGeom prst="rect">
              <a:avLst/>
            </a:prstGeom>
            <a:effectLst/>
          </p:spPr>
        </p:pic>
        <p:pic>
          <p:nvPicPr>
            <p:cNvPr id="441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688354" y="509631"/>
              <a:ext cx="99158" cy="28075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3" name="Disegno"/>
          <p:cNvGrpSpPr/>
          <p:nvPr/>
        </p:nvGrpSpPr>
        <p:grpSpPr>
          <a:xfrm>
            <a:off x="924868" y="629279"/>
            <a:ext cx="11646898" cy="7000310"/>
            <a:chOff x="-38646" y="-145917"/>
            <a:chExt cx="11646896" cy="7000308"/>
          </a:xfrm>
        </p:grpSpPr>
        <p:pic>
          <p:nvPicPr>
            <p:cNvPr id="442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8647" y="-36209"/>
              <a:ext cx="88366" cy="600589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5658" y="-58970"/>
              <a:ext cx="420318" cy="589186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03511" y="138035"/>
              <a:ext cx="101206" cy="382184"/>
            </a:xfrm>
            <a:prstGeom prst="rect">
              <a:avLst/>
            </a:prstGeom>
            <a:effectLst/>
          </p:spPr>
        </p:pic>
        <p:pic>
          <p:nvPicPr>
            <p:cNvPr id="442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4465" y="21873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153" y="106733"/>
              <a:ext cx="224253" cy="431267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1569" y="146404"/>
              <a:ext cx="394658" cy="397775"/>
            </a:xfrm>
            <a:prstGeom prst="rect">
              <a:avLst/>
            </a:prstGeom>
            <a:effectLst/>
          </p:spPr>
        </p:pic>
        <p:pic>
          <p:nvPicPr>
            <p:cNvPr id="443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6080" y="178536"/>
              <a:ext cx="269565" cy="346953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9977" y="177985"/>
              <a:ext cx="389970" cy="321271"/>
            </a:xfrm>
            <a:prstGeom prst="rect">
              <a:avLst/>
            </a:prstGeom>
            <a:effectLst/>
          </p:spPr>
        </p:pic>
        <p:pic>
          <p:nvPicPr>
            <p:cNvPr id="443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08367" y="112028"/>
              <a:ext cx="309891" cy="784968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49529" y="92861"/>
              <a:ext cx="375298" cy="460611"/>
            </a:xfrm>
            <a:prstGeom prst="rect">
              <a:avLst/>
            </a:prstGeom>
            <a:effectLst/>
          </p:spPr>
        </p:pic>
        <p:pic>
          <p:nvPicPr>
            <p:cNvPr id="444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98098" y="186349"/>
              <a:ext cx="304228" cy="319234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13805" y="157396"/>
              <a:ext cx="291835" cy="366292"/>
            </a:xfrm>
            <a:prstGeom prst="rect">
              <a:avLst/>
            </a:prstGeom>
            <a:effectLst/>
          </p:spPr>
        </p:pic>
        <p:pic>
          <p:nvPicPr>
            <p:cNvPr id="444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20979" y="-58648"/>
              <a:ext cx="139544" cy="591774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84850" y="93788"/>
              <a:ext cx="414451" cy="368350"/>
            </a:xfrm>
            <a:prstGeom prst="rect">
              <a:avLst/>
            </a:prstGeom>
            <a:effectLst/>
          </p:spPr>
        </p:pic>
        <p:pic>
          <p:nvPicPr>
            <p:cNvPr id="444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90676" y="-23302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45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21207" y="143896"/>
              <a:ext cx="267316" cy="362353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62522" y="-68476"/>
              <a:ext cx="78871" cy="582241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85081" y="126433"/>
              <a:ext cx="395090" cy="393447"/>
            </a:xfrm>
            <a:prstGeom prst="rect">
              <a:avLst/>
            </a:prstGeom>
            <a:effectLst/>
          </p:spPr>
        </p:pic>
        <p:pic>
          <p:nvPicPr>
            <p:cNvPr id="445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97360" y="-55569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45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080952" y="120520"/>
              <a:ext cx="376776" cy="321493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328625" y="136691"/>
              <a:ext cx="290440" cy="402888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153274" y="139867"/>
              <a:ext cx="278929" cy="367240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32192" y="131582"/>
              <a:ext cx="109834" cy="324102"/>
            </a:xfrm>
            <a:prstGeom prst="rect">
              <a:avLst/>
            </a:prstGeom>
            <a:effectLst/>
          </p:spPr>
        </p:pic>
        <p:pic>
          <p:nvPicPr>
            <p:cNvPr id="446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43796" y="-91117"/>
              <a:ext cx="104684" cy="107965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77167" y="67047"/>
              <a:ext cx="242359" cy="395091"/>
            </a:xfrm>
            <a:prstGeom prst="rect">
              <a:avLst/>
            </a:prstGeom>
            <a:effectLst/>
          </p:spPr>
        </p:pic>
        <p:pic>
          <p:nvPicPr>
            <p:cNvPr id="447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65977" y="130496"/>
              <a:ext cx="243546" cy="287414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438442" y="-145918"/>
              <a:ext cx="155385" cy="610540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18212" y="127279"/>
              <a:ext cx="337010" cy="367821"/>
            </a:xfrm>
            <a:prstGeom prst="rect">
              <a:avLst/>
            </a:prstGeom>
            <a:effectLst/>
          </p:spPr>
        </p:pic>
        <p:pic>
          <p:nvPicPr>
            <p:cNvPr id="447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947853" y="-81383"/>
              <a:ext cx="123531" cy="627688"/>
            </a:xfrm>
            <a:prstGeom prst="rect">
              <a:avLst/>
            </a:prstGeom>
            <a:effectLst/>
          </p:spPr>
        </p:pic>
        <p:pic>
          <p:nvPicPr>
            <p:cNvPr id="447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69898" y="67047"/>
              <a:ext cx="427358" cy="104684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44419" y="122453"/>
              <a:ext cx="275452" cy="346138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403297" y="92861"/>
              <a:ext cx="242446" cy="348678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89488" y="92861"/>
              <a:ext cx="420905" cy="366138"/>
            </a:xfrm>
            <a:prstGeom prst="rect">
              <a:avLst/>
            </a:prstGeom>
            <a:effectLst/>
          </p:spPr>
        </p:pic>
        <p:pic>
          <p:nvPicPr>
            <p:cNvPr id="448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135494" y="92861"/>
              <a:ext cx="168503" cy="369277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115417" y="-77856"/>
              <a:ext cx="143406" cy="120518"/>
            </a:xfrm>
            <a:prstGeom prst="rect">
              <a:avLst/>
            </a:prstGeom>
            <a:effectLst/>
          </p:spPr>
        </p:pic>
        <p:pic>
          <p:nvPicPr>
            <p:cNvPr id="449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380279" y="138035"/>
              <a:ext cx="304472" cy="410297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749056" y="136565"/>
              <a:ext cx="335811" cy="349155"/>
            </a:xfrm>
            <a:prstGeom prst="rect">
              <a:avLst/>
            </a:prstGeom>
            <a:effectLst/>
          </p:spPr>
        </p:pic>
        <p:pic>
          <p:nvPicPr>
            <p:cNvPr id="449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012450" y="120109"/>
              <a:ext cx="181113" cy="487323"/>
            </a:xfrm>
            <a:prstGeom prst="rect">
              <a:avLst/>
            </a:prstGeom>
            <a:effectLst/>
          </p:spPr>
        </p:pic>
        <p:pic>
          <p:nvPicPr>
            <p:cNvPr id="449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031810" y="216676"/>
              <a:ext cx="355175" cy="365168"/>
            </a:xfrm>
            <a:prstGeom prst="rect">
              <a:avLst/>
            </a:prstGeom>
            <a:effectLst/>
          </p:spPr>
        </p:pic>
        <p:pic>
          <p:nvPicPr>
            <p:cNvPr id="449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274369" y="55216"/>
              <a:ext cx="158985" cy="97155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422431" y="234837"/>
              <a:ext cx="215674" cy="365765"/>
            </a:xfrm>
            <a:prstGeom prst="rect">
              <a:avLst/>
            </a:prstGeom>
            <a:effectLst/>
          </p:spPr>
        </p:pic>
        <p:pic>
          <p:nvPicPr>
            <p:cNvPr id="450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85340" y="170303"/>
              <a:ext cx="322373" cy="366332"/>
            </a:xfrm>
            <a:prstGeom prst="rect">
              <a:avLst/>
            </a:prstGeom>
            <a:effectLst/>
          </p:spPr>
        </p:pic>
        <p:pic>
          <p:nvPicPr>
            <p:cNvPr id="450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946034" y="182751"/>
              <a:ext cx="300458" cy="337468"/>
            </a:xfrm>
            <a:prstGeom prst="rect">
              <a:avLst/>
            </a:prstGeom>
            <a:effectLst/>
          </p:spPr>
        </p:pic>
        <p:pic>
          <p:nvPicPr>
            <p:cNvPr id="450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85542" y="2750543"/>
              <a:ext cx="136952" cy="1773128"/>
            </a:xfrm>
            <a:prstGeom prst="rect">
              <a:avLst/>
            </a:prstGeom>
            <a:effectLst/>
          </p:spPr>
        </p:pic>
        <p:pic>
          <p:nvPicPr>
            <p:cNvPr id="450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637284" y="2700063"/>
              <a:ext cx="149859" cy="1814348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08388" y="2738784"/>
              <a:ext cx="83007" cy="232694"/>
            </a:xfrm>
            <a:prstGeom prst="rect">
              <a:avLst/>
            </a:prstGeom>
            <a:effectLst/>
          </p:spPr>
        </p:pic>
        <p:pic>
          <p:nvPicPr>
            <p:cNvPr id="451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118223" y="3133964"/>
              <a:ext cx="92698" cy="1426128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624666" y="3184073"/>
              <a:ext cx="246660" cy="724218"/>
            </a:xfrm>
            <a:prstGeom prst="rect">
              <a:avLst/>
            </a:prstGeom>
            <a:effectLst/>
          </p:spPr>
        </p:pic>
        <p:pic>
          <p:nvPicPr>
            <p:cNvPr id="451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889258" y="2880760"/>
              <a:ext cx="317649" cy="1337298"/>
            </a:xfrm>
            <a:prstGeom prst="rect">
              <a:avLst/>
            </a:prstGeom>
            <a:effectLst/>
          </p:spPr>
        </p:pic>
        <p:pic>
          <p:nvPicPr>
            <p:cNvPr id="451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270013" y="2506459"/>
              <a:ext cx="345752" cy="1987253"/>
            </a:xfrm>
            <a:prstGeom prst="rect">
              <a:avLst/>
            </a:prstGeom>
            <a:effectLst/>
          </p:spPr>
        </p:pic>
        <p:pic>
          <p:nvPicPr>
            <p:cNvPr id="452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721755" y="2177332"/>
              <a:ext cx="465122" cy="2547414"/>
            </a:xfrm>
            <a:prstGeom prst="rect">
              <a:avLst/>
            </a:prstGeom>
            <a:effectLst/>
          </p:spPr>
        </p:pic>
        <p:pic>
          <p:nvPicPr>
            <p:cNvPr id="452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33644" y="2719423"/>
              <a:ext cx="561478" cy="585205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108676" y="2752229"/>
              <a:ext cx="227300" cy="249081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070763" y="2717003"/>
              <a:ext cx="504013" cy="553198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689201" y="1995274"/>
              <a:ext cx="1169507" cy="1125694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86002" y="3971397"/>
              <a:ext cx="1317568" cy="1111426"/>
            </a:xfrm>
            <a:prstGeom prst="rect">
              <a:avLst/>
            </a:prstGeom>
            <a:effectLst/>
          </p:spPr>
        </p:pic>
        <p:pic>
          <p:nvPicPr>
            <p:cNvPr id="4533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737175" y="1964367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53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687719" y="1900789"/>
              <a:ext cx="282891" cy="368320"/>
            </a:xfrm>
            <a:prstGeom prst="rect">
              <a:avLst/>
            </a:prstGeom>
            <a:effectLst/>
          </p:spPr>
        </p:pic>
        <p:pic>
          <p:nvPicPr>
            <p:cNvPr id="453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21814" y="4823255"/>
              <a:ext cx="211258" cy="337009"/>
            </a:xfrm>
            <a:prstGeom prst="rect">
              <a:avLst/>
            </a:prstGeom>
            <a:effectLst/>
          </p:spPr>
        </p:pic>
        <p:pic>
          <p:nvPicPr>
            <p:cNvPr id="453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112170" y="2874307"/>
              <a:ext cx="94449" cy="375730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69782" y="1486811"/>
              <a:ext cx="143406" cy="1750319"/>
            </a:xfrm>
            <a:prstGeom prst="rect">
              <a:avLst/>
            </a:prstGeom>
            <a:effectLst/>
          </p:spPr>
        </p:pic>
        <p:pic>
          <p:nvPicPr>
            <p:cNvPr id="454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573038" y="3939129"/>
              <a:ext cx="162765" cy="1453460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038640" y="5052265"/>
              <a:ext cx="340483" cy="401079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166839" y="5171743"/>
              <a:ext cx="104315" cy="1014624"/>
            </a:xfrm>
            <a:prstGeom prst="rect">
              <a:avLst/>
            </a:prstGeom>
            <a:effectLst/>
          </p:spPr>
        </p:pic>
        <p:pic>
          <p:nvPicPr>
            <p:cNvPr id="454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450134" y="6248530"/>
              <a:ext cx="375702" cy="595164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769306" y="6552785"/>
              <a:ext cx="153360" cy="301607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348178" y="6217205"/>
              <a:ext cx="116580" cy="233754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431061" y="6177891"/>
              <a:ext cx="139841" cy="305335"/>
            </a:xfrm>
            <a:prstGeom prst="rect">
              <a:avLst/>
            </a:prstGeom>
            <a:effectLst/>
          </p:spPr>
        </p:pic>
        <p:pic>
          <p:nvPicPr>
            <p:cNvPr id="455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28353" y="6320460"/>
              <a:ext cx="339649" cy="351065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159732" y="6352728"/>
              <a:ext cx="92349" cy="285381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218385" y="6208238"/>
              <a:ext cx="78870" cy="100744"/>
            </a:xfrm>
            <a:prstGeom prst="rect">
              <a:avLst/>
            </a:prstGeom>
            <a:effectLst/>
          </p:spPr>
        </p:pic>
        <p:pic>
          <p:nvPicPr>
            <p:cNvPr id="456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333313" y="6335736"/>
              <a:ext cx="228535" cy="258257"/>
            </a:xfrm>
            <a:prstGeom prst="rect">
              <a:avLst/>
            </a:prstGeom>
            <a:effectLst/>
          </p:spPr>
        </p:pic>
        <p:pic>
          <p:nvPicPr>
            <p:cNvPr id="456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532367" y="6354714"/>
              <a:ext cx="281166" cy="406011"/>
            </a:xfrm>
            <a:prstGeom prst="rect">
              <a:avLst/>
            </a:prstGeom>
            <a:effectLst/>
          </p:spPr>
        </p:pic>
        <p:pic>
          <p:nvPicPr>
            <p:cNvPr id="456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328094" y="6507611"/>
              <a:ext cx="111138" cy="182126"/>
            </a:xfrm>
            <a:prstGeom prst="rect">
              <a:avLst/>
            </a:prstGeom>
            <a:effectLst/>
          </p:spPr>
        </p:pic>
        <p:pic>
          <p:nvPicPr>
            <p:cNvPr id="4569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8889546" y="6120403"/>
              <a:ext cx="130498" cy="220846"/>
            </a:xfrm>
            <a:prstGeom prst="rect">
              <a:avLst/>
            </a:prstGeom>
            <a:effectLst/>
          </p:spPr>
        </p:pic>
        <p:pic>
          <p:nvPicPr>
            <p:cNvPr id="4571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8973442" y="6120403"/>
              <a:ext cx="136951" cy="201486"/>
            </a:xfrm>
            <a:prstGeom prst="rect">
              <a:avLst/>
            </a:prstGeom>
            <a:effectLst/>
          </p:spPr>
        </p:pic>
        <p:pic>
          <p:nvPicPr>
            <p:cNvPr id="457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8504301" y="1191981"/>
              <a:ext cx="276920" cy="388958"/>
            </a:xfrm>
            <a:prstGeom prst="rect">
              <a:avLst/>
            </a:prstGeom>
            <a:effectLst/>
          </p:spPr>
        </p:pic>
        <p:pic>
          <p:nvPicPr>
            <p:cNvPr id="457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885393" y="1254319"/>
              <a:ext cx="282311" cy="597717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519551" y="5286121"/>
              <a:ext cx="265505" cy="368725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828553" y="5440113"/>
              <a:ext cx="292487" cy="443694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9423875" y="2812909"/>
              <a:ext cx="302153" cy="483562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564965" y="3410213"/>
              <a:ext cx="271422" cy="67895"/>
            </a:xfrm>
            <a:prstGeom prst="rect">
              <a:avLst/>
            </a:prstGeom>
            <a:effectLst/>
          </p:spPr>
        </p:pic>
        <p:pic>
          <p:nvPicPr>
            <p:cNvPr id="458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994277" y="3414879"/>
              <a:ext cx="215426" cy="56767"/>
            </a:xfrm>
            <a:prstGeom prst="rect">
              <a:avLst/>
            </a:prstGeom>
            <a:effectLst/>
          </p:spPr>
        </p:pic>
        <p:pic>
          <p:nvPicPr>
            <p:cNvPr id="458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428256" y="3433545"/>
              <a:ext cx="234091" cy="56767"/>
            </a:xfrm>
            <a:prstGeom prst="rect">
              <a:avLst/>
            </a:prstGeom>
            <a:effectLst/>
          </p:spPr>
        </p:pic>
        <p:pic>
          <p:nvPicPr>
            <p:cNvPr id="458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806237" y="3498875"/>
              <a:ext cx="122097" cy="38101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9171914" y="1925872"/>
              <a:ext cx="187114" cy="161992"/>
            </a:xfrm>
            <a:prstGeom prst="rect">
              <a:avLst/>
            </a:prstGeom>
            <a:effectLst/>
          </p:spPr>
        </p:pic>
        <p:pic>
          <p:nvPicPr>
            <p:cNvPr id="459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236932" y="2005615"/>
              <a:ext cx="308754" cy="784731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9234360" y="3372881"/>
              <a:ext cx="388189" cy="1489014"/>
            </a:xfrm>
            <a:prstGeom prst="rect">
              <a:avLst/>
            </a:prstGeom>
            <a:effectLst/>
          </p:spPr>
        </p:pic>
        <p:pic>
          <p:nvPicPr>
            <p:cNvPr id="459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0264715" y="2095019"/>
              <a:ext cx="260922" cy="424543"/>
            </a:xfrm>
            <a:prstGeom prst="rect">
              <a:avLst/>
            </a:prstGeom>
            <a:effectLst/>
          </p:spPr>
        </p:pic>
        <p:pic>
          <p:nvPicPr>
            <p:cNvPr id="459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0613531" y="2326604"/>
              <a:ext cx="290088" cy="110034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201502" y="1946202"/>
              <a:ext cx="308754" cy="419498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1214319" y="2196939"/>
              <a:ext cx="183942" cy="220098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1145504" y="2434928"/>
              <a:ext cx="462747" cy="61433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0989115" y="2655806"/>
              <a:ext cx="309409" cy="318499"/>
            </a:xfrm>
            <a:prstGeom prst="rect">
              <a:avLst/>
            </a:prstGeom>
            <a:effectLst/>
          </p:spPr>
        </p:pic>
        <p:pic>
          <p:nvPicPr>
            <p:cNvPr id="460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1336828" y="2747579"/>
              <a:ext cx="197592" cy="229838"/>
            </a:xfrm>
            <a:prstGeom prst="rect">
              <a:avLst/>
            </a:prstGeom>
            <a:effectLst/>
          </p:spPr>
        </p:pic>
        <p:pic>
          <p:nvPicPr>
            <p:cNvPr id="461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1383493" y="2686915"/>
              <a:ext cx="187427" cy="350752"/>
            </a:xfrm>
            <a:prstGeom prst="rect">
              <a:avLst/>
            </a:prstGeom>
            <a:effectLst/>
          </p:spPr>
        </p:pic>
      </p:grpSp>
      <p:grpSp>
        <p:nvGrpSpPr>
          <p:cNvPr id="4722" name="Disegno"/>
          <p:cNvGrpSpPr/>
          <p:nvPr/>
        </p:nvGrpSpPr>
        <p:grpSpPr>
          <a:xfrm>
            <a:off x="829910" y="2132633"/>
            <a:ext cx="8559346" cy="5506933"/>
            <a:chOff x="-2866544" y="-1669138"/>
            <a:chExt cx="8559345" cy="5506931"/>
          </a:xfrm>
        </p:grpSpPr>
        <p:pic>
          <p:nvPicPr>
            <p:cNvPr id="4614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274439" y="-35732"/>
              <a:ext cx="635997" cy="676332"/>
            </a:xfrm>
            <a:prstGeom prst="rect">
              <a:avLst/>
            </a:prstGeom>
            <a:effectLst/>
          </p:spPr>
        </p:pic>
        <p:pic>
          <p:nvPicPr>
            <p:cNvPr id="461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241082" y="-33330"/>
              <a:ext cx="579121" cy="620740"/>
            </a:xfrm>
            <a:prstGeom prst="rect">
              <a:avLst/>
            </a:prstGeom>
            <a:effectLst/>
          </p:spPr>
        </p:pic>
        <p:pic>
          <p:nvPicPr>
            <p:cNvPr id="461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1780181" y="422490"/>
              <a:ext cx="1488921" cy="1164351"/>
            </a:xfrm>
            <a:prstGeom prst="rect">
              <a:avLst/>
            </a:prstGeom>
            <a:effectLst/>
          </p:spPr>
        </p:pic>
        <p:pic>
          <p:nvPicPr>
            <p:cNvPr id="462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122095" y="-1389125"/>
              <a:ext cx="494218" cy="1354987"/>
            </a:xfrm>
            <a:prstGeom prst="rect">
              <a:avLst/>
            </a:prstGeom>
            <a:effectLst/>
          </p:spPr>
        </p:pic>
        <p:pic>
          <p:nvPicPr>
            <p:cNvPr id="462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-1898269" y="338060"/>
              <a:ext cx="497926" cy="585395"/>
            </a:xfrm>
            <a:prstGeom prst="rect">
              <a:avLst/>
            </a:prstGeom>
            <a:effectLst/>
          </p:spPr>
        </p:pic>
        <p:pic>
          <p:nvPicPr>
            <p:cNvPr id="462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-1442853" y="76727"/>
              <a:ext cx="376469" cy="567289"/>
            </a:xfrm>
            <a:prstGeom prst="rect">
              <a:avLst/>
            </a:prstGeom>
            <a:effectLst/>
          </p:spPr>
        </p:pic>
        <p:pic>
          <p:nvPicPr>
            <p:cNvPr id="462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00941" y="413334"/>
              <a:ext cx="878894" cy="458777"/>
            </a:xfrm>
            <a:prstGeom prst="rect">
              <a:avLst/>
            </a:prstGeom>
            <a:effectLst/>
          </p:spPr>
        </p:pic>
        <p:pic>
          <p:nvPicPr>
            <p:cNvPr id="462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52335" y="434413"/>
              <a:ext cx="218370" cy="220591"/>
            </a:xfrm>
            <a:prstGeom prst="rect">
              <a:avLst/>
            </a:prstGeom>
            <a:effectLst/>
          </p:spPr>
        </p:pic>
        <p:pic>
          <p:nvPicPr>
            <p:cNvPr id="463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004017" y="-341405"/>
              <a:ext cx="91796" cy="656896"/>
            </a:xfrm>
            <a:prstGeom prst="rect">
              <a:avLst/>
            </a:prstGeom>
            <a:effectLst/>
          </p:spPr>
        </p:pic>
        <p:pic>
          <p:nvPicPr>
            <p:cNvPr id="463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40201" y="-382822"/>
              <a:ext cx="302393" cy="316498"/>
            </a:xfrm>
            <a:prstGeom prst="rect">
              <a:avLst/>
            </a:prstGeom>
            <a:effectLst/>
          </p:spPr>
        </p:pic>
        <p:pic>
          <p:nvPicPr>
            <p:cNvPr id="463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41282" y="-488907"/>
              <a:ext cx="409801" cy="480049"/>
            </a:xfrm>
            <a:prstGeom prst="rect">
              <a:avLst/>
            </a:prstGeom>
            <a:effectLst/>
          </p:spPr>
        </p:pic>
        <p:pic>
          <p:nvPicPr>
            <p:cNvPr id="4636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2866545" y="653669"/>
              <a:ext cx="392153" cy="234524"/>
            </a:xfrm>
            <a:prstGeom prst="rect">
              <a:avLst/>
            </a:prstGeom>
            <a:effectLst/>
          </p:spPr>
        </p:pic>
        <p:pic>
          <p:nvPicPr>
            <p:cNvPr id="4638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-2817624" y="834591"/>
              <a:ext cx="481939" cy="584100"/>
            </a:xfrm>
            <a:prstGeom prst="rect">
              <a:avLst/>
            </a:prstGeom>
            <a:effectLst/>
          </p:spPr>
        </p:pic>
        <p:pic>
          <p:nvPicPr>
            <p:cNvPr id="4640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2765203" y="876807"/>
              <a:ext cx="314934" cy="260657"/>
            </a:xfrm>
            <a:prstGeom prst="rect">
              <a:avLst/>
            </a:prstGeom>
            <a:effectLst/>
          </p:spPr>
        </p:pic>
        <p:pic>
          <p:nvPicPr>
            <p:cNvPr id="4642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2290784" y="687164"/>
              <a:ext cx="220452" cy="160824"/>
            </a:xfrm>
            <a:prstGeom prst="rect">
              <a:avLst/>
            </a:prstGeom>
            <a:effectLst/>
          </p:spPr>
        </p:pic>
        <p:pic>
          <p:nvPicPr>
            <p:cNvPr id="4644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-2228467" y="864745"/>
              <a:ext cx="242566" cy="170197"/>
            </a:xfrm>
            <a:prstGeom prst="rect">
              <a:avLst/>
            </a:prstGeom>
            <a:effectLst/>
          </p:spPr>
        </p:pic>
        <p:pic>
          <p:nvPicPr>
            <p:cNvPr id="4646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1992374" y="2052803"/>
              <a:ext cx="398472" cy="862082"/>
            </a:xfrm>
            <a:prstGeom prst="rect">
              <a:avLst/>
            </a:prstGeom>
            <a:effectLst/>
          </p:spPr>
        </p:pic>
        <p:pic>
          <p:nvPicPr>
            <p:cNvPr id="464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1528899" y="1829666"/>
              <a:ext cx="206381" cy="158135"/>
            </a:xfrm>
            <a:prstGeom prst="rect">
              <a:avLst/>
            </a:prstGeom>
            <a:effectLst/>
          </p:spPr>
        </p:pic>
        <p:pic>
          <p:nvPicPr>
            <p:cNvPr id="4650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-1474622" y="1980434"/>
              <a:ext cx="206380" cy="146074"/>
            </a:xfrm>
            <a:prstGeom prst="rect">
              <a:avLst/>
            </a:prstGeom>
            <a:effectLst/>
          </p:spPr>
        </p:pic>
        <p:pic>
          <p:nvPicPr>
            <p:cNvPr id="465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1209269" y="1479882"/>
              <a:ext cx="483795" cy="535141"/>
            </a:xfrm>
            <a:prstGeom prst="rect">
              <a:avLst/>
            </a:prstGeom>
            <a:effectLst/>
          </p:spPr>
        </p:pic>
        <p:pic>
          <p:nvPicPr>
            <p:cNvPr id="465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750932" y="1226590"/>
              <a:ext cx="212066" cy="744193"/>
            </a:xfrm>
            <a:prstGeom prst="rect">
              <a:avLst/>
            </a:prstGeom>
            <a:effectLst/>
          </p:spPr>
        </p:pic>
        <p:pic>
          <p:nvPicPr>
            <p:cNvPr id="465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591201" y="1262775"/>
              <a:ext cx="462771" cy="333026"/>
            </a:xfrm>
            <a:prstGeom prst="rect">
              <a:avLst/>
            </a:prstGeom>
            <a:effectLst/>
          </p:spPr>
        </p:pic>
        <p:pic>
          <p:nvPicPr>
            <p:cNvPr id="465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431302" y="1377359"/>
              <a:ext cx="134011" cy="447611"/>
            </a:xfrm>
            <a:prstGeom prst="rect">
              <a:avLst/>
            </a:prstGeom>
            <a:effectLst/>
          </p:spPr>
        </p:pic>
        <p:pic>
          <p:nvPicPr>
            <p:cNvPr id="466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-159918" y="1449728"/>
              <a:ext cx="170196" cy="176247"/>
            </a:xfrm>
            <a:prstGeom prst="rect">
              <a:avLst/>
            </a:prstGeom>
            <a:effectLst/>
          </p:spPr>
        </p:pic>
        <p:pic>
          <p:nvPicPr>
            <p:cNvPr id="466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-174729" y="2045698"/>
              <a:ext cx="299130" cy="370286"/>
            </a:xfrm>
            <a:prstGeom prst="rect">
              <a:avLst/>
            </a:prstGeom>
            <a:effectLst/>
          </p:spPr>
        </p:pic>
        <p:pic>
          <p:nvPicPr>
            <p:cNvPr id="466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-87550" y="2125172"/>
              <a:ext cx="97828" cy="1020533"/>
            </a:xfrm>
            <a:prstGeom prst="rect">
              <a:avLst/>
            </a:prstGeom>
            <a:effectLst/>
          </p:spPr>
        </p:pic>
        <p:pic>
          <p:nvPicPr>
            <p:cNvPr id="466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-1232913" y="3277046"/>
              <a:ext cx="169717" cy="502017"/>
            </a:xfrm>
            <a:prstGeom prst="rect">
              <a:avLst/>
            </a:prstGeom>
            <a:effectLst/>
          </p:spPr>
        </p:pic>
        <p:pic>
          <p:nvPicPr>
            <p:cNvPr id="466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1067798" y="3433307"/>
              <a:ext cx="230617" cy="404487"/>
            </a:xfrm>
            <a:prstGeom prst="rect">
              <a:avLst/>
            </a:prstGeom>
            <a:effectLst/>
          </p:spPr>
        </p:pic>
        <p:pic>
          <p:nvPicPr>
            <p:cNvPr id="467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519522" y="3418907"/>
              <a:ext cx="204139" cy="339924"/>
            </a:xfrm>
            <a:prstGeom prst="rect">
              <a:avLst/>
            </a:prstGeom>
            <a:effectLst/>
          </p:spPr>
        </p:pic>
        <p:pic>
          <p:nvPicPr>
            <p:cNvPr id="467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-255406" y="3401493"/>
              <a:ext cx="363829" cy="382311"/>
            </a:xfrm>
            <a:prstGeom prst="rect">
              <a:avLst/>
            </a:prstGeom>
            <a:effectLst/>
          </p:spPr>
        </p:pic>
        <p:pic>
          <p:nvPicPr>
            <p:cNvPr id="467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68288" y="3398537"/>
              <a:ext cx="171933" cy="355767"/>
            </a:xfrm>
            <a:prstGeom prst="rect">
              <a:avLst/>
            </a:prstGeom>
            <a:effectLst/>
          </p:spPr>
        </p:pic>
        <p:pic>
          <p:nvPicPr>
            <p:cNvPr id="467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02020" y="3429262"/>
              <a:ext cx="223395" cy="342015"/>
            </a:xfrm>
            <a:prstGeom prst="rect">
              <a:avLst/>
            </a:prstGeom>
            <a:effectLst/>
          </p:spPr>
        </p:pic>
        <p:pic>
          <p:nvPicPr>
            <p:cNvPr id="467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93925" y="3474302"/>
              <a:ext cx="215478" cy="280175"/>
            </a:xfrm>
            <a:prstGeom prst="rect">
              <a:avLst/>
            </a:prstGeom>
            <a:effectLst/>
          </p:spPr>
        </p:pic>
        <p:pic>
          <p:nvPicPr>
            <p:cNvPr id="4680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895463" y="3423794"/>
              <a:ext cx="221313" cy="337047"/>
            </a:xfrm>
            <a:prstGeom prst="rect">
              <a:avLst/>
            </a:prstGeom>
            <a:effectLst/>
          </p:spPr>
        </p:pic>
        <p:pic>
          <p:nvPicPr>
            <p:cNvPr id="4682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179855" y="3420711"/>
              <a:ext cx="199403" cy="358223"/>
            </a:xfrm>
            <a:prstGeom prst="rect">
              <a:avLst/>
            </a:prstGeom>
            <a:effectLst/>
          </p:spPr>
        </p:pic>
        <p:pic>
          <p:nvPicPr>
            <p:cNvPr id="4684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1565742" y="3174523"/>
              <a:ext cx="90931" cy="242565"/>
            </a:xfrm>
            <a:prstGeom prst="rect">
              <a:avLst/>
            </a:prstGeom>
            <a:effectLst/>
          </p:spPr>
        </p:pic>
        <p:pic>
          <p:nvPicPr>
            <p:cNvPr id="4686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661368" y="3186584"/>
              <a:ext cx="67674" cy="284781"/>
            </a:xfrm>
            <a:prstGeom prst="rect">
              <a:avLst/>
            </a:prstGeom>
            <a:effectLst/>
          </p:spPr>
        </p:pic>
        <p:pic>
          <p:nvPicPr>
            <p:cNvPr id="4688" name="Linea Linea" descr="Linea Line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-676215" y="3090093"/>
              <a:ext cx="135346" cy="67673"/>
            </a:xfrm>
            <a:prstGeom prst="rect">
              <a:avLst/>
            </a:prstGeom>
            <a:effectLst/>
          </p:spPr>
        </p:pic>
        <p:pic>
          <p:nvPicPr>
            <p:cNvPr id="4690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-678563" y="3096124"/>
              <a:ext cx="85766" cy="236534"/>
            </a:xfrm>
            <a:prstGeom prst="rect">
              <a:avLst/>
            </a:prstGeom>
            <a:effectLst/>
          </p:spPr>
        </p:pic>
        <p:pic>
          <p:nvPicPr>
            <p:cNvPr id="4692" name="Linea Linea" descr="Linea Line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-588102" y="3084061"/>
              <a:ext cx="121950" cy="290812"/>
            </a:xfrm>
            <a:prstGeom prst="rect">
              <a:avLst/>
            </a:prstGeom>
            <a:effectLst/>
          </p:spPr>
        </p:pic>
        <p:pic>
          <p:nvPicPr>
            <p:cNvPr id="469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5359794" y="-1424672"/>
              <a:ext cx="291009" cy="732598"/>
            </a:xfrm>
            <a:prstGeom prst="rect">
              <a:avLst/>
            </a:prstGeom>
            <a:effectLst/>
          </p:spPr>
        </p:pic>
        <p:pic>
          <p:nvPicPr>
            <p:cNvPr id="4696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5367648" y="1592244"/>
              <a:ext cx="325153" cy="742936"/>
            </a:xfrm>
            <a:prstGeom prst="rect">
              <a:avLst/>
            </a:prstGeom>
            <a:effectLst/>
          </p:spPr>
        </p:pic>
        <p:pic>
          <p:nvPicPr>
            <p:cNvPr id="4698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440078" y="-1576266"/>
              <a:ext cx="321446" cy="406339"/>
            </a:xfrm>
            <a:prstGeom prst="rect">
              <a:avLst/>
            </a:prstGeom>
            <a:effectLst/>
          </p:spPr>
        </p:pic>
        <p:pic>
          <p:nvPicPr>
            <p:cNvPr id="4700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1861580" y="-1440940"/>
              <a:ext cx="303394" cy="519498"/>
            </a:xfrm>
            <a:prstGeom prst="rect">
              <a:avLst/>
            </a:prstGeom>
            <a:effectLst/>
          </p:spPr>
        </p:pic>
        <p:pic>
          <p:nvPicPr>
            <p:cNvPr id="4702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290199" y="-1398942"/>
              <a:ext cx="210759" cy="101164"/>
            </a:xfrm>
            <a:prstGeom prst="rect">
              <a:avLst/>
            </a:prstGeom>
            <a:effectLst/>
          </p:spPr>
        </p:pic>
        <p:pic>
          <p:nvPicPr>
            <p:cNvPr id="4704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648402" y="-1552934"/>
              <a:ext cx="182618" cy="584903"/>
            </a:xfrm>
            <a:prstGeom prst="rect">
              <a:avLst/>
            </a:prstGeom>
            <a:effectLst/>
          </p:spPr>
        </p:pic>
        <p:pic>
          <p:nvPicPr>
            <p:cNvPr id="4706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968446" y="-1669139"/>
              <a:ext cx="237144" cy="415107"/>
            </a:xfrm>
            <a:prstGeom prst="rect">
              <a:avLst/>
            </a:prstGeom>
            <a:effectLst/>
          </p:spPr>
        </p:pic>
        <p:pic>
          <p:nvPicPr>
            <p:cNvPr id="4708" name="Linea Linea" descr="Linea Line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868453" y="-1375610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4710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819407" y="424736"/>
              <a:ext cx="168762" cy="48333"/>
            </a:xfrm>
            <a:prstGeom prst="rect">
              <a:avLst/>
            </a:prstGeom>
            <a:effectLst/>
          </p:spPr>
        </p:pic>
        <p:pic>
          <p:nvPicPr>
            <p:cNvPr id="4712" name="Linea Linea" descr="Linea Line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094727" y="448967"/>
              <a:ext cx="154762" cy="47434"/>
            </a:xfrm>
            <a:prstGeom prst="rect">
              <a:avLst/>
            </a:prstGeom>
            <a:effectLst/>
          </p:spPr>
        </p:pic>
        <p:pic>
          <p:nvPicPr>
            <p:cNvPr id="4714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365381" y="430302"/>
              <a:ext cx="238758" cy="52100"/>
            </a:xfrm>
            <a:prstGeom prst="rect">
              <a:avLst/>
            </a:prstGeom>
            <a:effectLst/>
          </p:spPr>
        </p:pic>
        <p:pic>
          <p:nvPicPr>
            <p:cNvPr id="471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327876" y="383637"/>
              <a:ext cx="307434" cy="396648"/>
            </a:xfrm>
            <a:prstGeom prst="rect">
              <a:avLst/>
            </a:prstGeom>
            <a:effectLst/>
          </p:spPr>
        </p:pic>
        <p:pic>
          <p:nvPicPr>
            <p:cNvPr id="4718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632750" y="504964"/>
              <a:ext cx="201426" cy="229425"/>
            </a:xfrm>
            <a:prstGeom prst="rect">
              <a:avLst/>
            </a:prstGeom>
            <a:effectLst/>
          </p:spPr>
        </p:pic>
        <p:pic>
          <p:nvPicPr>
            <p:cNvPr id="472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688354" y="509631"/>
              <a:ext cx="99158" cy="28075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6" name="Disegno"/>
          <p:cNvGrpSpPr/>
          <p:nvPr/>
        </p:nvGrpSpPr>
        <p:grpSpPr>
          <a:xfrm>
            <a:off x="924868" y="629279"/>
            <a:ext cx="11646898" cy="7000310"/>
            <a:chOff x="-38646" y="-145917"/>
            <a:chExt cx="11646896" cy="7000308"/>
          </a:xfrm>
        </p:grpSpPr>
        <p:pic>
          <p:nvPicPr>
            <p:cNvPr id="472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8647" y="-36209"/>
              <a:ext cx="88366" cy="600589"/>
            </a:xfrm>
            <a:prstGeom prst="rect">
              <a:avLst/>
            </a:prstGeom>
            <a:effectLst/>
          </p:spPr>
        </p:pic>
        <p:pic>
          <p:nvPicPr>
            <p:cNvPr id="472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5658" y="-58970"/>
              <a:ext cx="420318" cy="589186"/>
            </a:xfrm>
            <a:prstGeom prst="rect">
              <a:avLst/>
            </a:prstGeom>
            <a:effectLst/>
          </p:spPr>
        </p:pic>
        <p:pic>
          <p:nvPicPr>
            <p:cNvPr id="472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03511" y="138035"/>
              <a:ext cx="101206" cy="382184"/>
            </a:xfrm>
            <a:prstGeom prst="rect">
              <a:avLst/>
            </a:prstGeom>
            <a:effectLst/>
          </p:spPr>
        </p:pic>
        <p:pic>
          <p:nvPicPr>
            <p:cNvPr id="473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4465" y="21873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73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6153" y="106733"/>
              <a:ext cx="224253" cy="431267"/>
            </a:xfrm>
            <a:prstGeom prst="rect">
              <a:avLst/>
            </a:prstGeom>
            <a:effectLst/>
          </p:spPr>
        </p:pic>
        <p:pic>
          <p:nvPicPr>
            <p:cNvPr id="473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1569" y="146404"/>
              <a:ext cx="394658" cy="397775"/>
            </a:xfrm>
            <a:prstGeom prst="rect">
              <a:avLst/>
            </a:prstGeom>
            <a:effectLst/>
          </p:spPr>
        </p:pic>
        <p:pic>
          <p:nvPicPr>
            <p:cNvPr id="473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6080" y="178536"/>
              <a:ext cx="269565" cy="346953"/>
            </a:xfrm>
            <a:prstGeom prst="rect">
              <a:avLst/>
            </a:prstGeom>
            <a:effectLst/>
          </p:spPr>
        </p:pic>
        <p:pic>
          <p:nvPicPr>
            <p:cNvPr id="473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9977" y="177985"/>
              <a:ext cx="389970" cy="321271"/>
            </a:xfrm>
            <a:prstGeom prst="rect">
              <a:avLst/>
            </a:prstGeom>
            <a:effectLst/>
          </p:spPr>
        </p:pic>
        <p:pic>
          <p:nvPicPr>
            <p:cNvPr id="474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08367" y="112028"/>
              <a:ext cx="309891" cy="784968"/>
            </a:xfrm>
            <a:prstGeom prst="rect">
              <a:avLst/>
            </a:prstGeom>
            <a:effectLst/>
          </p:spPr>
        </p:pic>
        <p:pic>
          <p:nvPicPr>
            <p:cNvPr id="474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49529" y="92861"/>
              <a:ext cx="375298" cy="460611"/>
            </a:xfrm>
            <a:prstGeom prst="rect">
              <a:avLst/>
            </a:prstGeom>
            <a:effectLst/>
          </p:spPr>
        </p:pic>
        <p:pic>
          <p:nvPicPr>
            <p:cNvPr id="474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98098" y="186349"/>
              <a:ext cx="304228" cy="319234"/>
            </a:xfrm>
            <a:prstGeom prst="rect">
              <a:avLst/>
            </a:prstGeom>
            <a:effectLst/>
          </p:spPr>
        </p:pic>
        <p:pic>
          <p:nvPicPr>
            <p:cNvPr id="474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13805" y="157396"/>
              <a:ext cx="291835" cy="366292"/>
            </a:xfrm>
            <a:prstGeom prst="rect">
              <a:avLst/>
            </a:prstGeom>
            <a:effectLst/>
          </p:spPr>
        </p:pic>
        <p:pic>
          <p:nvPicPr>
            <p:cNvPr id="474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20979" y="-58648"/>
              <a:ext cx="139544" cy="591774"/>
            </a:xfrm>
            <a:prstGeom prst="rect">
              <a:avLst/>
            </a:prstGeom>
            <a:effectLst/>
          </p:spPr>
        </p:pic>
        <p:pic>
          <p:nvPicPr>
            <p:cNvPr id="475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84850" y="93788"/>
              <a:ext cx="414451" cy="368350"/>
            </a:xfrm>
            <a:prstGeom prst="rect">
              <a:avLst/>
            </a:prstGeom>
            <a:effectLst/>
          </p:spPr>
        </p:pic>
        <p:pic>
          <p:nvPicPr>
            <p:cNvPr id="475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90676" y="-23302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75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21207" y="143896"/>
              <a:ext cx="267316" cy="362353"/>
            </a:xfrm>
            <a:prstGeom prst="rect">
              <a:avLst/>
            </a:prstGeom>
            <a:effectLst/>
          </p:spPr>
        </p:pic>
        <p:pic>
          <p:nvPicPr>
            <p:cNvPr id="475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62522" y="-68476"/>
              <a:ext cx="78871" cy="582241"/>
            </a:xfrm>
            <a:prstGeom prst="rect">
              <a:avLst/>
            </a:prstGeom>
            <a:effectLst/>
          </p:spPr>
        </p:pic>
        <p:pic>
          <p:nvPicPr>
            <p:cNvPr id="475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85081" y="126433"/>
              <a:ext cx="395090" cy="393447"/>
            </a:xfrm>
            <a:prstGeom prst="rect">
              <a:avLst/>
            </a:prstGeom>
            <a:effectLst/>
          </p:spPr>
        </p:pic>
        <p:pic>
          <p:nvPicPr>
            <p:cNvPr id="476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97360" y="-55569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76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080952" y="120520"/>
              <a:ext cx="376776" cy="321493"/>
            </a:xfrm>
            <a:prstGeom prst="rect">
              <a:avLst/>
            </a:prstGeom>
            <a:effectLst/>
          </p:spPr>
        </p:pic>
        <p:pic>
          <p:nvPicPr>
            <p:cNvPr id="476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328625" y="136691"/>
              <a:ext cx="290440" cy="402888"/>
            </a:xfrm>
            <a:prstGeom prst="rect">
              <a:avLst/>
            </a:prstGeom>
            <a:effectLst/>
          </p:spPr>
        </p:pic>
        <p:pic>
          <p:nvPicPr>
            <p:cNvPr id="476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153274" y="139867"/>
              <a:ext cx="278929" cy="367240"/>
            </a:xfrm>
            <a:prstGeom prst="rect">
              <a:avLst/>
            </a:prstGeom>
            <a:effectLst/>
          </p:spPr>
        </p:pic>
        <p:pic>
          <p:nvPicPr>
            <p:cNvPr id="476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832192" y="131582"/>
              <a:ext cx="109834" cy="324102"/>
            </a:xfrm>
            <a:prstGeom prst="rect">
              <a:avLst/>
            </a:prstGeom>
            <a:effectLst/>
          </p:spPr>
        </p:pic>
        <p:pic>
          <p:nvPicPr>
            <p:cNvPr id="477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43796" y="-91117"/>
              <a:ext cx="104684" cy="107965"/>
            </a:xfrm>
            <a:prstGeom prst="rect">
              <a:avLst/>
            </a:prstGeom>
            <a:effectLst/>
          </p:spPr>
        </p:pic>
        <p:pic>
          <p:nvPicPr>
            <p:cNvPr id="477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77167" y="67047"/>
              <a:ext cx="242359" cy="395091"/>
            </a:xfrm>
            <a:prstGeom prst="rect">
              <a:avLst/>
            </a:prstGeom>
            <a:effectLst/>
          </p:spPr>
        </p:pic>
        <p:pic>
          <p:nvPicPr>
            <p:cNvPr id="477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65977" y="130496"/>
              <a:ext cx="243546" cy="287414"/>
            </a:xfrm>
            <a:prstGeom prst="rect">
              <a:avLst/>
            </a:prstGeom>
            <a:effectLst/>
          </p:spPr>
        </p:pic>
        <p:pic>
          <p:nvPicPr>
            <p:cNvPr id="477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438442" y="-145918"/>
              <a:ext cx="155385" cy="610540"/>
            </a:xfrm>
            <a:prstGeom prst="rect">
              <a:avLst/>
            </a:prstGeom>
            <a:effectLst/>
          </p:spPr>
        </p:pic>
        <p:pic>
          <p:nvPicPr>
            <p:cNvPr id="477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18212" y="127279"/>
              <a:ext cx="337010" cy="367821"/>
            </a:xfrm>
            <a:prstGeom prst="rect">
              <a:avLst/>
            </a:prstGeom>
            <a:effectLst/>
          </p:spPr>
        </p:pic>
        <p:pic>
          <p:nvPicPr>
            <p:cNvPr id="478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947853" y="-81383"/>
              <a:ext cx="123531" cy="627688"/>
            </a:xfrm>
            <a:prstGeom prst="rect">
              <a:avLst/>
            </a:prstGeom>
            <a:effectLst/>
          </p:spPr>
        </p:pic>
        <p:pic>
          <p:nvPicPr>
            <p:cNvPr id="478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869898" y="67047"/>
              <a:ext cx="427358" cy="104684"/>
            </a:xfrm>
            <a:prstGeom prst="rect">
              <a:avLst/>
            </a:prstGeom>
            <a:effectLst/>
          </p:spPr>
        </p:pic>
        <p:pic>
          <p:nvPicPr>
            <p:cNvPr id="478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44419" y="122453"/>
              <a:ext cx="275452" cy="346138"/>
            </a:xfrm>
            <a:prstGeom prst="rect">
              <a:avLst/>
            </a:prstGeom>
            <a:effectLst/>
          </p:spPr>
        </p:pic>
        <p:pic>
          <p:nvPicPr>
            <p:cNvPr id="478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403297" y="92861"/>
              <a:ext cx="242446" cy="348678"/>
            </a:xfrm>
            <a:prstGeom prst="rect">
              <a:avLst/>
            </a:prstGeom>
            <a:effectLst/>
          </p:spPr>
        </p:pic>
        <p:pic>
          <p:nvPicPr>
            <p:cNvPr id="478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89488" y="92861"/>
              <a:ext cx="420905" cy="366138"/>
            </a:xfrm>
            <a:prstGeom prst="rect">
              <a:avLst/>
            </a:prstGeom>
            <a:effectLst/>
          </p:spPr>
        </p:pic>
        <p:pic>
          <p:nvPicPr>
            <p:cNvPr id="479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135494" y="92861"/>
              <a:ext cx="168503" cy="369277"/>
            </a:xfrm>
            <a:prstGeom prst="rect">
              <a:avLst/>
            </a:prstGeom>
            <a:effectLst/>
          </p:spPr>
        </p:pic>
        <p:pic>
          <p:nvPicPr>
            <p:cNvPr id="479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115417" y="-77856"/>
              <a:ext cx="143406" cy="120518"/>
            </a:xfrm>
            <a:prstGeom prst="rect">
              <a:avLst/>
            </a:prstGeom>
            <a:effectLst/>
          </p:spPr>
        </p:pic>
        <p:pic>
          <p:nvPicPr>
            <p:cNvPr id="479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380279" y="138035"/>
              <a:ext cx="304472" cy="410297"/>
            </a:xfrm>
            <a:prstGeom prst="rect">
              <a:avLst/>
            </a:prstGeom>
            <a:effectLst/>
          </p:spPr>
        </p:pic>
        <p:pic>
          <p:nvPicPr>
            <p:cNvPr id="479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749056" y="136565"/>
              <a:ext cx="335811" cy="349155"/>
            </a:xfrm>
            <a:prstGeom prst="rect">
              <a:avLst/>
            </a:prstGeom>
            <a:effectLst/>
          </p:spPr>
        </p:pic>
        <p:pic>
          <p:nvPicPr>
            <p:cNvPr id="479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012450" y="120109"/>
              <a:ext cx="181113" cy="487323"/>
            </a:xfrm>
            <a:prstGeom prst="rect">
              <a:avLst/>
            </a:prstGeom>
            <a:effectLst/>
          </p:spPr>
        </p:pic>
        <p:pic>
          <p:nvPicPr>
            <p:cNvPr id="480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031810" y="216676"/>
              <a:ext cx="355175" cy="365168"/>
            </a:xfrm>
            <a:prstGeom prst="rect">
              <a:avLst/>
            </a:prstGeom>
            <a:effectLst/>
          </p:spPr>
        </p:pic>
        <p:pic>
          <p:nvPicPr>
            <p:cNvPr id="480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274369" y="55216"/>
              <a:ext cx="158985" cy="97155"/>
            </a:xfrm>
            <a:prstGeom prst="rect">
              <a:avLst/>
            </a:prstGeom>
            <a:effectLst/>
          </p:spPr>
        </p:pic>
        <p:pic>
          <p:nvPicPr>
            <p:cNvPr id="480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422431" y="234837"/>
              <a:ext cx="215674" cy="365765"/>
            </a:xfrm>
            <a:prstGeom prst="rect">
              <a:avLst/>
            </a:prstGeom>
            <a:effectLst/>
          </p:spPr>
        </p:pic>
        <p:pic>
          <p:nvPicPr>
            <p:cNvPr id="480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85340" y="170303"/>
              <a:ext cx="322373" cy="366332"/>
            </a:xfrm>
            <a:prstGeom prst="rect">
              <a:avLst/>
            </a:prstGeom>
            <a:effectLst/>
          </p:spPr>
        </p:pic>
        <p:pic>
          <p:nvPicPr>
            <p:cNvPr id="480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946034" y="182751"/>
              <a:ext cx="300458" cy="337468"/>
            </a:xfrm>
            <a:prstGeom prst="rect">
              <a:avLst/>
            </a:prstGeom>
            <a:effectLst/>
          </p:spPr>
        </p:pic>
        <p:pic>
          <p:nvPicPr>
            <p:cNvPr id="481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85542" y="2750543"/>
              <a:ext cx="136952" cy="1773128"/>
            </a:xfrm>
            <a:prstGeom prst="rect">
              <a:avLst/>
            </a:prstGeom>
            <a:effectLst/>
          </p:spPr>
        </p:pic>
        <p:pic>
          <p:nvPicPr>
            <p:cNvPr id="481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637284" y="2700063"/>
              <a:ext cx="149859" cy="1814348"/>
            </a:xfrm>
            <a:prstGeom prst="rect">
              <a:avLst/>
            </a:prstGeom>
            <a:effectLst/>
          </p:spPr>
        </p:pic>
        <p:pic>
          <p:nvPicPr>
            <p:cNvPr id="481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08388" y="2738784"/>
              <a:ext cx="83007" cy="232694"/>
            </a:xfrm>
            <a:prstGeom prst="rect">
              <a:avLst/>
            </a:prstGeom>
            <a:effectLst/>
          </p:spPr>
        </p:pic>
        <p:pic>
          <p:nvPicPr>
            <p:cNvPr id="481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118223" y="3133964"/>
              <a:ext cx="92698" cy="1426128"/>
            </a:xfrm>
            <a:prstGeom prst="rect">
              <a:avLst/>
            </a:prstGeom>
            <a:effectLst/>
          </p:spPr>
        </p:pic>
        <p:pic>
          <p:nvPicPr>
            <p:cNvPr id="481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624666" y="3184073"/>
              <a:ext cx="246660" cy="724218"/>
            </a:xfrm>
            <a:prstGeom prst="rect">
              <a:avLst/>
            </a:prstGeom>
            <a:effectLst/>
          </p:spPr>
        </p:pic>
        <p:pic>
          <p:nvPicPr>
            <p:cNvPr id="482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889258" y="2880760"/>
              <a:ext cx="317649" cy="1337298"/>
            </a:xfrm>
            <a:prstGeom prst="rect">
              <a:avLst/>
            </a:prstGeom>
            <a:effectLst/>
          </p:spPr>
        </p:pic>
        <p:pic>
          <p:nvPicPr>
            <p:cNvPr id="482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270013" y="2506459"/>
              <a:ext cx="345752" cy="1987253"/>
            </a:xfrm>
            <a:prstGeom prst="rect">
              <a:avLst/>
            </a:prstGeom>
            <a:effectLst/>
          </p:spPr>
        </p:pic>
        <p:pic>
          <p:nvPicPr>
            <p:cNvPr id="482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721755" y="2177332"/>
              <a:ext cx="465122" cy="2547414"/>
            </a:xfrm>
            <a:prstGeom prst="rect">
              <a:avLst/>
            </a:prstGeom>
            <a:effectLst/>
          </p:spPr>
        </p:pic>
        <p:pic>
          <p:nvPicPr>
            <p:cNvPr id="482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33644" y="2719423"/>
              <a:ext cx="561478" cy="585205"/>
            </a:xfrm>
            <a:prstGeom prst="rect">
              <a:avLst/>
            </a:prstGeom>
            <a:effectLst/>
          </p:spPr>
        </p:pic>
        <p:pic>
          <p:nvPicPr>
            <p:cNvPr id="482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108676" y="2752229"/>
              <a:ext cx="227300" cy="249081"/>
            </a:xfrm>
            <a:prstGeom prst="rect">
              <a:avLst/>
            </a:prstGeom>
            <a:effectLst/>
          </p:spPr>
        </p:pic>
        <p:pic>
          <p:nvPicPr>
            <p:cNvPr id="483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070763" y="2717003"/>
              <a:ext cx="504013" cy="553198"/>
            </a:xfrm>
            <a:prstGeom prst="rect">
              <a:avLst/>
            </a:prstGeom>
            <a:effectLst/>
          </p:spPr>
        </p:pic>
        <p:pic>
          <p:nvPicPr>
            <p:cNvPr id="483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689201" y="1995274"/>
              <a:ext cx="1169507" cy="1125694"/>
            </a:xfrm>
            <a:prstGeom prst="rect">
              <a:avLst/>
            </a:prstGeom>
            <a:effectLst/>
          </p:spPr>
        </p:pic>
        <p:pic>
          <p:nvPicPr>
            <p:cNvPr id="483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86002" y="3971397"/>
              <a:ext cx="1317568" cy="1111426"/>
            </a:xfrm>
            <a:prstGeom prst="rect">
              <a:avLst/>
            </a:prstGeom>
            <a:effectLst/>
          </p:spPr>
        </p:pic>
        <p:pic>
          <p:nvPicPr>
            <p:cNvPr id="4836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737175" y="1964367"/>
              <a:ext cx="144833" cy="72417"/>
            </a:xfrm>
            <a:prstGeom prst="rect">
              <a:avLst/>
            </a:prstGeom>
            <a:effectLst/>
          </p:spPr>
        </p:pic>
        <p:pic>
          <p:nvPicPr>
            <p:cNvPr id="483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687719" y="1900789"/>
              <a:ext cx="282891" cy="368320"/>
            </a:xfrm>
            <a:prstGeom prst="rect">
              <a:avLst/>
            </a:prstGeom>
            <a:effectLst/>
          </p:spPr>
        </p:pic>
        <p:pic>
          <p:nvPicPr>
            <p:cNvPr id="484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21814" y="4823255"/>
              <a:ext cx="211258" cy="337009"/>
            </a:xfrm>
            <a:prstGeom prst="rect">
              <a:avLst/>
            </a:prstGeom>
            <a:effectLst/>
          </p:spPr>
        </p:pic>
        <p:pic>
          <p:nvPicPr>
            <p:cNvPr id="484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112170" y="2874307"/>
              <a:ext cx="94449" cy="375730"/>
            </a:xfrm>
            <a:prstGeom prst="rect">
              <a:avLst/>
            </a:prstGeom>
            <a:effectLst/>
          </p:spPr>
        </p:pic>
        <p:pic>
          <p:nvPicPr>
            <p:cNvPr id="484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69782" y="1486811"/>
              <a:ext cx="143406" cy="1750319"/>
            </a:xfrm>
            <a:prstGeom prst="rect">
              <a:avLst/>
            </a:prstGeom>
            <a:effectLst/>
          </p:spPr>
        </p:pic>
        <p:pic>
          <p:nvPicPr>
            <p:cNvPr id="484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573038" y="3939129"/>
              <a:ext cx="162765" cy="1453460"/>
            </a:xfrm>
            <a:prstGeom prst="rect">
              <a:avLst/>
            </a:prstGeom>
            <a:effectLst/>
          </p:spPr>
        </p:pic>
        <p:pic>
          <p:nvPicPr>
            <p:cNvPr id="484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038640" y="5052265"/>
              <a:ext cx="340483" cy="401079"/>
            </a:xfrm>
            <a:prstGeom prst="rect">
              <a:avLst/>
            </a:prstGeom>
            <a:effectLst/>
          </p:spPr>
        </p:pic>
        <p:pic>
          <p:nvPicPr>
            <p:cNvPr id="485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166839" y="5171743"/>
              <a:ext cx="104315" cy="1014624"/>
            </a:xfrm>
            <a:prstGeom prst="rect">
              <a:avLst/>
            </a:prstGeom>
            <a:effectLst/>
          </p:spPr>
        </p:pic>
        <p:pic>
          <p:nvPicPr>
            <p:cNvPr id="485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450134" y="6248530"/>
              <a:ext cx="375702" cy="595164"/>
            </a:xfrm>
            <a:prstGeom prst="rect">
              <a:avLst/>
            </a:prstGeom>
            <a:effectLst/>
          </p:spPr>
        </p:pic>
        <p:pic>
          <p:nvPicPr>
            <p:cNvPr id="485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769306" y="6552785"/>
              <a:ext cx="153360" cy="301607"/>
            </a:xfrm>
            <a:prstGeom prst="rect">
              <a:avLst/>
            </a:prstGeom>
            <a:effectLst/>
          </p:spPr>
        </p:pic>
        <p:pic>
          <p:nvPicPr>
            <p:cNvPr id="485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348178" y="6217205"/>
              <a:ext cx="116580" cy="233754"/>
            </a:xfrm>
            <a:prstGeom prst="rect">
              <a:avLst/>
            </a:prstGeom>
            <a:effectLst/>
          </p:spPr>
        </p:pic>
        <p:pic>
          <p:nvPicPr>
            <p:cNvPr id="485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431061" y="6177891"/>
              <a:ext cx="139841" cy="305335"/>
            </a:xfrm>
            <a:prstGeom prst="rect">
              <a:avLst/>
            </a:prstGeom>
            <a:effectLst/>
          </p:spPr>
        </p:pic>
        <p:pic>
          <p:nvPicPr>
            <p:cNvPr id="486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28353" y="6320460"/>
              <a:ext cx="339649" cy="351065"/>
            </a:xfrm>
            <a:prstGeom prst="rect">
              <a:avLst/>
            </a:prstGeom>
            <a:effectLst/>
          </p:spPr>
        </p:pic>
        <p:pic>
          <p:nvPicPr>
            <p:cNvPr id="486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159732" y="6352728"/>
              <a:ext cx="92349" cy="285381"/>
            </a:xfrm>
            <a:prstGeom prst="rect">
              <a:avLst/>
            </a:prstGeom>
            <a:effectLst/>
          </p:spPr>
        </p:pic>
        <p:pic>
          <p:nvPicPr>
            <p:cNvPr id="486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218385" y="6208238"/>
              <a:ext cx="78870" cy="100744"/>
            </a:xfrm>
            <a:prstGeom prst="rect">
              <a:avLst/>
            </a:prstGeom>
            <a:effectLst/>
          </p:spPr>
        </p:pic>
        <p:pic>
          <p:nvPicPr>
            <p:cNvPr id="486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333313" y="6335736"/>
              <a:ext cx="228535" cy="258257"/>
            </a:xfrm>
            <a:prstGeom prst="rect">
              <a:avLst/>
            </a:prstGeom>
            <a:effectLst/>
          </p:spPr>
        </p:pic>
        <p:pic>
          <p:nvPicPr>
            <p:cNvPr id="486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532367" y="6354714"/>
              <a:ext cx="281166" cy="406011"/>
            </a:xfrm>
            <a:prstGeom prst="rect">
              <a:avLst/>
            </a:prstGeom>
            <a:effectLst/>
          </p:spPr>
        </p:pic>
        <p:pic>
          <p:nvPicPr>
            <p:cNvPr id="487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328094" y="6507611"/>
              <a:ext cx="111138" cy="182126"/>
            </a:xfrm>
            <a:prstGeom prst="rect">
              <a:avLst/>
            </a:prstGeom>
            <a:effectLst/>
          </p:spPr>
        </p:pic>
        <p:pic>
          <p:nvPicPr>
            <p:cNvPr id="487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8889546" y="6120403"/>
              <a:ext cx="130498" cy="220846"/>
            </a:xfrm>
            <a:prstGeom prst="rect">
              <a:avLst/>
            </a:prstGeom>
            <a:effectLst/>
          </p:spPr>
        </p:pic>
        <p:pic>
          <p:nvPicPr>
            <p:cNvPr id="4874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8973442" y="6120403"/>
              <a:ext cx="136951" cy="201486"/>
            </a:xfrm>
            <a:prstGeom prst="rect">
              <a:avLst/>
            </a:prstGeom>
            <a:effectLst/>
          </p:spPr>
        </p:pic>
        <p:pic>
          <p:nvPicPr>
            <p:cNvPr id="487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8504301" y="1191981"/>
              <a:ext cx="276920" cy="388958"/>
            </a:xfrm>
            <a:prstGeom prst="rect">
              <a:avLst/>
            </a:prstGeom>
            <a:effectLst/>
          </p:spPr>
        </p:pic>
        <p:pic>
          <p:nvPicPr>
            <p:cNvPr id="487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885393" y="1254319"/>
              <a:ext cx="282311" cy="597717"/>
            </a:xfrm>
            <a:prstGeom prst="rect">
              <a:avLst/>
            </a:prstGeom>
            <a:effectLst/>
          </p:spPr>
        </p:pic>
        <p:pic>
          <p:nvPicPr>
            <p:cNvPr id="488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519551" y="5286121"/>
              <a:ext cx="265505" cy="368725"/>
            </a:xfrm>
            <a:prstGeom prst="rect">
              <a:avLst/>
            </a:prstGeom>
            <a:effectLst/>
          </p:spPr>
        </p:pic>
        <p:pic>
          <p:nvPicPr>
            <p:cNvPr id="488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828553" y="5440113"/>
              <a:ext cx="292487" cy="443694"/>
            </a:xfrm>
            <a:prstGeom prst="rect">
              <a:avLst/>
            </a:prstGeom>
            <a:effectLst/>
          </p:spPr>
        </p:pic>
        <p:pic>
          <p:nvPicPr>
            <p:cNvPr id="488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9423875" y="2812909"/>
              <a:ext cx="302153" cy="483562"/>
            </a:xfrm>
            <a:prstGeom prst="rect">
              <a:avLst/>
            </a:prstGeom>
            <a:effectLst/>
          </p:spPr>
        </p:pic>
        <p:pic>
          <p:nvPicPr>
            <p:cNvPr id="488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564965" y="3410213"/>
              <a:ext cx="271422" cy="67895"/>
            </a:xfrm>
            <a:prstGeom prst="rect">
              <a:avLst/>
            </a:prstGeom>
            <a:effectLst/>
          </p:spPr>
        </p:pic>
        <p:pic>
          <p:nvPicPr>
            <p:cNvPr id="488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994277" y="3414879"/>
              <a:ext cx="215426" cy="56767"/>
            </a:xfrm>
            <a:prstGeom prst="rect">
              <a:avLst/>
            </a:prstGeom>
            <a:effectLst/>
          </p:spPr>
        </p:pic>
        <p:pic>
          <p:nvPicPr>
            <p:cNvPr id="489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428256" y="3433545"/>
              <a:ext cx="234091" cy="56767"/>
            </a:xfrm>
            <a:prstGeom prst="rect">
              <a:avLst/>
            </a:prstGeom>
            <a:effectLst/>
          </p:spPr>
        </p:pic>
        <p:pic>
          <p:nvPicPr>
            <p:cNvPr id="489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806237" y="3498875"/>
              <a:ext cx="122097" cy="38101"/>
            </a:xfrm>
            <a:prstGeom prst="rect">
              <a:avLst/>
            </a:prstGeom>
            <a:effectLst/>
          </p:spPr>
        </p:pic>
        <p:pic>
          <p:nvPicPr>
            <p:cNvPr id="489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9171914" y="1925872"/>
              <a:ext cx="187114" cy="161992"/>
            </a:xfrm>
            <a:prstGeom prst="rect">
              <a:avLst/>
            </a:prstGeom>
            <a:effectLst/>
          </p:spPr>
        </p:pic>
        <p:pic>
          <p:nvPicPr>
            <p:cNvPr id="489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236932" y="2005615"/>
              <a:ext cx="308754" cy="784731"/>
            </a:xfrm>
            <a:prstGeom prst="rect">
              <a:avLst/>
            </a:prstGeom>
            <a:effectLst/>
          </p:spPr>
        </p:pic>
        <p:pic>
          <p:nvPicPr>
            <p:cNvPr id="489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9234360" y="3372881"/>
              <a:ext cx="388189" cy="1489014"/>
            </a:xfrm>
            <a:prstGeom prst="rect">
              <a:avLst/>
            </a:prstGeom>
            <a:effectLst/>
          </p:spPr>
        </p:pic>
        <p:pic>
          <p:nvPicPr>
            <p:cNvPr id="490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0264715" y="2095019"/>
              <a:ext cx="260922" cy="424543"/>
            </a:xfrm>
            <a:prstGeom prst="rect">
              <a:avLst/>
            </a:prstGeom>
            <a:effectLst/>
          </p:spPr>
        </p:pic>
        <p:pic>
          <p:nvPicPr>
            <p:cNvPr id="490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0613531" y="2326604"/>
              <a:ext cx="290088" cy="110034"/>
            </a:xfrm>
            <a:prstGeom prst="rect">
              <a:avLst/>
            </a:prstGeom>
            <a:effectLst/>
          </p:spPr>
        </p:pic>
        <p:pic>
          <p:nvPicPr>
            <p:cNvPr id="490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201502" y="1946202"/>
              <a:ext cx="308754" cy="419498"/>
            </a:xfrm>
            <a:prstGeom prst="rect">
              <a:avLst/>
            </a:prstGeom>
            <a:effectLst/>
          </p:spPr>
        </p:pic>
        <p:pic>
          <p:nvPicPr>
            <p:cNvPr id="490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1214319" y="2196939"/>
              <a:ext cx="183942" cy="220098"/>
            </a:xfrm>
            <a:prstGeom prst="rect">
              <a:avLst/>
            </a:prstGeom>
            <a:effectLst/>
          </p:spPr>
        </p:pic>
        <p:pic>
          <p:nvPicPr>
            <p:cNvPr id="490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1145504" y="2434928"/>
              <a:ext cx="462747" cy="61433"/>
            </a:xfrm>
            <a:prstGeom prst="rect">
              <a:avLst/>
            </a:prstGeom>
            <a:effectLst/>
          </p:spPr>
        </p:pic>
        <p:pic>
          <p:nvPicPr>
            <p:cNvPr id="491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0989115" y="2655806"/>
              <a:ext cx="309409" cy="318499"/>
            </a:xfrm>
            <a:prstGeom prst="rect">
              <a:avLst/>
            </a:prstGeom>
            <a:effectLst/>
          </p:spPr>
        </p:pic>
        <p:pic>
          <p:nvPicPr>
            <p:cNvPr id="491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1336828" y="2747579"/>
              <a:ext cx="197592" cy="229838"/>
            </a:xfrm>
            <a:prstGeom prst="rect">
              <a:avLst/>
            </a:prstGeom>
            <a:effectLst/>
          </p:spPr>
        </p:pic>
        <p:pic>
          <p:nvPicPr>
            <p:cNvPr id="491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1383493" y="2686915"/>
              <a:ext cx="187427" cy="350752"/>
            </a:xfrm>
            <a:prstGeom prst="rect">
              <a:avLst/>
            </a:prstGeom>
            <a:effectLst/>
          </p:spPr>
        </p:pic>
      </p:grpSp>
      <p:grpSp>
        <p:nvGrpSpPr>
          <p:cNvPr id="5095" name="Disegno"/>
          <p:cNvGrpSpPr/>
          <p:nvPr/>
        </p:nvGrpSpPr>
        <p:grpSpPr>
          <a:xfrm>
            <a:off x="829910" y="2132634"/>
            <a:ext cx="10273207" cy="7383000"/>
            <a:chOff x="-2866544" y="-1669138"/>
            <a:chExt cx="10273205" cy="7382999"/>
          </a:xfrm>
        </p:grpSpPr>
        <p:pic>
          <p:nvPicPr>
            <p:cNvPr id="4917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274439" y="-35732"/>
              <a:ext cx="635997" cy="676332"/>
            </a:xfrm>
            <a:prstGeom prst="rect">
              <a:avLst/>
            </a:prstGeom>
            <a:effectLst/>
          </p:spPr>
        </p:pic>
        <p:pic>
          <p:nvPicPr>
            <p:cNvPr id="4919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241082" y="-33330"/>
              <a:ext cx="579121" cy="620740"/>
            </a:xfrm>
            <a:prstGeom prst="rect">
              <a:avLst/>
            </a:prstGeom>
            <a:effectLst/>
          </p:spPr>
        </p:pic>
        <p:pic>
          <p:nvPicPr>
            <p:cNvPr id="492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1780181" y="422490"/>
              <a:ext cx="1488921" cy="1164351"/>
            </a:xfrm>
            <a:prstGeom prst="rect">
              <a:avLst/>
            </a:prstGeom>
            <a:effectLst/>
          </p:spPr>
        </p:pic>
        <p:pic>
          <p:nvPicPr>
            <p:cNvPr id="492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122095" y="-1389125"/>
              <a:ext cx="494218" cy="1354987"/>
            </a:xfrm>
            <a:prstGeom prst="rect">
              <a:avLst/>
            </a:prstGeom>
            <a:effectLst/>
          </p:spPr>
        </p:pic>
        <p:pic>
          <p:nvPicPr>
            <p:cNvPr id="492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-1898269" y="338060"/>
              <a:ext cx="497926" cy="585395"/>
            </a:xfrm>
            <a:prstGeom prst="rect">
              <a:avLst/>
            </a:prstGeom>
            <a:effectLst/>
          </p:spPr>
        </p:pic>
        <p:pic>
          <p:nvPicPr>
            <p:cNvPr id="492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-1442853" y="76727"/>
              <a:ext cx="376469" cy="567289"/>
            </a:xfrm>
            <a:prstGeom prst="rect">
              <a:avLst/>
            </a:prstGeom>
            <a:effectLst/>
          </p:spPr>
        </p:pic>
        <p:pic>
          <p:nvPicPr>
            <p:cNvPr id="492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00941" y="413334"/>
              <a:ext cx="878894" cy="458777"/>
            </a:xfrm>
            <a:prstGeom prst="rect">
              <a:avLst/>
            </a:prstGeom>
            <a:effectLst/>
          </p:spPr>
        </p:pic>
        <p:pic>
          <p:nvPicPr>
            <p:cNvPr id="493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52335" y="434413"/>
              <a:ext cx="218370" cy="220591"/>
            </a:xfrm>
            <a:prstGeom prst="rect">
              <a:avLst/>
            </a:prstGeom>
            <a:effectLst/>
          </p:spPr>
        </p:pic>
        <p:pic>
          <p:nvPicPr>
            <p:cNvPr id="493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004017" y="-341405"/>
              <a:ext cx="91796" cy="656896"/>
            </a:xfrm>
            <a:prstGeom prst="rect">
              <a:avLst/>
            </a:prstGeom>
            <a:effectLst/>
          </p:spPr>
        </p:pic>
        <p:pic>
          <p:nvPicPr>
            <p:cNvPr id="493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40201" y="-382822"/>
              <a:ext cx="302393" cy="316498"/>
            </a:xfrm>
            <a:prstGeom prst="rect">
              <a:avLst/>
            </a:prstGeom>
            <a:effectLst/>
          </p:spPr>
        </p:pic>
        <p:pic>
          <p:nvPicPr>
            <p:cNvPr id="493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41282" y="-488907"/>
              <a:ext cx="409801" cy="480049"/>
            </a:xfrm>
            <a:prstGeom prst="rect">
              <a:avLst/>
            </a:prstGeom>
            <a:effectLst/>
          </p:spPr>
        </p:pic>
        <p:pic>
          <p:nvPicPr>
            <p:cNvPr id="493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2866545" y="653669"/>
              <a:ext cx="392153" cy="234524"/>
            </a:xfrm>
            <a:prstGeom prst="rect">
              <a:avLst/>
            </a:prstGeom>
            <a:effectLst/>
          </p:spPr>
        </p:pic>
        <p:pic>
          <p:nvPicPr>
            <p:cNvPr id="494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-2817624" y="834591"/>
              <a:ext cx="481939" cy="584100"/>
            </a:xfrm>
            <a:prstGeom prst="rect">
              <a:avLst/>
            </a:prstGeom>
            <a:effectLst/>
          </p:spPr>
        </p:pic>
        <p:pic>
          <p:nvPicPr>
            <p:cNvPr id="494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2765203" y="876807"/>
              <a:ext cx="314934" cy="260657"/>
            </a:xfrm>
            <a:prstGeom prst="rect">
              <a:avLst/>
            </a:prstGeom>
            <a:effectLst/>
          </p:spPr>
        </p:pic>
        <p:pic>
          <p:nvPicPr>
            <p:cNvPr id="494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2290784" y="687164"/>
              <a:ext cx="220452" cy="160824"/>
            </a:xfrm>
            <a:prstGeom prst="rect">
              <a:avLst/>
            </a:prstGeom>
            <a:effectLst/>
          </p:spPr>
        </p:pic>
        <p:pic>
          <p:nvPicPr>
            <p:cNvPr id="494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-2228467" y="864745"/>
              <a:ext cx="242566" cy="170197"/>
            </a:xfrm>
            <a:prstGeom prst="rect">
              <a:avLst/>
            </a:prstGeom>
            <a:effectLst/>
          </p:spPr>
        </p:pic>
        <p:pic>
          <p:nvPicPr>
            <p:cNvPr id="4949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1992374" y="2052803"/>
              <a:ext cx="398472" cy="862082"/>
            </a:xfrm>
            <a:prstGeom prst="rect">
              <a:avLst/>
            </a:prstGeom>
            <a:effectLst/>
          </p:spPr>
        </p:pic>
        <p:pic>
          <p:nvPicPr>
            <p:cNvPr id="4951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1528899" y="1829666"/>
              <a:ext cx="206381" cy="158135"/>
            </a:xfrm>
            <a:prstGeom prst="rect">
              <a:avLst/>
            </a:prstGeom>
            <a:effectLst/>
          </p:spPr>
        </p:pic>
        <p:pic>
          <p:nvPicPr>
            <p:cNvPr id="4953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-1474622" y="1980434"/>
              <a:ext cx="206380" cy="146074"/>
            </a:xfrm>
            <a:prstGeom prst="rect">
              <a:avLst/>
            </a:prstGeom>
            <a:effectLst/>
          </p:spPr>
        </p:pic>
        <p:pic>
          <p:nvPicPr>
            <p:cNvPr id="4955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1209269" y="1479882"/>
              <a:ext cx="483795" cy="535141"/>
            </a:xfrm>
            <a:prstGeom prst="rect">
              <a:avLst/>
            </a:prstGeom>
            <a:effectLst/>
          </p:spPr>
        </p:pic>
        <p:pic>
          <p:nvPicPr>
            <p:cNvPr id="4957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750932" y="1226590"/>
              <a:ext cx="212066" cy="744193"/>
            </a:xfrm>
            <a:prstGeom prst="rect">
              <a:avLst/>
            </a:prstGeom>
            <a:effectLst/>
          </p:spPr>
        </p:pic>
        <p:pic>
          <p:nvPicPr>
            <p:cNvPr id="4959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591201" y="1262775"/>
              <a:ext cx="462771" cy="333026"/>
            </a:xfrm>
            <a:prstGeom prst="rect">
              <a:avLst/>
            </a:prstGeom>
            <a:effectLst/>
          </p:spPr>
        </p:pic>
        <p:pic>
          <p:nvPicPr>
            <p:cNvPr id="4961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431302" y="1377359"/>
              <a:ext cx="134011" cy="447611"/>
            </a:xfrm>
            <a:prstGeom prst="rect">
              <a:avLst/>
            </a:prstGeom>
            <a:effectLst/>
          </p:spPr>
        </p:pic>
        <p:pic>
          <p:nvPicPr>
            <p:cNvPr id="4963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-159918" y="1449728"/>
              <a:ext cx="170196" cy="176247"/>
            </a:xfrm>
            <a:prstGeom prst="rect">
              <a:avLst/>
            </a:prstGeom>
            <a:effectLst/>
          </p:spPr>
        </p:pic>
        <p:pic>
          <p:nvPicPr>
            <p:cNvPr id="496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-174729" y="2045698"/>
              <a:ext cx="299130" cy="370286"/>
            </a:xfrm>
            <a:prstGeom prst="rect">
              <a:avLst/>
            </a:prstGeom>
            <a:effectLst/>
          </p:spPr>
        </p:pic>
        <p:pic>
          <p:nvPicPr>
            <p:cNvPr id="496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-87550" y="2125172"/>
              <a:ext cx="97828" cy="1020533"/>
            </a:xfrm>
            <a:prstGeom prst="rect">
              <a:avLst/>
            </a:prstGeom>
            <a:effectLst/>
          </p:spPr>
        </p:pic>
        <p:pic>
          <p:nvPicPr>
            <p:cNvPr id="496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-1232913" y="3277046"/>
              <a:ext cx="169717" cy="502017"/>
            </a:xfrm>
            <a:prstGeom prst="rect">
              <a:avLst/>
            </a:prstGeom>
            <a:effectLst/>
          </p:spPr>
        </p:pic>
        <p:pic>
          <p:nvPicPr>
            <p:cNvPr id="497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1067798" y="3433307"/>
              <a:ext cx="230617" cy="404487"/>
            </a:xfrm>
            <a:prstGeom prst="rect">
              <a:avLst/>
            </a:prstGeom>
            <a:effectLst/>
          </p:spPr>
        </p:pic>
        <p:pic>
          <p:nvPicPr>
            <p:cNvPr id="497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519522" y="3418907"/>
              <a:ext cx="204139" cy="339924"/>
            </a:xfrm>
            <a:prstGeom prst="rect">
              <a:avLst/>
            </a:prstGeom>
            <a:effectLst/>
          </p:spPr>
        </p:pic>
        <p:pic>
          <p:nvPicPr>
            <p:cNvPr id="497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-255406" y="3401493"/>
              <a:ext cx="363829" cy="382311"/>
            </a:xfrm>
            <a:prstGeom prst="rect">
              <a:avLst/>
            </a:prstGeom>
            <a:effectLst/>
          </p:spPr>
        </p:pic>
        <p:pic>
          <p:nvPicPr>
            <p:cNvPr id="497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68288" y="3398537"/>
              <a:ext cx="171933" cy="355767"/>
            </a:xfrm>
            <a:prstGeom prst="rect">
              <a:avLst/>
            </a:prstGeom>
            <a:effectLst/>
          </p:spPr>
        </p:pic>
        <p:pic>
          <p:nvPicPr>
            <p:cNvPr id="497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02020" y="3429262"/>
              <a:ext cx="223395" cy="342015"/>
            </a:xfrm>
            <a:prstGeom prst="rect">
              <a:avLst/>
            </a:prstGeom>
            <a:effectLst/>
          </p:spPr>
        </p:pic>
        <p:pic>
          <p:nvPicPr>
            <p:cNvPr id="498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93925" y="3474302"/>
              <a:ext cx="215478" cy="280175"/>
            </a:xfrm>
            <a:prstGeom prst="rect">
              <a:avLst/>
            </a:prstGeom>
            <a:effectLst/>
          </p:spPr>
        </p:pic>
        <p:pic>
          <p:nvPicPr>
            <p:cNvPr id="498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895463" y="3423794"/>
              <a:ext cx="221313" cy="337047"/>
            </a:xfrm>
            <a:prstGeom prst="rect">
              <a:avLst/>
            </a:prstGeom>
            <a:effectLst/>
          </p:spPr>
        </p:pic>
        <p:pic>
          <p:nvPicPr>
            <p:cNvPr id="498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179855" y="3420711"/>
              <a:ext cx="199403" cy="358223"/>
            </a:xfrm>
            <a:prstGeom prst="rect">
              <a:avLst/>
            </a:prstGeom>
            <a:effectLst/>
          </p:spPr>
        </p:pic>
        <p:pic>
          <p:nvPicPr>
            <p:cNvPr id="498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1565742" y="3174523"/>
              <a:ext cx="90931" cy="242565"/>
            </a:xfrm>
            <a:prstGeom prst="rect">
              <a:avLst/>
            </a:prstGeom>
            <a:effectLst/>
          </p:spPr>
        </p:pic>
        <p:pic>
          <p:nvPicPr>
            <p:cNvPr id="4989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661368" y="3186584"/>
              <a:ext cx="67674" cy="284781"/>
            </a:xfrm>
            <a:prstGeom prst="rect">
              <a:avLst/>
            </a:prstGeom>
            <a:effectLst/>
          </p:spPr>
        </p:pic>
        <p:pic>
          <p:nvPicPr>
            <p:cNvPr id="4991" name="Linea Linea" descr="Linea Line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-676215" y="3090093"/>
              <a:ext cx="135346" cy="67673"/>
            </a:xfrm>
            <a:prstGeom prst="rect">
              <a:avLst/>
            </a:prstGeom>
            <a:effectLst/>
          </p:spPr>
        </p:pic>
        <p:pic>
          <p:nvPicPr>
            <p:cNvPr id="4993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-678563" y="3096124"/>
              <a:ext cx="85766" cy="236534"/>
            </a:xfrm>
            <a:prstGeom prst="rect">
              <a:avLst/>
            </a:prstGeom>
            <a:effectLst/>
          </p:spPr>
        </p:pic>
        <p:pic>
          <p:nvPicPr>
            <p:cNvPr id="4995" name="Linea Linea" descr="Linea Line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-588102" y="3084061"/>
              <a:ext cx="121950" cy="290812"/>
            </a:xfrm>
            <a:prstGeom prst="rect">
              <a:avLst/>
            </a:prstGeom>
            <a:effectLst/>
          </p:spPr>
        </p:pic>
        <p:pic>
          <p:nvPicPr>
            <p:cNvPr id="4997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-2226187" y="4415966"/>
              <a:ext cx="534301" cy="530559"/>
            </a:xfrm>
            <a:prstGeom prst="rect">
              <a:avLst/>
            </a:prstGeom>
            <a:effectLst/>
          </p:spPr>
        </p:pic>
        <p:pic>
          <p:nvPicPr>
            <p:cNvPr id="4999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-1557034" y="4544989"/>
              <a:ext cx="111463" cy="915054"/>
            </a:xfrm>
            <a:prstGeom prst="rect">
              <a:avLst/>
            </a:prstGeom>
            <a:effectLst/>
          </p:spPr>
        </p:pic>
        <p:pic>
          <p:nvPicPr>
            <p:cNvPr id="5001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-1597521" y="4579000"/>
              <a:ext cx="349726" cy="378422"/>
            </a:xfrm>
            <a:prstGeom prst="rect">
              <a:avLst/>
            </a:prstGeom>
            <a:effectLst/>
          </p:spPr>
        </p:pic>
        <p:pic>
          <p:nvPicPr>
            <p:cNvPr id="5003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5359794" y="-1424672"/>
              <a:ext cx="291009" cy="732598"/>
            </a:xfrm>
            <a:prstGeom prst="rect">
              <a:avLst/>
            </a:prstGeom>
            <a:effectLst/>
          </p:spPr>
        </p:pic>
        <p:pic>
          <p:nvPicPr>
            <p:cNvPr id="5005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5367648" y="1592244"/>
              <a:ext cx="325153" cy="742936"/>
            </a:xfrm>
            <a:prstGeom prst="rect">
              <a:avLst/>
            </a:prstGeom>
            <a:effectLst/>
          </p:spPr>
        </p:pic>
        <p:pic>
          <p:nvPicPr>
            <p:cNvPr id="5007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440078" y="-1576266"/>
              <a:ext cx="321446" cy="406339"/>
            </a:xfrm>
            <a:prstGeom prst="rect">
              <a:avLst/>
            </a:prstGeom>
            <a:effectLst/>
          </p:spPr>
        </p:pic>
        <p:pic>
          <p:nvPicPr>
            <p:cNvPr id="5009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861580" y="-1440940"/>
              <a:ext cx="303394" cy="519498"/>
            </a:xfrm>
            <a:prstGeom prst="rect">
              <a:avLst/>
            </a:prstGeom>
            <a:effectLst/>
          </p:spPr>
        </p:pic>
        <p:pic>
          <p:nvPicPr>
            <p:cNvPr id="5011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290199" y="-1398942"/>
              <a:ext cx="210759" cy="101164"/>
            </a:xfrm>
            <a:prstGeom prst="rect">
              <a:avLst/>
            </a:prstGeom>
            <a:effectLst/>
          </p:spPr>
        </p:pic>
        <p:pic>
          <p:nvPicPr>
            <p:cNvPr id="5013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2648402" y="-1552934"/>
              <a:ext cx="182618" cy="584903"/>
            </a:xfrm>
            <a:prstGeom prst="rect">
              <a:avLst/>
            </a:prstGeom>
            <a:effectLst/>
          </p:spPr>
        </p:pic>
        <p:pic>
          <p:nvPicPr>
            <p:cNvPr id="5015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2968446" y="-1669139"/>
              <a:ext cx="237144" cy="415107"/>
            </a:xfrm>
            <a:prstGeom prst="rect">
              <a:avLst/>
            </a:prstGeom>
            <a:effectLst/>
          </p:spPr>
        </p:pic>
        <p:pic>
          <p:nvPicPr>
            <p:cNvPr id="5017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2868453" y="-1375610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5019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819407" y="424736"/>
              <a:ext cx="168762" cy="48333"/>
            </a:xfrm>
            <a:prstGeom prst="rect">
              <a:avLst/>
            </a:prstGeom>
            <a:effectLst/>
          </p:spPr>
        </p:pic>
        <p:pic>
          <p:nvPicPr>
            <p:cNvPr id="5021" name="Linea Linea" descr="Linea Line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5094727" y="448967"/>
              <a:ext cx="154762" cy="47434"/>
            </a:xfrm>
            <a:prstGeom prst="rect">
              <a:avLst/>
            </a:prstGeom>
            <a:effectLst/>
          </p:spPr>
        </p:pic>
        <p:pic>
          <p:nvPicPr>
            <p:cNvPr id="5023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365381" y="430302"/>
              <a:ext cx="238758" cy="52100"/>
            </a:xfrm>
            <a:prstGeom prst="rect">
              <a:avLst/>
            </a:prstGeom>
            <a:effectLst/>
          </p:spPr>
        </p:pic>
        <p:pic>
          <p:nvPicPr>
            <p:cNvPr id="5025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327876" y="383637"/>
              <a:ext cx="307434" cy="396648"/>
            </a:xfrm>
            <a:prstGeom prst="rect">
              <a:avLst/>
            </a:prstGeom>
            <a:effectLst/>
          </p:spPr>
        </p:pic>
        <p:pic>
          <p:nvPicPr>
            <p:cNvPr id="5027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632750" y="504964"/>
              <a:ext cx="201426" cy="229425"/>
            </a:xfrm>
            <a:prstGeom prst="rect">
              <a:avLst/>
            </a:prstGeom>
            <a:effectLst/>
          </p:spPr>
        </p:pic>
        <p:pic>
          <p:nvPicPr>
            <p:cNvPr id="5029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688354" y="509631"/>
              <a:ext cx="99158" cy="280756"/>
            </a:xfrm>
            <a:prstGeom prst="rect">
              <a:avLst/>
            </a:prstGeom>
            <a:effectLst/>
          </p:spPr>
        </p:pic>
        <p:pic>
          <p:nvPicPr>
            <p:cNvPr id="5031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-1788652" y="5264730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503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-884841" y="4684438"/>
              <a:ext cx="408996" cy="183528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-855364" y="4928342"/>
              <a:ext cx="402851" cy="129724"/>
            </a:xfrm>
            <a:prstGeom prst="rect">
              <a:avLst/>
            </a:prstGeom>
            <a:effectLst/>
          </p:spPr>
        </p:pic>
        <p:pic>
          <p:nvPicPr>
            <p:cNvPr id="503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-89697" y="4581383"/>
              <a:ext cx="131827" cy="703167"/>
            </a:xfrm>
            <a:prstGeom prst="rect">
              <a:avLst/>
            </a:prstGeom>
            <a:effectLst/>
          </p:spPr>
        </p:pic>
        <p:pic>
          <p:nvPicPr>
            <p:cNvPr id="5039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-85402" y="4564443"/>
              <a:ext cx="295561" cy="335514"/>
            </a:xfrm>
            <a:prstGeom prst="rect">
              <a:avLst/>
            </a:prstGeom>
            <a:effectLst/>
          </p:spPr>
        </p:pic>
        <p:pic>
          <p:nvPicPr>
            <p:cNvPr id="5041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85011" y="4387055"/>
              <a:ext cx="314219" cy="639285"/>
            </a:xfrm>
            <a:prstGeom prst="rect">
              <a:avLst/>
            </a:prstGeom>
            <a:effectLst/>
          </p:spPr>
        </p:pic>
        <p:pic>
          <p:nvPicPr>
            <p:cNvPr id="5043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917882" y="4703474"/>
              <a:ext cx="253526" cy="91100"/>
            </a:xfrm>
            <a:prstGeom prst="rect">
              <a:avLst/>
            </a:prstGeom>
            <a:effectLst/>
          </p:spPr>
        </p:pic>
        <p:pic>
          <p:nvPicPr>
            <p:cNvPr id="5045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908549" y="4872365"/>
              <a:ext cx="250326" cy="89729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1568072" y="4200791"/>
              <a:ext cx="309523" cy="626448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1516436" y="4956361"/>
              <a:ext cx="508929" cy="127532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1604540" y="5176382"/>
              <a:ext cx="392827" cy="518814"/>
            </a:xfrm>
            <a:prstGeom prst="rect">
              <a:avLst/>
            </a:prstGeom>
            <a:effectLst/>
          </p:spPr>
        </p:pic>
        <p:pic>
          <p:nvPicPr>
            <p:cNvPr id="5053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1555386" y="5410283"/>
              <a:ext cx="320653" cy="303579"/>
            </a:xfrm>
            <a:prstGeom prst="rect">
              <a:avLst/>
            </a:prstGeom>
            <a:effectLst/>
          </p:spPr>
        </p:pic>
        <p:pic>
          <p:nvPicPr>
            <p:cNvPr id="5055" name="Linea Linea" descr="Linea Line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219049" y="48723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57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2588429" y="4224613"/>
              <a:ext cx="354669" cy="474221"/>
            </a:xfrm>
            <a:prstGeom prst="rect">
              <a:avLst/>
            </a:prstGeom>
            <a:effectLst/>
          </p:spPr>
        </p:pic>
        <p:pic>
          <p:nvPicPr>
            <p:cNvPr id="5059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2603158" y="4482111"/>
              <a:ext cx="205499" cy="297179"/>
            </a:xfrm>
            <a:prstGeom prst="rect">
              <a:avLst/>
            </a:prstGeom>
            <a:effectLst/>
          </p:spPr>
        </p:pic>
        <p:pic>
          <p:nvPicPr>
            <p:cNvPr id="5061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2468438" y="4891031"/>
              <a:ext cx="695538" cy="146197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2460073" y="5171017"/>
              <a:ext cx="405183" cy="495780"/>
            </a:xfrm>
            <a:prstGeom prst="rect">
              <a:avLst/>
            </a:prstGeom>
            <a:effectLst/>
          </p:spPr>
        </p:pic>
        <p:pic>
          <p:nvPicPr>
            <p:cNvPr id="5065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2915117" y="5245680"/>
              <a:ext cx="318856" cy="314189"/>
            </a:xfrm>
            <a:prstGeom prst="rect">
              <a:avLst/>
            </a:prstGeom>
            <a:effectLst/>
          </p:spPr>
        </p:pic>
        <p:pic>
          <p:nvPicPr>
            <p:cNvPr id="5067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3000668" y="5171017"/>
              <a:ext cx="242637" cy="482181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3568230" y="4699974"/>
              <a:ext cx="384374" cy="85267"/>
            </a:xfrm>
            <a:prstGeom prst="rect">
              <a:avLst/>
            </a:prstGeom>
            <a:effectLst/>
          </p:spPr>
        </p:pic>
        <p:pic>
          <p:nvPicPr>
            <p:cNvPr id="5071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3563752" y="4900364"/>
              <a:ext cx="449516" cy="108866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3755076" y="4569047"/>
              <a:ext cx="377563" cy="637005"/>
            </a:xfrm>
            <a:prstGeom prst="rect">
              <a:avLst/>
            </a:prstGeom>
            <a:effectLst/>
          </p:spPr>
        </p:pic>
        <p:pic>
          <p:nvPicPr>
            <p:cNvPr id="5075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4389695" y="4285644"/>
              <a:ext cx="497006" cy="778521"/>
            </a:xfrm>
            <a:prstGeom prst="rect">
              <a:avLst/>
            </a:prstGeom>
            <a:effectLst/>
          </p:spPr>
        </p:pic>
        <p:pic>
          <p:nvPicPr>
            <p:cNvPr id="5077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5005681" y="4485051"/>
              <a:ext cx="108865" cy="822831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4991682" y="4585618"/>
              <a:ext cx="279542" cy="337639"/>
            </a:xfrm>
            <a:prstGeom prst="rect">
              <a:avLst/>
            </a:prstGeom>
            <a:effectLst/>
          </p:spPr>
        </p:pic>
        <p:pic>
          <p:nvPicPr>
            <p:cNvPr id="5081" name="Linea Linea" descr="Linea Line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5387560" y="47510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83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5580979" y="4438386"/>
              <a:ext cx="461814" cy="557741"/>
            </a:xfrm>
            <a:prstGeom prst="rect">
              <a:avLst/>
            </a:prstGeom>
            <a:effectLst/>
          </p:spPr>
        </p:pic>
        <p:pic>
          <p:nvPicPr>
            <p:cNvPr id="5085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6111626" y="4569047"/>
              <a:ext cx="318893" cy="304872"/>
            </a:xfrm>
            <a:prstGeom prst="rect">
              <a:avLst/>
            </a:prstGeom>
            <a:effectLst/>
          </p:spPr>
        </p:pic>
        <p:pic>
          <p:nvPicPr>
            <p:cNvPr id="5087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6100738" y="4536382"/>
              <a:ext cx="343743" cy="430850"/>
            </a:xfrm>
            <a:prstGeom prst="rect">
              <a:avLst/>
            </a:prstGeom>
            <a:effectLst/>
          </p:spPr>
        </p:pic>
        <p:pic>
          <p:nvPicPr>
            <p:cNvPr id="5089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6490750" y="4713355"/>
              <a:ext cx="429708" cy="194044"/>
            </a:xfrm>
            <a:prstGeom prst="rect">
              <a:avLst/>
            </a:prstGeom>
            <a:effectLst/>
          </p:spPr>
        </p:pic>
        <p:pic>
          <p:nvPicPr>
            <p:cNvPr id="5091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7114910" y="4055738"/>
              <a:ext cx="291751" cy="925493"/>
            </a:xfrm>
            <a:prstGeom prst="rect">
              <a:avLst/>
            </a:prstGeom>
            <a:effectLst/>
          </p:spPr>
        </p:pic>
        <p:pic>
          <p:nvPicPr>
            <p:cNvPr id="5093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6442943" y="4988713"/>
              <a:ext cx="416851" cy="13543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11" name="Disegno"/>
          <p:cNvGrpSpPr/>
          <p:nvPr/>
        </p:nvGrpSpPr>
        <p:grpSpPr>
          <a:xfrm>
            <a:off x="1397754" y="619149"/>
            <a:ext cx="10209292" cy="2804166"/>
            <a:chOff x="-34962" y="-132006"/>
            <a:chExt cx="10209290" cy="2804164"/>
          </a:xfrm>
        </p:grpSpPr>
        <p:pic>
          <p:nvPicPr>
            <p:cNvPr id="509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4963" y="-32757"/>
              <a:ext cx="79942" cy="543333"/>
            </a:xfrm>
            <a:prstGeom prst="rect">
              <a:avLst/>
            </a:prstGeom>
            <a:effectLst/>
          </p:spPr>
        </p:pic>
        <p:pic>
          <p:nvPicPr>
            <p:cNvPr id="509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65" y="-53348"/>
              <a:ext cx="380247" cy="533017"/>
            </a:xfrm>
            <a:prstGeom prst="rect">
              <a:avLst/>
            </a:prstGeom>
            <a:effectLst/>
          </p:spPr>
        </p:pic>
        <p:pic>
          <p:nvPicPr>
            <p:cNvPr id="510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55510" y="124876"/>
              <a:ext cx="91558" cy="345749"/>
            </a:xfrm>
            <a:prstGeom prst="rect">
              <a:avLst/>
            </a:prstGeom>
            <a:effectLst/>
          </p:spPr>
        </p:pic>
        <p:pic>
          <p:nvPicPr>
            <p:cNvPr id="510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2092" y="19787"/>
              <a:ext cx="131026" cy="65514"/>
            </a:xfrm>
            <a:prstGeom prst="rect">
              <a:avLst/>
            </a:prstGeom>
            <a:effectLst/>
          </p:spPr>
        </p:pic>
        <p:pic>
          <p:nvPicPr>
            <p:cNvPr id="510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2647" y="96558"/>
              <a:ext cx="202874" cy="390153"/>
            </a:xfrm>
            <a:prstGeom prst="rect">
              <a:avLst/>
            </a:prstGeom>
            <a:effectLst/>
          </p:spPr>
        </p:pic>
        <p:pic>
          <p:nvPicPr>
            <p:cNvPr id="510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8946" y="132446"/>
              <a:ext cx="357034" cy="359855"/>
            </a:xfrm>
            <a:prstGeom prst="rect">
              <a:avLst/>
            </a:prstGeom>
            <a:effectLst/>
          </p:spPr>
        </p:pic>
        <p:pic>
          <p:nvPicPr>
            <p:cNvPr id="510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90614" y="161516"/>
              <a:ext cx="243867" cy="313876"/>
            </a:xfrm>
            <a:prstGeom prst="rect">
              <a:avLst/>
            </a:prstGeom>
            <a:effectLst/>
          </p:spPr>
        </p:pic>
        <p:pic>
          <p:nvPicPr>
            <p:cNvPr id="511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20306" y="161017"/>
              <a:ext cx="352793" cy="290644"/>
            </a:xfrm>
            <a:prstGeom prst="rect">
              <a:avLst/>
            </a:prstGeom>
            <a:effectLst/>
          </p:spPr>
        </p:pic>
        <p:pic>
          <p:nvPicPr>
            <p:cNvPr id="511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69236" y="101348"/>
              <a:ext cx="280349" cy="710135"/>
            </a:xfrm>
            <a:prstGeom prst="rect">
              <a:avLst/>
            </a:prstGeom>
            <a:effectLst/>
          </p:spPr>
        </p:pic>
        <p:pic>
          <p:nvPicPr>
            <p:cNvPr id="511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7874" y="84008"/>
              <a:ext cx="339520" cy="416700"/>
            </a:xfrm>
            <a:prstGeom prst="rect">
              <a:avLst/>
            </a:prstGeom>
            <a:effectLst/>
          </p:spPr>
        </p:pic>
        <p:pic>
          <p:nvPicPr>
            <p:cNvPr id="51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93213" y="168583"/>
              <a:ext cx="275226" cy="288801"/>
            </a:xfrm>
            <a:prstGeom prst="rect">
              <a:avLst/>
            </a:prstGeom>
            <a:effectLst/>
          </p:spPr>
        </p:pic>
        <p:pic>
          <p:nvPicPr>
            <p:cNvPr id="511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78823" y="142391"/>
              <a:ext cx="264013" cy="331372"/>
            </a:xfrm>
            <a:prstGeom prst="rect">
              <a:avLst/>
            </a:prstGeom>
            <a:effectLst/>
          </p:spPr>
        </p:pic>
        <p:pic>
          <p:nvPicPr>
            <p:cNvPr id="512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56713" y="-53057"/>
              <a:ext cx="126240" cy="535358"/>
            </a:xfrm>
            <a:prstGeom prst="rect">
              <a:avLst/>
            </a:prstGeom>
            <a:effectLst/>
          </p:spPr>
        </p:pic>
        <p:pic>
          <p:nvPicPr>
            <p:cNvPr id="512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424028" y="84846"/>
              <a:ext cx="374941" cy="333235"/>
            </a:xfrm>
            <a:prstGeom prst="rect">
              <a:avLst/>
            </a:prstGeom>
            <a:effectLst/>
          </p:spPr>
        </p:pic>
        <p:pic>
          <p:nvPicPr>
            <p:cNvPr id="512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700699" y="-21080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12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09252" y="130178"/>
              <a:ext cx="241833" cy="327809"/>
            </a:xfrm>
            <a:prstGeom prst="rect">
              <a:avLst/>
            </a:prstGeom>
            <a:effectLst/>
          </p:spPr>
        </p:pic>
        <p:pic>
          <p:nvPicPr>
            <p:cNvPr id="51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18029" y="-61948"/>
              <a:ext cx="71352" cy="526735"/>
            </a:xfrm>
            <a:prstGeom prst="rect">
              <a:avLst/>
            </a:prstGeom>
            <a:effectLst/>
          </p:spPr>
        </p:pic>
        <p:pic>
          <p:nvPicPr>
            <p:cNvPr id="51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47971" y="114380"/>
              <a:ext cx="357425" cy="355938"/>
            </a:xfrm>
            <a:prstGeom prst="rect">
              <a:avLst/>
            </a:prstGeom>
            <a:effectLst/>
          </p:spPr>
        </p:pic>
        <p:pic>
          <p:nvPicPr>
            <p:cNvPr id="513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30479" y="-50271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13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96569" y="109031"/>
              <a:ext cx="340857" cy="290843"/>
            </a:xfrm>
            <a:prstGeom prst="rect">
              <a:avLst/>
            </a:prstGeom>
            <a:effectLst/>
          </p:spPr>
        </p:pic>
        <p:pic>
          <p:nvPicPr>
            <p:cNvPr id="513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820630" y="123660"/>
              <a:ext cx="262752" cy="364480"/>
            </a:xfrm>
            <a:prstGeom prst="rect">
              <a:avLst/>
            </a:prstGeom>
            <a:effectLst/>
          </p:spPr>
        </p:pic>
        <p:pic>
          <p:nvPicPr>
            <p:cNvPr id="513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566663" y="126533"/>
              <a:ext cx="252337" cy="332230"/>
            </a:xfrm>
            <a:prstGeom prst="rect">
              <a:avLst/>
            </a:prstGeom>
            <a:effectLst/>
          </p:spPr>
        </p:pic>
        <p:pic>
          <p:nvPicPr>
            <p:cNvPr id="514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80858" y="119038"/>
              <a:ext cx="99363" cy="293204"/>
            </a:xfrm>
            <a:prstGeom prst="rect">
              <a:avLst/>
            </a:prstGeom>
            <a:effectLst/>
          </p:spPr>
        </p:pic>
        <p:pic>
          <p:nvPicPr>
            <p:cNvPr id="514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91355" y="-82431"/>
              <a:ext cx="94704" cy="97673"/>
            </a:xfrm>
            <a:prstGeom prst="rect">
              <a:avLst/>
            </a:prstGeom>
            <a:effectLst/>
          </p:spPr>
        </p:pic>
        <p:pic>
          <p:nvPicPr>
            <p:cNvPr id="51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312012" y="60655"/>
              <a:ext cx="219254" cy="357426"/>
            </a:xfrm>
            <a:prstGeom prst="rect">
              <a:avLst/>
            </a:prstGeom>
            <a:effectLst/>
          </p:spPr>
        </p:pic>
        <p:pic>
          <p:nvPicPr>
            <p:cNvPr id="51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573288" y="118055"/>
              <a:ext cx="220329" cy="260015"/>
            </a:xfrm>
            <a:prstGeom prst="rect">
              <a:avLst/>
            </a:prstGeom>
            <a:effectLst/>
          </p:spPr>
        </p:pic>
        <p:pic>
          <p:nvPicPr>
            <p:cNvPr id="51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729312" y="-132007"/>
              <a:ext cx="140572" cy="552335"/>
            </a:xfrm>
            <a:prstGeom prst="rect">
              <a:avLst/>
            </a:prstGeom>
            <a:effectLst/>
          </p:spPr>
        </p:pic>
        <p:pic>
          <p:nvPicPr>
            <p:cNvPr id="51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891944" y="115145"/>
              <a:ext cx="304882" cy="332755"/>
            </a:xfrm>
            <a:prstGeom prst="rect">
              <a:avLst/>
            </a:prstGeom>
            <a:effectLst/>
          </p:spPr>
        </p:pic>
        <p:pic>
          <p:nvPicPr>
            <p:cNvPr id="515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190159" y="-73624"/>
              <a:ext cx="111755" cy="567848"/>
            </a:xfrm>
            <a:prstGeom prst="rect">
              <a:avLst/>
            </a:prstGeom>
            <a:effectLst/>
          </p:spPr>
        </p:pic>
        <p:pic>
          <p:nvPicPr>
            <p:cNvPr id="51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19636" y="60655"/>
              <a:ext cx="386616" cy="94705"/>
            </a:xfrm>
            <a:prstGeom prst="rect">
              <a:avLst/>
            </a:prstGeom>
            <a:effectLst/>
          </p:spPr>
        </p:pic>
        <p:pic>
          <p:nvPicPr>
            <p:cNvPr id="51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67986" y="110779"/>
              <a:ext cx="249193" cy="313140"/>
            </a:xfrm>
            <a:prstGeom prst="rect">
              <a:avLst/>
            </a:prstGeom>
            <a:effectLst/>
          </p:spPr>
        </p:pic>
        <p:pic>
          <p:nvPicPr>
            <p:cNvPr id="515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02185" y="84008"/>
              <a:ext cx="219332" cy="315438"/>
            </a:xfrm>
            <a:prstGeom prst="rect">
              <a:avLst/>
            </a:prstGeom>
            <a:effectLst/>
          </p:spPr>
        </p:pic>
        <p:pic>
          <p:nvPicPr>
            <p:cNvPr id="516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861092" y="84008"/>
              <a:ext cx="380779" cy="331233"/>
            </a:xfrm>
            <a:prstGeom prst="rect">
              <a:avLst/>
            </a:prstGeom>
            <a:effectLst/>
          </p:spPr>
        </p:pic>
        <p:pic>
          <p:nvPicPr>
            <p:cNvPr id="516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64579" y="84008"/>
              <a:ext cx="152439" cy="334073"/>
            </a:xfrm>
            <a:prstGeom prst="rect">
              <a:avLst/>
            </a:prstGeom>
            <a:effectLst/>
          </p:spPr>
        </p:pic>
        <p:pic>
          <p:nvPicPr>
            <p:cNvPr id="516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246416" y="-70434"/>
              <a:ext cx="129734" cy="109029"/>
            </a:xfrm>
            <a:prstGeom prst="rect">
              <a:avLst/>
            </a:prstGeom>
            <a:effectLst/>
          </p:spPr>
        </p:pic>
        <p:pic>
          <p:nvPicPr>
            <p:cNvPr id="516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86027" y="124876"/>
              <a:ext cx="275447" cy="371182"/>
            </a:xfrm>
            <a:prstGeom prst="rect">
              <a:avLst/>
            </a:prstGeom>
            <a:effectLst/>
          </p:spPr>
        </p:pic>
        <p:pic>
          <p:nvPicPr>
            <p:cNvPr id="516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819648" y="123546"/>
              <a:ext cx="303797" cy="315868"/>
            </a:xfrm>
            <a:prstGeom prst="rect">
              <a:avLst/>
            </a:prstGeom>
            <a:effectLst/>
          </p:spPr>
        </p:pic>
        <p:pic>
          <p:nvPicPr>
            <p:cNvPr id="517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057932" y="108659"/>
              <a:ext cx="163847" cy="440865"/>
            </a:xfrm>
            <a:prstGeom prst="rect">
              <a:avLst/>
            </a:prstGeom>
            <a:effectLst/>
          </p:spPr>
        </p:pic>
        <p:pic>
          <p:nvPicPr>
            <p:cNvPr id="517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075446" y="196019"/>
              <a:ext cx="321316" cy="330356"/>
            </a:xfrm>
            <a:prstGeom prst="rect">
              <a:avLst/>
            </a:prstGeom>
            <a:effectLst/>
          </p:spPr>
        </p:pic>
        <p:pic>
          <p:nvPicPr>
            <p:cNvPr id="517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294882" y="49952"/>
              <a:ext cx="143829" cy="87893"/>
            </a:xfrm>
            <a:prstGeom prst="rect">
              <a:avLst/>
            </a:prstGeom>
            <a:effectLst/>
          </p:spPr>
        </p:pic>
        <p:pic>
          <p:nvPicPr>
            <p:cNvPr id="517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428828" y="212449"/>
              <a:ext cx="195113" cy="330896"/>
            </a:xfrm>
            <a:prstGeom prst="rect">
              <a:avLst/>
            </a:prstGeom>
            <a:effectLst/>
          </p:spPr>
        </p:pic>
        <p:pic>
          <p:nvPicPr>
            <p:cNvPr id="517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9666673" y="154067"/>
              <a:ext cx="291640" cy="331409"/>
            </a:xfrm>
            <a:prstGeom prst="rect">
              <a:avLst/>
            </a:prstGeom>
            <a:effectLst/>
          </p:spPr>
        </p:pic>
        <p:pic>
          <p:nvPicPr>
            <p:cNvPr id="518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902514" y="165329"/>
              <a:ext cx="271815" cy="305296"/>
            </a:xfrm>
            <a:prstGeom prst="rect">
              <a:avLst/>
            </a:prstGeom>
            <a:effectLst/>
          </p:spPr>
        </p:pic>
        <p:pic>
          <p:nvPicPr>
            <p:cNvPr id="518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394630" y="1533158"/>
              <a:ext cx="629652" cy="849951"/>
            </a:xfrm>
            <a:prstGeom prst="rect">
              <a:avLst/>
            </a:prstGeom>
            <a:effectLst/>
          </p:spPr>
        </p:pic>
        <p:pic>
          <p:nvPicPr>
            <p:cNvPr id="518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119687" y="1758338"/>
              <a:ext cx="558340" cy="913820"/>
            </a:xfrm>
            <a:prstGeom prst="rect">
              <a:avLst/>
            </a:prstGeom>
            <a:effectLst/>
          </p:spPr>
        </p:pic>
        <p:pic>
          <p:nvPicPr>
            <p:cNvPr id="518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126546" y="1509295"/>
              <a:ext cx="571388" cy="771037"/>
            </a:xfrm>
            <a:prstGeom prst="rect">
              <a:avLst/>
            </a:prstGeom>
            <a:effectLst/>
          </p:spPr>
        </p:pic>
        <p:pic>
          <p:nvPicPr>
            <p:cNvPr id="518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811633" y="1713562"/>
              <a:ext cx="475787" cy="423208"/>
            </a:xfrm>
            <a:prstGeom prst="rect">
              <a:avLst/>
            </a:prstGeom>
            <a:effectLst/>
          </p:spPr>
        </p:pic>
        <p:pic>
          <p:nvPicPr>
            <p:cNvPr id="519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912429" y="1635019"/>
              <a:ext cx="259549" cy="605874"/>
            </a:xfrm>
            <a:prstGeom prst="rect">
              <a:avLst/>
            </a:prstGeom>
            <a:effectLst/>
          </p:spPr>
        </p:pic>
        <p:pic>
          <p:nvPicPr>
            <p:cNvPr id="5193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42144" y="19609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9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774846" y="1546740"/>
              <a:ext cx="373976" cy="558340"/>
            </a:xfrm>
            <a:prstGeom prst="rect">
              <a:avLst/>
            </a:prstGeom>
            <a:effectLst/>
          </p:spPr>
        </p:pic>
        <p:pic>
          <p:nvPicPr>
            <p:cNvPr id="519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774846" y="2096785"/>
              <a:ext cx="483643" cy="198434"/>
            </a:xfrm>
            <a:prstGeom prst="rect">
              <a:avLst/>
            </a:prstGeom>
            <a:effectLst/>
          </p:spPr>
        </p:pic>
        <p:pic>
          <p:nvPicPr>
            <p:cNvPr id="519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660418" y="1186833"/>
              <a:ext cx="324674" cy="904959"/>
            </a:xfrm>
            <a:prstGeom prst="rect">
              <a:avLst/>
            </a:prstGeom>
            <a:effectLst/>
          </p:spPr>
        </p:pic>
        <p:pic>
          <p:nvPicPr>
            <p:cNvPr id="520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207079" y="1336229"/>
              <a:ext cx="314477" cy="861054"/>
            </a:xfrm>
            <a:prstGeom prst="rect">
              <a:avLst/>
            </a:prstGeom>
            <a:effectLst/>
          </p:spPr>
        </p:pic>
        <p:pic>
          <p:nvPicPr>
            <p:cNvPr id="520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452831" y="1551305"/>
              <a:ext cx="381096" cy="553770"/>
            </a:xfrm>
            <a:prstGeom prst="rect">
              <a:avLst/>
            </a:prstGeom>
            <a:effectLst/>
          </p:spPr>
        </p:pic>
        <p:pic>
          <p:nvPicPr>
            <p:cNvPr id="520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91680" y="1597891"/>
              <a:ext cx="517595" cy="92957"/>
            </a:xfrm>
            <a:prstGeom prst="rect">
              <a:avLst/>
            </a:prstGeom>
            <a:effectLst/>
          </p:spPr>
        </p:pic>
        <p:pic>
          <p:nvPicPr>
            <p:cNvPr id="520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920101" y="1635019"/>
              <a:ext cx="110756" cy="430912"/>
            </a:xfrm>
            <a:prstGeom prst="rect">
              <a:avLst/>
            </a:prstGeom>
            <a:effectLst/>
          </p:spPr>
        </p:pic>
        <p:pic>
          <p:nvPicPr>
            <p:cNvPr id="520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083679" y="1662182"/>
              <a:ext cx="116946" cy="436107"/>
            </a:xfrm>
            <a:prstGeom prst="rect">
              <a:avLst/>
            </a:prstGeom>
            <a:effectLst/>
          </p:spPr>
        </p:pic>
      </p:grpSp>
      <p:grpSp>
        <p:nvGrpSpPr>
          <p:cNvPr id="5214" name="pasted-image.bmp"/>
          <p:cNvGrpSpPr/>
          <p:nvPr/>
        </p:nvGrpSpPr>
        <p:grpSpPr>
          <a:xfrm>
            <a:off x="4820248" y="4235020"/>
            <a:ext cx="3364304" cy="3823147"/>
            <a:chOff x="0" y="0"/>
            <a:chExt cx="3364302" cy="3823145"/>
          </a:xfrm>
        </p:grpSpPr>
        <p:pic>
          <p:nvPicPr>
            <p:cNvPr id="5213" name="pasted-image.bmp" descr="pasted-image.bmp"/>
            <p:cNvPicPr>
              <a:picLocks noChangeAspect="1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6200" y="76200"/>
              <a:ext cx="3211903" cy="367074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212" name="pasted-image.bmp" descr="pasted-image.bmp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1" y="0"/>
              <a:ext cx="3364304" cy="3823146"/>
            </a:xfrm>
            <a:prstGeom prst="rect">
              <a:avLst/>
            </a:prstGeom>
            <a:effectLst/>
          </p:spPr>
        </p:pic>
      </p:grpSp>
      <p:grpSp>
        <p:nvGrpSpPr>
          <p:cNvPr id="5255" name="Disegno"/>
          <p:cNvGrpSpPr/>
          <p:nvPr/>
        </p:nvGrpSpPr>
        <p:grpSpPr>
          <a:xfrm>
            <a:off x="3221429" y="8531747"/>
            <a:ext cx="7529207" cy="1101595"/>
            <a:chOff x="-37465" y="-275773"/>
            <a:chExt cx="7529205" cy="1101594"/>
          </a:xfrm>
        </p:grpSpPr>
        <p:pic>
          <p:nvPicPr>
            <p:cNvPr id="521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37466" y="-130010"/>
              <a:ext cx="720862" cy="653818"/>
            </a:xfrm>
            <a:prstGeom prst="rect">
              <a:avLst/>
            </a:prstGeom>
            <a:effectLst/>
          </p:spPr>
        </p:pic>
        <p:pic>
          <p:nvPicPr>
            <p:cNvPr id="5217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93642" y="5458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1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239184" y="-106007"/>
              <a:ext cx="123736" cy="666990"/>
            </a:xfrm>
            <a:prstGeom prst="rect">
              <a:avLst/>
            </a:prstGeom>
            <a:effectLst/>
          </p:spPr>
        </p:pic>
        <p:pic>
          <p:nvPicPr>
            <p:cNvPr id="522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198440" y="145248"/>
              <a:ext cx="558339" cy="157689"/>
            </a:xfrm>
            <a:prstGeom prst="rect">
              <a:avLst/>
            </a:prstGeom>
            <a:effectLst/>
          </p:spPr>
        </p:pic>
        <p:pic>
          <p:nvPicPr>
            <p:cNvPr id="522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623561" y="-126380"/>
              <a:ext cx="146800" cy="707736"/>
            </a:xfrm>
            <a:prstGeom prst="rect">
              <a:avLst/>
            </a:prstGeom>
            <a:effectLst/>
          </p:spPr>
        </p:pic>
        <p:pic>
          <p:nvPicPr>
            <p:cNvPr id="522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806562" y="198668"/>
              <a:ext cx="547798" cy="450594"/>
            </a:xfrm>
            <a:prstGeom prst="rect">
              <a:avLst/>
            </a:prstGeom>
            <a:effectLst/>
          </p:spPr>
        </p:pic>
        <p:pic>
          <p:nvPicPr>
            <p:cNvPr id="522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206761" y="30814"/>
              <a:ext cx="134018" cy="109147"/>
            </a:xfrm>
            <a:prstGeom prst="rect">
              <a:avLst/>
            </a:prstGeom>
            <a:effectLst/>
          </p:spPr>
        </p:pic>
        <p:pic>
          <p:nvPicPr>
            <p:cNvPr id="522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420763" y="174674"/>
              <a:ext cx="252759" cy="446417"/>
            </a:xfrm>
            <a:prstGeom prst="rect">
              <a:avLst/>
            </a:prstGeom>
            <a:effectLst/>
          </p:spPr>
        </p:pic>
        <p:pic>
          <p:nvPicPr>
            <p:cNvPr id="523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631275" y="188572"/>
              <a:ext cx="694154" cy="441001"/>
            </a:xfrm>
            <a:prstGeom prst="rect">
              <a:avLst/>
            </a:prstGeom>
            <a:effectLst/>
          </p:spPr>
        </p:pic>
        <p:pic>
          <p:nvPicPr>
            <p:cNvPr id="523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398622" y="-85635"/>
              <a:ext cx="356771" cy="709998"/>
            </a:xfrm>
            <a:prstGeom prst="rect">
              <a:avLst/>
            </a:prstGeom>
            <a:effectLst/>
          </p:spPr>
        </p:pic>
        <p:pic>
          <p:nvPicPr>
            <p:cNvPr id="523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751738" y="123584"/>
              <a:ext cx="694154" cy="530612"/>
            </a:xfrm>
            <a:prstGeom prst="rect">
              <a:avLst/>
            </a:prstGeom>
            <a:effectLst/>
          </p:spPr>
        </p:pic>
        <p:pic>
          <p:nvPicPr>
            <p:cNvPr id="523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368322" y="164342"/>
              <a:ext cx="334607" cy="661478"/>
            </a:xfrm>
            <a:prstGeom prst="rect">
              <a:avLst/>
            </a:prstGeom>
            <a:effectLst/>
          </p:spPr>
        </p:pic>
        <p:pic>
          <p:nvPicPr>
            <p:cNvPr id="523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299173" y="-204564"/>
              <a:ext cx="294345" cy="806825"/>
            </a:xfrm>
            <a:prstGeom prst="rect">
              <a:avLst/>
            </a:prstGeom>
            <a:effectLst/>
          </p:spPr>
        </p:pic>
        <p:pic>
          <p:nvPicPr>
            <p:cNvPr id="524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752127" y="-111557"/>
              <a:ext cx="119809" cy="617694"/>
            </a:xfrm>
            <a:prstGeom prst="rect">
              <a:avLst/>
            </a:prstGeom>
            <a:effectLst/>
          </p:spPr>
        </p:pic>
        <p:pic>
          <p:nvPicPr>
            <p:cNvPr id="524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01991" y="-124265"/>
              <a:ext cx="256626" cy="690778"/>
            </a:xfrm>
            <a:prstGeom prst="rect">
              <a:avLst/>
            </a:prstGeom>
            <a:effectLst/>
          </p:spPr>
        </p:pic>
        <p:pic>
          <p:nvPicPr>
            <p:cNvPr id="524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381676" y="-104643"/>
              <a:ext cx="339096" cy="648261"/>
            </a:xfrm>
            <a:prstGeom prst="rect">
              <a:avLst/>
            </a:prstGeom>
            <a:effectLst/>
          </p:spPr>
        </p:pic>
        <p:pic>
          <p:nvPicPr>
            <p:cNvPr id="524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773594" y="-130063"/>
              <a:ext cx="306006" cy="683014"/>
            </a:xfrm>
            <a:prstGeom prst="rect">
              <a:avLst/>
            </a:prstGeom>
            <a:effectLst/>
          </p:spPr>
        </p:pic>
        <p:pic>
          <p:nvPicPr>
            <p:cNvPr id="524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827919" y="138458"/>
              <a:ext cx="408945" cy="137316"/>
            </a:xfrm>
            <a:prstGeom prst="rect">
              <a:avLst/>
            </a:prstGeom>
            <a:effectLst/>
          </p:spPr>
        </p:pic>
        <p:pic>
          <p:nvPicPr>
            <p:cNvPr id="525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680293" y="-66864"/>
              <a:ext cx="184853" cy="254360"/>
            </a:xfrm>
            <a:prstGeom prst="rect">
              <a:avLst/>
            </a:prstGeom>
            <a:effectLst/>
          </p:spPr>
        </p:pic>
        <p:pic>
          <p:nvPicPr>
            <p:cNvPr id="525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167453" y="-275774"/>
              <a:ext cx="324288" cy="11015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7" name="Disegno"/>
          <p:cNvGrpSpPr/>
          <p:nvPr/>
        </p:nvGrpSpPr>
        <p:grpSpPr>
          <a:xfrm>
            <a:off x="1397754" y="619149"/>
            <a:ext cx="10209292" cy="2481551"/>
            <a:chOff x="-34962" y="-132006"/>
            <a:chExt cx="10209290" cy="2481550"/>
          </a:xfrm>
        </p:grpSpPr>
        <p:pic>
          <p:nvPicPr>
            <p:cNvPr id="525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4963" y="-32757"/>
              <a:ext cx="79942" cy="543333"/>
            </a:xfrm>
            <a:prstGeom prst="rect">
              <a:avLst/>
            </a:prstGeom>
            <a:effectLst/>
          </p:spPr>
        </p:pic>
        <p:pic>
          <p:nvPicPr>
            <p:cNvPr id="525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65" y="-53348"/>
              <a:ext cx="380247" cy="533017"/>
            </a:xfrm>
            <a:prstGeom prst="rect">
              <a:avLst/>
            </a:prstGeom>
            <a:effectLst/>
          </p:spPr>
        </p:pic>
        <p:pic>
          <p:nvPicPr>
            <p:cNvPr id="52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55510" y="124876"/>
              <a:ext cx="91558" cy="345749"/>
            </a:xfrm>
            <a:prstGeom prst="rect">
              <a:avLst/>
            </a:prstGeom>
            <a:effectLst/>
          </p:spPr>
        </p:pic>
        <p:pic>
          <p:nvPicPr>
            <p:cNvPr id="526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2092" y="19787"/>
              <a:ext cx="131026" cy="65514"/>
            </a:xfrm>
            <a:prstGeom prst="rect">
              <a:avLst/>
            </a:prstGeom>
            <a:effectLst/>
          </p:spPr>
        </p:pic>
        <p:pic>
          <p:nvPicPr>
            <p:cNvPr id="52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2647" y="96558"/>
              <a:ext cx="202874" cy="390153"/>
            </a:xfrm>
            <a:prstGeom prst="rect">
              <a:avLst/>
            </a:prstGeom>
            <a:effectLst/>
          </p:spPr>
        </p:pic>
        <p:pic>
          <p:nvPicPr>
            <p:cNvPr id="52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8946" y="132446"/>
              <a:ext cx="357034" cy="359855"/>
            </a:xfrm>
            <a:prstGeom prst="rect">
              <a:avLst/>
            </a:prstGeom>
            <a:effectLst/>
          </p:spPr>
        </p:pic>
        <p:pic>
          <p:nvPicPr>
            <p:cNvPr id="52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90614" y="161516"/>
              <a:ext cx="243867" cy="313876"/>
            </a:xfrm>
            <a:prstGeom prst="rect">
              <a:avLst/>
            </a:prstGeom>
            <a:effectLst/>
          </p:spPr>
        </p:pic>
        <p:pic>
          <p:nvPicPr>
            <p:cNvPr id="52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20306" y="161017"/>
              <a:ext cx="352793" cy="290644"/>
            </a:xfrm>
            <a:prstGeom prst="rect">
              <a:avLst/>
            </a:prstGeom>
            <a:effectLst/>
          </p:spPr>
        </p:pic>
        <p:pic>
          <p:nvPicPr>
            <p:cNvPr id="52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69236" y="101348"/>
              <a:ext cx="280349" cy="710135"/>
            </a:xfrm>
            <a:prstGeom prst="rect">
              <a:avLst/>
            </a:prstGeom>
            <a:effectLst/>
          </p:spPr>
        </p:pic>
        <p:pic>
          <p:nvPicPr>
            <p:cNvPr id="52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7874" y="84008"/>
              <a:ext cx="339520" cy="416700"/>
            </a:xfrm>
            <a:prstGeom prst="rect">
              <a:avLst/>
            </a:prstGeom>
            <a:effectLst/>
          </p:spPr>
        </p:pic>
        <p:pic>
          <p:nvPicPr>
            <p:cNvPr id="52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93213" y="168583"/>
              <a:ext cx="275226" cy="288801"/>
            </a:xfrm>
            <a:prstGeom prst="rect">
              <a:avLst/>
            </a:prstGeom>
            <a:effectLst/>
          </p:spPr>
        </p:pic>
        <p:pic>
          <p:nvPicPr>
            <p:cNvPr id="52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78823" y="142391"/>
              <a:ext cx="264013" cy="331372"/>
            </a:xfrm>
            <a:prstGeom prst="rect">
              <a:avLst/>
            </a:prstGeom>
            <a:effectLst/>
          </p:spPr>
        </p:pic>
        <p:pic>
          <p:nvPicPr>
            <p:cNvPr id="52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56713" y="-53057"/>
              <a:ext cx="126240" cy="535358"/>
            </a:xfrm>
            <a:prstGeom prst="rect">
              <a:avLst/>
            </a:prstGeom>
            <a:effectLst/>
          </p:spPr>
        </p:pic>
        <p:pic>
          <p:nvPicPr>
            <p:cNvPr id="52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424028" y="84846"/>
              <a:ext cx="374941" cy="333235"/>
            </a:xfrm>
            <a:prstGeom prst="rect">
              <a:avLst/>
            </a:prstGeom>
            <a:effectLst/>
          </p:spPr>
        </p:pic>
        <p:pic>
          <p:nvPicPr>
            <p:cNvPr id="528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700699" y="-21080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28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09252" y="130178"/>
              <a:ext cx="241833" cy="327809"/>
            </a:xfrm>
            <a:prstGeom prst="rect">
              <a:avLst/>
            </a:prstGeom>
            <a:effectLst/>
          </p:spPr>
        </p:pic>
        <p:pic>
          <p:nvPicPr>
            <p:cNvPr id="528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18029" y="-61948"/>
              <a:ext cx="71352" cy="526735"/>
            </a:xfrm>
            <a:prstGeom prst="rect">
              <a:avLst/>
            </a:prstGeom>
            <a:effectLst/>
          </p:spPr>
        </p:pic>
        <p:pic>
          <p:nvPicPr>
            <p:cNvPr id="529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47971" y="114380"/>
              <a:ext cx="357425" cy="355938"/>
            </a:xfrm>
            <a:prstGeom prst="rect">
              <a:avLst/>
            </a:prstGeom>
            <a:effectLst/>
          </p:spPr>
        </p:pic>
        <p:pic>
          <p:nvPicPr>
            <p:cNvPr id="529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30479" y="-50271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29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96569" y="109031"/>
              <a:ext cx="340857" cy="290843"/>
            </a:xfrm>
            <a:prstGeom prst="rect">
              <a:avLst/>
            </a:prstGeom>
            <a:effectLst/>
          </p:spPr>
        </p:pic>
        <p:pic>
          <p:nvPicPr>
            <p:cNvPr id="529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820630" y="123660"/>
              <a:ext cx="262752" cy="364480"/>
            </a:xfrm>
            <a:prstGeom prst="rect">
              <a:avLst/>
            </a:prstGeom>
            <a:effectLst/>
          </p:spPr>
        </p:pic>
        <p:pic>
          <p:nvPicPr>
            <p:cNvPr id="52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566663" y="126533"/>
              <a:ext cx="252337" cy="332230"/>
            </a:xfrm>
            <a:prstGeom prst="rect">
              <a:avLst/>
            </a:prstGeom>
            <a:effectLst/>
          </p:spPr>
        </p:pic>
        <p:pic>
          <p:nvPicPr>
            <p:cNvPr id="53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80858" y="119038"/>
              <a:ext cx="99363" cy="293204"/>
            </a:xfrm>
            <a:prstGeom prst="rect">
              <a:avLst/>
            </a:prstGeom>
            <a:effectLst/>
          </p:spPr>
        </p:pic>
        <p:pic>
          <p:nvPicPr>
            <p:cNvPr id="530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91355" y="-82431"/>
              <a:ext cx="94704" cy="97673"/>
            </a:xfrm>
            <a:prstGeom prst="rect">
              <a:avLst/>
            </a:prstGeom>
            <a:effectLst/>
          </p:spPr>
        </p:pic>
        <p:pic>
          <p:nvPicPr>
            <p:cNvPr id="530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312012" y="60655"/>
              <a:ext cx="219254" cy="357426"/>
            </a:xfrm>
            <a:prstGeom prst="rect">
              <a:avLst/>
            </a:prstGeom>
            <a:effectLst/>
          </p:spPr>
        </p:pic>
        <p:pic>
          <p:nvPicPr>
            <p:cNvPr id="530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573288" y="118055"/>
              <a:ext cx="220329" cy="260015"/>
            </a:xfrm>
            <a:prstGeom prst="rect">
              <a:avLst/>
            </a:prstGeom>
            <a:effectLst/>
          </p:spPr>
        </p:pic>
        <p:pic>
          <p:nvPicPr>
            <p:cNvPr id="530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729312" y="-132007"/>
              <a:ext cx="140572" cy="552335"/>
            </a:xfrm>
            <a:prstGeom prst="rect">
              <a:avLst/>
            </a:prstGeom>
            <a:effectLst/>
          </p:spPr>
        </p:pic>
        <p:pic>
          <p:nvPicPr>
            <p:cNvPr id="531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891944" y="115145"/>
              <a:ext cx="304882" cy="332755"/>
            </a:xfrm>
            <a:prstGeom prst="rect">
              <a:avLst/>
            </a:prstGeom>
            <a:effectLst/>
          </p:spPr>
        </p:pic>
        <p:pic>
          <p:nvPicPr>
            <p:cNvPr id="531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190159" y="-73624"/>
              <a:ext cx="111755" cy="567848"/>
            </a:xfrm>
            <a:prstGeom prst="rect">
              <a:avLst/>
            </a:prstGeom>
            <a:effectLst/>
          </p:spPr>
        </p:pic>
        <p:pic>
          <p:nvPicPr>
            <p:cNvPr id="531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19636" y="60655"/>
              <a:ext cx="386616" cy="94705"/>
            </a:xfrm>
            <a:prstGeom prst="rect">
              <a:avLst/>
            </a:prstGeom>
            <a:effectLst/>
          </p:spPr>
        </p:pic>
        <p:pic>
          <p:nvPicPr>
            <p:cNvPr id="531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67986" y="110779"/>
              <a:ext cx="249193" cy="313140"/>
            </a:xfrm>
            <a:prstGeom prst="rect">
              <a:avLst/>
            </a:prstGeom>
            <a:effectLst/>
          </p:spPr>
        </p:pic>
        <p:pic>
          <p:nvPicPr>
            <p:cNvPr id="531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02185" y="84008"/>
              <a:ext cx="219332" cy="315438"/>
            </a:xfrm>
            <a:prstGeom prst="rect">
              <a:avLst/>
            </a:prstGeom>
            <a:effectLst/>
          </p:spPr>
        </p:pic>
        <p:pic>
          <p:nvPicPr>
            <p:cNvPr id="532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861092" y="84008"/>
              <a:ext cx="380779" cy="331233"/>
            </a:xfrm>
            <a:prstGeom prst="rect">
              <a:avLst/>
            </a:prstGeom>
            <a:effectLst/>
          </p:spPr>
        </p:pic>
        <p:pic>
          <p:nvPicPr>
            <p:cNvPr id="532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64579" y="84008"/>
              <a:ext cx="152439" cy="334073"/>
            </a:xfrm>
            <a:prstGeom prst="rect">
              <a:avLst/>
            </a:prstGeom>
            <a:effectLst/>
          </p:spPr>
        </p:pic>
        <p:pic>
          <p:nvPicPr>
            <p:cNvPr id="532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246416" y="-70434"/>
              <a:ext cx="129734" cy="109029"/>
            </a:xfrm>
            <a:prstGeom prst="rect">
              <a:avLst/>
            </a:prstGeom>
            <a:effectLst/>
          </p:spPr>
        </p:pic>
        <p:pic>
          <p:nvPicPr>
            <p:cNvPr id="532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86027" y="124876"/>
              <a:ext cx="275447" cy="371182"/>
            </a:xfrm>
            <a:prstGeom prst="rect">
              <a:avLst/>
            </a:prstGeom>
            <a:effectLst/>
          </p:spPr>
        </p:pic>
        <p:pic>
          <p:nvPicPr>
            <p:cNvPr id="532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819648" y="123546"/>
              <a:ext cx="303797" cy="315868"/>
            </a:xfrm>
            <a:prstGeom prst="rect">
              <a:avLst/>
            </a:prstGeom>
            <a:effectLst/>
          </p:spPr>
        </p:pic>
        <p:pic>
          <p:nvPicPr>
            <p:cNvPr id="533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057932" y="108659"/>
              <a:ext cx="163847" cy="440865"/>
            </a:xfrm>
            <a:prstGeom prst="rect">
              <a:avLst/>
            </a:prstGeom>
            <a:effectLst/>
          </p:spPr>
        </p:pic>
        <p:pic>
          <p:nvPicPr>
            <p:cNvPr id="533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075446" y="196019"/>
              <a:ext cx="321316" cy="330356"/>
            </a:xfrm>
            <a:prstGeom prst="rect">
              <a:avLst/>
            </a:prstGeom>
            <a:effectLst/>
          </p:spPr>
        </p:pic>
        <p:pic>
          <p:nvPicPr>
            <p:cNvPr id="533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294882" y="49952"/>
              <a:ext cx="143829" cy="87893"/>
            </a:xfrm>
            <a:prstGeom prst="rect">
              <a:avLst/>
            </a:prstGeom>
            <a:effectLst/>
          </p:spPr>
        </p:pic>
        <p:pic>
          <p:nvPicPr>
            <p:cNvPr id="533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428828" y="212449"/>
              <a:ext cx="195113" cy="330896"/>
            </a:xfrm>
            <a:prstGeom prst="rect">
              <a:avLst/>
            </a:prstGeom>
            <a:effectLst/>
          </p:spPr>
        </p:pic>
        <p:pic>
          <p:nvPicPr>
            <p:cNvPr id="533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9666673" y="154067"/>
              <a:ext cx="291640" cy="331409"/>
            </a:xfrm>
            <a:prstGeom prst="rect">
              <a:avLst/>
            </a:prstGeom>
            <a:effectLst/>
          </p:spPr>
        </p:pic>
        <p:pic>
          <p:nvPicPr>
            <p:cNvPr id="534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902514" y="165329"/>
              <a:ext cx="271815" cy="305296"/>
            </a:xfrm>
            <a:prstGeom prst="rect">
              <a:avLst/>
            </a:prstGeom>
            <a:effectLst/>
          </p:spPr>
        </p:pic>
        <p:pic>
          <p:nvPicPr>
            <p:cNvPr id="534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38263" y="1505996"/>
              <a:ext cx="685046" cy="768165"/>
            </a:xfrm>
            <a:prstGeom prst="rect">
              <a:avLst/>
            </a:prstGeom>
            <a:effectLst/>
          </p:spPr>
        </p:pic>
        <p:pic>
          <p:nvPicPr>
            <p:cNvPr id="534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8711" y="1465252"/>
              <a:ext cx="402153" cy="130526"/>
            </a:xfrm>
            <a:prstGeom prst="rect">
              <a:avLst/>
            </a:prstGeom>
            <a:effectLst/>
          </p:spPr>
        </p:pic>
        <p:pic>
          <p:nvPicPr>
            <p:cNvPr id="534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256350" y="1510367"/>
              <a:ext cx="469212" cy="802123"/>
            </a:xfrm>
            <a:prstGeom prst="rect">
              <a:avLst/>
            </a:prstGeom>
            <a:effectLst/>
          </p:spPr>
        </p:pic>
        <p:pic>
          <p:nvPicPr>
            <p:cNvPr id="534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357361" y="1886274"/>
              <a:ext cx="300294" cy="116945"/>
            </a:xfrm>
            <a:prstGeom prst="rect">
              <a:avLst/>
            </a:prstGeom>
            <a:effectLst/>
          </p:spPr>
        </p:pic>
        <p:pic>
          <p:nvPicPr>
            <p:cNvPr id="535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176888" y="1526368"/>
              <a:ext cx="556387" cy="720679"/>
            </a:xfrm>
            <a:prstGeom prst="rect">
              <a:avLst/>
            </a:prstGeom>
            <a:effectLst/>
          </p:spPr>
        </p:pic>
        <p:pic>
          <p:nvPicPr>
            <p:cNvPr id="535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885266" y="1478833"/>
              <a:ext cx="408944" cy="721316"/>
            </a:xfrm>
            <a:prstGeom prst="rect">
              <a:avLst/>
            </a:prstGeom>
            <a:effectLst/>
          </p:spPr>
        </p:pic>
        <p:pic>
          <p:nvPicPr>
            <p:cNvPr id="5355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71684" y="1750460"/>
              <a:ext cx="279922" cy="103364"/>
            </a:xfrm>
            <a:prstGeom prst="rect">
              <a:avLst/>
            </a:prstGeom>
            <a:effectLst/>
          </p:spPr>
        </p:pic>
        <p:pic>
          <p:nvPicPr>
            <p:cNvPr id="5357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96469" y="18319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59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292099" y="19609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6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822381" y="1512786"/>
              <a:ext cx="422813" cy="551550"/>
            </a:xfrm>
            <a:prstGeom prst="rect">
              <a:avLst/>
            </a:prstGeom>
            <a:effectLst/>
          </p:spPr>
        </p:pic>
        <p:pic>
          <p:nvPicPr>
            <p:cNvPr id="536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854528" y="1366942"/>
              <a:ext cx="402191" cy="744928"/>
            </a:xfrm>
            <a:prstGeom prst="rect">
              <a:avLst/>
            </a:prstGeom>
            <a:effectLst/>
          </p:spPr>
        </p:pic>
        <p:pic>
          <p:nvPicPr>
            <p:cNvPr id="536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506472" y="1339779"/>
              <a:ext cx="313874" cy="969025"/>
            </a:xfrm>
            <a:prstGeom prst="rect">
              <a:avLst/>
            </a:prstGeom>
            <a:effectLst/>
          </p:spPr>
        </p:pic>
        <p:pic>
          <p:nvPicPr>
            <p:cNvPr id="536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85865" y="1660882"/>
              <a:ext cx="401178" cy="562406"/>
            </a:xfrm>
            <a:prstGeom prst="rect">
              <a:avLst/>
            </a:prstGeom>
            <a:effectLst/>
          </p:spPr>
        </p:pic>
        <p:pic>
          <p:nvPicPr>
            <p:cNvPr id="536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212702" y="1777623"/>
              <a:ext cx="397627" cy="110155"/>
            </a:xfrm>
            <a:prstGeom prst="rect">
              <a:avLst/>
            </a:prstGeom>
            <a:effectLst/>
          </p:spPr>
        </p:pic>
        <p:pic>
          <p:nvPicPr>
            <p:cNvPr id="537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280610" y="1818367"/>
              <a:ext cx="137316" cy="327457"/>
            </a:xfrm>
            <a:prstGeom prst="rect">
              <a:avLst/>
            </a:prstGeom>
            <a:effectLst/>
          </p:spPr>
        </p:pic>
        <p:pic>
          <p:nvPicPr>
            <p:cNvPr id="537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416423" y="1822894"/>
              <a:ext cx="96573" cy="397627"/>
            </a:xfrm>
            <a:prstGeom prst="rect">
              <a:avLst/>
            </a:prstGeom>
            <a:effectLst/>
          </p:spPr>
        </p:pic>
        <p:pic>
          <p:nvPicPr>
            <p:cNvPr id="537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869916" y="2185064"/>
              <a:ext cx="524386" cy="164480"/>
            </a:xfrm>
            <a:prstGeom prst="rect">
              <a:avLst/>
            </a:prstGeom>
            <a:effectLst/>
          </p:spPr>
        </p:pic>
      </p:grpSp>
      <p:grpSp>
        <p:nvGrpSpPr>
          <p:cNvPr id="5380" name="pasted-image.bmp"/>
          <p:cNvGrpSpPr/>
          <p:nvPr/>
        </p:nvGrpSpPr>
        <p:grpSpPr>
          <a:xfrm>
            <a:off x="4820248" y="4235020"/>
            <a:ext cx="3364304" cy="3823147"/>
            <a:chOff x="0" y="0"/>
            <a:chExt cx="3364302" cy="3823145"/>
          </a:xfrm>
        </p:grpSpPr>
        <p:pic>
          <p:nvPicPr>
            <p:cNvPr id="5379" name="pasted-image.bmp" descr="pasted-image.bmp"/>
            <p:cNvPicPr>
              <a:picLocks noChangeAspect="1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6200" y="76200"/>
              <a:ext cx="3211903" cy="367074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78" name="pasted-image.bmp" descr="pasted-image.bmp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" y="0"/>
              <a:ext cx="3364304" cy="3823146"/>
            </a:xfrm>
            <a:prstGeom prst="rect">
              <a:avLst/>
            </a:prstGeom>
            <a:effectLst/>
          </p:spPr>
        </p:pic>
      </p:grpSp>
      <p:grpSp>
        <p:nvGrpSpPr>
          <p:cNvPr id="5421" name="Disegno"/>
          <p:cNvGrpSpPr/>
          <p:nvPr/>
        </p:nvGrpSpPr>
        <p:grpSpPr>
          <a:xfrm>
            <a:off x="3221429" y="8531747"/>
            <a:ext cx="7529207" cy="1101595"/>
            <a:chOff x="-37465" y="-275773"/>
            <a:chExt cx="7529205" cy="1101594"/>
          </a:xfrm>
        </p:grpSpPr>
        <p:pic>
          <p:nvPicPr>
            <p:cNvPr id="538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37466" y="-130010"/>
              <a:ext cx="720862" cy="653818"/>
            </a:xfrm>
            <a:prstGeom prst="rect">
              <a:avLst/>
            </a:prstGeom>
            <a:effectLst/>
          </p:spPr>
        </p:pic>
        <p:pic>
          <p:nvPicPr>
            <p:cNvPr id="5383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93642" y="5458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8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239184" y="-106007"/>
              <a:ext cx="123736" cy="666990"/>
            </a:xfrm>
            <a:prstGeom prst="rect">
              <a:avLst/>
            </a:prstGeom>
            <a:effectLst/>
          </p:spPr>
        </p:pic>
        <p:pic>
          <p:nvPicPr>
            <p:cNvPr id="538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198440" y="145248"/>
              <a:ext cx="558339" cy="157689"/>
            </a:xfrm>
            <a:prstGeom prst="rect">
              <a:avLst/>
            </a:prstGeom>
            <a:effectLst/>
          </p:spPr>
        </p:pic>
        <p:pic>
          <p:nvPicPr>
            <p:cNvPr id="538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623561" y="-126380"/>
              <a:ext cx="146800" cy="707736"/>
            </a:xfrm>
            <a:prstGeom prst="rect">
              <a:avLst/>
            </a:prstGeom>
            <a:effectLst/>
          </p:spPr>
        </p:pic>
        <p:pic>
          <p:nvPicPr>
            <p:cNvPr id="539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806562" y="198668"/>
              <a:ext cx="547798" cy="450594"/>
            </a:xfrm>
            <a:prstGeom prst="rect">
              <a:avLst/>
            </a:prstGeom>
            <a:effectLst/>
          </p:spPr>
        </p:pic>
        <p:pic>
          <p:nvPicPr>
            <p:cNvPr id="539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206761" y="30814"/>
              <a:ext cx="134018" cy="109147"/>
            </a:xfrm>
            <a:prstGeom prst="rect">
              <a:avLst/>
            </a:prstGeom>
            <a:effectLst/>
          </p:spPr>
        </p:pic>
        <p:pic>
          <p:nvPicPr>
            <p:cNvPr id="539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420763" y="174674"/>
              <a:ext cx="252759" cy="446417"/>
            </a:xfrm>
            <a:prstGeom prst="rect">
              <a:avLst/>
            </a:prstGeom>
            <a:effectLst/>
          </p:spPr>
        </p:pic>
        <p:pic>
          <p:nvPicPr>
            <p:cNvPr id="539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631275" y="188572"/>
              <a:ext cx="694154" cy="441001"/>
            </a:xfrm>
            <a:prstGeom prst="rect">
              <a:avLst/>
            </a:prstGeom>
            <a:effectLst/>
          </p:spPr>
        </p:pic>
        <p:pic>
          <p:nvPicPr>
            <p:cNvPr id="539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398622" y="-85635"/>
              <a:ext cx="356771" cy="709998"/>
            </a:xfrm>
            <a:prstGeom prst="rect">
              <a:avLst/>
            </a:prstGeom>
            <a:effectLst/>
          </p:spPr>
        </p:pic>
        <p:pic>
          <p:nvPicPr>
            <p:cNvPr id="540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51738" y="123584"/>
              <a:ext cx="694154" cy="530612"/>
            </a:xfrm>
            <a:prstGeom prst="rect">
              <a:avLst/>
            </a:prstGeom>
            <a:effectLst/>
          </p:spPr>
        </p:pic>
        <p:pic>
          <p:nvPicPr>
            <p:cNvPr id="540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368322" y="164342"/>
              <a:ext cx="334607" cy="661478"/>
            </a:xfrm>
            <a:prstGeom prst="rect">
              <a:avLst/>
            </a:prstGeom>
            <a:effectLst/>
          </p:spPr>
        </p:pic>
        <p:pic>
          <p:nvPicPr>
            <p:cNvPr id="540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299173" y="-204564"/>
              <a:ext cx="294345" cy="806825"/>
            </a:xfrm>
            <a:prstGeom prst="rect">
              <a:avLst/>
            </a:prstGeom>
            <a:effectLst/>
          </p:spPr>
        </p:pic>
        <p:pic>
          <p:nvPicPr>
            <p:cNvPr id="540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752127" y="-111557"/>
              <a:ext cx="119809" cy="617694"/>
            </a:xfrm>
            <a:prstGeom prst="rect">
              <a:avLst/>
            </a:prstGeom>
            <a:effectLst/>
          </p:spPr>
        </p:pic>
        <p:pic>
          <p:nvPicPr>
            <p:cNvPr id="540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001991" y="-124265"/>
              <a:ext cx="256626" cy="690778"/>
            </a:xfrm>
            <a:prstGeom prst="rect">
              <a:avLst/>
            </a:prstGeom>
            <a:effectLst/>
          </p:spPr>
        </p:pic>
        <p:pic>
          <p:nvPicPr>
            <p:cNvPr id="541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381676" y="-104643"/>
              <a:ext cx="339096" cy="648261"/>
            </a:xfrm>
            <a:prstGeom prst="rect">
              <a:avLst/>
            </a:prstGeom>
            <a:effectLst/>
          </p:spPr>
        </p:pic>
        <p:pic>
          <p:nvPicPr>
            <p:cNvPr id="541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773594" y="-130063"/>
              <a:ext cx="306006" cy="683014"/>
            </a:xfrm>
            <a:prstGeom prst="rect">
              <a:avLst/>
            </a:prstGeom>
            <a:effectLst/>
          </p:spPr>
        </p:pic>
        <p:pic>
          <p:nvPicPr>
            <p:cNvPr id="541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827919" y="138458"/>
              <a:ext cx="408945" cy="137316"/>
            </a:xfrm>
            <a:prstGeom prst="rect">
              <a:avLst/>
            </a:prstGeom>
            <a:effectLst/>
          </p:spPr>
        </p:pic>
        <p:pic>
          <p:nvPicPr>
            <p:cNvPr id="541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680293" y="-66864"/>
              <a:ext cx="184853" cy="254360"/>
            </a:xfrm>
            <a:prstGeom prst="rect">
              <a:avLst/>
            </a:prstGeom>
            <a:effectLst/>
          </p:spPr>
        </p:pic>
        <p:pic>
          <p:nvPicPr>
            <p:cNvPr id="541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167453" y="-275774"/>
              <a:ext cx="324288" cy="11015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7" name="Disegno"/>
          <p:cNvGrpSpPr/>
          <p:nvPr/>
        </p:nvGrpSpPr>
        <p:grpSpPr>
          <a:xfrm>
            <a:off x="1397754" y="619149"/>
            <a:ext cx="10209292" cy="5917639"/>
            <a:chOff x="-34962" y="-132006"/>
            <a:chExt cx="10209290" cy="5917638"/>
          </a:xfrm>
        </p:grpSpPr>
        <p:pic>
          <p:nvPicPr>
            <p:cNvPr id="542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4963" y="-32757"/>
              <a:ext cx="79942" cy="543333"/>
            </a:xfrm>
            <a:prstGeom prst="rect">
              <a:avLst/>
            </a:prstGeom>
            <a:effectLst/>
          </p:spPr>
        </p:pic>
        <p:pic>
          <p:nvPicPr>
            <p:cNvPr id="542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65" y="-53348"/>
              <a:ext cx="380247" cy="533017"/>
            </a:xfrm>
            <a:prstGeom prst="rect">
              <a:avLst/>
            </a:prstGeom>
            <a:effectLst/>
          </p:spPr>
        </p:pic>
        <p:pic>
          <p:nvPicPr>
            <p:cNvPr id="542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55510" y="124876"/>
              <a:ext cx="91558" cy="345749"/>
            </a:xfrm>
            <a:prstGeom prst="rect">
              <a:avLst/>
            </a:prstGeom>
            <a:effectLst/>
          </p:spPr>
        </p:pic>
        <p:pic>
          <p:nvPicPr>
            <p:cNvPr id="542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2092" y="19787"/>
              <a:ext cx="131026" cy="65514"/>
            </a:xfrm>
            <a:prstGeom prst="rect">
              <a:avLst/>
            </a:prstGeom>
            <a:effectLst/>
          </p:spPr>
        </p:pic>
        <p:pic>
          <p:nvPicPr>
            <p:cNvPr id="543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2647" y="96558"/>
              <a:ext cx="202874" cy="390153"/>
            </a:xfrm>
            <a:prstGeom prst="rect">
              <a:avLst/>
            </a:prstGeom>
            <a:effectLst/>
          </p:spPr>
        </p:pic>
        <p:pic>
          <p:nvPicPr>
            <p:cNvPr id="543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8946" y="132446"/>
              <a:ext cx="357034" cy="359855"/>
            </a:xfrm>
            <a:prstGeom prst="rect">
              <a:avLst/>
            </a:prstGeom>
            <a:effectLst/>
          </p:spPr>
        </p:pic>
        <p:pic>
          <p:nvPicPr>
            <p:cNvPr id="543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90614" y="161516"/>
              <a:ext cx="243867" cy="313876"/>
            </a:xfrm>
            <a:prstGeom prst="rect">
              <a:avLst/>
            </a:prstGeom>
            <a:effectLst/>
          </p:spPr>
        </p:pic>
        <p:pic>
          <p:nvPicPr>
            <p:cNvPr id="543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20306" y="161017"/>
              <a:ext cx="352793" cy="290644"/>
            </a:xfrm>
            <a:prstGeom prst="rect">
              <a:avLst/>
            </a:prstGeom>
            <a:effectLst/>
          </p:spPr>
        </p:pic>
        <p:pic>
          <p:nvPicPr>
            <p:cNvPr id="543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69236" y="101348"/>
              <a:ext cx="280349" cy="710135"/>
            </a:xfrm>
            <a:prstGeom prst="rect">
              <a:avLst/>
            </a:prstGeom>
            <a:effectLst/>
          </p:spPr>
        </p:pic>
        <p:pic>
          <p:nvPicPr>
            <p:cNvPr id="544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7874" y="84008"/>
              <a:ext cx="339520" cy="416700"/>
            </a:xfrm>
            <a:prstGeom prst="rect">
              <a:avLst/>
            </a:prstGeom>
            <a:effectLst/>
          </p:spPr>
        </p:pic>
        <p:pic>
          <p:nvPicPr>
            <p:cNvPr id="544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93213" y="168583"/>
              <a:ext cx="275226" cy="288801"/>
            </a:xfrm>
            <a:prstGeom prst="rect">
              <a:avLst/>
            </a:prstGeom>
            <a:effectLst/>
          </p:spPr>
        </p:pic>
        <p:pic>
          <p:nvPicPr>
            <p:cNvPr id="544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78823" y="142391"/>
              <a:ext cx="264013" cy="331372"/>
            </a:xfrm>
            <a:prstGeom prst="rect">
              <a:avLst/>
            </a:prstGeom>
            <a:effectLst/>
          </p:spPr>
        </p:pic>
        <p:pic>
          <p:nvPicPr>
            <p:cNvPr id="544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56713" y="-53057"/>
              <a:ext cx="126240" cy="535358"/>
            </a:xfrm>
            <a:prstGeom prst="rect">
              <a:avLst/>
            </a:prstGeom>
            <a:effectLst/>
          </p:spPr>
        </p:pic>
        <p:pic>
          <p:nvPicPr>
            <p:cNvPr id="544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424028" y="84846"/>
              <a:ext cx="374941" cy="333235"/>
            </a:xfrm>
            <a:prstGeom prst="rect">
              <a:avLst/>
            </a:prstGeom>
            <a:effectLst/>
          </p:spPr>
        </p:pic>
        <p:pic>
          <p:nvPicPr>
            <p:cNvPr id="545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700699" y="-21080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45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09252" y="130178"/>
              <a:ext cx="241833" cy="327809"/>
            </a:xfrm>
            <a:prstGeom prst="rect">
              <a:avLst/>
            </a:prstGeom>
            <a:effectLst/>
          </p:spPr>
        </p:pic>
        <p:pic>
          <p:nvPicPr>
            <p:cNvPr id="545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18029" y="-61948"/>
              <a:ext cx="71352" cy="526735"/>
            </a:xfrm>
            <a:prstGeom prst="rect">
              <a:avLst/>
            </a:prstGeom>
            <a:effectLst/>
          </p:spPr>
        </p:pic>
        <p:pic>
          <p:nvPicPr>
            <p:cNvPr id="545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47971" y="114380"/>
              <a:ext cx="357425" cy="355938"/>
            </a:xfrm>
            <a:prstGeom prst="rect">
              <a:avLst/>
            </a:prstGeom>
            <a:effectLst/>
          </p:spPr>
        </p:pic>
        <p:pic>
          <p:nvPicPr>
            <p:cNvPr id="545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30479" y="-50271"/>
              <a:ext cx="131026" cy="65513"/>
            </a:xfrm>
            <a:prstGeom prst="rect">
              <a:avLst/>
            </a:prstGeom>
            <a:effectLst/>
          </p:spPr>
        </p:pic>
        <p:pic>
          <p:nvPicPr>
            <p:cNvPr id="546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96569" y="109031"/>
              <a:ext cx="340857" cy="290843"/>
            </a:xfrm>
            <a:prstGeom prst="rect">
              <a:avLst/>
            </a:prstGeom>
            <a:effectLst/>
          </p:spPr>
        </p:pic>
        <p:pic>
          <p:nvPicPr>
            <p:cNvPr id="546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820630" y="123660"/>
              <a:ext cx="262752" cy="364480"/>
            </a:xfrm>
            <a:prstGeom prst="rect">
              <a:avLst/>
            </a:prstGeom>
            <a:effectLst/>
          </p:spPr>
        </p:pic>
        <p:pic>
          <p:nvPicPr>
            <p:cNvPr id="546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566663" y="126533"/>
              <a:ext cx="252337" cy="332230"/>
            </a:xfrm>
            <a:prstGeom prst="rect">
              <a:avLst/>
            </a:prstGeom>
            <a:effectLst/>
          </p:spPr>
        </p:pic>
        <p:pic>
          <p:nvPicPr>
            <p:cNvPr id="546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80858" y="119038"/>
              <a:ext cx="99363" cy="293204"/>
            </a:xfrm>
            <a:prstGeom prst="rect">
              <a:avLst/>
            </a:prstGeom>
            <a:effectLst/>
          </p:spPr>
        </p:pic>
        <p:pic>
          <p:nvPicPr>
            <p:cNvPr id="546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91355" y="-82431"/>
              <a:ext cx="94704" cy="97673"/>
            </a:xfrm>
            <a:prstGeom prst="rect">
              <a:avLst/>
            </a:prstGeom>
            <a:effectLst/>
          </p:spPr>
        </p:pic>
        <p:pic>
          <p:nvPicPr>
            <p:cNvPr id="547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312012" y="60655"/>
              <a:ext cx="219254" cy="357426"/>
            </a:xfrm>
            <a:prstGeom prst="rect">
              <a:avLst/>
            </a:prstGeom>
            <a:effectLst/>
          </p:spPr>
        </p:pic>
        <p:pic>
          <p:nvPicPr>
            <p:cNvPr id="547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573288" y="118055"/>
              <a:ext cx="220329" cy="260015"/>
            </a:xfrm>
            <a:prstGeom prst="rect">
              <a:avLst/>
            </a:prstGeom>
            <a:effectLst/>
          </p:spPr>
        </p:pic>
        <p:pic>
          <p:nvPicPr>
            <p:cNvPr id="547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729312" y="-132007"/>
              <a:ext cx="140572" cy="552335"/>
            </a:xfrm>
            <a:prstGeom prst="rect">
              <a:avLst/>
            </a:prstGeom>
            <a:effectLst/>
          </p:spPr>
        </p:pic>
        <p:pic>
          <p:nvPicPr>
            <p:cNvPr id="547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891944" y="115145"/>
              <a:ext cx="304882" cy="332755"/>
            </a:xfrm>
            <a:prstGeom prst="rect">
              <a:avLst/>
            </a:prstGeom>
            <a:effectLst/>
          </p:spPr>
        </p:pic>
        <p:pic>
          <p:nvPicPr>
            <p:cNvPr id="547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190159" y="-73624"/>
              <a:ext cx="111755" cy="567848"/>
            </a:xfrm>
            <a:prstGeom prst="rect">
              <a:avLst/>
            </a:prstGeom>
            <a:effectLst/>
          </p:spPr>
        </p:pic>
        <p:pic>
          <p:nvPicPr>
            <p:cNvPr id="548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19636" y="60655"/>
              <a:ext cx="386616" cy="94705"/>
            </a:xfrm>
            <a:prstGeom prst="rect">
              <a:avLst/>
            </a:prstGeom>
            <a:effectLst/>
          </p:spPr>
        </p:pic>
        <p:pic>
          <p:nvPicPr>
            <p:cNvPr id="548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67986" y="110779"/>
              <a:ext cx="249193" cy="313140"/>
            </a:xfrm>
            <a:prstGeom prst="rect">
              <a:avLst/>
            </a:prstGeom>
            <a:effectLst/>
          </p:spPr>
        </p:pic>
        <p:pic>
          <p:nvPicPr>
            <p:cNvPr id="548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02185" y="84008"/>
              <a:ext cx="219332" cy="315438"/>
            </a:xfrm>
            <a:prstGeom prst="rect">
              <a:avLst/>
            </a:prstGeom>
            <a:effectLst/>
          </p:spPr>
        </p:pic>
        <p:pic>
          <p:nvPicPr>
            <p:cNvPr id="548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861092" y="84008"/>
              <a:ext cx="380779" cy="331233"/>
            </a:xfrm>
            <a:prstGeom prst="rect">
              <a:avLst/>
            </a:prstGeom>
            <a:effectLst/>
          </p:spPr>
        </p:pic>
        <p:pic>
          <p:nvPicPr>
            <p:cNvPr id="548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64579" y="84008"/>
              <a:ext cx="152439" cy="334073"/>
            </a:xfrm>
            <a:prstGeom prst="rect">
              <a:avLst/>
            </a:prstGeom>
            <a:effectLst/>
          </p:spPr>
        </p:pic>
        <p:pic>
          <p:nvPicPr>
            <p:cNvPr id="549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246416" y="-70434"/>
              <a:ext cx="129734" cy="109029"/>
            </a:xfrm>
            <a:prstGeom prst="rect">
              <a:avLst/>
            </a:prstGeom>
            <a:effectLst/>
          </p:spPr>
        </p:pic>
        <p:pic>
          <p:nvPicPr>
            <p:cNvPr id="549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86027" y="124876"/>
              <a:ext cx="275447" cy="371182"/>
            </a:xfrm>
            <a:prstGeom prst="rect">
              <a:avLst/>
            </a:prstGeom>
            <a:effectLst/>
          </p:spPr>
        </p:pic>
        <p:pic>
          <p:nvPicPr>
            <p:cNvPr id="549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819648" y="123546"/>
              <a:ext cx="303797" cy="315868"/>
            </a:xfrm>
            <a:prstGeom prst="rect">
              <a:avLst/>
            </a:prstGeom>
            <a:effectLst/>
          </p:spPr>
        </p:pic>
        <p:pic>
          <p:nvPicPr>
            <p:cNvPr id="549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057932" y="108659"/>
              <a:ext cx="163847" cy="440865"/>
            </a:xfrm>
            <a:prstGeom prst="rect">
              <a:avLst/>
            </a:prstGeom>
            <a:effectLst/>
          </p:spPr>
        </p:pic>
        <p:pic>
          <p:nvPicPr>
            <p:cNvPr id="549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075446" y="196019"/>
              <a:ext cx="321316" cy="330356"/>
            </a:xfrm>
            <a:prstGeom prst="rect">
              <a:avLst/>
            </a:prstGeom>
            <a:effectLst/>
          </p:spPr>
        </p:pic>
        <p:pic>
          <p:nvPicPr>
            <p:cNvPr id="550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294882" y="49952"/>
              <a:ext cx="143829" cy="87893"/>
            </a:xfrm>
            <a:prstGeom prst="rect">
              <a:avLst/>
            </a:prstGeom>
            <a:effectLst/>
          </p:spPr>
        </p:pic>
        <p:pic>
          <p:nvPicPr>
            <p:cNvPr id="550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428828" y="212449"/>
              <a:ext cx="195113" cy="330896"/>
            </a:xfrm>
            <a:prstGeom prst="rect">
              <a:avLst/>
            </a:prstGeom>
            <a:effectLst/>
          </p:spPr>
        </p:pic>
        <p:pic>
          <p:nvPicPr>
            <p:cNvPr id="550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9666673" y="154067"/>
              <a:ext cx="291640" cy="331409"/>
            </a:xfrm>
            <a:prstGeom prst="rect">
              <a:avLst/>
            </a:prstGeom>
            <a:effectLst/>
          </p:spPr>
        </p:pic>
        <p:pic>
          <p:nvPicPr>
            <p:cNvPr id="550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902514" y="165329"/>
              <a:ext cx="271815" cy="305296"/>
            </a:xfrm>
            <a:prstGeom prst="rect">
              <a:avLst/>
            </a:prstGeom>
            <a:effectLst/>
          </p:spPr>
        </p:pic>
        <p:pic>
          <p:nvPicPr>
            <p:cNvPr id="550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38263" y="1505996"/>
              <a:ext cx="685046" cy="768165"/>
            </a:xfrm>
            <a:prstGeom prst="rect">
              <a:avLst/>
            </a:prstGeom>
            <a:effectLst/>
          </p:spPr>
        </p:pic>
        <p:pic>
          <p:nvPicPr>
            <p:cNvPr id="551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8711" y="1465252"/>
              <a:ext cx="402153" cy="130526"/>
            </a:xfrm>
            <a:prstGeom prst="rect">
              <a:avLst/>
            </a:prstGeom>
            <a:effectLst/>
          </p:spPr>
        </p:pic>
        <p:pic>
          <p:nvPicPr>
            <p:cNvPr id="551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256350" y="1510367"/>
              <a:ext cx="469212" cy="802123"/>
            </a:xfrm>
            <a:prstGeom prst="rect">
              <a:avLst/>
            </a:prstGeom>
            <a:effectLst/>
          </p:spPr>
        </p:pic>
        <p:pic>
          <p:nvPicPr>
            <p:cNvPr id="551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357361" y="1886274"/>
              <a:ext cx="300294" cy="116945"/>
            </a:xfrm>
            <a:prstGeom prst="rect">
              <a:avLst/>
            </a:prstGeom>
            <a:effectLst/>
          </p:spPr>
        </p:pic>
        <p:pic>
          <p:nvPicPr>
            <p:cNvPr id="551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176888" y="1526368"/>
              <a:ext cx="556387" cy="720679"/>
            </a:xfrm>
            <a:prstGeom prst="rect">
              <a:avLst/>
            </a:prstGeom>
            <a:effectLst/>
          </p:spPr>
        </p:pic>
        <p:pic>
          <p:nvPicPr>
            <p:cNvPr id="551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885266" y="1478833"/>
              <a:ext cx="408944" cy="721316"/>
            </a:xfrm>
            <a:prstGeom prst="rect">
              <a:avLst/>
            </a:prstGeom>
            <a:effectLst/>
          </p:spPr>
        </p:pic>
        <p:pic>
          <p:nvPicPr>
            <p:cNvPr id="5521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71684" y="1750460"/>
              <a:ext cx="279922" cy="103364"/>
            </a:xfrm>
            <a:prstGeom prst="rect">
              <a:avLst/>
            </a:prstGeom>
            <a:effectLst/>
          </p:spPr>
        </p:pic>
        <p:pic>
          <p:nvPicPr>
            <p:cNvPr id="5523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96469" y="18319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25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292099" y="19609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2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822381" y="1512786"/>
              <a:ext cx="422813" cy="551550"/>
            </a:xfrm>
            <a:prstGeom prst="rect">
              <a:avLst/>
            </a:prstGeom>
            <a:effectLst/>
          </p:spPr>
        </p:pic>
        <p:pic>
          <p:nvPicPr>
            <p:cNvPr id="552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854528" y="1366942"/>
              <a:ext cx="402191" cy="744928"/>
            </a:xfrm>
            <a:prstGeom prst="rect">
              <a:avLst/>
            </a:prstGeom>
            <a:effectLst/>
          </p:spPr>
        </p:pic>
        <p:pic>
          <p:nvPicPr>
            <p:cNvPr id="553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506472" y="1339779"/>
              <a:ext cx="313874" cy="969025"/>
            </a:xfrm>
            <a:prstGeom prst="rect">
              <a:avLst/>
            </a:prstGeom>
            <a:effectLst/>
          </p:spPr>
        </p:pic>
        <p:pic>
          <p:nvPicPr>
            <p:cNvPr id="553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85865" y="1660882"/>
              <a:ext cx="401178" cy="562406"/>
            </a:xfrm>
            <a:prstGeom prst="rect">
              <a:avLst/>
            </a:prstGeom>
            <a:effectLst/>
          </p:spPr>
        </p:pic>
        <p:pic>
          <p:nvPicPr>
            <p:cNvPr id="553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212702" y="1777623"/>
              <a:ext cx="397627" cy="110155"/>
            </a:xfrm>
            <a:prstGeom prst="rect">
              <a:avLst/>
            </a:prstGeom>
            <a:effectLst/>
          </p:spPr>
        </p:pic>
        <p:pic>
          <p:nvPicPr>
            <p:cNvPr id="553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280610" y="1818367"/>
              <a:ext cx="137316" cy="327457"/>
            </a:xfrm>
            <a:prstGeom prst="rect">
              <a:avLst/>
            </a:prstGeom>
            <a:effectLst/>
          </p:spPr>
        </p:pic>
        <p:pic>
          <p:nvPicPr>
            <p:cNvPr id="553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416423" y="1822894"/>
              <a:ext cx="96573" cy="397627"/>
            </a:xfrm>
            <a:prstGeom prst="rect">
              <a:avLst/>
            </a:prstGeom>
            <a:effectLst/>
          </p:spPr>
        </p:pic>
        <p:pic>
          <p:nvPicPr>
            <p:cNvPr id="554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417983" y="2646831"/>
              <a:ext cx="691463" cy="808746"/>
            </a:xfrm>
            <a:prstGeom prst="rect">
              <a:avLst/>
            </a:prstGeom>
            <a:effectLst/>
          </p:spPr>
        </p:pic>
        <p:pic>
          <p:nvPicPr>
            <p:cNvPr id="554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241919" y="2831494"/>
              <a:ext cx="612666" cy="901499"/>
            </a:xfrm>
            <a:prstGeom prst="rect">
              <a:avLst/>
            </a:prstGeom>
            <a:effectLst/>
          </p:spPr>
        </p:pic>
        <p:pic>
          <p:nvPicPr>
            <p:cNvPr id="554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89546" y="2714738"/>
              <a:ext cx="572471" cy="591498"/>
            </a:xfrm>
            <a:prstGeom prst="rect">
              <a:avLst/>
            </a:prstGeom>
            <a:effectLst/>
          </p:spPr>
        </p:pic>
        <p:pic>
          <p:nvPicPr>
            <p:cNvPr id="554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729080" y="2896486"/>
              <a:ext cx="429316" cy="338256"/>
            </a:xfrm>
            <a:prstGeom prst="rect">
              <a:avLst/>
            </a:prstGeom>
            <a:effectLst/>
          </p:spPr>
        </p:pic>
        <p:pic>
          <p:nvPicPr>
            <p:cNvPr id="554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735871" y="2879587"/>
              <a:ext cx="347828" cy="508933"/>
            </a:xfrm>
            <a:prstGeom prst="rect">
              <a:avLst/>
            </a:prstGeom>
            <a:effectLst/>
          </p:spPr>
        </p:pic>
        <p:pic>
          <p:nvPicPr>
            <p:cNvPr id="5551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62516" y="29931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5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836969" y="2678923"/>
              <a:ext cx="456776" cy="669455"/>
            </a:xfrm>
            <a:prstGeom prst="rect">
              <a:avLst/>
            </a:prstGeom>
            <a:effectLst/>
          </p:spPr>
        </p:pic>
        <p:pic>
          <p:nvPicPr>
            <p:cNvPr id="555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909059" y="2164692"/>
              <a:ext cx="430917" cy="162240"/>
            </a:xfrm>
            <a:prstGeom prst="rect">
              <a:avLst/>
            </a:prstGeom>
            <a:effectLst/>
          </p:spPr>
        </p:pic>
        <p:pic>
          <p:nvPicPr>
            <p:cNvPr id="555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806775" y="3373435"/>
              <a:ext cx="458504" cy="259549"/>
            </a:xfrm>
            <a:prstGeom prst="rect">
              <a:avLst/>
            </a:prstGeom>
            <a:effectLst/>
          </p:spPr>
        </p:pic>
        <p:pic>
          <p:nvPicPr>
            <p:cNvPr id="555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951898" y="2483855"/>
              <a:ext cx="338775" cy="816670"/>
            </a:xfrm>
            <a:prstGeom prst="rect">
              <a:avLst/>
            </a:prstGeom>
            <a:effectLst/>
          </p:spPr>
        </p:pic>
        <p:pic>
          <p:nvPicPr>
            <p:cNvPr id="556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561482" y="2477064"/>
              <a:ext cx="319980" cy="1041685"/>
            </a:xfrm>
            <a:prstGeom prst="rect">
              <a:avLst/>
            </a:prstGeom>
            <a:effectLst/>
          </p:spPr>
        </p:pic>
        <p:pic>
          <p:nvPicPr>
            <p:cNvPr id="556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880825" y="2688605"/>
              <a:ext cx="374125" cy="554753"/>
            </a:xfrm>
            <a:prstGeom prst="rect">
              <a:avLst/>
            </a:prstGeom>
            <a:effectLst/>
          </p:spPr>
        </p:pic>
        <p:pic>
          <p:nvPicPr>
            <p:cNvPr id="556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280610" y="2739637"/>
              <a:ext cx="524386" cy="125999"/>
            </a:xfrm>
            <a:prstGeom prst="rect">
              <a:avLst/>
            </a:prstGeom>
            <a:effectLst/>
          </p:spPr>
        </p:pic>
        <p:pic>
          <p:nvPicPr>
            <p:cNvPr id="556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382924" y="2775854"/>
              <a:ext cx="123281" cy="494356"/>
            </a:xfrm>
            <a:prstGeom prst="rect">
              <a:avLst/>
            </a:prstGeom>
            <a:effectLst/>
          </p:spPr>
        </p:pic>
        <p:pic>
          <p:nvPicPr>
            <p:cNvPr id="556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59027" y="2803017"/>
              <a:ext cx="111460" cy="449689"/>
            </a:xfrm>
            <a:prstGeom prst="rect">
              <a:avLst/>
            </a:prstGeom>
            <a:effectLst/>
          </p:spPr>
        </p:pic>
        <p:pic>
          <p:nvPicPr>
            <p:cNvPr id="557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00483" y="5064316"/>
              <a:ext cx="410664" cy="409701"/>
            </a:xfrm>
            <a:prstGeom prst="rect">
              <a:avLst/>
            </a:prstGeom>
            <a:effectLst/>
          </p:spPr>
        </p:pic>
        <p:pic>
          <p:nvPicPr>
            <p:cNvPr id="557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048528" y="4901339"/>
              <a:ext cx="245968" cy="604038"/>
            </a:xfrm>
            <a:prstGeom prst="rect">
              <a:avLst/>
            </a:prstGeom>
            <a:effectLst/>
          </p:spPr>
        </p:pic>
        <p:pic>
          <p:nvPicPr>
            <p:cNvPr id="557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240213" y="4867386"/>
              <a:ext cx="190096" cy="570912"/>
            </a:xfrm>
            <a:prstGeom prst="rect">
              <a:avLst/>
            </a:prstGeom>
            <a:effectLst/>
          </p:spPr>
        </p:pic>
        <p:pic>
          <p:nvPicPr>
            <p:cNvPr id="557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034946" y="4989618"/>
              <a:ext cx="476852" cy="105978"/>
            </a:xfrm>
            <a:prstGeom prst="rect">
              <a:avLst/>
            </a:prstGeom>
            <a:effectLst/>
          </p:spPr>
        </p:pic>
        <p:pic>
          <p:nvPicPr>
            <p:cNvPr id="557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371493" y="5054130"/>
              <a:ext cx="310072" cy="351964"/>
            </a:xfrm>
            <a:prstGeom prst="rect">
              <a:avLst/>
            </a:prstGeom>
            <a:effectLst/>
          </p:spPr>
        </p:pic>
        <p:pic>
          <p:nvPicPr>
            <p:cNvPr id="558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673271" y="5016781"/>
              <a:ext cx="252759" cy="453180"/>
            </a:xfrm>
            <a:prstGeom prst="rect">
              <a:avLst/>
            </a:prstGeom>
            <a:effectLst/>
          </p:spPr>
        </p:pic>
        <p:pic>
          <p:nvPicPr>
            <p:cNvPr id="5583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967914" y="5064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8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965270" y="5071107"/>
              <a:ext cx="286713" cy="402700"/>
            </a:xfrm>
            <a:prstGeom prst="rect">
              <a:avLst/>
            </a:prstGeom>
            <a:effectLst/>
          </p:spPr>
        </p:pic>
        <p:pic>
          <p:nvPicPr>
            <p:cNvPr id="558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965270" y="5116838"/>
              <a:ext cx="368201" cy="308888"/>
            </a:xfrm>
            <a:prstGeom prst="rect">
              <a:avLst/>
            </a:prstGeom>
            <a:effectLst/>
          </p:spPr>
        </p:pic>
        <p:pic>
          <p:nvPicPr>
            <p:cNvPr id="5589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239542" y="48945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9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351788" y="5116957"/>
              <a:ext cx="266801" cy="381609"/>
            </a:xfrm>
            <a:prstGeom prst="rect">
              <a:avLst/>
            </a:prstGeom>
            <a:effectLst/>
          </p:spPr>
        </p:pic>
        <p:pic>
          <p:nvPicPr>
            <p:cNvPr id="559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647440" y="5098772"/>
              <a:ext cx="256449" cy="309733"/>
            </a:xfrm>
            <a:prstGeom prst="rect">
              <a:avLst/>
            </a:prstGeom>
            <a:effectLst/>
          </p:spPr>
        </p:pic>
        <p:pic>
          <p:nvPicPr>
            <p:cNvPr id="559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902195" y="5070819"/>
              <a:ext cx="293693" cy="412329"/>
            </a:xfrm>
            <a:prstGeom prst="rect">
              <a:avLst/>
            </a:prstGeom>
            <a:effectLst/>
          </p:spPr>
        </p:pic>
        <p:pic>
          <p:nvPicPr>
            <p:cNvPr id="5597" name="Linea Linea" descr="Linea Line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644339" y="5268036"/>
              <a:ext cx="82992" cy="218806"/>
            </a:xfrm>
            <a:prstGeom prst="rect">
              <a:avLst/>
            </a:prstGeom>
            <a:effectLst/>
          </p:spPr>
        </p:pic>
        <p:pic>
          <p:nvPicPr>
            <p:cNvPr id="559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577801" y="5043662"/>
              <a:ext cx="405807" cy="409985"/>
            </a:xfrm>
            <a:prstGeom prst="rect">
              <a:avLst/>
            </a:prstGeom>
            <a:effectLst/>
          </p:spPr>
        </p:pic>
        <p:pic>
          <p:nvPicPr>
            <p:cNvPr id="560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006092" y="4831169"/>
              <a:ext cx="303469" cy="542495"/>
            </a:xfrm>
            <a:prstGeom prst="rect">
              <a:avLst/>
            </a:prstGeom>
            <a:effectLst/>
          </p:spPr>
        </p:pic>
        <p:pic>
          <p:nvPicPr>
            <p:cNvPr id="560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295769" y="5036863"/>
              <a:ext cx="339745" cy="381997"/>
            </a:xfrm>
            <a:prstGeom prst="rect">
              <a:avLst/>
            </a:prstGeom>
            <a:effectLst/>
          </p:spPr>
        </p:pic>
        <p:pic>
          <p:nvPicPr>
            <p:cNvPr id="560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041451" y="5023572"/>
              <a:ext cx="116945" cy="381782"/>
            </a:xfrm>
            <a:prstGeom prst="rect">
              <a:avLst/>
            </a:prstGeom>
            <a:effectLst/>
          </p:spPr>
        </p:pic>
        <p:pic>
          <p:nvPicPr>
            <p:cNvPr id="5607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003351" y="48538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0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252351" y="5023671"/>
              <a:ext cx="252371" cy="329621"/>
            </a:xfrm>
            <a:prstGeom prst="rect">
              <a:avLst/>
            </a:prstGeom>
            <a:effectLst/>
          </p:spPr>
        </p:pic>
        <p:pic>
          <p:nvPicPr>
            <p:cNvPr id="561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652613" y="4842486"/>
              <a:ext cx="123736" cy="577659"/>
            </a:xfrm>
            <a:prstGeom prst="rect">
              <a:avLst/>
            </a:prstGeom>
            <a:effectLst/>
          </p:spPr>
        </p:pic>
        <p:pic>
          <p:nvPicPr>
            <p:cNvPr id="561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523590" y="4996409"/>
              <a:ext cx="436108" cy="137317"/>
            </a:xfrm>
            <a:prstGeom prst="rect">
              <a:avLst/>
            </a:prstGeom>
            <a:effectLst/>
          </p:spPr>
        </p:pic>
        <p:pic>
          <p:nvPicPr>
            <p:cNvPr id="561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842752" y="5022291"/>
              <a:ext cx="388573" cy="399756"/>
            </a:xfrm>
            <a:prstGeom prst="rect">
              <a:avLst/>
            </a:prstGeom>
            <a:effectLst/>
          </p:spPr>
        </p:pic>
        <p:pic>
          <p:nvPicPr>
            <p:cNvPr id="561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243944" y="4969246"/>
              <a:ext cx="286171" cy="379899"/>
            </a:xfrm>
            <a:prstGeom prst="rect">
              <a:avLst/>
            </a:prstGeom>
            <a:effectLst/>
          </p:spPr>
        </p:pic>
        <p:pic>
          <p:nvPicPr>
            <p:cNvPr id="561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542193" y="5016781"/>
              <a:ext cx="110743" cy="768851"/>
            </a:xfrm>
            <a:prstGeom prst="rect">
              <a:avLst/>
            </a:prstGeom>
            <a:effectLst/>
          </p:spPr>
        </p:pic>
        <p:pic>
          <p:nvPicPr>
            <p:cNvPr id="562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501449" y="5071312"/>
              <a:ext cx="363265" cy="362316"/>
            </a:xfrm>
            <a:prstGeom prst="rect">
              <a:avLst/>
            </a:prstGeom>
            <a:effectLst/>
          </p:spPr>
        </p:pic>
        <p:pic>
          <p:nvPicPr>
            <p:cNvPr id="562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897129" y="4976037"/>
              <a:ext cx="257730" cy="388020"/>
            </a:xfrm>
            <a:prstGeom prst="rect">
              <a:avLst/>
            </a:prstGeom>
            <a:effectLst/>
          </p:spPr>
        </p:pic>
        <p:pic>
          <p:nvPicPr>
            <p:cNvPr id="562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087107" y="5003123"/>
              <a:ext cx="386914" cy="424668"/>
            </a:xfrm>
            <a:prstGeom prst="rect">
              <a:avLst/>
            </a:prstGeom>
            <a:effectLst/>
          </p:spPr>
        </p:pic>
        <p:pic>
          <p:nvPicPr>
            <p:cNvPr id="562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490814" y="4742567"/>
              <a:ext cx="152974" cy="662786"/>
            </a:xfrm>
            <a:prstGeom prst="rect">
              <a:avLst/>
            </a:prstGeom>
            <a:effectLst/>
          </p:spPr>
        </p:pic>
        <p:pic>
          <p:nvPicPr>
            <p:cNvPr id="562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363866" y="4962456"/>
              <a:ext cx="456480" cy="123735"/>
            </a:xfrm>
            <a:prstGeom prst="rect">
              <a:avLst/>
            </a:prstGeom>
            <a:effectLst/>
          </p:spPr>
        </p:pic>
        <p:pic>
          <p:nvPicPr>
            <p:cNvPr id="563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701326" y="4995563"/>
              <a:ext cx="349903" cy="373804"/>
            </a:xfrm>
            <a:prstGeom prst="rect">
              <a:avLst/>
            </a:prstGeom>
            <a:effectLst/>
          </p:spPr>
        </p:pic>
        <p:pic>
          <p:nvPicPr>
            <p:cNvPr id="563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090470" y="4942124"/>
              <a:ext cx="300294" cy="424114"/>
            </a:xfrm>
            <a:prstGeom prst="rect">
              <a:avLst/>
            </a:prstGeom>
            <a:effectLst/>
          </p:spPr>
        </p:pic>
        <p:pic>
          <p:nvPicPr>
            <p:cNvPr id="563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8057855" y="5019899"/>
              <a:ext cx="451447" cy="331129"/>
            </a:xfrm>
            <a:prstGeom prst="rect">
              <a:avLst/>
            </a:prstGeom>
            <a:effectLst/>
          </p:spPr>
        </p:pic>
        <p:pic>
          <p:nvPicPr>
            <p:cNvPr id="5637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378323" y="4772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3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572609" y="4976173"/>
              <a:ext cx="357630" cy="363749"/>
            </a:xfrm>
            <a:prstGeom prst="rect">
              <a:avLst/>
            </a:prstGeom>
            <a:effectLst/>
          </p:spPr>
        </p:pic>
        <p:pic>
          <p:nvPicPr>
            <p:cNvPr id="564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959678" y="4928602"/>
              <a:ext cx="300294" cy="357383"/>
            </a:xfrm>
            <a:prstGeom prst="rect">
              <a:avLst/>
            </a:prstGeom>
            <a:effectLst/>
          </p:spPr>
        </p:pic>
        <p:pic>
          <p:nvPicPr>
            <p:cNvPr id="564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292421" y="4957484"/>
              <a:ext cx="171272" cy="412097"/>
            </a:xfrm>
            <a:prstGeom prst="rect">
              <a:avLst/>
            </a:prstGeom>
            <a:effectLst/>
          </p:spPr>
        </p:pic>
        <p:pic>
          <p:nvPicPr>
            <p:cNvPr id="564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333165" y="4785898"/>
              <a:ext cx="116946" cy="118127"/>
            </a:xfrm>
            <a:prstGeom prst="rect">
              <a:avLst/>
            </a:prstGeom>
            <a:effectLst/>
          </p:spPr>
        </p:pic>
      </p:grpSp>
      <p:grpSp>
        <p:nvGrpSpPr>
          <p:cNvPr id="5688" name="Disegno"/>
          <p:cNvGrpSpPr/>
          <p:nvPr/>
        </p:nvGrpSpPr>
        <p:grpSpPr>
          <a:xfrm>
            <a:off x="3221429" y="8531747"/>
            <a:ext cx="7529207" cy="1101595"/>
            <a:chOff x="-37465" y="-275773"/>
            <a:chExt cx="7529205" cy="1101594"/>
          </a:xfrm>
        </p:grpSpPr>
        <p:pic>
          <p:nvPicPr>
            <p:cNvPr id="564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37466" y="-130010"/>
              <a:ext cx="720862" cy="653818"/>
            </a:xfrm>
            <a:prstGeom prst="rect">
              <a:avLst/>
            </a:prstGeom>
            <a:effectLst/>
          </p:spPr>
        </p:pic>
        <p:pic>
          <p:nvPicPr>
            <p:cNvPr id="5650" name="Linea Linea" descr="Linea Line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93642" y="54589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5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239184" y="-106007"/>
              <a:ext cx="123736" cy="666990"/>
            </a:xfrm>
            <a:prstGeom prst="rect">
              <a:avLst/>
            </a:prstGeom>
            <a:effectLst/>
          </p:spPr>
        </p:pic>
        <p:pic>
          <p:nvPicPr>
            <p:cNvPr id="5654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198440" y="145248"/>
              <a:ext cx="558339" cy="157689"/>
            </a:xfrm>
            <a:prstGeom prst="rect">
              <a:avLst/>
            </a:prstGeom>
            <a:effectLst/>
          </p:spPr>
        </p:pic>
        <p:pic>
          <p:nvPicPr>
            <p:cNvPr id="5656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623561" y="-126380"/>
              <a:ext cx="146800" cy="707736"/>
            </a:xfrm>
            <a:prstGeom prst="rect">
              <a:avLst/>
            </a:prstGeom>
            <a:effectLst/>
          </p:spPr>
        </p:pic>
        <p:pic>
          <p:nvPicPr>
            <p:cNvPr id="5658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806562" y="198668"/>
              <a:ext cx="547798" cy="450594"/>
            </a:xfrm>
            <a:prstGeom prst="rect">
              <a:avLst/>
            </a:prstGeom>
            <a:effectLst/>
          </p:spPr>
        </p:pic>
        <p:pic>
          <p:nvPicPr>
            <p:cNvPr id="5660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206761" y="30814"/>
              <a:ext cx="134018" cy="109147"/>
            </a:xfrm>
            <a:prstGeom prst="rect">
              <a:avLst/>
            </a:prstGeom>
            <a:effectLst/>
          </p:spPr>
        </p:pic>
        <p:pic>
          <p:nvPicPr>
            <p:cNvPr id="5662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420763" y="174674"/>
              <a:ext cx="252759" cy="446417"/>
            </a:xfrm>
            <a:prstGeom prst="rect">
              <a:avLst/>
            </a:prstGeom>
            <a:effectLst/>
          </p:spPr>
        </p:pic>
        <p:pic>
          <p:nvPicPr>
            <p:cNvPr id="5664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631275" y="188572"/>
              <a:ext cx="694154" cy="441001"/>
            </a:xfrm>
            <a:prstGeom prst="rect">
              <a:avLst/>
            </a:prstGeom>
            <a:effectLst/>
          </p:spPr>
        </p:pic>
        <p:pic>
          <p:nvPicPr>
            <p:cNvPr id="5666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398622" y="-85635"/>
              <a:ext cx="356771" cy="709998"/>
            </a:xfrm>
            <a:prstGeom prst="rect">
              <a:avLst/>
            </a:prstGeom>
            <a:effectLst/>
          </p:spPr>
        </p:pic>
        <p:pic>
          <p:nvPicPr>
            <p:cNvPr id="5668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751738" y="123584"/>
              <a:ext cx="694154" cy="530612"/>
            </a:xfrm>
            <a:prstGeom prst="rect">
              <a:avLst/>
            </a:prstGeom>
            <a:effectLst/>
          </p:spPr>
        </p:pic>
        <p:pic>
          <p:nvPicPr>
            <p:cNvPr id="5670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368322" y="164342"/>
              <a:ext cx="334607" cy="661478"/>
            </a:xfrm>
            <a:prstGeom prst="rect">
              <a:avLst/>
            </a:prstGeom>
            <a:effectLst/>
          </p:spPr>
        </p:pic>
        <p:pic>
          <p:nvPicPr>
            <p:cNvPr id="5672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299173" y="-204564"/>
              <a:ext cx="294345" cy="806825"/>
            </a:xfrm>
            <a:prstGeom prst="rect">
              <a:avLst/>
            </a:prstGeom>
            <a:effectLst/>
          </p:spPr>
        </p:pic>
        <p:pic>
          <p:nvPicPr>
            <p:cNvPr id="5674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5752127" y="-111557"/>
              <a:ext cx="119809" cy="617694"/>
            </a:xfrm>
            <a:prstGeom prst="rect">
              <a:avLst/>
            </a:prstGeom>
            <a:effectLst/>
          </p:spPr>
        </p:pic>
        <p:pic>
          <p:nvPicPr>
            <p:cNvPr id="5676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001991" y="-124265"/>
              <a:ext cx="256626" cy="690778"/>
            </a:xfrm>
            <a:prstGeom prst="rect">
              <a:avLst/>
            </a:prstGeom>
            <a:effectLst/>
          </p:spPr>
        </p:pic>
        <p:pic>
          <p:nvPicPr>
            <p:cNvPr id="5678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381676" y="-104643"/>
              <a:ext cx="339096" cy="648261"/>
            </a:xfrm>
            <a:prstGeom prst="rect">
              <a:avLst/>
            </a:prstGeom>
            <a:effectLst/>
          </p:spPr>
        </p:pic>
        <p:pic>
          <p:nvPicPr>
            <p:cNvPr id="5680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6773594" y="-130063"/>
              <a:ext cx="306006" cy="683014"/>
            </a:xfrm>
            <a:prstGeom prst="rect">
              <a:avLst/>
            </a:prstGeom>
            <a:effectLst/>
          </p:spPr>
        </p:pic>
        <p:pic>
          <p:nvPicPr>
            <p:cNvPr id="5682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6827919" y="138458"/>
              <a:ext cx="408945" cy="137316"/>
            </a:xfrm>
            <a:prstGeom prst="rect">
              <a:avLst/>
            </a:prstGeom>
            <a:effectLst/>
          </p:spPr>
        </p:pic>
        <p:pic>
          <p:nvPicPr>
            <p:cNvPr id="5684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680293" y="-66864"/>
              <a:ext cx="184853" cy="254360"/>
            </a:xfrm>
            <a:prstGeom prst="rect">
              <a:avLst/>
            </a:prstGeom>
            <a:effectLst/>
          </p:spPr>
        </p:pic>
        <p:pic>
          <p:nvPicPr>
            <p:cNvPr id="568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167453" y="-275774"/>
              <a:ext cx="324288" cy="11015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0" name="tono01000.png" descr="tono010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1685" y="425436"/>
            <a:ext cx="4888199" cy="1194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1" name="tono01000.aiff" descr="tono01000.aiff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736994" y="4870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2" name="tono00500.png" descr="tono0050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51220" y="1654647"/>
            <a:ext cx="4869130" cy="1144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3" name="tono00500.aiff" descr="tono00500.aiff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747082" y="161907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4" name="tono00100.png" descr="tono00100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351220" y="2879603"/>
            <a:ext cx="4869130" cy="1144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5" name="tono00100.aiff" descr="tono00100.aiff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651397" y="276039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6" name="tono00050.png" descr="tono00050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5351220" y="4103296"/>
            <a:ext cx="4869130" cy="1177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7" name="tono00050.aiff" descr="tono00050.aiff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628672" y="400957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8" name="tono00010.png" descr="tono00010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5351220" y="5384394"/>
            <a:ext cx="4869130" cy="1146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9" name="tono00010.aiff" descr="tono00010.aiff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705275" y="534055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0" name="tono00005.png" descr="tono00005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5352028" y="6584318"/>
            <a:ext cx="4867514" cy="1144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1" name="tono00005.aiff" descr="tono00005.aiff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555214" y="651972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2" name="tono00002.png" descr="tono00002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5342434" y="7782353"/>
            <a:ext cx="4886702" cy="1144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3" name="tono00002.aiff" descr="tono00002.aiff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681081" y="790719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4" name="Disegno" descr="Disegno"/>
          <p:cNvPicPr>
            <a:picLocks noChangeAspect="0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5338520" y="2032627"/>
            <a:ext cx="157832" cy="92907"/>
          </a:xfrm>
          <a:prstGeom prst="rect">
            <a:avLst/>
          </a:prstGeom>
        </p:spPr>
      </p:pic>
      <p:grpSp>
        <p:nvGrpSpPr>
          <p:cNvPr id="5726" name="Disegno"/>
          <p:cNvGrpSpPr/>
          <p:nvPr/>
        </p:nvGrpSpPr>
        <p:grpSpPr>
          <a:xfrm>
            <a:off x="11734483" y="2542361"/>
            <a:ext cx="757738" cy="4744304"/>
            <a:chOff x="-243653" y="-38100"/>
            <a:chExt cx="757736" cy="4744303"/>
          </a:xfrm>
        </p:grpSpPr>
        <p:pic>
          <p:nvPicPr>
            <p:cNvPr id="57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37465" y="-38101"/>
              <a:ext cx="110154" cy="1088068"/>
            </a:xfrm>
            <a:prstGeom prst="rect">
              <a:avLst/>
            </a:prstGeom>
            <a:effectLst/>
          </p:spPr>
        </p:pic>
        <p:pic>
          <p:nvPicPr>
            <p:cNvPr id="57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59698" y="742828"/>
              <a:ext cx="388573" cy="340914"/>
            </a:xfrm>
            <a:prstGeom prst="rect">
              <a:avLst/>
            </a:prstGeom>
            <a:effectLst/>
          </p:spPr>
        </p:pic>
        <p:pic>
          <p:nvPicPr>
            <p:cNvPr id="571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243654" y="1292874"/>
              <a:ext cx="289180" cy="448432"/>
            </a:xfrm>
            <a:prstGeom prst="rect">
              <a:avLst/>
            </a:prstGeom>
            <a:effectLst/>
          </p:spPr>
        </p:pic>
        <p:pic>
          <p:nvPicPr>
            <p:cNvPr id="571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394" y="1299665"/>
              <a:ext cx="351482" cy="364022"/>
            </a:xfrm>
            <a:prstGeom prst="rect">
              <a:avLst/>
            </a:prstGeom>
            <a:effectLst/>
          </p:spPr>
        </p:pic>
        <p:pic>
          <p:nvPicPr>
            <p:cNvPr id="5714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21240" y="28139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1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168607" y="2773244"/>
              <a:ext cx="352098" cy="495561"/>
            </a:xfrm>
            <a:prstGeom prst="rect">
              <a:avLst/>
            </a:prstGeom>
            <a:effectLst/>
          </p:spPr>
        </p:pic>
        <p:pic>
          <p:nvPicPr>
            <p:cNvPr id="571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52271" y="2786826"/>
              <a:ext cx="261813" cy="490432"/>
            </a:xfrm>
            <a:prstGeom prst="rect">
              <a:avLst/>
            </a:prstGeom>
            <a:effectLst/>
          </p:spPr>
        </p:pic>
        <p:pic>
          <p:nvPicPr>
            <p:cNvPr id="572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00209" y="2915849"/>
              <a:ext cx="300293" cy="137317"/>
            </a:xfrm>
            <a:prstGeom prst="rect">
              <a:avLst/>
            </a:prstGeom>
            <a:effectLst/>
          </p:spPr>
        </p:pic>
        <p:pic>
          <p:nvPicPr>
            <p:cNvPr id="572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1522" y="3364034"/>
              <a:ext cx="318519" cy="268604"/>
            </a:xfrm>
            <a:prstGeom prst="rect">
              <a:avLst/>
            </a:prstGeom>
            <a:effectLst/>
          </p:spPr>
        </p:pic>
        <p:pic>
          <p:nvPicPr>
            <p:cNvPr id="572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73329" y="3399229"/>
              <a:ext cx="107608" cy="1306975"/>
            </a:xfrm>
            <a:prstGeom prst="rect">
              <a:avLst/>
            </a:prstGeom>
            <a:effectLst/>
          </p:spPr>
        </p:pic>
      </p:grpSp>
      <p:grpSp>
        <p:nvGrpSpPr>
          <p:cNvPr id="5787" name="Disegno"/>
          <p:cNvGrpSpPr/>
          <p:nvPr/>
        </p:nvGrpSpPr>
        <p:grpSpPr>
          <a:xfrm>
            <a:off x="615170" y="4022730"/>
            <a:ext cx="4420876" cy="1726338"/>
            <a:chOff x="-63263" y="-38100"/>
            <a:chExt cx="4420875" cy="1726337"/>
          </a:xfrm>
        </p:grpSpPr>
        <p:pic>
          <p:nvPicPr>
            <p:cNvPr id="572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45564" y="-38101"/>
              <a:ext cx="97881" cy="612147"/>
            </a:xfrm>
            <a:prstGeom prst="rect">
              <a:avLst/>
            </a:prstGeom>
            <a:effectLst/>
          </p:spPr>
        </p:pic>
        <p:pic>
          <p:nvPicPr>
            <p:cNvPr id="572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66255" y="185992"/>
              <a:ext cx="279922" cy="403751"/>
            </a:xfrm>
            <a:prstGeom prst="rect">
              <a:avLst/>
            </a:prstGeom>
            <a:effectLst/>
          </p:spPr>
        </p:pic>
        <p:pic>
          <p:nvPicPr>
            <p:cNvPr id="573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82378" y="245977"/>
              <a:ext cx="254839" cy="298322"/>
            </a:xfrm>
            <a:prstGeom prst="rect">
              <a:avLst/>
            </a:prstGeom>
            <a:effectLst/>
          </p:spPr>
        </p:pic>
        <p:pic>
          <p:nvPicPr>
            <p:cNvPr id="5733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7371" y="410085"/>
              <a:ext cx="82992" cy="178061"/>
            </a:xfrm>
            <a:prstGeom prst="rect">
              <a:avLst/>
            </a:prstGeom>
            <a:effectLst/>
          </p:spPr>
        </p:pic>
        <p:pic>
          <p:nvPicPr>
            <p:cNvPr id="573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09510" y="-17728"/>
              <a:ext cx="144108" cy="539177"/>
            </a:xfrm>
            <a:prstGeom prst="rect">
              <a:avLst/>
            </a:prstGeom>
            <a:effectLst/>
          </p:spPr>
        </p:pic>
        <p:pic>
          <p:nvPicPr>
            <p:cNvPr id="573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38533" y="238889"/>
              <a:ext cx="341038" cy="328338"/>
            </a:xfrm>
            <a:prstGeom prst="rect">
              <a:avLst/>
            </a:prstGeom>
            <a:effectLst/>
          </p:spPr>
        </p:pic>
        <p:pic>
          <p:nvPicPr>
            <p:cNvPr id="573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144114" y="50178"/>
              <a:ext cx="130527" cy="518689"/>
            </a:xfrm>
            <a:prstGeom prst="rect">
              <a:avLst/>
            </a:prstGeom>
            <a:effectLst/>
          </p:spPr>
        </p:pic>
        <p:pic>
          <p:nvPicPr>
            <p:cNvPr id="574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21882" y="152039"/>
              <a:ext cx="374991" cy="137317"/>
            </a:xfrm>
            <a:prstGeom prst="rect">
              <a:avLst/>
            </a:prstGeom>
            <a:effectLst/>
          </p:spPr>
        </p:pic>
        <p:pic>
          <p:nvPicPr>
            <p:cNvPr id="574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300886" y="184834"/>
              <a:ext cx="279336" cy="345632"/>
            </a:xfrm>
            <a:prstGeom prst="rect">
              <a:avLst/>
            </a:prstGeom>
            <a:effectLst/>
          </p:spPr>
        </p:pic>
        <p:pic>
          <p:nvPicPr>
            <p:cNvPr id="574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37974" y="179202"/>
              <a:ext cx="232387" cy="319404"/>
            </a:xfrm>
            <a:prstGeom prst="rect">
              <a:avLst/>
            </a:prstGeom>
            <a:effectLst/>
          </p:spPr>
        </p:pic>
        <p:pic>
          <p:nvPicPr>
            <p:cNvPr id="574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768857" y="199574"/>
              <a:ext cx="517596" cy="376998"/>
            </a:xfrm>
            <a:prstGeom prst="rect">
              <a:avLst/>
            </a:prstGeom>
            <a:effectLst/>
          </p:spPr>
        </p:pic>
        <p:pic>
          <p:nvPicPr>
            <p:cNvPr id="574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244205" y="226736"/>
              <a:ext cx="150899" cy="320666"/>
            </a:xfrm>
            <a:prstGeom prst="rect">
              <a:avLst/>
            </a:prstGeom>
            <a:effectLst/>
          </p:spPr>
        </p:pic>
        <p:pic>
          <p:nvPicPr>
            <p:cNvPr id="5751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06105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5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448314" y="185992"/>
              <a:ext cx="231999" cy="394054"/>
            </a:xfrm>
            <a:prstGeom prst="rect">
              <a:avLst/>
            </a:prstGeom>
            <a:effectLst/>
          </p:spPr>
        </p:pic>
        <p:pic>
          <p:nvPicPr>
            <p:cNvPr id="575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716488" y="195722"/>
              <a:ext cx="357685" cy="336240"/>
            </a:xfrm>
            <a:prstGeom prst="rect">
              <a:avLst/>
            </a:prstGeom>
            <a:effectLst/>
          </p:spPr>
        </p:pic>
        <p:pic>
          <p:nvPicPr>
            <p:cNvPr id="575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970809" y="197455"/>
              <a:ext cx="259549" cy="375556"/>
            </a:xfrm>
            <a:prstGeom prst="rect">
              <a:avLst/>
            </a:prstGeom>
            <a:effectLst/>
          </p:spPr>
        </p:pic>
        <p:pic>
          <p:nvPicPr>
            <p:cNvPr id="575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31925" y="255772"/>
              <a:ext cx="388573" cy="284839"/>
            </a:xfrm>
            <a:prstGeom prst="rect">
              <a:avLst/>
            </a:prstGeom>
            <a:effectLst/>
          </p:spPr>
        </p:pic>
        <p:pic>
          <p:nvPicPr>
            <p:cNvPr id="576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232156" y="97713"/>
              <a:ext cx="181551" cy="116946"/>
            </a:xfrm>
            <a:prstGeom prst="rect">
              <a:avLst/>
            </a:prstGeom>
            <a:effectLst/>
          </p:spPr>
        </p:pic>
        <p:pic>
          <p:nvPicPr>
            <p:cNvPr id="576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439366" y="231048"/>
              <a:ext cx="250041" cy="336175"/>
            </a:xfrm>
            <a:prstGeom prst="rect">
              <a:avLst/>
            </a:prstGeom>
            <a:effectLst/>
          </p:spPr>
        </p:pic>
        <p:pic>
          <p:nvPicPr>
            <p:cNvPr id="576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724575" y="178109"/>
              <a:ext cx="307084" cy="316177"/>
            </a:xfrm>
            <a:prstGeom prst="rect">
              <a:avLst/>
            </a:prstGeom>
            <a:effectLst/>
          </p:spPr>
        </p:pic>
        <p:pic>
          <p:nvPicPr>
            <p:cNvPr id="576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002994" y="174674"/>
              <a:ext cx="354618" cy="361553"/>
            </a:xfrm>
            <a:prstGeom prst="rect">
              <a:avLst/>
            </a:prstGeom>
            <a:effectLst/>
          </p:spPr>
        </p:pic>
        <p:pic>
          <p:nvPicPr>
            <p:cNvPr id="576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62825" y="335387"/>
              <a:ext cx="150049" cy="149064"/>
            </a:xfrm>
            <a:prstGeom prst="rect">
              <a:avLst/>
            </a:prstGeom>
            <a:effectLst/>
          </p:spPr>
        </p:pic>
        <p:pic>
          <p:nvPicPr>
            <p:cNvPr id="577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63264" y="1186013"/>
              <a:ext cx="441534" cy="457036"/>
            </a:xfrm>
            <a:prstGeom prst="rect">
              <a:avLst/>
            </a:prstGeom>
            <a:effectLst/>
          </p:spPr>
        </p:pic>
        <p:pic>
          <p:nvPicPr>
            <p:cNvPr id="577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69410" y="1209584"/>
              <a:ext cx="762626" cy="388111"/>
            </a:xfrm>
            <a:prstGeom prst="rect">
              <a:avLst/>
            </a:prstGeom>
            <a:effectLst/>
          </p:spPr>
        </p:pic>
        <p:pic>
          <p:nvPicPr>
            <p:cNvPr id="577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187685" y="1175517"/>
              <a:ext cx="328385" cy="450095"/>
            </a:xfrm>
            <a:prstGeom prst="rect">
              <a:avLst/>
            </a:prstGeom>
            <a:effectLst/>
          </p:spPr>
        </p:pic>
        <p:pic>
          <p:nvPicPr>
            <p:cNvPr id="577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58346" y="1041619"/>
              <a:ext cx="89782" cy="646619"/>
            </a:xfrm>
            <a:prstGeom prst="rect">
              <a:avLst/>
            </a:prstGeom>
            <a:effectLst/>
          </p:spPr>
        </p:pic>
        <p:pic>
          <p:nvPicPr>
            <p:cNvPr id="577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63276" y="1239560"/>
              <a:ext cx="463271" cy="329937"/>
            </a:xfrm>
            <a:prstGeom prst="rect">
              <a:avLst/>
            </a:prstGeom>
            <a:effectLst/>
          </p:spPr>
        </p:pic>
        <p:pic>
          <p:nvPicPr>
            <p:cNvPr id="578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31038" y="1084855"/>
              <a:ext cx="122671" cy="107662"/>
            </a:xfrm>
            <a:prstGeom prst="rect">
              <a:avLst/>
            </a:prstGeom>
            <a:effectLst/>
          </p:spPr>
        </p:pic>
        <p:pic>
          <p:nvPicPr>
            <p:cNvPr id="578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014793" y="1172354"/>
              <a:ext cx="393892" cy="376885"/>
            </a:xfrm>
            <a:prstGeom prst="rect">
              <a:avLst/>
            </a:prstGeom>
            <a:effectLst/>
          </p:spPr>
        </p:pic>
        <p:pic>
          <p:nvPicPr>
            <p:cNvPr id="578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284950" y="1191014"/>
              <a:ext cx="320665" cy="43610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" fill="hold"/>
                                        <p:tgtEl>
                                          <p:spTgt spid="56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0" fill="hold"/>
                                        <p:tgtEl>
                                          <p:spTgt spid="56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" fill="hold"/>
                                        <p:tgtEl>
                                          <p:spTgt spid="56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" fill="hold"/>
                                        <p:tgtEl>
                                          <p:spTgt spid="56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" fill="hold"/>
                                        <p:tgtEl>
                                          <p:spTgt spid="56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" fill="hold"/>
                                        <p:tgtEl>
                                          <p:spTgt spid="57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57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1" fill="hold" display="0">
                  <p:stCondLst>
                    <p:cond delay="indefinite"/>
                  </p:stCondLst>
                </p:cTn>
                <p:tgtEl>
                  <p:spTgt spid="5691"/>
                </p:tgtEl>
              </p:cMediaNode>
            </p:audio>
            <p:audio isNarration="0">
              <p:cMediaNode mute="0" showWhenStopped="0" numSld="1" vol="100000">
                <p:cTn id="32" fill="hold" display="0">
                  <p:stCondLst>
                    <p:cond delay="indefinite"/>
                  </p:stCondLst>
                </p:cTn>
                <p:tgtEl>
                  <p:spTgt spid="5693"/>
                </p:tgtEl>
              </p:cMediaNode>
            </p:audio>
            <p:audio isNarration="0">
              <p:cMediaNode mute="0" showWhenStopped="0" numSld="1" vol="100000">
                <p:cTn id="33" fill="hold" display="0">
                  <p:stCondLst>
                    <p:cond delay="indefinite"/>
                  </p:stCondLst>
                </p:cTn>
                <p:tgtEl>
                  <p:spTgt spid="5695"/>
                </p:tgtEl>
              </p:cMediaNode>
            </p:audio>
            <p:audio isNarration="0">
              <p:cMediaNode mute="0" showWhenStopped="0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5697"/>
                </p:tgtEl>
              </p:cMediaNode>
            </p:audio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5699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5701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570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1" name="pasted-image.jpeg"/>
          <p:cNvGrpSpPr/>
          <p:nvPr/>
        </p:nvGrpSpPr>
        <p:grpSpPr>
          <a:xfrm>
            <a:off x="442460" y="2404233"/>
            <a:ext cx="2377158" cy="3576440"/>
            <a:chOff x="0" y="0"/>
            <a:chExt cx="2377156" cy="3576439"/>
          </a:xfrm>
        </p:grpSpPr>
        <p:pic>
          <p:nvPicPr>
            <p:cNvPr id="5790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2224757" cy="342404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89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377157" cy="3576440"/>
            </a:xfrm>
            <a:prstGeom prst="rect">
              <a:avLst/>
            </a:prstGeom>
            <a:effectLst/>
          </p:spPr>
        </p:pic>
      </p:grpSp>
      <p:grpSp>
        <p:nvGrpSpPr>
          <p:cNvPr id="5794" name="pasted-image.jpeg"/>
          <p:cNvGrpSpPr/>
          <p:nvPr/>
        </p:nvGrpSpPr>
        <p:grpSpPr>
          <a:xfrm>
            <a:off x="7476563" y="6263091"/>
            <a:ext cx="2132203" cy="3122105"/>
            <a:chOff x="0" y="0"/>
            <a:chExt cx="2132202" cy="3122103"/>
          </a:xfrm>
        </p:grpSpPr>
        <p:pic>
          <p:nvPicPr>
            <p:cNvPr id="5793" name="pasted-image.jpeg" descr="pasted-image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6200" y="76200"/>
              <a:ext cx="1979803" cy="296970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92" name="pasted-image.jpeg" descr="pasted-image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132203" cy="3122104"/>
            </a:xfrm>
            <a:prstGeom prst="rect">
              <a:avLst/>
            </a:prstGeom>
            <a:effectLst/>
          </p:spPr>
        </p:pic>
      </p:grpSp>
      <p:grpSp>
        <p:nvGrpSpPr>
          <p:cNvPr id="5797" name="pasted-image.jpeg"/>
          <p:cNvGrpSpPr/>
          <p:nvPr/>
        </p:nvGrpSpPr>
        <p:grpSpPr>
          <a:xfrm>
            <a:off x="5510964" y="3308522"/>
            <a:ext cx="3594124" cy="2628654"/>
            <a:chOff x="0" y="0"/>
            <a:chExt cx="3594122" cy="2628652"/>
          </a:xfrm>
        </p:grpSpPr>
        <p:pic>
          <p:nvPicPr>
            <p:cNvPr id="5796" name="pasted-image.jpeg" descr="pasted-image.jpe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6200" y="76200"/>
              <a:ext cx="3441723" cy="247625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95" name="pasted-image.jpeg" descr="pasted-image.jpe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594123" cy="2628653"/>
            </a:xfrm>
            <a:prstGeom prst="rect">
              <a:avLst/>
            </a:prstGeom>
            <a:effectLst/>
          </p:spPr>
        </p:pic>
      </p:grpSp>
      <p:grpSp>
        <p:nvGrpSpPr>
          <p:cNvPr id="5800" name="pasted-image.webp"/>
          <p:cNvGrpSpPr/>
          <p:nvPr/>
        </p:nvGrpSpPr>
        <p:grpSpPr>
          <a:xfrm>
            <a:off x="1677756" y="6244075"/>
            <a:ext cx="3947903" cy="2905748"/>
            <a:chOff x="0" y="0"/>
            <a:chExt cx="3947901" cy="2905746"/>
          </a:xfrm>
        </p:grpSpPr>
        <p:pic>
          <p:nvPicPr>
            <p:cNvPr id="5799" name="pasted-image.webp" descr="pasted-image.webp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6200" y="76200"/>
              <a:ext cx="3795502" cy="275334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98" name="pasted-image.webp" descr="pasted-image.webp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3947902" cy="2905747"/>
            </a:xfrm>
            <a:prstGeom prst="rect">
              <a:avLst/>
            </a:prstGeom>
            <a:effectLst/>
          </p:spPr>
        </p:pic>
      </p:grpSp>
      <p:grpSp>
        <p:nvGrpSpPr>
          <p:cNvPr id="5967" name="Disegno"/>
          <p:cNvGrpSpPr/>
          <p:nvPr/>
        </p:nvGrpSpPr>
        <p:grpSpPr>
          <a:xfrm>
            <a:off x="895884" y="179201"/>
            <a:ext cx="11922290" cy="2256012"/>
            <a:chOff x="-67758" y="-275774"/>
            <a:chExt cx="11922289" cy="2256010"/>
          </a:xfrm>
        </p:grpSpPr>
        <p:pic>
          <p:nvPicPr>
            <p:cNvPr id="580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67759" y="-38100"/>
              <a:ext cx="106494" cy="497223"/>
            </a:xfrm>
            <a:prstGeom prst="rect">
              <a:avLst/>
            </a:prstGeom>
            <a:effectLst/>
          </p:spPr>
        </p:pic>
        <p:pic>
          <p:nvPicPr>
            <p:cNvPr id="580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51047" y="-120796"/>
              <a:ext cx="388573" cy="566338"/>
            </a:xfrm>
            <a:prstGeom prst="rect">
              <a:avLst/>
            </a:prstGeom>
            <a:effectLst/>
          </p:spPr>
        </p:pic>
        <p:pic>
          <p:nvPicPr>
            <p:cNvPr id="580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49604" y="111295"/>
              <a:ext cx="150898" cy="385270"/>
            </a:xfrm>
            <a:prstGeom prst="rect">
              <a:avLst/>
            </a:prstGeom>
            <a:effectLst/>
          </p:spPr>
        </p:pic>
        <p:pic>
          <p:nvPicPr>
            <p:cNvPr id="580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5085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0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2225" y="52335"/>
              <a:ext cx="286695" cy="375200"/>
            </a:xfrm>
            <a:prstGeom prst="rect">
              <a:avLst/>
            </a:prstGeom>
            <a:effectLst/>
          </p:spPr>
        </p:pic>
        <p:pic>
          <p:nvPicPr>
            <p:cNvPr id="581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64290" y="50178"/>
              <a:ext cx="265886" cy="360209"/>
            </a:xfrm>
            <a:prstGeom prst="rect">
              <a:avLst/>
            </a:prstGeom>
            <a:effectLst/>
          </p:spPr>
        </p:pic>
        <p:pic>
          <p:nvPicPr>
            <p:cNvPr id="581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11386" y="49606"/>
              <a:ext cx="251291" cy="366237"/>
            </a:xfrm>
            <a:prstGeom prst="rect">
              <a:avLst/>
            </a:prstGeom>
            <a:effectLst/>
          </p:spPr>
        </p:pic>
        <p:pic>
          <p:nvPicPr>
            <p:cNvPr id="581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279928" y="46541"/>
              <a:ext cx="244203" cy="393512"/>
            </a:xfrm>
            <a:prstGeom prst="rect">
              <a:avLst/>
            </a:prstGeom>
            <a:effectLst/>
          </p:spPr>
        </p:pic>
        <p:pic>
          <p:nvPicPr>
            <p:cNvPr id="581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555686" y="67420"/>
              <a:ext cx="514012" cy="393710"/>
            </a:xfrm>
            <a:prstGeom prst="rect">
              <a:avLst/>
            </a:prstGeom>
            <a:effectLst/>
          </p:spPr>
        </p:pic>
        <p:pic>
          <p:nvPicPr>
            <p:cNvPr id="581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01601" y="63760"/>
              <a:ext cx="144108" cy="626247"/>
            </a:xfrm>
            <a:prstGeom prst="rect">
              <a:avLst/>
            </a:prstGeom>
            <a:effectLst/>
          </p:spPr>
        </p:pic>
        <p:pic>
          <p:nvPicPr>
            <p:cNvPr id="58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081229" y="103288"/>
              <a:ext cx="276285" cy="334210"/>
            </a:xfrm>
            <a:prstGeom prst="rect">
              <a:avLst/>
            </a:prstGeom>
            <a:effectLst/>
          </p:spPr>
        </p:pic>
        <p:pic>
          <p:nvPicPr>
            <p:cNvPr id="582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20763" y="63760"/>
              <a:ext cx="105978" cy="368200"/>
            </a:xfrm>
            <a:prstGeom prst="rect">
              <a:avLst/>
            </a:prstGeom>
            <a:effectLst/>
          </p:spPr>
        </p:pic>
        <p:pic>
          <p:nvPicPr>
            <p:cNvPr id="582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355500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2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27382" y="54679"/>
              <a:ext cx="352372" cy="347540"/>
            </a:xfrm>
            <a:prstGeom prst="rect">
              <a:avLst/>
            </a:prstGeom>
            <a:effectLst/>
          </p:spPr>
        </p:pic>
        <p:pic>
          <p:nvPicPr>
            <p:cNvPr id="582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330715" y="-201077"/>
              <a:ext cx="150899" cy="542495"/>
            </a:xfrm>
            <a:prstGeom prst="rect">
              <a:avLst/>
            </a:prstGeom>
            <a:effectLst/>
          </p:spPr>
        </p:pic>
        <p:pic>
          <p:nvPicPr>
            <p:cNvPr id="583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446663" y="16097"/>
              <a:ext cx="286206" cy="356821"/>
            </a:xfrm>
            <a:prstGeom prst="rect">
              <a:avLst/>
            </a:prstGeom>
            <a:effectLst/>
          </p:spPr>
        </p:pic>
        <p:pic>
          <p:nvPicPr>
            <p:cNvPr id="583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83156" y="-173914"/>
              <a:ext cx="214550" cy="562577"/>
            </a:xfrm>
            <a:prstGeom prst="rect">
              <a:avLst/>
            </a:prstGeom>
            <a:effectLst/>
          </p:spPr>
        </p:pic>
        <p:pic>
          <p:nvPicPr>
            <p:cNvPr id="583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939614" y="-139961"/>
              <a:ext cx="132790" cy="504014"/>
            </a:xfrm>
            <a:prstGeom prst="rect">
              <a:avLst/>
            </a:prstGeom>
            <a:effectLst/>
          </p:spPr>
        </p:pic>
        <p:pic>
          <p:nvPicPr>
            <p:cNvPr id="583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85691" y="39691"/>
              <a:ext cx="544759" cy="331437"/>
            </a:xfrm>
            <a:prstGeom prst="rect">
              <a:avLst/>
            </a:prstGeom>
            <a:effectLst/>
          </p:spPr>
        </p:pic>
        <p:pic>
          <p:nvPicPr>
            <p:cNvPr id="583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22155" y="55009"/>
              <a:ext cx="280267" cy="317865"/>
            </a:xfrm>
            <a:prstGeom prst="rect">
              <a:avLst/>
            </a:prstGeom>
            <a:effectLst/>
          </p:spPr>
        </p:pic>
        <p:pic>
          <p:nvPicPr>
            <p:cNvPr id="584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638626" y="16225"/>
              <a:ext cx="506706" cy="363830"/>
            </a:xfrm>
            <a:prstGeom prst="rect">
              <a:avLst/>
            </a:prstGeom>
            <a:effectLst/>
          </p:spPr>
        </p:pic>
        <p:pic>
          <p:nvPicPr>
            <p:cNvPr id="584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923074" y="-97955"/>
              <a:ext cx="147561" cy="108893"/>
            </a:xfrm>
            <a:prstGeom prst="rect">
              <a:avLst/>
            </a:prstGeom>
            <a:effectLst/>
          </p:spPr>
        </p:pic>
        <p:pic>
          <p:nvPicPr>
            <p:cNvPr id="584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183277" y="59096"/>
              <a:ext cx="430613" cy="373326"/>
            </a:xfrm>
            <a:prstGeom prst="rect">
              <a:avLst/>
            </a:prstGeom>
            <a:effectLst/>
          </p:spPr>
        </p:pic>
        <p:pic>
          <p:nvPicPr>
            <p:cNvPr id="584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45884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4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088900" y="-13105"/>
              <a:ext cx="360244" cy="382076"/>
            </a:xfrm>
            <a:prstGeom prst="rect">
              <a:avLst/>
            </a:prstGeom>
            <a:effectLst/>
          </p:spPr>
        </p:pic>
        <p:pic>
          <p:nvPicPr>
            <p:cNvPr id="585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843162" y="-167124"/>
              <a:ext cx="122074" cy="497224"/>
            </a:xfrm>
            <a:prstGeom prst="rect">
              <a:avLst/>
            </a:prstGeom>
            <a:effectLst/>
          </p:spPr>
        </p:pic>
        <p:pic>
          <p:nvPicPr>
            <p:cNvPr id="58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685315" y="-81611"/>
              <a:ext cx="626246" cy="328676"/>
            </a:xfrm>
            <a:prstGeom prst="rect">
              <a:avLst/>
            </a:prstGeom>
            <a:effectLst/>
          </p:spPr>
        </p:pic>
        <p:pic>
          <p:nvPicPr>
            <p:cNvPr id="585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277651" y="-27516"/>
              <a:ext cx="264794" cy="358613"/>
            </a:xfrm>
            <a:prstGeom prst="rect">
              <a:avLst/>
            </a:prstGeom>
            <a:effectLst/>
          </p:spPr>
        </p:pic>
        <p:pic>
          <p:nvPicPr>
            <p:cNvPr id="585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572361" y="-85635"/>
              <a:ext cx="246872" cy="458316"/>
            </a:xfrm>
            <a:prstGeom prst="rect">
              <a:avLst/>
            </a:prstGeom>
            <a:effectLst/>
          </p:spPr>
        </p:pic>
        <p:pic>
          <p:nvPicPr>
            <p:cNvPr id="585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798988" y="-34798"/>
              <a:ext cx="612665" cy="398851"/>
            </a:xfrm>
            <a:prstGeom prst="rect">
              <a:avLst/>
            </a:prstGeom>
            <a:effectLst/>
          </p:spPr>
        </p:pic>
        <p:pic>
          <p:nvPicPr>
            <p:cNvPr id="5861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249817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6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369405" y="-54102"/>
              <a:ext cx="234573" cy="370621"/>
            </a:xfrm>
            <a:prstGeom prst="rect">
              <a:avLst/>
            </a:prstGeom>
            <a:effectLst/>
          </p:spPr>
        </p:pic>
        <p:pic>
          <p:nvPicPr>
            <p:cNvPr id="586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584352" y="-67879"/>
              <a:ext cx="214371" cy="424571"/>
            </a:xfrm>
            <a:prstGeom prst="rect">
              <a:avLst/>
            </a:prstGeom>
            <a:effectLst/>
          </p:spPr>
        </p:pic>
        <p:pic>
          <p:nvPicPr>
            <p:cNvPr id="586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831172" y="9434"/>
              <a:ext cx="123736" cy="408945"/>
            </a:xfrm>
            <a:prstGeom prst="rect">
              <a:avLst/>
            </a:prstGeom>
            <a:effectLst/>
          </p:spPr>
        </p:pic>
        <p:pic>
          <p:nvPicPr>
            <p:cNvPr id="5869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820235" y="-85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973777" y="50178"/>
              <a:ext cx="266891" cy="365562"/>
            </a:xfrm>
            <a:prstGeom prst="rect">
              <a:avLst/>
            </a:prstGeom>
            <a:effectLst/>
          </p:spPr>
        </p:pic>
        <p:pic>
          <p:nvPicPr>
            <p:cNvPr id="587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281177" y="2644"/>
              <a:ext cx="271311" cy="381782"/>
            </a:xfrm>
            <a:prstGeom prst="rect">
              <a:avLst/>
            </a:prstGeom>
            <a:effectLst/>
          </p:spPr>
        </p:pic>
        <p:pic>
          <p:nvPicPr>
            <p:cNvPr id="58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9545845" y="-16413"/>
              <a:ext cx="278270" cy="408709"/>
            </a:xfrm>
            <a:prstGeom prst="rect">
              <a:avLst/>
            </a:prstGeom>
            <a:effectLst/>
          </p:spPr>
        </p:pic>
        <p:pic>
          <p:nvPicPr>
            <p:cNvPr id="587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406321" y="-194286"/>
              <a:ext cx="266630" cy="537967"/>
            </a:xfrm>
            <a:prstGeom prst="rect">
              <a:avLst/>
            </a:prstGeom>
            <a:effectLst/>
          </p:spPr>
        </p:pic>
        <p:pic>
          <p:nvPicPr>
            <p:cNvPr id="587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0712192" y="-214658"/>
              <a:ext cx="476852" cy="123735"/>
            </a:xfrm>
            <a:prstGeom prst="rect">
              <a:avLst/>
            </a:prstGeom>
            <a:effectLst/>
          </p:spPr>
        </p:pic>
        <p:pic>
          <p:nvPicPr>
            <p:cNvPr id="588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919035" y="-201077"/>
              <a:ext cx="120614" cy="420706"/>
            </a:xfrm>
            <a:prstGeom prst="rect">
              <a:avLst/>
            </a:prstGeom>
            <a:effectLst/>
          </p:spPr>
        </p:pic>
        <p:pic>
          <p:nvPicPr>
            <p:cNvPr id="58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1126424" y="-221449"/>
              <a:ext cx="347829" cy="123736"/>
            </a:xfrm>
            <a:prstGeom prst="rect">
              <a:avLst/>
            </a:prstGeom>
            <a:effectLst/>
          </p:spPr>
        </p:pic>
        <p:pic>
          <p:nvPicPr>
            <p:cNvPr id="58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1064126" y="-160333"/>
              <a:ext cx="308267" cy="394985"/>
            </a:xfrm>
            <a:prstGeom prst="rect">
              <a:avLst/>
            </a:prstGeom>
            <a:effectLst/>
          </p:spPr>
        </p:pic>
        <p:pic>
          <p:nvPicPr>
            <p:cNvPr id="5887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1112843" y="-51682"/>
              <a:ext cx="273131" cy="116945"/>
            </a:xfrm>
            <a:prstGeom prst="rect">
              <a:avLst/>
            </a:prstGeom>
            <a:effectLst/>
          </p:spPr>
        </p:pic>
        <p:pic>
          <p:nvPicPr>
            <p:cNvPr id="588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1432006" y="-174193"/>
              <a:ext cx="282688" cy="359664"/>
            </a:xfrm>
            <a:prstGeom prst="rect">
              <a:avLst/>
            </a:prstGeom>
            <a:effectLst/>
          </p:spPr>
        </p:pic>
        <p:pic>
          <p:nvPicPr>
            <p:cNvPr id="589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1594982" y="-275775"/>
              <a:ext cx="259549" cy="707735"/>
            </a:xfrm>
            <a:prstGeom prst="rect">
              <a:avLst/>
            </a:prstGeom>
            <a:effectLst/>
          </p:spPr>
        </p:pic>
        <p:pic>
          <p:nvPicPr>
            <p:cNvPr id="589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216757" y="663887"/>
              <a:ext cx="293503" cy="304819"/>
            </a:xfrm>
            <a:prstGeom prst="rect">
              <a:avLst/>
            </a:prstGeom>
            <a:effectLst/>
          </p:spPr>
        </p:pic>
        <p:pic>
          <p:nvPicPr>
            <p:cNvPr id="589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981325" y="500763"/>
              <a:ext cx="234156" cy="349108"/>
            </a:xfrm>
            <a:prstGeom prst="rect">
              <a:avLst/>
            </a:prstGeom>
            <a:effectLst/>
          </p:spPr>
        </p:pic>
        <p:pic>
          <p:nvPicPr>
            <p:cNvPr id="589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229906" y="539108"/>
              <a:ext cx="285376" cy="358530"/>
            </a:xfrm>
            <a:prstGeom prst="rect">
              <a:avLst/>
            </a:prstGeom>
            <a:effectLst/>
          </p:spPr>
        </p:pic>
        <p:pic>
          <p:nvPicPr>
            <p:cNvPr id="589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474275" y="557044"/>
              <a:ext cx="319425" cy="323715"/>
            </a:xfrm>
            <a:prstGeom prst="rect">
              <a:avLst/>
            </a:prstGeom>
            <a:effectLst/>
          </p:spPr>
        </p:pic>
        <p:pic>
          <p:nvPicPr>
            <p:cNvPr id="590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792197" y="559480"/>
              <a:ext cx="252759" cy="344526"/>
            </a:xfrm>
            <a:prstGeom prst="rect">
              <a:avLst/>
            </a:prstGeom>
            <a:effectLst/>
          </p:spPr>
        </p:pic>
        <p:pic>
          <p:nvPicPr>
            <p:cNvPr id="590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123759" y="559480"/>
              <a:ext cx="245453" cy="369495"/>
            </a:xfrm>
            <a:prstGeom prst="rect">
              <a:avLst/>
            </a:prstGeom>
            <a:effectLst/>
          </p:spPr>
        </p:pic>
        <p:pic>
          <p:nvPicPr>
            <p:cNvPr id="590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389777" y="654550"/>
              <a:ext cx="110155" cy="252758"/>
            </a:xfrm>
            <a:prstGeom prst="rect">
              <a:avLst/>
            </a:prstGeom>
            <a:effectLst/>
          </p:spPr>
        </p:pic>
        <p:pic>
          <p:nvPicPr>
            <p:cNvPr id="590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372050" y="4915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0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520218" y="627387"/>
              <a:ext cx="249394" cy="298260"/>
            </a:xfrm>
            <a:prstGeom prst="rect">
              <a:avLst/>
            </a:prstGeom>
            <a:effectLst/>
          </p:spPr>
        </p:pic>
        <p:pic>
          <p:nvPicPr>
            <p:cNvPr id="591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804009" y="598402"/>
              <a:ext cx="259550" cy="315697"/>
            </a:xfrm>
            <a:prstGeom prst="rect">
              <a:avLst/>
            </a:prstGeom>
            <a:effectLst/>
          </p:spPr>
        </p:pic>
        <p:pic>
          <p:nvPicPr>
            <p:cNvPr id="591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9062056" y="607689"/>
              <a:ext cx="307083" cy="330705"/>
            </a:xfrm>
            <a:prstGeom prst="rect">
              <a:avLst/>
            </a:prstGeom>
            <a:effectLst/>
          </p:spPr>
        </p:pic>
        <p:pic>
          <p:nvPicPr>
            <p:cNvPr id="591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0385873" y="410085"/>
              <a:ext cx="287079" cy="560378"/>
            </a:xfrm>
            <a:prstGeom prst="rect">
              <a:avLst/>
            </a:prstGeom>
            <a:effectLst/>
          </p:spPr>
        </p:pic>
        <p:pic>
          <p:nvPicPr>
            <p:cNvPr id="591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0725704" y="367896"/>
              <a:ext cx="354690" cy="499878"/>
            </a:xfrm>
            <a:prstGeom prst="rect">
              <a:avLst/>
            </a:prstGeom>
            <a:effectLst/>
          </p:spPr>
        </p:pic>
        <p:pic>
          <p:nvPicPr>
            <p:cNvPr id="591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1017773" y="484180"/>
              <a:ext cx="293503" cy="124338"/>
            </a:xfrm>
            <a:prstGeom prst="rect">
              <a:avLst/>
            </a:prstGeom>
            <a:effectLst/>
          </p:spPr>
        </p:pic>
        <p:pic>
          <p:nvPicPr>
            <p:cNvPr id="592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0985582" y="498364"/>
              <a:ext cx="318904" cy="389782"/>
            </a:xfrm>
            <a:prstGeom prst="rect">
              <a:avLst/>
            </a:prstGeom>
            <a:effectLst/>
          </p:spPr>
        </p:pic>
        <p:pic>
          <p:nvPicPr>
            <p:cNvPr id="592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1010982" y="620596"/>
              <a:ext cx="286713" cy="137317"/>
            </a:xfrm>
            <a:prstGeom prst="rect">
              <a:avLst/>
            </a:prstGeom>
            <a:effectLst/>
          </p:spPr>
        </p:pic>
        <p:pic>
          <p:nvPicPr>
            <p:cNvPr id="592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1339200" y="491573"/>
              <a:ext cx="101100" cy="326937"/>
            </a:xfrm>
            <a:prstGeom prst="rect">
              <a:avLst/>
            </a:prstGeom>
            <a:effectLst/>
          </p:spPr>
        </p:pic>
        <p:pic>
          <p:nvPicPr>
            <p:cNvPr id="592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1362074" y="469993"/>
              <a:ext cx="261574" cy="321874"/>
            </a:xfrm>
            <a:prstGeom prst="rect">
              <a:avLst/>
            </a:prstGeom>
            <a:effectLst/>
          </p:spPr>
        </p:pic>
        <p:pic>
          <p:nvPicPr>
            <p:cNvPr id="592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1561028" y="430457"/>
              <a:ext cx="214008" cy="660200"/>
            </a:xfrm>
            <a:prstGeom prst="rect">
              <a:avLst/>
            </a:prstGeom>
            <a:effectLst/>
          </p:spPr>
        </p:pic>
        <p:pic>
          <p:nvPicPr>
            <p:cNvPr id="5931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54382" y="16527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3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22651" y="1256558"/>
              <a:ext cx="390497" cy="663901"/>
            </a:xfrm>
            <a:prstGeom prst="rect">
              <a:avLst/>
            </a:prstGeom>
            <a:effectLst/>
          </p:spPr>
        </p:pic>
        <p:pic>
          <p:nvPicPr>
            <p:cNvPr id="593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125226" y="1503386"/>
              <a:ext cx="334247" cy="414674"/>
            </a:xfrm>
            <a:prstGeom prst="rect">
              <a:avLst/>
            </a:prstGeom>
            <a:effectLst/>
          </p:spPr>
        </p:pic>
        <p:pic>
          <p:nvPicPr>
            <p:cNvPr id="593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440710" y="1565513"/>
              <a:ext cx="412623" cy="361608"/>
            </a:xfrm>
            <a:prstGeom prst="rect">
              <a:avLst/>
            </a:prstGeom>
            <a:effectLst/>
          </p:spPr>
        </p:pic>
        <p:pic>
          <p:nvPicPr>
            <p:cNvPr id="593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812093" y="1340409"/>
              <a:ext cx="156681" cy="605120"/>
            </a:xfrm>
            <a:prstGeom prst="rect">
              <a:avLst/>
            </a:prstGeom>
            <a:effectLst/>
          </p:spPr>
        </p:pic>
        <p:pic>
          <p:nvPicPr>
            <p:cNvPr id="594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939548" y="1591664"/>
              <a:ext cx="144668" cy="388573"/>
            </a:xfrm>
            <a:prstGeom prst="rect">
              <a:avLst/>
            </a:prstGeom>
            <a:effectLst/>
          </p:spPr>
        </p:pic>
        <p:pic>
          <p:nvPicPr>
            <p:cNvPr id="5943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942752" y="14626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4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096430" y="1574843"/>
              <a:ext cx="237627" cy="375502"/>
            </a:xfrm>
            <a:prstGeom prst="rect">
              <a:avLst/>
            </a:prstGeom>
            <a:effectLst/>
          </p:spPr>
        </p:pic>
        <p:pic>
          <p:nvPicPr>
            <p:cNvPr id="594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340759" y="1561350"/>
              <a:ext cx="449689" cy="352190"/>
            </a:xfrm>
            <a:prstGeom prst="rect">
              <a:avLst/>
            </a:prstGeom>
            <a:effectLst/>
          </p:spPr>
        </p:pic>
        <p:pic>
          <p:nvPicPr>
            <p:cNvPr id="594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833376" y="1567801"/>
              <a:ext cx="316523" cy="370680"/>
            </a:xfrm>
            <a:prstGeom prst="rect">
              <a:avLst/>
            </a:prstGeom>
            <a:effectLst/>
          </p:spPr>
        </p:pic>
        <p:pic>
          <p:nvPicPr>
            <p:cNvPr id="595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76093" y="1617618"/>
              <a:ext cx="429888" cy="349225"/>
            </a:xfrm>
            <a:prstGeom prst="rect">
              <a:avLst/>
            </a:prstGeom>
            <a:effectLst/>
          </p:spPr>
        </p:pic>
        <p:pic>
          <p:nvPicPr>
            <p:cNvPr id="595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941525" y="1360781"/>
              <a:ext cx="213851" cy="510245"/>
            </a:xfrm>
            <a:prstGeom prst="rect">
              <a:avLst/>
            </a:prstGeom>
            <a:effectLst/>
          </p:spPr>
        </p:pic>
        <p:pic>
          <p:nvPicPr>
            <p:cNvPr id="595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469357" y="1350902"/>
              <a:ext cx="236065" cy="555772"/>
            </a:xfrm>
            <a:prstGeom prst="rect">
              <a:avLst/>
            </a:prstGeom>
            <a:effectLst/>
          </p:spPr>
        </p:pic>
        <p:pic>
          <p:nvPicPr>
            <p:cNvPr id="595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658647" y="1550207"/>
              <a:ext cx="399891" cy="377553"/>
            </a:xfrm>
            <a:prstGeom prst="rect">
              <a:avLst/>
            </a:prstGeom>
            <a:effectLst/>
          </p:spPr>
        </p:pic>
        <p:pic>
          <p:nvPicPr>
            <p:cNvPr id="595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989127" y="1553487"/>
              <a:ext cx="270867" cy="384589"/>
            </a:xfrm>
            <a:prstGeom prst="rect">
              <a:avLst/>
            </a:prstGeom>
            <a:effectLst/>
          </p:spPr>
        </p:pic>
        <p:pic>
          <p:nvPicPr>
            <p:cNvPr id="596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8230563" y="1605246"/>
              <a:ext cx="334027" cy="354543"/>
            </a:xfrm>
            <a:prstGeom prst="rect">
              <a:avLst/>
            </a:prstGeom>
            <a:effectLst/>
          </p:spPr>
        </p:pic>
        <p:pic>
          <p:nvPicPr>
            <p:cNvPr id="596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8552753" y="1551386"/>
              <a:ext cx="279922" cy="369998"/>
            </a:xfrm>
            <a:prstGeom prst="rect">
              <a:avLst/>
            </a:prstGeom>
            <a:effectLst/>
          </p:spPr>
        </p:pic>
        <p:pic>
          <p:nvPicPr>
            <p:cNvPr id="596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758332" y="1630145"/>
              <a:ext cx="312479" cy="32238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