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media1.mov" ContentType="video/unknown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media2.mov" ContentType="video/unknown"/>
  <Override PartName="/ppt/media/media3.mov" ContentType="video/unknown"/>
  <Override PartName="/ppt/media/media4.mov" ContentType="video/unknown"/>
  <Override PartName="/ppt/media/media5.mov" ContentType="video/unknown"/>
  <Override PartName="/ppt/media/media6.mov" ContentType="video/unknown"/>
  <Override PartName="/ppt/media/media7.mov" ContentType="video/unknown"/>
  <Override PartName="/ppt/media/media8.mov" ContentType="video/unknown"/>
  <Override PartName="/ppt/media/media9.mov" ContentType="video/unknown"/>
  <Override PartName="/ppt/media/media10.mov" ContentType="video/unknown"/>
  <Override PartName="/ppt/media/image2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hape 15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/>
          <p:nvPr>
            <p:ph type="body" sz="quarter" idx="21" hasCustomPrompt="1"/>
          </p:nvPr>
        </p:nvSpPr>
        <p:spPr>
          <a:xfrm>
            <a:off x="698500" y="86320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Autore e data</a:t>
            </a:r>
          </a:p>
        </p:txBody>
      </p:sp>
      <p:sp>
        <p:nvSpPr>
          <p:cNvPr id="12" name="Titolo presentazione"/>
          <p:cNvSpPr txBox="1"/>
          <p:nvPr>
            <p:ph type="title" hasCustomPrompt="1"/>
          </p:nvPr>
        </p:nvSpPr>
        <p:spPr>
          <a:xfrm>
            <a:off x="697871" y="1852810"/>
            <a:ext cx="11609058" cy="3302001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Titolo presentazione</a:t>
            </a:r>
          </a:p>
        </p:txBody>
      </p:sp>
      <p:sp>
        <p:nvSpPr>
          <p:cNvPr id="13" name="Corpo livello uno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41897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umero diapositiva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magine"/>
          <p:cNvSpPr/>
          <p:nvPr>
            <p:ph type="pic" idx="21"/>
          </p:nvPr>
        </p:nvSpPr>
        <p:spPr>
          <a:xfrm>
            <a:off x="-1447800" y="0"/>
            <a:ext cx="1593546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olo presentazion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Titolo presentazione</a:t>
            </a:r>
          </a:p>
        </p:txBody>
      </p:sp>
      <p:sp>
        <p:nvSpPr>
          <p:cNvPr id="23" name="Corpo livello uno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71591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ore e data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Autore e data</a:t>
            </a:r>
          </a:p>
        </p:txBody>
      </p:sp>
      <p:sp>
        <p:nvSpPr>
          <p:cNvPr id="25" name="Numero diapositiva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</a:t>
            </a:r>
          </a:p>
        </p:txBody>
      </p:sp>
      <p:sp>
        <p:nvSpPr>
          <p:cNvPr id="33" name="Corpo livello uno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Immagine"/>
          <p:cNvSpPr/>
          <p:nvPr>
            <p:ph type="pic" idx="21"/>
          </p:nvPr>
        </p:nvSpPr>
        <p:spPr>
          <a:xfrm>
            <a:off x="5245100" y="673100"/>
            <a:ext cx="8382202" cy="83885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43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44" name="Corpo livello uno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 numCol="2" spcCol="589358"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olo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61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1151">
              <a:lnSpc>
                <a:spcPct val="100000"/>
              </a:lnSpc>
              <a:spcBef>
                <a:spcPts val="0"/>
              </a:spcBef>
              <a:buSzTx/>
              <a:buNone/>
              <a:defRPr b="1" sz="3762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62" name="Corpo livello uno…"/>
          <p:cNvSpPr txBox="1"/>
          <p:nvPr>
            <p:ph type="body" sz="half" idx="1" hasCustomPrompt="1"/>
          </p:nvPr>
        </p:nvSpPr>
        <p:spPr>
          <a:xfrm>
            <a:off x="698500" y="3479800"/>
            <a:ext cx="5105400" cy="5588000"/>
          </a:xfrm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824910546_2681x1332.jpg"/>
          <p:cNvSpPr/>
          <p:nvPr>
            <p:ph type="pic" idx="22"/>
          </p:nvPr>
        </p:nvSpPr>
        <p:spPr>
          <a:xfrm>
            <a:off x="825500" y="647700"/>
            <a:ext cx="16967200" cy="84298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Titolo sezione</a:t>
            </a:r>
          </a:p>
        </p:txBody>
      </p:sp>
      <p:sp>
        <p:nvSpPr>
          <p:cNvPr id="7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80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8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Titolo programma</a:t>
            </a:r>
          </a:p>
        </p:txBody>
      </p:sp>
      <p:sp>
        <p:nvSpPr>
          <p:cNvPr id="89" name="Sottotitolo programma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programma</a:t>
            </a:r>
          </a:p>
        </p:txBody>
      </p:sp>
      <p:sp>
        <p:nvSpPr>
          <p:cNvPr id="90" name="Corpo livello uno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Argomenti del programma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Dichiarazione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Dettagli informazione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pc="-38" sz="3800"/>
            </a:lvl1pPr>
          </a:lstStyle>
          <a:p>
            <a:pPr/>
            <a:r>
              <a:t>Dettagli informazione</a:t>
            </a:r>
          </a:p>
        </p:txBody>
      </p:sp>
      <p:sp>
        <p:nvSpPr>
          <p:cNvPr id="107" name="Corpo livello uno…"/>
          <p:cNvSpPr txBox="1"/>
          <p:nvPr>
            <p:ph type="body" idx="1" hasCustomPrompt="1"/>
          </p:nvPr>
        </p:nvSpPr>
        <p:spPr>
          <a:xfrm>
            <a:off x="698500" y="572574"/>
            <a:ext cx="11607800" cy="5637406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orpo livello uno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“Citazione degna di nota”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zione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Attribuzione</a:t>
            </a:r>
          </a:p>
        </p:txBody>
      </p:sp>
      <p:sp>
        <p:nvSpPr>
          <p:cNvPr id="11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862804876_960x639.jpg"/>
          <p:cNvSpPr/>
          <p:nvPr>
            <p:ph type="pic" sz="quarter" idx="21"/>
          </p:nvPr>
        </p:nvSpPr>
        <p:spPr>
          <a:xfrm>
            <a:off x="6545374" y="5099050"/>
            <a:ext cx="5952902" cy="3962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824910546_2681x1332.jpg"/>
          <p:cNvSpPr/>
          <p:nvPr>
            <p:ph type="pic" idx="22"/>
          </p:nvPr>
        </p:nvSpPr>
        <p:spPr>
          <a:xfrm>
            <a:off x="-5214707" y="647700"/>
            <a:ext cx="16967201" cy="842980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575395635_960x639.jpg"/>
          <p:cNvSpPr/>
          <p:nvPr>
            <p:ph type="pic" sz="quarter" idx="23"/>
          </p:nvPr>
        </p:nvSpPr>
        <p:spPr>
          <a:xfrm>
            <a:off x="6553200" y="698500"/>
            <a:ext cx="5956300" cy="39646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magine"/>
          <p:cNvSpPr/>
          <p:nvPr>
            <p:ph type="pic" idx="21"/>
          </p:nvPr>
        </p:nvSpPr>
        <p:spPr>
          <a:xfrm>
            <a:off x="-824550" y="-232551"/>
            <a:ext cx="15056595" cy="100496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sto titolo"/>
          <p:cNvSpPr txBox="1"/>
          <p:nvPr>
            <p:ph type="title"/>
          </p:nvPr>
        </p:nvSpPr>
        <p:spPr>
          <a:xfrm>
            <a:off x="635000" y="381000"/>
            <a:ext cx="11734800" cy="1651000"/>
          </a:xfrm>
          <a:prstGeom prst="rect">
            <a:avLst/>
          </a:prstGeom>
        </p:spPr>
        <p:txBody>
          <a:bodyPr anchor="ctr">
            <a:noAutofit/>
          </a:bodyPr>
          <a:lstStyle>
            <a:lvl1pPr defTabSz="584200">
              <a:lnSpc>
                <a:spcPct val="100000"/>
              </a:lnSpc>
              <a:defRPr b="0" spc="0" sz="8000">
                <a:solidFill>
                  <a:srgbClr val="2B2922"/>
                </a:solidFill>
                <a:latin typeface="Copperplate Light"/>
                <a:ea typeface="Copperplate Light"/>
                <a:cs typeface="Copperplate Light"/>
                <a:sym typeface="Copperplate Light"/>
              </a:defRPr>
            </a:lvl1pPr>
          </a:lstStyle>
          <a:p>
            <a:pPr/>
            <a:r>
              <a:t>Testo titolo</a:t>
            </a:r>
          </a:p>
        </p:txBody>
      </p:sp>
      <p:sp>
        <p:nvSpPr>
          <p:cNvPr id="150" name="Corpo livello uno…"/>
          <p:cNvSpPr txBox="1"/>
          <p:nvPr>
            <p:ph type="body" idx="1"/>
          </p:nvPr>
        </p:nvSpPr>
        <p:spPr>
          <a:xfrm>
            <a:off x="635000" y="2146300"/>
            <a:ext cx="11734800" cy="67056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495300" indent="-495300" defTabSz="584200">
              <a:lnSpc>
                <a:spcPct val="100000"/>
              </a:lnSpc>
              <a:spcBef>
                <a:spcPts val="5000"/>
              </a:spcBef>
              <a:buSzPct val="60000"/>
              <a:buBlip>
                <a:blip r:embed="rId3"/>
              </a:buBlip>
              <a:defRPr sz="3800">
                <a:solidFill>
                  <a:srgbClr val="2B2922"/>
                </a:solidFill>
                <a:latin typeface="Copperplate"/>
                <a:ea typeface="Copperplate"/>
                <a:cs typeface="Copperplate"/>
                <a:sym typeface="Copperplate"/>
              </a:defRPr>
            </a:lvl1pPr>
            <a:lvl2pPr marL="939800" indent="-495300" defTabSz="584200">
              <a:lnSpc>
                <a:spcPct val="100000"/>
              </a:lnSpc>
              <a:spcBef>
                <a:spcPts val="5000"/>
              </a:spcBef>
              <a:buSzPct val="60000"/>
              <a:buBlip>
                <a:blip r:embed="rId3"/>
              </a:buBlip>
              <a:defRPr sz="3800">
                <a:solidFill>
                  <a:srgbClr val="2B2922"/>
                </a:solidFill>
                <a:latin typeface="Copperplate"/>
                <a:ea typeface="Copperplate"/>
                <a:cs typeface="Copperplate"/>
                <a:sym typeface="Copperplate"/>
              </a:defRPr>
            </a:lvl2pPr>
            <a:lvl3pPr marL="1384300" indent="-495300" defTabSz="584200">
              <a:lnSpc>
                <a:spcPct val="100000"/>
              </a:lnSpc>
              <a:spcBef>
                <a:spcPts val="5000"/>
              </a:spcBef>
              <a:buSzPct val="60000"/>
              <a:buBlip>
                <a:blip r:embed="rId3"/>
              </a:buBlip>
              <a:defRPr sz="3800">
                <a:solidFill>
                  <a:srgbClr val="2B2922"/>
                </a:solidFill>
                <a:latin typeface="Copperplate"/>
                <a:ea typeface="Copperplate"/>
                <a:cs typeface="Copperplate"/>
                <a:sym typeface="Copperplate"/>
              </a:defRPr>
            </a:lvl3pPr>
            <a:lvl4pPr marL="1828800" indent="-495300" defTabSz="584200">
              <a:lnSpc>
                <a:spcPct val="100000"/>
              </a:lnSpc>
              <a:spcBef>
                <a:spcPts val="5000"/>
              </a:spcBef>
              <a:buSzPct val="60000"/>
              <a:buBlip>
                <a:blip r:embed="rId3"/>
              </a:buBlip>
              <a:defRPr sz="3800">
                <a:solidFill>
                  <a:srgbClr val="2B2922"/>
                </a:solidFill>
                <a:latin typeface="Copperplate"/>
                <a:ea typeface="Copperplate"/>
                <a:cs typeface="Copperplate"/>
                <a:sym typeface="Copperplate"/>
              </a:defRPr>
            </a:lvl4pPr>
            <a:lvl5pPr marL="2273300" indent="-495300" defTabSz="584200">
              <a:lnSpc>
                <a:spcPct val="100000"/>
              </a:lnSpc>
              <a:spcBef>
                <a:spcPts val="5000"/>
              </a:spcBef>
              <a:buSzPct val="60000"/>
              <a:buBlip>
                <a:blip r:embed="rId3"/>
              </a:buBlip>
              <a:defRPr sz="3800">
                <a:solidFill>
                  <a:srgbClr val="2B2922"/>
                </a:solidFill>
                <a:latin typeface="Copperplate"/>
                <a:ea typeface="Copperplate"/>
                <a:cs typeface="Copperplate"/>
                <a:sym typeface="Copperplate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1" name="Numero diapositiva"/>
          <p:cNvSpPr txBox="1"/>
          <p:nvPr>
            <p:ph type="sldNum" sz="quarter" idx="2"/>
          </p:nvPr>
        </p:nvSpPr>
        <p:spPr>
          <a:xfrm>
            <a:off x="6299225" y="9296400"/>
            <a:ext cx="393650" cy="325857"/>
          </a:xfrm>
          <a:prstGeom prst="rect">
            <a:avLst/>
          </a:prstGeom>
        </p:spPr>
        <p:txBody>
          <a:bodyPr anchor="t"/>
          <a:lstStyle>
            <a:lvl1pPr>
              <a:defRPr sz="1800">
                <a:solidFill>
                  <a:srgbClr val="2B2922"/>
                </a:solidFill>
                <a:latin typeface="Copperplate"/>
                <a:ea typeface="Copperplate"/>
                <a:cs typeface="Copperplate"/>
                <a:sym typeface="Copperpl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Titolo</a:t>
            </a:r>
          </a:p>
        </p:txBody>
      </p:sp>
      <p:sp>
        <p:nvSpPr>
          <p:cNvPr id="3" name="Corpo livello uno…"/>
          <p:cNvSpPr txBox="1"/>
          <p:nvPr>
            <p:ph type="body" idx="1" hasCustomPrompt="1"/>
          </p:nvPr>
        </p:nvSpPr>
        <p:spPr>
          <a:xfrm>
            <a:off x="698500" y="2956892"/>
            <a:ext cx="11607800" cy="609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image" Target="../media/image11.png"/><Relationship Id="rId14" Type="http://schemas.openxmlformats.org/officeDocument/2006/relationships/image" Target="../media/image12.png"/><Relationship Id="rId15" Type="http://schemas.openxmlformats.org/officeDocument/2006/relationships/image" Target="../media/image13.png"/><Relationship Id="rId16" Type="http://schemas.openxmlformats.org/officeDocument/2006/relationships/image" Target="../media/image14.png"/><Relationship Id="rId17" Type="http://schemas.openxmlformats.org/officeDocument/2006/relationships/image" Target="../media/image15.png"/><Relationship Id="rId18" Type="http://schemas.openxmlformats.org/officeDocument/2006/relationships/image" Target="../media/image16.png"/><Relationship Id="rId19" Type="http://schemas.openxmlformats.org/officeDocument/2006/relationships/image" Target="../media/image17.png"/><Relationship Id="rId20" Type="http://schemas.openxmlformats.org/officeDocument/2006/relationships/image" Target="../media/image18.png"/><Relationship Id="rId21" Type="http://schemas.openxmlformats.org/officeDocument/2006/relationships/image" Target="../media/image19.png"/><Relationship Id="rId22" Type="http://schemas.openxmlformats.org/officeDocument/2006/relationships/image" Target="../media/image20.png"/><Relationship Id="rId23" Type="http://schemas.openxmlformats.org/officeDocument/2006/relationships/image" Target="../media/image21.png"/><Relationship Id="rId24" Type="http://schemas.openxmlformats.org/officeDocument/2006/relationships/image" Target="../media/image22.png"/><Relationship Id="rId25" Type="http://schemas.openxmlformats.org/officeDocument/2006/relationships/image" Target="../media/image23.png"/><Relationship Id="rId26" Type="http://schemas.openxmlformats.org/officeDocument/2006/relationships/image" Target="../media/image24.png"/><Relationship Id="rId27" Type="http://schemas.openxmlformats.org/officeDocument/2006/relationships/image" Target="../media/image25.png"/><Relationship Id="rId28" Type="http://schemas.openxmlformats.org/officeDocument/2006/relationships/image" Target="../media/image26.png"/><Relationship Id="rId29" Type="http://schemas.openxmlformats.org/officeDocument/2006/relationships/image" Target="../media/image27.png"/><Relationship Id="rId30" Type="http://schemas.openxmlformats.org/officeDocument/2006/relationships/image" Target="../media/image28.png"/><Relationship Id="rId31" Type="http://schemas.openxmlformats.org/officeDocument/2006/relationships/image" Target="../media/image29.png"/><Relationship Id="rId32" Type="http://schemas.openxmlformats.org/officeDocument/2006/relationships/image" Target="../media/image30.png"/><Relationship Id="rId33" Type="http://schemas.openxmlformats.org/officeDocument/2006/relationships/image" Target="../media/image31.png"/><Relationship Id="rId34" Type="http://schemas.openxmlformats.org/officeDocument/2006/relationships/image" Target="../media/image32.png"/><Relationship Id="rId35" Type="http://schemas.openxmlformats.org/officeDocument/2006/relationships/image" Target="../media/image33.png"/><Relationship Id="rId36" Type="http://schemas.openxmlformats.org/officeDocument/2006/relationships/image" Target="../media/image34.png"/><Relationship Id="rId37" Type="http://schemas.openxmlformats.org/officeDocument/2006/relationships/image" Target="../media/image35.png"/><Relationship Id="rId38" Type="http://schemas.openxmlformats.org/officeDocument/2006/relationships/image" Target="../media/image36.png"/><Relationship Id="rId39" Type="http://schemas.openxmlformats.org/officeDocument/2006/relationships/image" Target="../media/image37.png"/><Relationship Id="rId40" Type="http://schemas.openxmlformats.org/officeDocument/2006/relationships/image" Target="../media/image38.png"/><Relationship Id="rId41" Type="http://schemas.openxmlformats.org/officeDocument/2006/relationships/image" Target="../media/image39.png"/><Relationship Id="rId42" Type="http://schemas.openxmlformats.org/officeDocument/2006/relationships/image" Target="../media/image40.png"/><Relationship Id="rId43" Type="http://schemas.openxmlformats.org/officeDocument/2006/relationships/image" Target="../media/image41.png"/><Relationship Id="rId44" Type="http://schemas.openxmlformats.org/officeDocument/2006/relationships/image" Target="../media/image42.png"/><Relationship Id="rId45" Type="http://schemas.openxmlformats.org/officeDocument/2006/relationships/image" Target="../media/image43.png"/><Relationship Id="rId46" Type="http://schemas.openxmlformats.org/officeDocument/2006/relationships/image" Target="../media/image44.png"/><Relationship Id="rId47" Type="http://schemas.openxmlformats.org/officeDocument/2006/relationships/image" Target="../media/image45.png"/><Relationship Id="rId48" Type="http://schemas.openxmlformats.org/officeDocument/2006/relationships/image" Target="../media/image46.png"/><Relationship Id="rId49" Type="http://schemas.openxmlformats.org/officeDocument/2006/relationships/image" Target="../media/image47.png"/><Relationship Id="rId50" Type="http://schemas.openxmlformats.org/officeDocument/2006/relationships/image" Target="../media/image48.png"/><Relationship Id="rId51" Type="http://schemas.openxmlformats.org/officeDocument/2006/relationships/image" Target="../media/image49.png"/><Relationship Id="rId52" Type="http://schemas.openxmlformats.org/officeDocument/2006/relationships/image" Target="../media/image50.png"/><Relationship Id="rId53" Type="http://schemas.openxmlformats.org/officeDocument/2006/relationships/image" Target="../media/image51.png"/><Relationship Id="rId54" Type="http://schemas.openxmlformats.org/officeDocument/2006/relationships/image" Target="../media/image52.png"/><Relationship Id="rId55" Type="http://schemas.openxmlformats.org/officeDocument/2006/relationships/image" Target="../media/image53.png"/><Relationship Id="rId56" Type="http://schemas.openxmlformats.org/officeDocument/2006/relationships/image" Target="../media/image54.png"/><Relationship Id="rId57" Type="http://schemas.openxmlformats.org/officeDocument/2006/relationships/image" Target="../media/image55.png"/><Relationship Id="rId58" Type="http://schemas.openxmlformats.org/officeDocument/2006/relationships/image" Target="../media/image56.png"/><Relationship Id="rId59" Type="http://schemas.openxmlformats.org/officeDocument/2006/relationships/image" Target="../media/image57.png"/><Relationship Id="rId60" Type="http://schemas.openxmlformats.org/officeDocument/2006/relationships/image" Target="../media/image58.png"/><Relationship Id="rId61" Type="http://schemas.openxmlformats.org/officeDocument/2006/relationships/image" Target="../media/image59.png"/><Relationship Id="rId62" Type="http://schemas.openxmlformats.org/officeDocument/2006/relationships/image" Target="../media/image60.png"/><Relationship Id="rId63" Type="http://schemas.openxmlformats.org/officeDocument/2006/relationships/image" Target="../media/image61.png"/><Relationship Id="rId64" Type="http://schemas.openxmlformats.org/officeDocument/2006/relationships/image" Target="../media/image62.png"/><Relationship Id="rId65" Type="http://schemas.openxmlformats.org/officeDocument/2006/relationships/image" Target="../media/image63.png"/><Relationship Id="rId66" Type="http://schemas.openxmlformats.org/officeDocument/2006/relationships/image" Target="../media/image64.png"/><Relationship Id="rId67" Type="http://schemas.openxmlformats.org/officeDocument/2006/relationships/image" Target="../media/image65.png"/><Relationship Id="rId68" Type="http://schemas.openxmlformats.org/officeDocument/2006/relationships/image" Target="../media/image66.png"/><Relationship Id="rId69" Type="http://schemas.openxmlformats.org/officeDocument/2006/relationships/image" Target="../media/image67.png"/><Relationship Id="rId70" Type="http://schemas.openxmlformats.org/officeDocument/2006/relationships/image" Target="../media/image68.png"/><Relationship Id="rId71" Type="http://schemas.openxmlformats.org/officeDocument/2006/relationships/image" Target="../media/image69.png"/><Relationship Id="rId72" Type="http://schemas.openxmlformats.org/officeDocument/2006/relationships/image" Target="../media/image70.png"/><Relationship Id="rId73" Type="http://schemas.openxmlformats.org/officeDocument/2006/relationships/image" Target="../media/image71.png"/><Relationship Id="rId74" Type="http://schemas.openxmlformats.org/officeDocument/2006/relationships/image" Target="../media/image72.png"/><Relationship Id="rId75" Type="http://schemas.openxmlformats.org/officeDocument/2006/relationships/video" Target="../media/media1.mov"/><Relationship Id="rId76" Type="http://schemas.microsoft.com/office/2007/relationships/media" Target="../media/media1.mov"/><Relationship Id="rId77" Type="http://schemas.openxmlformats.org/officeDocument/2006/relationships/image" Target="../media/image73.png"/><Relationship Id="rId78" Type="http://schemas.openxmlformats.org/officeDocument/2006/relationships/image" Target="../media/image74.png"/><Relationship Id="rId79" Type="http://schemas.openxmlformats.org/officeDocument/2006/relationships/image" Target="../media/image75.png"/><Relationship Id="rId80" Type="http://schemas.openxmlformats.org/officeDocument/2006/relationships/image" Target="../media/image76.png"/><Relationship Id="rId81" Type="http://schemas.openxmlformats.org/officeDocument/2006/relationships/image" Target="../media/image77.png"/><Relationship Id="rId82" Type="http://schemas.openxmlformats.org/officeDocument/2006/relationships/image" Target="../media/image78.png"/><Relationship Id="rId83" Type="http://schemas.openxmlformats.org/officeDocument/2006/relationships/image" Target="../media/image79.png"/><Relationship Id="rId84" Type="http://schemas.openxmlformats.org/officeDocument/2006/relationships/image" Target="../media/image80.png"/><Relationship Id="rId85" Type="http://schemas.openxmlformats.org/officeDocument/2006/relationships/image" Target="../media/image81.png"/><Relationship Id="rId86" Type="http://schemas.openxmlformats.org/officeDocument/2006/relationships/image" Target="../media/image82.png"/><Relationship Id="rId87" Type="http://schemas.openxmlformats.org/officeDocument/2006/relationships/image" Target="../media/image83.png"/><Relationship Id="rId88" Type="http://schemas.openxmlformats.org/officeDocument/2006/relationships/image" Target="../media/image84.png"/><Relationship Id="rId89" Type="http://schemas.openxmlformats.org/officeDocument/2006/relationships/image" Target="../media/image85.png"/><Relationship Id="rId90" Type="http://schemas.openxmlformats.org/officeDocument/2006/relationships/image" Target="../media/image86.png"/><Relationship Id="rId91" Type="http://schemas.openxmlformats.org/officeDocument/2006/relationships/image" Target="../media/image87.png"/><Relationship Id="rId92" Type="http://schemas.openxmlformats.org/officeDocument/2006/relationships/image" Target="../media/image88.png"/><Relationship Id="rId93" Type="http://schemas.openxmlformats.org/officeDocument/2006/relationships/image" Target="../media/image89.png"/><Relationship Id="rId94" Type="http://schemas.openxmlformats.org/officeDocument/2006/relationships/image" Target="../media/image90.png"/><Relationship Id="rId95" Type="http://schemas.openxmlformats.org/officeDocument/2006/relationships/image" Target="../media/image91.png"/><Relationship Id="rId96" Type="http://schemas.openxmlformats.org/officeDocument/2006/relationships/image" Target="../media/image92.png"/><Relationship Id="rId97" Type="http://schemas.openxmlformats.org/officeDocument/2006/relationships/image" Target="../media/image93.png"/><Relationship Id="rId98" Type="http://schemas.openxmlformats.org/officeDocument/2006/relationships/image" Target="../media/image94.png"/><Relationship Id="rId99" Type="http://schemas.openxmlformats.org/officeDocument/2006/relationships/image" Target="../media/image95.png"/><Relationship Id="rId100" Type="http://schemas.openxmlformats.org/officeDocument/2006/relationships/image" Target="../media/image96.png"/><Relationship Id="rId101" Type="http://schemas.openxmlformats.org/officeDocument/2006/relationships/image" Target="../media/image97.png"/><Relationship Id="rId102" Type="http://schemas.openxmlformats.org/officeDocument/2006/relationships/image" Target="../media/image98.png"/><Relationship Id="rId103" Type="http://schemas.openxmlformats.org/officeDocument/2006/relationships/image" Target="../media/image99.png"/><Relationship Id="rId104" Type="http://schemas.openxmlformats.org/officeDocument/2006/relationships/image" Target="../media/image100.png"/><Relationship Id="rId105" Type="http://schemas.openxmlformats.org/officeDocument/2006/relationships/image" Target="../media/image101.png"/><Relationship Id="rId106" Type="http://schemas.openxmlformats.org/officeDocument/2006/relationships/image" Target="../media/image102.png"/><Relationship Id="rId107" Type="http://schemas.openxmlformats.org/officeDocument/2006/relationships/image" Target="../media/image103.png"/><Relationship Id="rId108" Type="http://schemas.openxmlformats.org/officeDocument/2006/relationships/image" Target="../media/image104.png"/><Relationship Id="rId109" Type="http://schemas.openxmlformats.org/officeDocument/2006/relationships/image" Target="../media/image105.png"/><Relationship Id="rId110" Type="http://schemas.openxmlformats.org/officeDocument/2006/relationships/image" Target="../media/image106.png"/><Relationship Id="rId111" Type="http://schemas.openxmlformats.org/officeDocument/2006/relationships/image" Target="../media/image107.png"/><Relationship Id="rId112" Type="http://schemas.openxmlformats.org/officeDocument/2006/relationships/image" Target="../media/image108.png"/><Relationship Id="rId113" Type="http://schemas.openxmlformats.org/officeDocument/2006/relationships/image" Target="../media/image109.png"/><Relationship Id="rId114" Type="http://schemas.openxmlformats.org/officeDocument/2006/relationships/image" Target="../media/image110.png"/><Relationship Id="rId115" Type="http://schemas.openxmlformats.org/officeDocument/2006/relationships/image" Target="../media/image111.png"/><Relationship Id="rId116" Type="http://schemas.openxmlformats.org/officeDocument/2006/relationships/image" Target="../media/image112.png"/><Relationship Id="rId117" Type="http://schemas.openxmlformats.org/officeDocument/2006/relationships/image" Target="../media/image113.png"/><Relationship Id="rId118" Type="http://schemas.openxmlformats.org/officeDocument/2006/relationships/image" Target="../media/image114.png"/><Relationship Id="rId119" Type="http://schemas.openxmlformats.org/officeDocument/2006/relationships/image" Target="../media/image115.png"/><Relationship Id="rId120" Type="http://schemas.openxmlformats.org/officeDocument/2006/relationships/image" Target="../media/image116.png"/><Relationship Id="rId121" Type="http://schemas.openxmlformats.org/officeDocument/2006/relationships/image" Target="../media/image117.png"/><Relationship Id="rId122" Type="http://schemas.openxmlformats.org/officeDocument/2006/relationships/image" Target="../media/image118.png"/><Relationship Id="rId123" Type="http://schemas.openxmlformats.org/officeDocument/2006/relationships/image" Target="../media/image119.png"/><Relationship Id="rId124" Type="http://schemas.openxmlformats.org/officeDocument/2006/relationships/image" Target="../media/image120.png"/><Relationship Id="rId125" Type="http://schemas.openxmlformats.org/officeDocument/2006/relationships/image" Target="../media/image121.png"/><Relationship Id="rId126" Type="http://schemas.openxmlformats.org/officeDocument/2006/relationships/image" Target="../media/image122.png"/><Relationship Id="rId127" Type="http://schemas.openxmlformats.org/officeDocument/2006/relationships/image" Target="../media/image123.png"/><Relationship Id="rId128" Type="http://schemas.openxmlformats.org/officeDocument/2006/relationships/image" Target="../media/image124.png"/><Relationship Id="rId129" Type="http://schemas.openxmlformats.org/officeDocument/2006/relationships/image" Target="../media/image125.png"/><Relationship Id="rId130" Type="http://schemas.openxmlformats.org/officeDocument/2006/relationships/image" Target="../media/image126.png"/><Relationship Id="rId131" Type="http://schemas.openxmlformats.org/officeDocument/2006/relationships/image" Target="../media/image127.png"/><Relationship Id="rId132" Type="http://schemas.openxmlformats.org/officeDocument/2006/relationships/image" Target="../media/image128.png"/><Relationship Id="rId133" Type="http://schemas.openxmlformats.org/officeDocument/2006/relationships/image" Target="../media/image129.png"/><Relationship Id="rId134" Type="http://schemas.openxmlformats.org/officeDocument/2006/relationships/image" Target="../media/image130.png"/><Relationship Id="rId135" Type="http://schemas.openxmlformats.org/officeDocument/2006/relationships/image" Target="../media/image131.png"/><Relationship Id="rId136" Type="http://schemas.openxmlformats.org/officeDocument/2006/relationships/image" Target="../media/image132.png"/><Relationship Id="rId137" Type="http://schemas.openxmlformats.org/officeDocument/2006/relationships/image" Target="../media/image133.png"/><Relationship Id="rId138" Type="http://schemas.openxmlformats.org/officeDocument/2006/relationships/image" Target="../media/image134.png"/><Relationship Id="rId139" Type="http://schemas.openxmlformats.org/officeDocument/2006/relationships/image" Target="../media/image135.png"/><Relationship Id="rId140" Type="http://schemas.openxmlformats.org/officeDocument/2006/relationships/image" Target="../media/image136.png"/><Relationship Id="rId141" Type="http://schemas.openxmlformats.org/officeDocument/2006/relationships/image" Target="../media/image137.png"/><Relationship Id="rId142" Type="http://schemas.openxmlformats.org/officeDocument/2006/relationships/image" Target="../media/image138.png"/><Relationship Id="rId143" Type="http://schemas.openxmlformats.org/officeDocument/2006/relationships/image" Target="../media/image139.png"/><Relationship Id="rId144" Type="http://schemas.openxmlformats.org/officeDocument/2006/relationships/image" Target="../media/image140.png"/><Relationship Id="rId145" Type="http://schemas.openxmlformats.org/officeDocument/2006/relationships/image" Target="../media/image141.png"/><Relationship Id="rId146" Type="http://schemas.openxmlformats.org/officeDocument/2006/relationships/image" Target="../media/image142.png"/><Relationship Id="rId147" Type="http://schemas.openxmlformats.org/officeDocument/2006/relationships/image" Target="../media/image143.png"/><Relationship Id="rId148" Type="http://schemas.openxmlformats.org/officeDocument/2006/relationships/image" Target="../media/image144.png"/><Relationship Id="rId149" Type="http://schemas.openxmlformats.org/officeDocument/2006/relationships/image" Target="../media/image14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Relationship Id="rId3" Type="http://schemas.openxmlformats.org/officeDocument/2006/relationships/image" Target="../media/image146.png"/><Relationship Id="rId4" Type="http://schemas.openxmlformats.org/officeDocument/2006/relationships/image" Target="../media/image4.jpeg"/><Relationship Id="rId5" Type="http://schemas.openxmlformats.org/officeDocument/2006/relationships/image" Target="../media/image147.png"/><Relationship Id="rId6" Type="http://schemas.openxmlformats.org/officeDocument/2006/relationships/image" Target="../media/image5.jpeg"/><Relationship Id="rId7" Type="http://schemas.openxmlformats.org/officeDocument/2006/relationships/image" Target="../media/image148.png"/><Relationship Id="rId8" Type="http://schemas.openxmlformats.org/officeDocument/2006/relationships/image" Target="../media/image6.jpeg"/><Relationship Id="rId9" Type="http://schemas.openxmlformats.org/officeDocument/2006/relationships/image" Target="../media/image149.png"/><Relationship Id="rId10" Type="http://schemas.openxmlformats.org/officeDocument/2006/relationships/image" Target="../media/image150.png"/><Relationship Id="rId11" Type="http://schemas.openxmlformats.org/officeDocument/2006/relationships/image" Target="../media/image151.png"/><Relationship Id="rId12" Type="http://schemas.openxmlformats.org/officeDocument/2006/relationships/image" Target="../media/image152.png"/><Relationship Id="rId13" Type="http://schemas.openxmlformats.org/officeDocument/2006/relationships/image" Target="../media/image153.png"/><Relationship Id="rId14" Type="http://schemas.openxmlformats.org/officeDocument/2006/relationships/image" Target="../media/image154.png"/><Relationship Id="rId15" Type="http://schemas.openxmlformats.org/officeDocument/2006/relationships/image" Target="../media/image155.png"/><Relationship Id="rId16" Type="http://schemas.openxmlformats.org/officeDocument/2006/relationships/image" Target="../media/image156.png"/><Relationship Id="rId17" Type="http://schemas.openxmlformats.org/officeDocument/2006/relationships/image" Target="../media/image157.png"/><Relationship Id="rId18" Type="http://schemas.openxmlformats.org/officeDocument/2006/relationships/image" Target="../media/image158.png"/><Relationship Id="rId19" Type="http://schemas.openxmlformats.org/officeDocument/2006/relationships/image" Target="../media/image159.png"/><Relationship Id="rId20" Type="http://schemas.openxmlformats.org/officeDocument/2006/relationships/image" Target="../media/image160.png"/><Relationship Id="rId21" Type="http://schemas.openxmlformats.org/officeDocument/2006/relationships/image" Target="../media/image161.png"/><Relationship Id="rId22" Type="http://schemas.openxmlformats.org/officeDocument/2006/relationships/image" Target="../media/image162.png"/><Relationship Id="rId23" Type="http://schemas.openxmlformats.org/officeDocument/2006/relationships/image" Target="../media/image163.png"/><Relationship Id="rId24" Type="http://schemas.openxmlformats.org/officeDocument/2006/relationships/image" Target="../media/image164.png"/><Relationship Id="rId25" Type="http://schemas.openxmlformats.org/officeDocument/2006/relationships/image" Target="../media/image165.png"/><Relationship Id="rId26" Type="http://schemas.openxmlformats.org/officeDocument/2006/relationships/image" Target="../media/image166.png"/><Relationship Id="rId27" Type="http://schemas.openxmlformats.org/officeDocument/2006/relationships/image" Target="../media/image167.png"/><Relationship Id="rId28" Type="http://schemas.openxmlformats.org/officeDocument/2006/relationships/image" Target="../media/image168.png"/><Relationship Id="rId29" Type="http://schemas.openxmlformats.org/officeDocument/2006/relationships/image" Target="../media/image169.png"/><Relationship Id="rId30" Type="http://schemas.openxmlformats.org/officeDocument/2006/relationships/image" Target="../media/image170.png"/><Relationship Id="rId31" Type="http://schemas.openxmlformats.org/officeDocument/2006/relationships/image" Target="../media/image171.png"/><Relationship Id="rId32" Type="http://schemas.openxmlformats.org/officeDocument/2006/relationships/image" Target="../media/image172.png"/><Relationship Id="rId33" Type="http://schemas.openxmlformats.org/officeDocument/2006/relationships/image" Target="../media/image173.png"/><Relationship Id="rId34" Type="http://schemas.openxmlformats.org/officeDocument/2006/relationships/image" Target="../media/image174.png"/><Relationship Id="rId35" Type="http://schemas.openxmlformats.org/officeDocument/2006/relationships/image" Target="../media/image175.png"/><Relationship Id="rId36" Type="http://schemas.openxmlformats.org/officeDocument/2006/relationships/image" Target="../media/image176.png"/><Relationship Id="rId37" Type="http://schemas.openxmlformats.org/officeDocument/2006/relationships/image" Target="../media/image177.png"/><Relationship Id="rId38" Type="http://schemas.openxmlformats.org/officeDocument/2006/relationships/image" Target="../media/image178.png"/><Relationship Id="rId39" Type="http://schemas.openxmlformats.org/officeDocument/2006/relationships/image" Target="../media/image179.png"/><Relationship Id="rId40" Type="http://schemas.openxmlformats.org/officeDocument/2006/relationships/image" Target="../media/image180.png"/><Relationship Id="rId41" Type="http://schemas.openxmlformats.org/officeDocument/2006/relationships/image" Target="../media/image181.png"/><Relationship Id="rId42" Type="http://schemas.openxmlformats.org/officeDocument/2006/relationships/image" Target="../media/image182.png"/><Relationship Id="rId43" Type="http://schemas.openxmlformats.org/officeDocument/2006/relationships/image" Target="../media/image183.png"/><Relationship Id="rId44" Type="http://schemas.openxmlformats.org/officeDocument/2006/relationships/image" Target="../media/image184.png"/><Relationship Id="rId45" Type="http://schemas.openxmlformats.org/officeDocument/2006/relationships/image" Target="../media/image185.png"/><Relationship Id="rId46" Type="http://schemas.openxmlformats.org/officeDocument/2006/relationships/image" Target="../media/image186.png"/><Relationship Id="rId47" Type="http://schemas.openxmlformats.org/officeDocument/2006/relationships/image" Target="../media/image187.png"/><Relationship Id="rId48" Type="http://schemas.openxmlformats.org/officeDocument/2006/relationships/image" Target="../media/image188.png"/><Relationship Id="rId49" Type="http://schemas.openxmlformats.org/officeDocument/2006/relationships/image" Target="../media/image189.png"/><Relationship Id="rId50" Type="http://schemas.openxmlformats.org/officeDocument/2006/relationships/image" Target="../media/image190.png"/><Relationship Id="rId51" Type="http://schemas.openxmlformats.org/officeDocument/2006/relationships/image" Target="../media/image191.png"/><Relationship Id="rId52" Type="http://schemas.openxmlformats.org/officeDocument/2006/relationships/image" Target="../media/image192.png"/><Relationship Id="rId53" Type="http://schemas.openxmlformats.org/officeDocument/2006/relationships/image" Target="../media/image193.png"/><Relationship Id="rId54" Type="http://schemas.openxmlformats.org/officeDocument/2006/relationships/image" Target="../media/image194.png"/><Relationship Id="rId55" Type="http://schemas.openxmlformats.org/officeDocument/2006/relationships/image" Target="../media/image195.png"/><Relationship Id="rId56" Type="http://schemas.openxmlformats.org/officeDocument/2006/relationships/image" Target="../media/image196.png"/><Relationship Id="rId57" Type="http://schemas.openxmlformats.org/officeDocument/2006/relationships/image" Target="../media/image197.png"/><Relationship Id="rId58" Type="http://schemas.openxmlformats.org/officeDocument/2006/relationships/image" Target="../media/image198.png"/><Relationship Id="rId59" Type="http://schemas.openxmlformats.org/officeDocument/2006/relationships/image" Target="../media/image199.png"/><Relationship Id="rId60" Type="http://schemas.openxmlformats.org/officeDocument/2006/relationships/image" Target="../media/image200.png"/><Relationship Id="rId61" Type="http://schemas.openxmlformats.org/officeDocument/2006/relationships/image" Target="../media/image201.png"/><Relationship Id="rId62" Type="http://schemas.openxmlformats.org/officeDocument/2006/relationships/image" Target="../media/image202.png"/><Relationship Id="rId63" Type="http://schemas.openxmlformats.org/officeDocument/2006/relationships/image" Target="../media/image203.png"/><Relationship Id="rId64" Type="http://schemas.openxmlformats.org/officeDocument/2006/relationships/image" Target="../media/image204.png"/><Relationship Id="rId65" Type="http://schemas.openxmlformats.org/officeDocument/2006/relationships/image" Target="../media/image205.png"/><Relationship Id="rId66" Type="http://schemas.openxmlformats.org/officeDocument/2006/relationships/image" Target="../media/image206.png"/><Relationship Id="rId67" Type="http://schemas.openxmlformats.org/officeDocument/2006/relationships/image" Target="../media/image207.png"/><Relationship Id="rId68" Type="http://schemas.openxmlformats.org/officeDocument/2006/relationships/image" Target="../media/image208.png"/><Relationship Id="rId69" Type="http://schemas.openxmlformats.org/officeDocument/2006/relationships/image" Target="../media/image209.png"/><Relationship Id="rId70" Type="http://schemas.openxmlformats.org/officeDocument/2006/relationships/image" Target="../media/image210.png"/><Relationship Id="rId71" Type="http://schemas.openxmlformats.org/officeDocument/2006/relationships/image" Target="../media/image211.png"/><Relationship Id="rId72" Type="http://schemas.openxmlformats.org/officeDocument/2006/relationships/image" Target="../media/image212.png"/><Relationship Id="rId73" Type="http://schemas.openxmlformats.org/officeDocument/2006/relationships/image" Target="../media/image213.png"/><Relationship Id="rId74" Type="http://schemas.openxmlformats.org/officeDocument/2006/relationships/image" Target="../media/image214.png"/><Relationship Id="rId75" Type="http://schemas.openxmlformats.org/officeDocument/2006/relationships/image" Target="../media/image215.png"/><Relationship Id="rId76" Type="http://schemas.openxmlformats.org/officeDocument/2006/relationships/image" Target="../media/image216.png"/><Relationship Id="rId77" Type="http://schemas.openxmlformats.org/officeDocument/2006/relationships/image" Target="../media/image217.png"/><Relationship Id="rId78" Type="http://schemas.openxmlformats.org/officeDocument/2006/relationships/image" Target="../media/image218.png"/><Relationship Id="rId79" Type="http://schemas.openxmlformats.org/officeDocument/2006/relationships/image" Target="../media/image219.png"/><Relationship Id="rId80" Type="http://schemas.openxmlformats.org/officeDocument/2006/relationships/image" Target="../media/image220.png"/><Relationship Id="rId81" Type="http://schemas.openxmlformats.org/officeDocument/2006/relationships/image" Target="../media/image221.png"/><Relationship Id="rId82" Type="http://schemas.openxmlformats.org/officeDocument/2006/relationships/image" Target="../media/image222.png"/><Relationship Id="rId83" Type="http://schemas.openxmlformats.org/officeDocument/2006/relationships/image" Target="../media/image223.png"/><Relationship Id="rId84" Type="http://schemas.openxmlformats.org/officeDocument/2006/relationships/image" Target="../media/image224.png"/><Relationship Id="rId85" Type="http://schemas.openxmlformats.org/officeDocument/2006/relationships/image" Target="../media/image225.png"/><Relationship Id="rId86" Type="http://schemas.openxmlformats.org/officeDocument/2006/relationships/image" Target="../media/image226.png"/><Relationship Id="rId87" Type="http://schemas.openxmlformats.org/officeDocument/2006/relationships/image" Target="../media/image227.png"/><Relationship Id="rId88" Type="http://schemas.openxmlformats.org/officeDocument/2006/relationships/image" Target="../media/image228.png"/><Relationship Id="rId89" Type="http://schemas.openxmlformats.org/officeDocument/2006/relationships/image" Target="../media/image229.png"/><Relationship Id="rId90" Type="http://schemas.openxmlformats.org/officeDocument/2006/relationships/image" Target="../media/image230.png"/><Relationship Id="rId91" Type="http://schemas.openxmlformats.org/officeDocument/2006/relationships/image" Target="../media/image231.png"/><Relationship Id="rId92" Type="http://schemas.openxmlformats.org/officeDocument/2006/relationships/image" Target="../media/image232.png"/><Relationship Id="rId93" Type="http://schemas.openxmlformats.org/officeDocument/2006/relationships/image" Target="../media/image233.png"/><Relationship Id="rId94" Type="http://schemas.openxmlformats.org/officeDocument/2006/relationships/image" Target="../media/image234.png"/><Relationship Id="rId95" Type="http://schemas.openxmlformats.org/officeDocument/2006/relationships/image" Target="../media/image235.png"/><Relationship Id="rId96" Type="http://schemas.openxmlformats.org/officeDocument/2006/relationships/image" Target="../media/image236.png"/><Relationship Id="rId97" Type="http://schemas.openxmlformats.org/officeDocument/2006/relationships/image" Target="../media/image237.png"/><Relationship Id="rId98" Type="http://schemas.openxmlformats.org/officeDocument/2006/relationships/image" Target="../media/image238.png"/><Relationship Id="rId99" Type="http://schemas.openxmlformats.org/officeDocument/2006/relationships/image" Target="../media/image239.png"/><Relationship Id="rId100" Type="http://schemas.openxmlformats.org/officeDocument/2006/relationships/image" Target="../media/image240.png"/><Relationship Id="rId101" Type="http://schemas.openxmlformats.org/officeDocument/2006/relationships/image" Target="../media/image241.png"/><Relationship Id="rId102" Type="http://schemas.openxmlformats.org/officeDocument/2006/relationships/image" Target="../media/image242.png"/><Relationship Id="rId103" Type="http://schemas.openxmlformats.org/officeDocument/2006/relationships/image" Target="../media/image243.png"/><Relationship Id="rId104" Type="http://schemas.openxmlformats.org/officeDocument/2006/relationships/image" Target="../media/image244.png"/><Relationship Id="rId105" Type="http://schemas.openxmlformats.org/officeDocument/2006/relationships/image" Target="../media/image245.png"/><Relationship Id="rId106" Type="http://schemas.openxmlformats.org/officeDocument/2006/relationships/image" Target="../media/image246.png"/><Relationship Id="rId107" Type="http://schemas.openxmlformats.org/officeDocument/2006/relationships/image" Target="../media/image247.png"/><Relationship Id="rId108" Type="http://schemas.openxmlformats.org/officeDocument/2006/relationships/image" Target="../media/image248.png"/><Relationship Id="rId109" Type="http://schemas.openxmlformats.org/officeDocument/2006/relationships/image" Target="../media/image249.png"/><Relationship Id="rId110" Type="http://schemas.openxmlformats.org/officeDocument/2006/relationships/image" Target="../media/image250.png"/><Relationship Id="rId111" Type="http://schemas.openxmlformats.org/officeDocument/2006/relationships/image" Target="../media/image251.png"/><Relationship Id="rId112" Type="http://schemas.openxmlformats.org/officeDocument/2006/relationships/image" Target="../media/image252.png"/><Relationship Id="rId113" Type="http://schemas.openxmlformats.org/officeDocument/2006/relationships/image" Target="../media/image253.png"/><Relationship Id="rId114" Type="http://schemas.openxmlformats.org/officeDocument/2006/relationships/image" Target="../media/image254.png"/><Relationship Id="rId115" Type="http://schemas.openxmlformats.org/officeDocument/2006/relationships/image" Target="../media/image255.png"/><Relationship Id="rId116" Type="http://schemas.openxmlformats.org/officeDocument/2006/relationships/image" Target="../media/image256.png"/><Relationship Id="rId117" Type="http://schemas.openxmlformats.org/officeDocument/2006/relationships/image" Target="../media/image257.png"/><Relationship Id="rId118" Type="http://schemas.openxmlformats.org/officeDocument/2006/relationships/image" Target="../media/image258.png"/><Relationship Id="rId119" Type="http://schemas.openxmlformats.org/officeDocument/2006/relationships/image" Target="../media/image259.png"/><Relationship Id="rId120" Type="http://schemas.openxmlformats.org/officeDocument/2006/relationships/image" Target="../media/image260.png"/><Relationship Id="rId121" Type="http://schemas.openxmlformats.org/officeDocument/2006/relationships/image" Target="../media/image261.png"/><Relationship Id="rId122" Type="http://schemas.openxmlformats.org/officeDocument/2006/relationships/image" Target="../media/image262.png"/><Relationship Id="rId123" Type="http://schemas.openxmlformats.org/officeDocument/2006/relationships/image" Target="../media/image263.png"/><Relationship Id="rId124" Type="http://schemas.openxmlformats.org/officeDocument/2006/relationships/image" Target="../media/image264.png"/><Relationship Id="rId125" Type="http://schemas.openxmlformats.org/officeDocument/2006/relationships/image" Target="../media/image265.png"/><Relationship Id="rId126" Type="http://schemas.openxmlformats.org/officeDocument/2006/relationships/image" Target="../media/image266.png"/><Relationship Id="rId127" Type="http://schemas.openxmlformats.org/officeDocument/2006/relationships/image" Target="../media/image267.png"/><Relationship Id="rId128" Type="http://schemas.openxmlformats.org/officeDocument/2006/relationships/image" Target="../media/image268.png"/><Relationship Id="rId129" Type="http://schemas.openxmlformats.org/officeDocument/2006/relationships/image" Target="../media/image269.png"/><Relationship Id="rId130" Type="http://schemas.openxmlformats.org/officeDocument/2006/relationships/image" Target="../media/image270.png"/><Relationship Id="rId131" Type="http://schemas.openxmlformats.org/officeDocument/2006/relationships/image" Target="../media/image271.png"/><Relationship Id="rId132" Type="http://schemas.openxmlformats.org/officeDocument/2006/relationships/image" Target="../media/image272.png"/><Relationship Id="rId133" Type="http://schemas.openxmlformats.org/officeDocument/2006/relationships/image" Target="../media/image273.png"/><Relationship Id="rId134" Type="http://schemas.openxmlformats.org/officeDocument/2006/relationships/image" Target="../media/image274.png"/><Relationship Id="rId135" Type="http://schemas.openxmlformats.org/officeDocument/2006/relationships/image" Target="../media/image275.png"/><Relationship Id="rId136" Type="http://schemas.openxmlformats.org/officeDocument/2006/relationships/image" Target="../media/image276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77.png"/><Relationship Id="rId3" Type="http://schemas.openxmlformats.org/officeDocument/2006/relationships/image" Target="../media/image278.png"/><Relationship Id="rId4" Type="http://schemas.openxmlformats.org/officeDocument/2006/relationships/image" Target="../media/image279.png"/><Relationship Id="rId5" Type="http://schemas.openxmlformats.org/officeDocument/2006/relationships/image" Target="../media/image280.png"/><Relationship Id="rId6" Type="http://schemas.openxmlformats.org/officeDocument/2006/relationships/image" Target="../media/image281.png"/><Relationship Id="rId7" Type="http://schemas.openxmlformats.org/officeDocument/2006/relationships/image" Target="../media/image282.png"/><Relationship Id="rId8" Type="http://schemas.openxmlformats.org/officeDocument/2006/relationships/image" Target="../media/image283.png"/><Relationship Id="rId9" Type="http://schemas.openxmlformats.org/officeDocument/2006/relationships/image" Target="../media/image284.png"/><Relationship Id="rId10" Type="http://schemas.openxmlformats.org/officeDocument/2006/relationships/image" Target="../media/image285.png"/><Relationship Id="rId11" Type="http://schemas.openxmlformats.org/officeDocument/2006/relationships/image" Target="../media/image286.png"/><Relationship Id="rId12" Type="http://schemas.openxmlformats.org/officeDocument/2006/relationships/image" Target="../media/image287.png"/><Relationship Id="rId13" Type="http://schemas.openxmlformats.org/officeDocument/2006/relationships/image" Target="../media/image288.png"/><Relationship Id="rId14" Type="http://schemas.openxmlformats.org/officeDocument/2006/relationships/image" Target="../media/image289.png"/><Relationship Id="rId15" Type="http://schemas.openxmlformats.org/officeDocument/2006/relationships/image" Target="../media/image290.png"/><Relationship Id="rId16" Type="http://schemas.openxmlformats.org/officeDocument/2006/relationships/image" Target="../media/image291.png"/><Relationship Id="rId17" Type="http://schemas.openxmlformats.org/officeDocument/2006/relationships/image" Target="../media/image292.png"/><Relationship Id="rId18" Type="http://schemas.openxmlformats.org/officeDocument/2006/relationships/image" Target="../media/image293.png"/><Relationship Id="rId19" Type="http://schemas.openxmlformats.org/officeDocument/2006/relationships/image" Target="../media/image294.png"/><Relationship Id="rId20" Type="http://schemas.openxmlformats.org/officeDocument/2006/relationships/image" Target="../media/image295.png"/><Relationship Id="rId21" Type="http://schemas.openxmlformats.org/officeDocument/2006/relationships/image" Target="../media/image296.png"/><Relationship Id="rId22" Type="http://schemas.openxmlformats.org/officeDocument/2006/relationships/image" Target="../media/image297.png"/><Relationship Id="rId23" Type="http://schemas.openxmlformats.org/officeDocument/2006/relationships/image" Target="../media/image298.png"/><Relationship Id="rId24" Type="http://schemas.openxmlformats.org/officeDocument/2006/relationships/image" Target="../media/image299.png"/><Relationship Id="rId25" Type="http://schemas.openxmlformats.org/officeDocument/2006/relationships/image" Target="../media/image300.png"/><Relationship Id="rId26" Type="http://schemas.openxmlformats.org/officeDocument/2006/relationships/image" Target="../media/image301.png"/><Relationship Id="rId27" Type="http://schemas.openxmlformats.org/officeDocument/2006/relationships/image" Target="../media/image302.png"/><Relationship Id="rId28" Type="http://schemas.openxmlformats.org/officeDocument/2006/relationships/image" Target="../media/image303.png"/><Relationship Id="rId29" Type="http://schemas.openxmlformats.org/officeDocument/2006/relationships/image" Target="../media/image304.png"/><Relationship Id="rId30" Type="http://schemas.openxmlformats.org/officeDocument/2006/relationships/image" Target="../media/image305.png"/><Relationship Id="rId31" Type="http://schemas.openxmlformats.org/officeDocument/2006/relationships/image" Target="../media/image306.png"/><Relationship Id="rId32" Type="http://schemas.openxmlformats.org/officeDocument/2006/relationships/image" Target="../media/image307.png"/><Relationship Id="rId33" Type="http://schemas.openxmlformats.org/officeDocument/2006/relationships/image" Target="../media/image308.png"/><Relationship Id="rId34" Type="http://schemas.openxmlformats.org/officeDocument/2006/relationships/image" Target="../media/image309.png"/><Relationship Id="rId35" Type="http://schemas.openxmlformats.org/officeDocument/2006/relationships/image" Target="../media/image310.png"/><Relationship Id="rId36" Type="http://schemas.openxmlformats.org/officeDocument/2006/relationships/image" Target="../media/image311.png"/><Relationship Id="rId37" Type="http://schemas.openxmlformats.org/officeDocument/2006/relationships/image" Target="../media/image312.png"/><Relationship Id="rId38" Type="http://schemas.openxmlformats.org/officeDocument/2006/relationships/image" Target="../media/image313.png"/><Relationship Id="rId39" Type="http://schemas.openxmlformats.org/officeDocument/2006/relationships/image" Target="../media/image314.png"/><Relationship Id="rId40" Type="http://schemas.openxmlformats.org/officeDocument/2006/relationships/image" Target="../media/image155.png"/><Relationship Id="rId41" Type="http://schemas.openxmlformats.org/officeDocument/2006/relationships/image" Target="../media/image315.png"/><Relationship Id="rId42" Type="http://schemas.openxmlformats.org/officeDocument/2006/relationships/image" Target="../media/image316.png"/><Relationship Id="rId43" Type="http://schemas.openxmlformats.org/officeDocument/2006/relationships/image" Target="../media/image317.png"/><Relationship Id="rId44" Type="http://schemas.openxmlformats.org/officeDocument/2006/relationships/image" Target="../media/image318.png"/><Relationship Id="rId45" Type="http://schemas.openxmlformats.org/officeDocument/2006/relationships/image" Target="../media/image319.png"/><Relationship Id="rId46" Type="http://schemas.openxmlformats.org/officeDocument/2006/relationships/image" Target="../media/image320.png"/><Relationship Id="rId47" Type="http://schemas.openxmlformats.org/officeDocument/2006/relationships/image" Target="../media/image321.png"/><Relationship Id="rId48" Type="http://schemas.openxmlformats.org/officeDocument/2006/relationships/image" Target="../media/image322.png"/><Relationship Id="rId49" Type="http://schemas.openxmlformats.org/officeDocument/2006/relationships/image" Target="../media/image323.png"/><Relationship Id="rId50" Type="http://schemas.openxmlformats.org/officeDocument/2006/relationships/image" Target="../media/image7.jpeg"/><Relationship Id="rId51" Type="http://schemas.openxmlformats.org/officeDocument/2006/relationships/image" Target="../media/image324.png"/><Relationship Id="rId52" Type="http://schemas.openxmlformats.org/officeDocument/2006/relationships/image" Target="../media/image8.jpeg"/><Relationship Id="rId53" Type="http://schemas.openxmlformats.org/officeDocument/2006/relationships/image" Target="../media/image325.png"/><Relationship Id="rId54" Type="http://schemas.openxmlformats.org/officeDocument/2006/relationships/image" Target="../media/image9.jpeg"/><Relationship Id="rId55" Type="http://schemas.openxmlformats.org/officeDocument/2006/relationships/image" Target="../media/image326.png"/><Relationship Id="rId56" Type="http://schemas.openxmlformats.org/officeDocument/2006/relationships/image" Target="../media/image10.jpeg"/><Relationship Id="rId57" Type="http://schemas.openxmlformats.org/officeDocument/2006/relationships/image" Target="../media/image327.png"/><Relationship Id="rId58" Type="http://schemas.openxmlformats.org/officeDocument/2006/relationships/image" Target="../media/image11.jpeg"/><Relationship Id="rId59" Type="http://schemas.openxmlformats.org/officeDocument/2006/relationships/image" Target="../media/image328.png"/><Relationship Id="rId60" Type="http://schemas.openxmlformats.org/officeDocument/2006/relationships/image" Target="../media/image329.png"/><Relationship Id="rId61" Type="http://schemas.openxmlformats.org/officeDocument/2006/relationships/image" Target="../media/image330.png"/><Relationship Id="rId62" Type="http://schemas.openxmlformats.org/officeDocument/2006/relationships/image" Target="../media/image331.png"/><Relationship Id="rId63" Type="http://schemas.openxmlformats.org/officeDocument/2006/relationships/image" Target="../media/image332.png"/><Relationship Id="rId64" Type="http://schemas.openxmlformats.org/officeDocument/2006/relationships/image" Target="../media/image333.png"/><Relationship Id="rId65" Type="http://schemas.openxmlformats.org/officeDocument/2006/relationships/image" Target="../media/image334.png"/><Relationship Id="rId66" Type="http://schemas.openxmlformats.org/officeDocument/2006/relationships/image" Target="../media/image335.png"/><Relationship Id="rId67" Type="http://schemas.openxmlformats.org/officeDocument/2006/relationships/image" Target="../media/image336.png"/><Relationship Id="rId68" Type="http://schemas.openxmlformats.org/officeDocument/2006/relationships/image" Target="../media/image337.png"/><Relationship Id="rId69" Type="http://schemas.openxmlformats.org/officeDocument/2006/relationships/image" Target="../media/image338.png"/><Relationship Id="rId70" Type="http://schemas.openxmlformats.org/officeDocument/2006/relationships/image" Target="../media/image339.png"/><Relationship Id="rId71" Type="http://schemas.openxmlformats.org/officeDocument/2006/relationships/image" Target="../media/image340.png"/><Relationship Id="rId72" Type="http://schemas.openxmlformats.org/officeDocument/2006/relationships/image" Target="../media/image341.png"/><Relationship Id="rId73" Type="http://schemas.openxmlformats.org/officeDocument/2006/relationships/image" Target="../media/image342.png"/><Relationship Id="rId74" Type="http://schemas.openxmlformats.org/officeDocument/2006/relationships/image" Target="../media/image343.png"/><Relationship Id="rId75" Type="http://schemas.openxmlformats.org/officeDocument/2006/relationships/image" Target="../media/image344.png"/><Relationship Id="rId76" Type="http://schemas.openxmlformats.org/officeDocument/2006/relationships/image" Target="../media/image345.png"/><Relationship Id="rId77" Type="http://schemas.openxmlformats.org/officeDocument/2006/relationships/image" Target="../media/image346.png"/><Relationship Id="rId78" Type="http://schemas.openxmlformats.org/officeDocument/2006/relationships/image" Target="../media/image347.png"/><Relationship Id="rId79" Type="http://schemas.openxmlformats.org/officeDocument/2006/relationships/image" Target="../media/image348.png"/><Relationship Id="rId80" Type="http://schemas.openxmlformats.org/officeDocument/2006/relationships/image" Target="../media/image349.png"/><Relationship Id="rId81" Type="http://schemas.openxmlformats.org/officeDocument/2006/relationships/image" Target="../media/image350.png"/><Relationship Id="rId82" Type="http://schemas.openxmlformats.org/officeDocument/2006/relationships/image" Target="../media/image351.png"/><Relationship Id="rId83" Type="http://schemas.openxmlformats.org/officeDocument/2006/relationships/image" Target="../media/image352.png"/><Relationship Id="rId84" Type="http://schemas.openxmlformats.org/officeDocument/2006/relationships/image" Target="../media/image353.png"/><Relationship Id="rId85" Type="http://schemas.openxmlformats.org/officeDocument/2006/relationships/image" Target="../media/image354.png"/><Relationship Id="rId86" Type="http://schemas.openxmlformats.org/officeDocument/2006/relationships/image" Target="../media/image355.png"/><Relationship Id="rId87" Type="http://schemas.openxmlformats.org/officeDocument/2006/relationships/image" Target="../media/image356.png"/><Relationship Id="rId88" Type="http://schemas.openxmlformats.org/officeDocument/2006/relationships/image" Target="../media/image357.png"/><Relationship Id="rId89" Type="http://schemas.openxmlformats.org/officeDocument/2006/relationships/image" Target="../media/image358.png"/><Relationship Id="rId90" Type="http://schemas.openxmlformats.org/officeDocument/2006/relationships/image" Target="../media/image359.png"/><Relationship Id="rId91" Type="http://schemas.openxmlformats.org/officeDocument/2006/relationships/image" Target="../media/image360.png"/><Relationship Id="rId92" Type="http://schemas.openxmlformats.org/officeDocument/2006/relationships/image" Target="../media/image361.png"/><Relationship Id="rId93" Type="http://schemas.openxmlformats.org/officeDocument/2006/relationships/image" Target="../media/image362.png"/><Relationship Id="rId94" Type="http://schemas.openxmlformats.org/officeDocument/2006/relationships/image" Target="../media/image363.png"/><Relationship Id="rId95" Type="http://schemas.openxmlformats.org/officeDocument/2006/relationships/image" Target="../media/image364.png"/><Relationship Id="rId96" Type="http://schemas.openxmlformats.org/officeDocument/2006/relationships/image" Target="../media/image365.png"/><Relationship Id="rId97" Type="http://schemas.openxmlformats.org/officeDocument/2006/relationships/image" Target="../media/image366.png"/><Relationship Id="rId98" Type="http://schemas.openxmlformats.org/officeDocument/2006/relationships/image" Target="../media/image367.png"/><Relationship Id="rId99" Type="http://schemas.openxmlformats.org/officeDocument/2006/relationships/image" Target="../media/image368.png"/><Relationship Id="rId100" Type="http://schemas.openxmlformats.org/officeDocument/2006/relationships/image" Target="../media/image369.png"/><Relationship Id="rId101" Type="http://schemas.openxmlformats.org/officeDocument/2006/relationships/image" Target="../media/image370.png"/><Relationship Id="rId102" Type="http://schemas.openxmlformats.org/officeDocument/2006/relationships/image" Target="../media/image371.png"/><Relationship Id="rId103" Type="http://schemas.openxmlformats.org/officeDocument/2006/relationships/image" Target="../media/image372.png"/><Relationship Id="rId104" Type="http://schemas.openxmlformats.org/officeDocument/2006/relationships/image" Target="../media/image373.png"/><Relationship Id="rId105" Type="http://schemas.openxmlformats.org/officeDocument/2006/relationships/image" Target="../media/image374.png"/><Relationship Id="rId106" Type="http://schemas.openxmlformats.org/officeDocument/2006/relationships/image" Target="../media/image375.png"/><Relationship Id="rId107" Type="http://schemas.openxmlformats.org/officeDocument/2006/relationships/image" Target="../media/image376.png"/><Relationship Id="rId108" Type="http://schemas.openxmlformats.org/officeDocument/2006/relationships/image" Target="../media/image377.png"/><Relationship Id="rId109" Type="http://schemas.openxmlformats.org/officeDocument/2006/relationships/image" Target="../media/image378.png"/><Relationship Id="rId110" Type="http://schemas.openxmlformats.org/officeDocument/2006/relationships/image" Target="../media/image379.png"/><Relationship Id="rId111" Type="http://schemas.openxmlformats.org/officeDocument/2006/relationships/image" Target="../media/image380.png"/><Relationship Id="rId112" Type="http://schemas.openxmlformats.org/officeDocument/2006/relationships/image" Target="../media/image381.png"/><Relationship Id="rId113" Type="http://schemas.openxmlformats.org/officeDocument/2006/relationships/image" Target="../media/image382.png"/><Relationship Id="rId114" Type="http://schemas.openxmlformats.org/officeDocument/2006/relationships/image" Target="../media/image383.png"/><Relationship Id="rId115" Type="http://schemas.openxmlformats.org/officeDocument/2006/relationships/image" Target="../media/image384.png"/><Relationship Id="rId116" Type="http://schemas.openxmlformats.org/officeDocument/2006/relationships/image" Target="../media/image385.png"/><Relationship Id="rId117" Type="http://schemas.openxmlformats.org/officeDocument/2006/relationships/image" Target="../media/image386.png"/><Relationship Id="rId118" Type="http://schemas.openxmlformats.org/officeDocument/2006/relationships/image" Target="../media/image387.png"/><Relationship Id="rId119" Type="http://schemas.openxmlformats.org/officeDocument/2006/relationships/image" Target="../media/image388.png"/><Relationship Id="rId120" Type="http://schemas.openxmlformats.org/officeDocument/2006/relationships/image" Target="../media/image389.png"/><Relationship Id="rId121" Type="http://schemas.openxmlformats.org/officeDocument/2006/relationships/image" Target="../media/image390.png"/><Relationship Id="rId122" Type="http://schemas.openxmlformats.org/officeDocument/2006/relationships/image" Target="../media/image391.png"/><Relationship Id="rId123" Type="http://schemas.openxmlformats.org/officeDocument/2006/relationships/image" Target="../media/image392.png"/><Relationship Id="rId124" Type="http://schemas.openxmlformats.org/officeDocument/2006/relationships/image" Target="../media/image393.png"/><Relationship Id="rId125" Type="http://schemas.openxmlformats.org/officeDocument/2006/relationships/image" Target="../media/image394.png"/><Relationship Id="rId126" Type="http://schemas.openxmlformats.org/officeDocument/2006/relationships/image" Target="../media/image395.png"/><Relationship Id="rId127" Type="http://schemas.openxmlformats.org/officeDocument/2006/relationships/image" Target="../media/image396.png"/><Relationship Id="rId128" Type="http://schemas.openxmlformats.org/officeDocument/2006/relationships/image" Target="../media/image397.png"/><Relationship Id="rId129" Type="http://schemas.openxmlformats.org/officeDocument/2006/relationships/image" Target="../media/image398.png"/><Relationship Id="rId130" Type="http://schemas.openxmlformats.org/officeDocument/2006/relationships/image" Target="../media/image399.png"/><Relationship Id="rId131" Type="http://schemas.openxmlformats.org/officeDocument/2006/relationships/image" Target="../media/image400.png"/><Relationship Id="rId132" Type="http://schemas.openxmlformats.org/officeDocument/2006/relationships/image" Target="../media/image401.png"/><Relationship Id="rId133" Type="http://schemas.openxmlformats.org/officeDocument/2006/relationships/image" Target="../media/image402.png"/><Relationship Id="rId134" Type="http://schemas.openxmlformats.org/officeDocument/2006/relationships/image" Target="../media/image403.png"/><Relationship Id="rId135" Type="http://schemas.openxmlformats.org/officeDocument/2006/relationships/image" Target="../media/image404.png"/><Relationship Id="rId136" Type="http://schemas.openxmlformats.org/officeDocument/2006/relationships/image" Target="../media/image405.png"/><Relationship Id="rId137" Type="http://schemas.openxmlformats.org/officeDocument/2006/relationships/image" Target="../media/image406.png"/><Relationship Id="rId138" Type="http://schemas.openxmlformats.org/officeDocument/2006/relationships/image" Target="../media/image407.png"/><Relationship Id="rId139" Type="http://schemas.openxmlformats.org/officeDocument/2006/relationships/image" Target="../media/image408.png"/><Relationship Id="rId140" Type="http://schemas.openxmlformats.org/officeDocument/2006/relationships/image" Target="../media/image409.png"/><Relationship Id="rId141" Type="http://schemas.openxmlformats.org/officeDocument/2006/relationships/image" Target="../media/image410.png"/><Relationship Id="rId142" Type="http://schemas.openxmlformats.org/officeDocument/2006/relationships/image" Target="../media/image411.png"/><Relationship Id="rId143" Type="http://schemas.openxmlformats.org/officeDocument/2006/relationships/image" Target="../media/image412.png"/><Relationship Id="rId144" Type="http://schemas.openxmlformats.org/officeDocument/2006/relationships/image" Target="../media/image413.png"/><Relationship Id="rId145" Type="http://schemas.openxmlformats.org/officeDocument/2006/relationships/image" Target="../media/image414.png"/><Relationship Id="rId146" Type="http://schemas.openxmlformats.org/officeDocument/2006/relationships/image" Target="../media/image415.png"/><Relationship Id="rId147" Type="http://schemas.openxmlformats.org/officeDocument/2006/relationships/image" Target="../media/image416.png"/><Relationship Id="rId148" Type="http://schemas.openxmlformats.org/officeDocument/2006/relationships/image" Target="../media/image417.png"/><Relationship Id="rId149" Type="http://schemas.openxmlformats.org/officeDocument/2006/relationships/image" Target="../media/image418.png"/><Relationship Id="rId150" Type="http://schemas.openxmlformats.org/officeDocument/2006/relationships/image" Target="../media/image419.png"/><Relationship Id="rId151" Type="http://schemas.openxmlformats.org/officeDocument/2006/relationships/image" Target="../media/image420.png"/><Relationship Id="rId152" Type="http://schemas.openxmlformats.org/officeDocument/2006/relationships/image" Target="../media/image421.png"/><Relationship Id="rId153" Type="http://schemas.openxmlformats.org/officeDocument/2006/relationships/image" Target="../media/image422.png"/><Relationship Id="rId154" Type="http://schemas.openxmlformats.org/officeDocument/2006/relationships/image" Target="../media/image423.png"/><Relationship Id="rId155" Type="http://schemas.openxmlformats.org/officeDocument/2006/relationships/image" Target="../media/image424.png"/><Relationship Id="rId156" Type="http://schemas.openxmlformats.org/officeDocument/2006/relationships/image" Target="../media/image425.png"/><Relationship Id="rId157" Type="http://schemas.openxmlformats.org/officeDocument/2006/relationships/image" Target="../media/image426.png"/><Relationship Id="rId158" Type="http://schemas.openxmlformats.org/officeDocument/2006/relationships/image" Target="../media/image427.png"/><Relationship Id="rId159" Type="http://schemas.openxmlformats.org/officeDocument/2006/relationships/image" Target="../media/image428.png"/><Relationship Id="rId160" Type="http://schemas.openxmlformats.org/officeDocument/2006/relationships/image" Target="../media/image429.png"/><Relationship Id="rId161" Type="http://schemas.openxmlformats.org/officeDocument/2006/relationships/image" Target="../media/image430.png"/><Relationship Id="rId162" Type="http://schemas.openxmlformats.org/officeDocument/2006/relationships/image" Target="../media/image431.png"/><Relationship Id="rId163" Type="http://schemas.openxmlformats.org/officeDocument/2006/relationships/image" Target="../media/image432.png"/><Relationship Id="rId164" Type="http://schemas.openxmlformats.org/officeDocument/2006/relationships/image" Target="../media/image433.png"/><Relationship Id="rId165" Type="http://schemas.openxmlformats.org/officeDocument/2006/relationships/image" Target="../media/image434.png"/><Relationship Id="rId166" Type="http://schemas.openxmlformats.org/officeDocument/2006/relationships/image" Target="../media/image435.png"/><Relationship Id="rId167" Type="http://schemas.openxmlformats.org/officeDocument/2006/relationships/image" Target="../media/image436.png"/><Relationship Id="rId168" Type="http://schemas.openxmlformats.org/officeDocument/2006/relationships/image" Target="../media/image437.png"/><Relationship Id="rId169" Type="http://schemas.openxmlformats.org/officeDocument/2006/relationships/image" Target="../media/image438.png"/><Relationship Id="rId170" Type="http://schemas.openxmlformats.org/officeDocument/2006/relationships/image" Target="../media/image439.png"/><Relationship Id="rId171" Type="http://schemas.openxmlformats.org/officeDocument/2006/relationships/image" Target="../media/image440.png"/><Relationship Id="rId172" Type="http://schemas.openxmlformats.org/officeDocument/2006/relationships/image" Target="../media/image441.png"/><Relationship Id="rId173" Type="http://schemas.openxmlformats.org/officeDocument/2006/relationships/image" Target="../media/image442.png"/><Relationship Id="rId174" Type="http://schemas.openxmlformats.org/officeDocument/2006/relationships/image" Target="../media/image443.png"/><Relationship Id="rId175" Type="http://schemas.openxmlformats.org/officeDocument/2006/relationships/image" Target="../media/image444.png"/><Relationship Id="rId176" Type="http://schemas.openxmlformats.org/officeDocument/2006/relationships/image" Target="../media/image44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Relationship Id="rId3" Type="http://schemas.openxmlformats.org/officeDocument/2006/relationships/image" Target="../media/image446.png"/><Relationship Id="rId4" Type="http://schemas.openxmlformats.org/officeDocument/2006/relationships/image" Target="../media/image447.png"/><Relationship Id="rId5" Type="http://schemas.openxmlformats.org/officeDocument/2006/relationships/image" Target="../media/image448.png"/><Relationship Id="rId6" Type="http://schemas.openxmlformats.org/officeDocument/2006/relationships/image" Target="../media/image449.png"/><Relationship Id="rId7" Type="http://schemas.openxmlformats.org/officeDocument/2006/relationships/image" Target="../media/image450.png"/><Relationship Id="rId8" Type="http://schemas.openxmlformats.org/officeDocument/2006/relationships/image" Target="../media/image451.png"/><Relationship Id="rId9" Type="http://schemas.openxmlformats.org/officeDocument/2006/relationships/image" Target="../media/image452.png"/><Relationship Id="rId10" Type="http://schemas.openxmlformats.org/officeDocument/2006/relationships/image" Target="../media/image453.png"/><Relationship Id="rId11" Type="http://schemas.openxmlformats.org/officeDocument/2006/relationships/image" Target="../media/image454.png"/><Relationship Id="rId12" Type="http://schemas.openxmlformats.org/officeDocument/2006/relationships/image" Target="../media/image455.png"/><Relationship Id="rId13" Type="http://schemas.openxmlformats.org/officeDocument/2006/relationships/image" Target="../media/image456.png"/><Relationship Id="rId14" Type="http://schemas.openxmlformats.org/officeDocument/2006/relationships/image" Target="../media/image457.png"/><Relationship Id="rId15" Type="http://schemas.openxmlformats.org/officeDocument/2006/relationships/image" Target="../media/image458.png"/><Relationship Id="rId16" Type="http://schemas.openxmlformats.org/officeDocument/2006/relationships/image" Target="../media/image459.png"/><Relationship Id="rId17" Type="http://schemas.openxmlformats.org/officeDocument/2006/relationships/image" Target="../media/image460.png"/><Relationship Id="rId18" Type="http://schemas.openxmlformats.org/officeDocument/2006/relationships/image" Target="../media/image461.png"/><Relationship Id="rId19" Type="http://schemas.openxmlformats.org/officeDocument/2006/relationships/image" Target="../media/image462.png"/><Relationship Id="rId20" Type="http://schemas.openxmlformats.org/officeDocument/2006/relationships/image" Target="../media/image463.png"/><Relationship Id="rId21" Type="http://schemas.openxmlformats.org/officeDocument/2006/relationships/image" Target="../media/image464.png"/><Relationship Id="rId22" Type="http://schemas.openxmlformats.org/officeDocument/2006/relationships/image" Target="../media/image82.png"/><Relationship Id="rId23" Type="http://schemas.openxmlformats.org/officeDocument/2006/relationships/image" Target="../media/image465.png"/><Relationship Id="rId24" Type="http://schemas.openxmlformats.org/officeDocument/2006/relationships/image" Target="../media/image466.png"/><Relationship Id="rId25" Type="http://schemas.openxmlformats.org/officeDocument/2006/relationships/image" Target="../media/image467.png"/><Relationship Id="rId26" Type="http://schemas.openxmlformats.org/officeDocument/2006/relationships/image" Target="../media/image468.png"/><Relationship Id="rId27" Type="http://schemas.openxmlformats.org/officeDocument/2006/relationships/image" Target="../media/image469.png"/><Relationship Id="rId28" Type="http://schemas.openxmlformats.org/officeDocument/2006/relationships/image" Target="../media/image470.png"/><Relationship Id="rId29" Type="http://schemas.openxmlformats.org/officeDocument/2006/relationships/image" Target="../media/image471.png"/><Relationship Id="rId30" Type="http://schemas.openxmlformats.org/officeDocument/2006/relationships/image" Target="../media/image472.png"/><Relationship Id="rId31" Type="http://schemas.openxmlformats.org/officeDocument/2006/relationships/image" Target="../media/image473.png"/><Relationship Id="rId32" Type="http://schemas.openxmlformats.org/officeDocument/2006/relationships/image" Target="../media/image474.png"/><Relationship Id="rId33" Type="http://schemas.openxmlformats.org/officeDocument/2006/relationships/image" Target="../media/image475.png"/><Relationship Id="rId34" Type="http://schemas.openxmlformats.org/officeDocument/2006/relationships/image" Target="../media/image476.png"/><Relationship Id="rId35" Type="http://schemas.openxmlformats.org/officeDocument/2006/relationships/image" Target="../media/image477.png"/><Relationship Id="rId36" Type="http://schemas.openxmlformats.org/officeDocument/2006/relationships/image" Target="../media/image478.png"/><Relationship Id="rId37" Type="http://schemas.openxmlformats.org/officeDocument/2006/relationships/image" Target="../media/image479.png"/><Relationship Id="rId38" Type="http://schemas.openxmlformats.org/officeDocument/2006/relationships/image" Target="../media/image480.png"/><Relationship Id="rId39" Type="http://schemas.openxmlformats.org/officeDocument/2006/relationships/image" Target="../media/image481.png"/><Relationship Id="rId40" Type="http://schemas.openxmlformats.org/officeDocument/2006/relationships/image" Target="../media/image48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83.png"/><Relationship Id="rId3" Type="http://schemas.openxmlformats.org/officeDocument/2006/relationships/image" Target="../media/image484.png"/><Relationship Id="rId4" Type="http://schemas.openxmlformats.org/officeDocument/2006/relationships/image" Target="../media/image485.png"/><Relationship Id="rId5" Type="http://schemas.openxmlformats.org/officeDocument/2006/relationships/image" Target="../media/image486.png"/><Relationship Id="rId6" Type="http://schemas.openxmlformats.org/officeDocument/2006/relationships/image" Target="../media/image487.png"/><Relationship Id="rId7" Type="http://schemas.openxmlformats.org/officeDocument/2006/relationships/image" Target="../media/image488.png"/><Relationship Id="rId8" Type="http://schemas.openxmlformats.org/officeDocument/2006/relationships/image" Target="../media/image489.png"/><Relationship Id="rId9" Type="http://schemas.openxmlformats.org/officeDocument/2006/relationships/image" Target="../media/image490.png"/><Relationship Id="rId10" Type="http://schemas.openxmlformats.org/officeDocument/2006/relationships/image" Target="../media/image491.png"/><Relationship Id="rId11" Type="http://schemas.openxmlformats.org/officeDocument/2006/relationships/image" Target="../media/image492.png"/><Relationship Id="rId12" Type="http://schemas.openxmlformats.org/officeDocument/2006/relationships/image" Target="../media/image493.png"/><Relationship Id="rId13" Type="http://schemas.openxmlformats.org/officeDocument/2006/relationships/image" Target="../media/image494.png"/><Relationship Id="rId14" Type="http://schemas.openxmlformats.org/officeDocument/2006/relationships/image" Target="../media/image495.png"/><Relationship Id="rId15" Type="http://schemas.openxmlformats.org/officeDocument/2006/relationships/image" Target="../media/image496.png"/><Relationship Id="rId16" Type="http://schemas.openxmlformats.org/officeDocument/2006/relationships/image" Target="../media/image497.png"/><Relationship Id="rId17" Type="http://schemas.openxmlformats.org/officeDocument/2006/relationships/image" Target="../media/image498.png"/><Relationship Id="rId18" Type="http://schemas.openxmlformats.org/officeDocument/2006/relationships/image" Target="../media/image499.png"/><Relationship Id="rId19" Type="http://schemas.openxmlformats.org/officeDocument/2006/relationships/image" Target="../media/image500.png"/><Relationship Id="rId20" Type="http://schemas.openxmlformats.org/officeDocument/2006/relationships/image" Target="../media/image501.png"/><Relationship Id="rId21" Type="http://schemas.openxmlformats.org/officeDocument/2006/relationships/image" Target="../media/image502.png"/><Relationship Id="rId22" Type="http://schemas.openxmlformats.org/officeDocument/2006/relationships/image" Target="../media/image503.png"/><Relationship Id="rId23" Type="http://schemas.openxmlformats.org/officeDocument/2006/relationships/image" Target="../media/image504.png"/><Relationship Id="rId24" Type="http://schemas.openxmlformats.org/officeDocument/2006/relationships/image" Target="../media/image505.png"/><Relationship Id="rId25" Type="http://schemas.openxmlformats.org/officeDocument/2006/relationships/image" Target="../media/image506.png"/><Relationship Id="rId26" Type="http://schemas.openxmlformats.org/officeDocument/2006/relationships/image" Target="../media/image507.png"/><Relationship Id="rId27" Type="http://schemas.openxmlformats.org/officeDocument/2006/relationships/image" Target="../media/image508.png"/><Relationship Id="rId28" Type="http://schemas.openxmlformats.org/officeDocument/2006/relationships/image" Target="../media/image509.png"/><Relationship Id="rId29" Type="http://schemas.openxmlformats.org/officeDocument/2006/relationships/image" Target="../media/image510.png"/><Relationship Id="rId30" Type="http://schemas.openxmlformats.org/officeDocument/2006/relationships/image" Target="../media/image511.png"/><Relationship Id="rId31" Type="http://schemas.openxmlformats.org/officeDocument/2006/relationships/image" Target="../media/image512.png"/><Relationship Id="rId32" Type="http://schemas.openxmlformats.org/officeDocument/2006/relationships/image" Target="../media/image513.png"/><Relationship Id="rId33" Type="http://schemas.openxmlformats.org/officeDocument/2006/relationships/image" Target="../media/image514.png"/><Relationship Id="rId34" Type="http://schemas.openxmlformats.org/officeDocument/2006/relationships/image" Target="../media/image515.png"/><Relationship Id="rId35" Type="http://schemas.openxmlformats.org/officeDocument/2006/relationships/image" Target="../media/image516.png"/><Relationship Id="rId36" Type="http://schemas.openxmlformats.org/officeDocument/2006/relationships/image" Target="../media/image517.png"/><Relationship Id="rId37" Type="http://schemas.openxmlformats.org/officeDocument/2006/relationships/image" Target="../media/image518.png"/><Relationship Id="rId38" Type="http://schemas.openxmlformats.org/officeDocument/2006/relationships/image" Target="../media/image519.png"/><Relationship Id="rId39" Type="http://schemas.openxmlformats.org/officeDocument/2006/relationships/image" Target="../media/image520.png"/><Relationship Id="rId40" Type="http://schemas.openxmlformats.org/officeDocument/2006/relationships/image" Target="../media/image521.png"/><Relationship Id="rId41" Type="http://schemas.openxmlformats.org/officeDocument/2006/relationships/image" Target="../media/image522.png"/><Relationship Id="rId42" Type="http://schemas.openxmlformats.org/officeDocument/2006/relationships/image" Target="../media/image523.png"/><Relationship Id="rId43" Type="http://schemas.openxmlformats.org/officeDocument/2006/relationships/image" Target="../media/image524.png"/><Relationship Id="rId44" Type="http://schemas.openxmlformats.org/officeDocument/2006/relationships/image" Target="../media/image525.png"/><Relationship Id="rId45" Type="http://schemas.openxmlformats.org/officeDocument/2006/relationships/image" Target="../media/image526.png"/><Relationship Id="rId46" Type="http://schemas.openxmlformats.org/officeDocument/2006/relationships/image" Target="../media/image527.png"/><Relationship Id="rId47" Type="http://schemas.openxmlformats.org/officeDocument/2006/relationships/image" Target="../media/image528.png"/><Relationship Id="rId48" Type="http://schemas.openxmlformats.org/officeDocument/2006/relationships/image" Target="../media/image529.png"/><Relationship Id="rId49" Type="http://schemas.openxmlformats.org/officeDocument/2006/relationships/image" Target="../media/image530.png"/><Relationship Id="rId50" Type="http://schemas.openxmlformats.org/officeDocument/2006/relationships/image" Target="../media/image531.png"/><Relationship Id="rId51" Type="http://schemas.openxmlformats.org/officeDocument/2006/relationships/image" Target="../media/image532.png"/><Relationship Id="rId52" Type="http://schemas.openxmlformats.org/officeDocument/2006/relationships/image" Target="../media/image533.png"/><Relationship Id="rId53" Type="http://schemas.openxmlformats.org/officeDocument/2006/relationships/image" Target="../media/image534.png"/><Relationship Id="rId54" Type="http://schemas.openxmlformats.org/officeDocument/2006/relationships/image" Target="../media/image535.png"/><Relationship Id="rId55" Type="http://schemas.openxmlformats.org/officeDocument/2006/relationships/image" Target="../media/image536.png"/><Relationship Id="rId56" Type="http://schemas.openxmlformats.org/officeDocument/2006/relationships/image" Target="../media/image537.png"/><Relationship Id="rId57" Type="http://schemas.openxmlformats.org/officeDocument/2006/relationships/image" Target="../media/image538.png"/><Relationship Id="rId58" Type="http://schemas.openxmlformats.org/officeDocument/2006/relationships/image" Target="../media/image539.png"/><Relationship Id="rId59" Type="http://schemas.openxmlformats.org/officeDocument/2006/relationships/image" Target="../media/image540.png"/><Relationship Id="rId60" Type="http://schemas.openxmlformats.org/officeDocument/2006/relationships/image" Target="../media/image541.png"/><Relationship Id="rId61" Type="http://schemas.openxmlformats.org/officeDocument/2006/relationships/image" Target="../media/image542.png"/><Relationship Id="rId62" Type="http://schemas.openxmlformats.org/officeDocument/2006/relationships/image" Target="../media/image543.png"/><Relationship Id="rId63" Type="http://schemas.openxmlformats.org/officeDocument/2006/relationships/image" Target="../media/image544.png"/><Relationship Id="rId64" Type="http://schemas.openxmlformats.org/officeDocument/2006/relationships/image" Target="../media/image545.png"/><Relationship Id="rId65" Type="http://schemas.openxmlformats.org/officeDocument/2006/relationships/image" Target="../media/image546.png"/><Relationship Id="rId66" Type="http://schemas.openxmlformats.org/officeDocument/2006/relationships/image" Target="../media/image547.png"/><Relationship Id="rId67" Type="http://schemas.openxmlformats.org/officeDocument/2006/relationships/image" Target="../media/image548.png"/><Relationship Id="rId68" Type="http://schemas.openxmlformats.org/officeDocument/2006/relationships/image" Target="../media/image549.png"/><Relationship Id="rId69" Type="http://schemas.openxmlformats.org/officeDocument/2006/relationships/image" Target="../media/image550.png"/><Relationship Id="rId70" Type="http://schemas.openxmlformats.org/officeDocument/2006/relationships/image" Target="../media/image551.png"/><Relationship Id="rId71" Type="http://schemas.openxmlformats.org/officeDocument/2006/relationships/image" Target="../media/image552.png"/><Relationship Id="rId72" Type="http://schemas.openxmlformats.org/officeDocument/2006/relationships/image" Target="../media/image553.png"/><Relationship Id="rId73" Type="http://schemas.openxmlformats.org/officeDocument/2006/relationships/image" Target="../media/image554.png"/><Relationship Id="rId74" Type="http://schemas.openxmlformats.org/officeDocument/2006/relationships/image" Target="../media/image555.png"/><Relationship Id="rId75" Type="http://schemas.openxmlformats.org/officeDocument/2006/relationships/image" Target="../media/image556.png"/><Relationship Id="rId76" Type="http://schemas.openxmlformats.org/officeDocument/2006/relationships/image" Target="../media/image557.png"/><Relationship Id="rId77" Type="http://schemas.openxmlformats.org/officeDocument/2006/relationships/image" Target="../media/image558.png"/><Relationship Id="rId78" Type="http://schemas.openxmlformats.org/officeDocument/2006/relationships/image" Target="../media/image559.png"/><Relationship Id="rId79" Type="http://schemas.openxmlformats.org/officeDocument/2006/relationships/image" Target="../media/image560.png"/><Relationship Id="rId80" Type="http://schemas.openxmlformats.org/officeDocument/2006/relationships/image" Target="../media/image561.png"/><Relationship Id="rId81" Type="http://schemas.openxmlformats.org/officeDocument/2006/relationships/image" Target="../media/image562.png"/><Relationship Id="rId82" Type="http://schemas.openxmlformats.org/officeDocument/2006/relationships/image" Target="../media/image563.png"/><Relationship Id="rId83" Type="http://schemas.openxmlformats.org/officeDocument/2006/relationships/image" Target="../media/image564.png"/><Relationship Id="rId84" Type="http://schemas.openxmlformats.org/officeDocument/2006/relationships/image" Target="../media/image565.png"/><Relationship Id="rId85" Type="http://schemas.openxmlformats.org/officeDocument/2006/relationships/image" Target="../media/image566.png"/><Relationship Id="rId86" Type="http://schemas.openxmlformats.org/officeDocument/2006/relationships/image" Target="../media/image567.png"/><Relationship Id="rId87" Type="http://schemas.openxmlformats.org/officeDocument/2006/relationships/image" Target="../media/image568.png"/><Relationship Id="rId88" Type="http://schemas.openxmlformats.org/officeDocument/2006/relationships/image" Target="../media/image569.png"/><Relationship Id="rId89" Type="http://schemas.openxmlformats.org/officeDocument/2006/relationships/image" Target="../media/image570.png"/><Relationship Id="rId90" Type="http://schemas.openxmlformats.org/officeDocument/2006/relationships/image" Target="../media/image571.png"/><Relationship Id="rId91" Type="http://schemas.openxmlformats.org/officeDocument/2006/relationships/image" Target="../media/image572.png"/><Relationship Id="rId92" Type="http://schemas.openxmlformats.org/officeDocument/2006/relationships/image" Target="../media/image573.png"/><Relationship Id="rId93" Type="http://schemas.openxmlformats.org/officeDocument/2006/relationships/image" Target="../media/image574.png"/><Relationship Id="rId94" Type="http://schemas.openxmlformats.org/officeDocument/2006/relationships/image" Target="../media/image575.png"/><Relationship Id="rId95" Type="http://schemas.openxmlformats.org/officeDocument/2006/relationships/image" Target="../media/image576.png"/><Relationship Id="rId96" Type="http://schemas.openxmlformats.org/officeDocument/2006/relationships/image" Target="../media/image577.png"/><Relationship Id="rId97" Type="http://schemas.openxmlformats.org/officeDocument/2006/relationships/image" Target="../media/image578.png"/><Relationship Id="rId98" Type="http://schemas.openxmlformats.org/officeDocument/2006/relationships/image" Target="../media/image579.png"/><Relationship Id="rId99" Type="http://schemas.openxmlformats.org/officeDocument/2006/relationships/image" Target="../media/image580.png"/><Relationship Id="rId100" Type="http://schemas.openxmlformats.org/officeDocument/2006/relationships/image" Target="../media/image581.png"/><Relationship Id="rId101" Type="http://schemas.openxmlformats.org/officeDocument/2006/relationships/image" Target="../media/image582.png"/><Relationship Id="rId102" Type="http://schemas.openxmlformats.org/officeDocument/2006/relationships/image" Target="../media/image583.png"/><Relationship Id="rId103" Type="http://schemas.openxmlformats.org/officeDocument/2006/relationships/image" Target="../media/image584.png"/><Relationship Id="rId104" Type="http://schemas.openxmlformats.org/officeDocument/2006/relationships/image" Target="../media/image585.png"/><Relationship Id="rId105" Type="http://schemas.openxmlformats.org/officeDocument/2006/relationships/image" Target="../media/image586.png"/><Relationship Id="rId106" Type="http://schemas.openxmlformats.org/officeDocument/2006/relationships/image" Target="../media/image587.png"/><Relationship Id="rId107" Type="http://schemas.openxmlformats.org/officeDocument/2006/relationships/image" Target="../media/image588.png"/><Relationship Id="rId108" Type="http://schemas.openxmlformats.org/officeDocument/2006/relationships/image" Target="../media/image589.png"/><Relationship Id="rId109" Type="http://schemas.openxmlformats.org/officeDocument/2006/relationships/image" Target="../media/image590.png"/><Relationship Id="rId110" Type="http://schemas.openxmlformats.org/officeDocument/2006/relationships/image" Target="../media/image591.png"/><Relationship Id="rId111" Type="http://schemas.openxmlformats.org/officeDocument/2006/relationships/image" Target="../media/image592.png"/><Relationship Id="rId112" Type="http://schemas.openxmlformats.org/officeDocument/2006/relationships/image" Target="../media/image593.png"/><Relationship Id="rId113" Type="http://schemas.openxmlformats.org/officeDocument/2006/relationships/image" Target="../media/image594.png"/><Relationship Id="rId114" Type="http://schemas.openxmlformats.org/officeDocument/2006/relationships/image" Target="../media/image595.png"/><Relationship Id="rId115" Type="http://schemas.openxmlformats.org/officeDocument/2006/relationships/image" Target="../media/image596.png"/><Relationship Id="rId116" Type="http://schemas.openxmlformats.org/officeDocument/2006/relationships/image" Target="../media/image597.png"/><Relationship Id="rId117" Type="http://schemas.openxmlformats.org/officeDocument/2006/relationships/image" Target="../media/image598.png"/><Relationship Id="rId118" Type="http://schemas.openxmlformats.org/officeDocument/2006/relationships/image" Target="../media/image599.png"/><Relationship Id="rId119" Type="http://schemas.openxmlformats.org/officeDocument/2006/relationships/image" Target="../media/image600.png"/><Relationship Id="rId120" Type="http://schemas.openxmlformats.org/officeDocument/2006/relationships/image" Target="../media/image601.png"/><Relationship Id="rId121" Type="http://schemas.openxmlformats.org/officeDocument/2006/relationships/image" Target="../media/image602.png"/><Relationship Id="rId122" Type="http://schemas.openxmlformats.org/officeDocument/2006/relationships/image" Target="../media/image603.png"/><Relationship Id="rId123" Type="http://schemas.openxmlformats.org/officeDocument/2006/relationships/image" Target="../media/image604.png"/><Relationship Id="rId124" Type="http://schemas.openxmlformats.org/officeDocument/2006/relationships/image" Target="../media/image605.png"/><Relationship Id="rId125" Type="http://schemas.openxmlformats.org/officeDocument/2006/relationships/image" Target="../media/image606.png"/><Relationship Id="rId126" Type="http://schemas.openxmlformats.org/officeDocument/2006/relationships/image" Target="../media/image607.png"/><Relationship Id="rId127" Type="http://schemas.openxmlformats.org/officeDocument/2006/relationships/image" Target="../media/image608.png"/><Relationship Id="rId128" Type="http://schemas.openxmlformats.org/officeDocument/2006/relationships/image" Target="../media/image609.png"/><Relationship Id="rId129" Type="http://schemas.openxmlformats.org/officeDocument/2006/relationships/image" Target="../media/image610.png"/><Relationship Id="rId130" Type="http://schemas.openxmlformats.org/officeDocument/2006/relationships/image" Target="../media/image611.png"/><Relationship Id="rId131" Type="http://schemas.openxmlformats.org/officeDocument/2006/relationships/image" Target="../media/image612.png"/><Relationship Id="rId132" Type="http://schemas.openxmlformats.org/officeDocument/2006/relationships/image" Target="../media/image613.png"/><Relationship Id="rId133" Type="http://schemas.openxmlformats.org/officeDocument/2006/relationships/image" Target="../media/image614.png"/><Relationship Id="rId134" Type="http://schemas.openxmlformats.org/officeDocument/2006/relationships/image" Target="../media/image82.png"/><Relationship Id="rId135" Type="http://schemas.openxmlformats.org/officeDocument/2006/relationships/image" Target="../media/image615.png"/><Relationship Id="rId136" Type="http://schemas.openxmlformats.org/officeDocument/2006/relationships/image" Target="../media/image616.png"/><Relationship Id="rId137" Type="http://schemas.openxmlformats.org/officeDocument/2006/relationships/image" Target="../media/image617.png"/><Relationship Id="rId138" Type="http://schemas.openxmlformats.org/officeDocument/2006/relationships/image" Target="../media/image618.png"/><Relationship Id="rId139" Type="http://schemas.openxmlformats.org/officeDocument/2006/relationships/image" Target="../media/image619.png"/><Relationship Id="rId140" Type="http://schemas.openxmlformats.org/officeDocument/2006/relationships/image" Target="../media/image620.png"/><Relationship Id="rId141" Type="http://schemas.openxmlformats.org/officeDocument/2006/relationships/image" Target="../media/image621.png"/><Relationship Id="rId142" Type="http://schemas.openxmlformats.org/officeDocument/2006/relationships/image" Target="../media/image622.png"/><Relationship Id="rId143" Type="http://schemas.openxmlformats.org/officeDocument/2006/relationships/image" Target="../media/image623.png"/><Relationship Id="rId144" Type="http://schemas.openxmlformats.org/officeDocument/2006/relationships/image" Target="../media/image624.png"/><Relationship Id="rId145" Type="http://schemas.openxmlformats.org/officeDocument/2006/relationships/image" Target="../media/image625.png"/><Relationship Id="rId146" Type="http://schemas.openxmlformats.org/officeDocument/2006/relationships/image" Target="../media/image626.png"/><Relationship Id="rId147" Type="http://schemas.openxmlformats.org/officeDocument/2006/relationships/image" Target="../media/image627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83.png"/><Relationship Id="rId3" Type="http://schemas.openxmlformats.org/officeDocument/2006/relationships/image" Target="../media/image484.png"/><Relationship Id="rId4" Type="http://schemas.openxmlformats.org/officeDocument/2006/relationships/image" Target="../media/image485.png"/><Relationship Id="rId5" Type="http://schemas.openxmlformats.org/officeDocument/2006/relationships/image" Target="../media/image486.png"/><Relationship Id="rId6" Type="http://schemas.openxmlformats.org/officeDocument/2006/relationships/image" Target="../media/image487.png"/><Relationship Id="rId7" Type="http://schemas.openxmlformats.org/officeDocument/2006/relationships/image" Target="../media/image488.png"/><Relationship Id="rId8" Type="http://schemas.openxmlformats.org/officeDocument/2006/relationships/image" Target="../media/image489.png"/><Relationship Id="rId9" Type="http://schemas.openxmlformats.org/officeDocument/2006/relationships/image" Target="../media/image490.png"/><Relationship Id="rId10" Type="http://schemas.openxmlformats.org/officeDocument/2006/relationships/image" Target="../media/image491.png"/><Relationship Id="rId11" Type="http://schemas.openxmlformats.org/officeDocument/2006/relationships/image" Target="../media/image492.png"/><Relationship Id="rId12" Type="http://schemas.openxmlformats.org/officeDocument/2006/relationships/image" Target="../media/image493.png"/><Relationship Id="rId13" Type="http://schemas.openxmlformats.org/officeDocument/2006/relationships/image" Target="../media/image494.png"/><Relationship Id="rId14" Type="http://schemas.openxmlformats.org/officeDocument/2006/relationships/image" Target="../media/image495.png"/><Relationship Id="rId15" Type="http://schemas.openxmlformats.org/officeDocument/2006/relationships/image" Target="../media/image496.png"/><Relationship Id="rId16" Type="http://schemas.openxmlformats.org/officeDocument/2006/relationships/image" Target="../media/image497.png"/><Relationship Id="rId17" Type="http://schemas.openxmlformats.org/officeDocument/2006/relationships/image" Target="../media/image498.png"/><Relationship Id="rId18" Type="http://schemas.openxmlformats.org/officeDocument/2006/relationships/image" Target="../media/image499.png"/><Relationship Id="rId19" Type="http://schemas.openxmlformats.org/officeDocument/2006/relationships/image" Target="../media/image500.png"/><Relationship Id="rId20" Type="http://schemas.openxmlformats.org/officeDocument/2006/relationships/image" Target="../media/image501.png"/><Relationship Id="rId21" Type="http://schemas.openxmlformats.org/officeDocument/2006/relationships/image" Target="../media/image502.png"/><Relationship Id="rId22" Type="http://schemas.openxmlformats.org/officeDocument/2006/relationships/image" Target="../media/image503.png"/><Relationship Id="rId23" Type="http://schemas.openxmlformats.org/officeDocument/2006/relationships/image" Target="../media/image504.png"/><Relationship Id="rId24" Type="http://schemas.openxmlformats.org/officeDocument/2006/relationships/image" Target="../media/image505.png"/><Relationship Id="rId25" Type="http://schemas.openxmlformats.org/officeDocument/2006/relationships/image" Target="../media/image506.png"/><Relationship Id="rId26" Type="http://schemas.openxmlformats.org/officeDocument/2006/relationships/image" Target="../media/image507.png"/><Relationship Id="rId27" Type="http://schemas.openxmlformats.org/officeDocument/2006/relationships/image" Target="../media/image508.png"/><Relationship Id="rId28" Type="http://schemas.openxmlformats.org/officeDocument/2006/relationships/image" Target="../media/image509.png"/><Relationship Id="rId29" Type="http://schemas.openxmlformats.org/officeDocument/2006/relationships/image" Target="../media/image510.png"/><Relationship Id="rId30" Type="http://schemas.openxmlformats.org/officeDocument/2006/relationships/image" Target="../media/image511.png"/><Relationship Id="rId31" Type="http://schemas.openxmlformats.org/officeDocument/2006/relationships/image" Target="../media/image512.png"/><Relationship Id="rId32" Type="http://schemas.openxmlformats.org/officeDocument/2006/relationships/image" Target="../media/image513.png"/><Relationship Id="rId33" Type="http://schemas.openxmlformats.org/officeDocument/2006/relationships/image" Target="../media/image514.png"/><Relationship Id="rId34" Type="http://schemas.openxmlformats.org/officeDocument/2006/relationships/image" Target="../media/image515.png"/><Relationship Id="rId35" Type="http://schemas.openxmlformats.org/officeDocument/2006/relationships/image" Target="../media/image516.png"/><Relationship Id="rId36" Type="http://schemas.openxmlformats.org/officeDocument/2006/relationships/image" Target="../media/image517.png"/><Relationship Id="rId37" Type="http://schemas.openxmlformats.org/officeDocument/2006/relationships/image" Target="../media/image518.png"/><Relationship Id="rId38" Type="http://schemas.openxmlformats.org/officeDocument/2006/relationships/image" Target="../media/image519.png"/><Relationship Id="rId39" Type="http://schemas.openxmlformats.org/officeDocument/2006/relationships/image" Target="../media/image520.png"/><Relationship Id="rId40" Type="http://schemas.openxmlformats.org/officeDocument/2006/relationships/image" Target="../media/image521.png"/><Relationship Id="rId41" Type="http://schemas.openxmlformats.org/officeDocument/2006/relationships/image" Target="../media/image522.png"/><Relationship Id="rId42" Type="http://schemas.openxmlformats.org/officeDocument/2006/relationships/image" Target="../media/image523.png"/><Relationship Id="rId43" Type="http://schemas.openxmlformats.org/officeDocument/2006/relationships/image" Target="../media/image524.png"/><Relationship Id="rId44" Type="http://schemas.openxmlformats.org/officeDocument/2006/relationships/image" Target="../media/image525.png"/><Relationship Id="rId45" Type="http://schemas.openxmlformats.org/officeDocument/2006/relationships/image" Target="../media/image526.png"/><Relationship Id="rId46" Type="http://schemas.openxmlformats.org/officeDocument/2006/relationships/image" Target="../media/image527.png"/><Relationship Id="rId47" Type="http://schemas.openxmlformats.org/officeDocument/2006/relationships/image" Target="../media/image528.png"/><Relationship Id="rId48" Type="http://schemas.openxmlformats.org/officeDocument/2006/relationships/image" Target="../media/image529.png"/><Relationship Id="rId49" Type="http://schemas.openxmlformats.org/officeDocument/2006/relationships/image" Target="../media/image530.png"/><Relationship Id="rId50" Type="http://schemas.openxmlformats.org/officeDocument/2006/relationships/image" Target="../media/image531.png"/><Relationship Id="rId51" Type="http://schemas.openxmlformats.org/officeDocument/2006/relationships/image" Target="../media/image532.png"/><Relationship Id="rId52" Type="http://schemas.openxmlformats.org/officeDocument/2006/relationships/image" Target="../media/image533.png"/><Relationship Id="rId53" Type="http://schemas.openxmlformats.org/officeDocument/2006/relationships/image" Target="../media/image534.png"/><Relationship Id="rId54" Type="http://schemas.openxmlformats.org/officeDocument/2006/relationships/image" Target="../media/image535.png"/><Relationship Id="rId55" Type="http://schemas.openxmlformats.org/officeDocument/2006/relationships/image" Target="../media/image536.png"/><Relationship Id="rId56" Type="http://schemas.openxmlformats.org/officeDocument/2006/relationships/image" Target="../media/image537.png"/><Relationship Id="rId57" Type="http://schemas.openxmlformats.org/officeDocument/2006/relationships/image" Target="../media/image538.png"/><Relationship Id="rId58" Type="http://schemas.openxmlformats.org/officeDocument/2006/relationships/image" Target="../media/image539.png"/><Relationship Id="rId59" Type="http://schemas.openxmlformats.org/officeDocument/2006/relationships/image" Target="../media/image540.png"/><Relationship Id="rId60" Type="http://schemas.openxmlformats.org/officeDocument/2006/relationships/image" Target="../media/image541.png"/><Relationship Id="rId61" Type="http://schemas.openxmlformats.org/officeDocument/2006/relationships/image" Target="../media/image542.png"/><Relationship Id="rId62" Type="http://schemas.openxmlformats.org/officeDocument/2006/relationships/image" Target="../media/image543.png"/><Relationship Id="rId63" Type="http://schemas.openxmlformats.org/officeDocument/2006/relationships/image" Target="../media/image544.png"/><Relationship Id="rId64" Type="http://schemas.openxmlformats.org/officeDocument/2006/relationships/image" Target="../media/image545.png"/><Relationship Id="rId65" Type="http://schemas.openxmlformats.org/officeDocument/2006/relationships/image" Target="../media/image546.png"/><Relationship Id="rId66" Type="http://schemas.openxmlformats.org/officeDocument/2006/relationships/image" Target="../media/image547.png"/><Relationship Id="rId67" Type="http://schemas.openxmlformats.org/officeDocument/2006/relationships/image" Target="../media/image548.png"/><Relationship Id="rId68" Type="http://schemas.openxmlformats.org/officeDocument/2006/relationships/image" Target="../media/image549.png"/><Relationship Id="rId69" Type="http://schemas.openxmlformats.org/officeDocument/2006/relationships/image" Target="../media/image550.png"/><Relationship Id="rId70" Type="http://schemas.openxmlformats.org/officeDocument/2006/relationships/image" Target="../media/image551.png"/><Relationship Id="rId71" Type="http://schemas.openxmlformats.org/officeDocument/2006/relationships/image" Target="../media/image552.png"/><Relationship Id="rId72" Type="http://schemas.openxmlformats.org/officeDocument/2006/relationships/image" Target="../media/image553.png"/><Relationship Id="rId73" Type="http://schemas.openxmlformats.org/officeDocument/2006/relationships/image" Target="../media/image554.png"/><Relationship Id="rId74" Type="http://schemas.openxmlformats.org/officeDocument/2006/relationships/image" Target="../media/image555.png"/><Relationship Id="rId75" Type="http://schemas.openxmlformats.org/officeDocument/2006/relationships/image" Target="../media/image556.png"/><Relationship Id="rId76" Type="http://schemas.openxmlformats.org/officeDocument/2006/relationships/image" Target="../media/image557.png"/><Relationship Id="rId77" Type="http://schemas.openxmlformats.org/officeDocument/2006/relationships/image" Target="../media/image558.png"/><Relationship Id="rId78" Type="http://schemas.openxmlformats.org/officeDocument/2006/relationships/image" Target="../media/image559.png"/><Relationship Id="rId79" Type="http://schemas.openxmlformats.org/officeDocument/2006/relationships/image" Target="../media/image560.png"/><Relationship Id="rId80" Type="http://schemas.openxmlformats.org/officeDocument/2006/relationships/image" Target="../media/image561.png"/><Relationship Id="rId81" Type="http://schemas.openxmlformats.org/officeDocument/2006/relationships/image" Target="../media/image562.png"/><Relationship Id="rId82" Type="http://schemas.openxmlformats.org/officeDocument/2006/relationships/image" Target="../media/image563.png"/><Relationship Id="rId83" Type="http://schemas.openxmlformats.org/officeDocument/2006/relationships/image" Target="../media/image564.png"/><Relationship Id="rId84" Type="http://schemas.openxmlformats.org/officeDocument/2006/relationships/image" Target="../media/image565.png"/><Relationship Id="rId85" Type="http://schemas.openxmlformats.org/officeDocument/2006/relationships/image" Target="../media/image566.png"/><Relationship Id="rId86" Type="http://schemas.openxmlformats.org/officeDocument/2006/relationships/image" Target="../media/image567.png"/><Relationship Id="rId87" Type="http://schemas.openxmlformats.org/officeDocument/2006/relationships/image" Target="../media/image568.png"/><Relationship Id="rId88" Type="http://schemas.openxmlformats.org/officeDocument/2006/relationships/image" Target="../media/image569.png"/><Relationship Id="rId89" Type="http://schemas.openxmlformats.org/officeDocument/2006/relationships/image" Target="../media/image570.png"/><Relationship Id="rId90" Type="http://schemas.openxmlformats.org/officeDocument/2006/relationships/image" Target="../media/image571.png"/><Relationship Id="rId91" Type="http://schemas.openxmlformats.org/officeDocument/2006/relationships/image" Target="../media/image572.png"/><Relationship Id="rId92" Type="http://schemas.openxmlformats.org/officeDocument/2006/relationships/image" Target="../media/image573.png"/><Relationship Id="rId93" Type="http://schemas.openxmlformats.org/officeDocument/2006/relationships/image" Target="../media/image574.png"/><Relationship Id="rId94" Type="http://schemas.openxmlformats.org/officeDocument/2006/relationships/image" Target="../media/image575.png"/><Relationship Id="rId95" Type="http://schemas.openxmlformats.org/officeDocument/2006/relationships/image" Target="../media/image576.png"/><Relationship Id="rId96" Type="http://schemas.openxmlformats.org/officeDocument/2006/relationships/image" Target="../media/image577.png"/><Relationship Id="rId97" Type="http://schemas.openxmlformats.org/officeDocument/2006/relationships/image" Target="../media/image578.png"/><Relationship Id="rId98" Type="http://schemas.openxmlformats.org/officeDocument/2006/relationships/image" Target="../media/image579.png"/><Relationship Id="rId99" Type="http://schemas.openxmlformats.org/officeDocument/2006/relationships/image" Target="../media/image580.png"/><Relationship Id="rId100" Type="http://schemas.openxmlformats.org/officeDocument/2006/relationships/image" Target="../media/image581.png"/><Relationship Id="rId101" Type="http://schemas.openxmlformats.org/officeDocument/2006/relationships/image" Target="../media/image582.png"/><Relationship Id="rId102" Type="http://schemas.openxmlformats.org/officeDocument/2006/relationships/image" Target="../media/image583.png"/><Relationship Id="rId103" Type="http://schemas.openxmlformats.org/officeDocument/2006/relationships/image" Target="../media/image584.png"/><Relationship Id="rId104" Type="http://schemas.openxmlformats.org/officeDocument/2006/relationships/image" Target="../media/image585.png"/><Relationship Id="rId105" Type="http://schemas.openxmlformats.org/officeDocument/2006/relationships/image" Target="../media/image586.png"/><Relationship Id="rId106" Type="http://schemas.openxmlformats.org/officeDocument/2006/relationships/image" Target="../media/image587.png"/><Relationship Id="rId107" Type="http://schemas.openxmlformats.org/officeDocument/2006/relationships/image" Target="../media/image588.png"/><Relationship Id="rId108" Type="http://schemas.openxmlformats.org/officeDocument/2006/relationships/image" Target="../media/image589.png"/><Relationship Id="rId109" Type="http://schemas.openxmlformats.org/officeDocument/2006/relationships/image" Target="../media/image590.png"/><Relationship Id="rId110" Type="http://schemas.openxmlformats.org/officeDocument/2006/relationships/image" Target="../media/image591.png"/><Relationship Id="rId111" Type="http://schemas.openxmlformats.org/officeDocument/2006/relationships/image" Target="../media/image592.png"/><Relationship Id="rId112" Type="http://schemas.openxmlformats.org/officeDocument/2006/relationships/image" Target="../media/image593.png"/><Relationship Id="rId113" Type="http://schemas.openxmlformats.org/officeDocument/2006/relationships/image" Target="../media/image594.png"/><Relationship Id="rId114" Type="http://schemas.openxmlformats.org/officeDocument/2006/relationships/image" Target="../media/image595.png"/><Relationship Id="rId115" Type="http://schemas.openxmlformats.org/officeDocument/2006/relationships/image" Target="../media/image628.png"/><Relationship Id="rId116" Type="http://schemas.openxmlformats.org/officeDocument/2006/relationships/image" Target="../media/image629.png"/><Relationship Id="rId117" Type="http://schemas.openxmlformats.org/officeDocument/2006/relationships/image" Target="../media/image630.png"/><Relationship Id="rId118" Type="http://schemas.openxmlformats.org/officeDocument/2006/relationships/image" Target="../media/image631.png"/><Relationship Id="rId119" Type="http://schemas.openxmlformats.org/officeDocument/2006/relationships/image" Target="../media/image632.png"/><Relationship Id="rId120" Type="http://schemas.openxmlformats.org/officeDocument/2006/relationships/image" Target="../media/image633.png"/><Relationship Id="rId121" Type="http://schemas.openxmlformats.org/officeDocument/2006/relationships/image" Target="../media/image634.png"/><Relationship Id="rId122" Type="http://schemas.openxmlformats.org/officeDocument/2006/relationships/image" Target="../media/image635.png"/><Relationship Id="rId123" Type="http://schemas.openxmlformats.org/officeDocument/2006/relationships/image" Target="../media/image636.png"/><Relationship Id="rId124" Type="http://schemas.openxmlformats.org/officeDocument/2006/relationships/image" Target="../media/image637.png"/><Relationship Id="rId125" Type="http://schemas.openxmlformats.org/officeDocument/2006/relationships/image" Target="../media/image638.png"/><Relationship Id="rId126" Type="http://schemas.openxmlformats.org/officeDocument/2006/relationships/image" Target="../media/image639.png"/><Relationship Id="rId127" Type="http://schemas.openxmlformats.org/officeDocument/2006/relationships/image" Target="../media/image640.png"/><Relationship Id="rId128" Type="http://schemas.openxmlformats.org/officeDocument/2006/relationships/image" Target="../media/image641.png"/><Relationship Id="rId129" Type="http://schemas.openxmlformats.org/officeDocument/2006/relationships/image" Target="../media/image642.png"/><Relationship Id="rId130" Type="http://schemas.openxmlformats.org/officeDocument/2006/relationships/image" Target="../media/image643.png"/><Relationship Id="rId131" Type="http://schemas.openxmlformats.org/officeDocument/2006/relationships/image" Target="../media/image644.png"/><Relationship Id="rId132" Type="http://schemas.openxmlformats.org/officeDocument/2006/relationships/image" Target="../media/image645.png"/><Relationship Id="rId133" Type="http://schemas.openxmlformats.org/officeDocument/2006/relationships/image" Target="../media/image646.png"/><Relationship Id="rId134" Type="http://schemas.openxmlformats.org/officeDocument/2006/relationships/image" Target="../media/image647.png"/><Relationship Id="rId135" Type="http://schemas.openxmlformats.org/officeDocument/2006/relationships/image" Target="../media/image648.png"/><Relationship Id="rId136" Type="http://schemas.openxmlformats.org/officeDocument/2006/relationships/image" Target="../media/image649.png"/><Relationship Id="rId137" Type="http://schemas.openxmlformats.org/officeDocument/2006/relationships/image" Target="../media/image650.png"/><Relationship Id="rId138" Type="http://schemas.openxmlformats.org/officeDocument/2006/relationships/image" Target="../media/image651.png"/><Relationship Id="rId139" Type="http://schemas.openxmlformats.org/officeDocument/2006/relationships/image" Target="../media/image652.png"/><Relationship Id="rId140" Type="http://schemas.openxmlformats.org/officeDocument/2006/relationships/image" Target="../media/image653.png"/><Relationship Id="rId141" Type="http://schemas.openxmlformats.org/officeDocument/2006/relationships/image" Target="../media/image654.png"/><Relationship Id="rId142" Type="http://schemas.openxmlformats.org/officeDocument/2006/relationships/image" Target="../media/image655.png"/><Relationship Id="rId143" Type="http://schemas.openxmlformats.org/officeDocument/2006/relationships/image" Target="../media/image656.png"/><Relationship Id="rId144" Type="http://schemas.openxmlformats.org/officeDocument/2006/relationships/image" Target="../media/image657.png"/><Relationship Id="rId145" Type="http://schemas.openxmlformats.org/officeDocument/2006/relationships/image" Target="../media/image658.png"/><Relationship Id="rId146" Type="http://schemas.openxmlformats.org/officeDocument/2006/relationships/image" Target="../media/image659.png"/><Relationship Id="rId147" Type="http://schemas.openxmlformats.org/officeDocument/2006/relationships/image" Target="../media/image660.png"/><Relationship Id="rId148" Type="http://schemas.openxmlformats.org/officeDocument/2006/relationships/image" Target="../media/image661.png"/><Relationship Id="rId149" Type="http://schemas.openxmlformats.org/officeDocument/2006/relationships/image" Target="../media/image662.png"/><Relationship Id="rId150" Type="http://schemas.openxmlformats.org/officeDocument/2006/relationships/image" Target="../media/image663.png"/><Relationship Id="rId151" Type="http://schemas.openxmlformats.org/officeDocument/2006/relationships/image" Target="../media/image664.png"/><Relationship Id="rId152" Type="http://schemas.openxmlformats.org/officeDocument/2006/relationships/image" Target="../media/image665.png"/><Relationship Id="rId153" Type="http://schemas.openxmlformats.org/officeDocument/2006/relationships/image" Target="../media/image666.png"/><Relationship Id="rId154" Type="http://schemas.openxmlformats.org/officeDocument/2006/relationships/image" Target="../media/image667.png"/><Relationship Id="rId155" Type="http://schemas.openxmlformats.org/officeDocument/2006/relationships/image" Target="../media/image668.png"/><Relationship Id="rId156" Type="http://schemas.openxmlformats.org/officeDocument/2006/relationships/image" Target="../media/image669.png"/><Relationship Id="rId157" Type="http://schemas.openxmlformats.org/officeDocument/2006/relationships/image" Target="../media/image670.png"/><Relationship Id="rId158" Type="http://schemas.openxmlformats.org/officeDocument/2006/relationships/image" Target="../media/image671.png"/><Relationship Id="rId159" Type="http://schemas.openxmlformats.org/officeDocument/2006/relationships/image" Target="../media/image672.png"/><Relationship Id="rId160" Type="http://schemas.openxmlformats.org/officeDocument/2006/relationships/image" Target="../media/image673.png"/><Relationship Id="rId161" Type="http://schemas.openxmlformats.org/officeDocument/2006/relationships/image" Target="../media/image674.png"/><Relationship Id="rId162" Type="http://schemas.openxmlformats.org/officeDocument/2006/relationships/image" Target="../media/image675.png"/><Relationship Id="rId163" Type="http://schemas.openxmlformats.org/officeDocument/2006/relationships/image" Target="../media/image596.png"/><Relationship Id="rId164" Type="http://schemas.openxmlformats.org/officeDocument/2006/relationships/image" Target="../media/image597.png"/><Relationship Id="rId165" Type="http://schemas.openxmlformats.org/officeDocument/2006/relationships/image" Target="../media/image598.png"/><Relationship Id="rId166" Type="http://schemas.openxmlformats.org/officeDocument/2006/relationships/image" Target="../media/image599.png"/><Relationship Id="rId167" Type="http://schemas.openxmlformats.org/officeDocument/2006/relationships/image" Target="../media/image600.png"/><Relationship Id="rId168" Type="http://schemas.openxmlformats.org/officeDocument/2006/relationships/image" Target="../media/image601.png"/><Relationship Id="rId169" Type="http://schemas.openxmlformats.org/officeDocument/2006/relationships/image" Target="../media/image602.png"/><Relationship Id="rId170" Type="http://schemas.openxmlformats.org/officeDocument/2006/relationships/image" Target="../media/image603.png"/><Relationship Id="rId171" Type="http://schemas.openxmlformats.org/officeDocument/2006/relationships/image" Target="../media/image604.png"/><Relationship Id="rId172" Type="http://schemas.openxmlformats.org/officeDocument/2006/relationships/image" Target="../media/image676.png"/><Relationship Id="rId173" Type="http://schemas.openxmlformats.org/officeDocument/2006/relationships/image" Target="../media/image677.png"/><Relationship Id="rId174" Type="http://schemas.openxmlformats.org/officeDocument/2006/relationships/image" Target="../media/image678.png"/><Relationship Id="rId175" Type="http://schemas.openxmlformats.org/officeDocument/2006/relationships/image" Target="../media/image679.png"/><Relationship Id="rId176" Type="http://schemas.openxmlformats.org/officeDocument/2006/relationships/image" Target="../media/image680.png"/><Relationship Id="rId177" Type="http://schemas.openxmlformats.org/officeDocument/2006/relationships/image" Target="../media/image681.png"/><Relationship Id="rId178" Type="http://schemas.openxmlformats.org/officeDocument/2006/relationships/image" Target="../media/image682.png"/><Relationship Id="rId179" Type="http://schemas.openxmlformats.org/officeDocument/2006/relationships/image" Target="../media/image683.png"/><Relationship Id="rId180" Type="http://schemas.openxmlformats.org/officeDocument/2006/relationships/image" Target="../media/image684.png"/><Relationship Id="rId181" Type="http://schemas.openxmlformats.org/officeDocument/2006/relationships/image" Target="../media/image685.png"/><Relationship Id="rId182" Type="http://schemas.openxmlformats.org/officeDocument/2006/relationships/image" Target="../media/image686.png"/><Relationship Id="rId183" Type="http://schemas.openxmlformats.org/officeDocument/2006/relationships/image" Target="../media/image687.png"/><Relationship Id="rId184" Type="http://schemas.openxmlformats.org/officeDocument/2006/relationships/image" Target="../media/image688.png"/><Relationship Id="rId185" Type="http://schemas.openxmlformats.org/officeDocument/2006/relationships/image" Target="../media/image689.png"/><Relationship Id="rId186" Type="http://schemas.openxmlformats.org/officeDocument/2006/relationships/image" Target="../media/image690.png"/><Relationship Id="rId187" Type="http://schemas.openxmlformats.org/officeDocument/2006/relationships/image" Target="../media/image691.png"/><Relationship Id="rId188" Type="http://schemas.openxmlformats.org/officeDocument/2006/relationships/image" Target="../media/image692.png"/><Relationship Id="rId189" Type="http://schemas.openxmlformats.org/officeDocument/2006/relationships/image" Target="../media/image605.png"/><Relationship Id="rId190" Type="http://schemas.openxmlformats.org/officeDocument/2006/relationships/image" Target="../media/image606.png"/><Relationship Id="rId191" Type="http://schemas.openxmlformats.org/officeDocument/2006/relationships/image" Target="../media/image607.png"/><Relationship Id="rId192" Type="http://schemas.openxmlformats.org/officeDocument/2006/relationships/image" Target="../media/image608.png"/><Relationship Id="rId193" Type="http://schemas.openxmlformats.org/officeDocument/2006/relationships/image" Target="../media/image609.png"/><Relationship Id="rId194" Type="http://schemas.openxmlformats.org/officeDocument/2006/relationships/image" Target="../media/image610.png"/><Relationship Id="rId195" Type="http://schemas.openxmlformats.org/officeDocument/2006/relationships/image" Target="../media/image611.png"/><Relationship Id="rId196" Type="http://schemas.openxmlformats.org/officeDocument/2006/relationships/image" Target="../media/image612.png"/><Relationship Id="rId197" Type="http://schemas.openxmlformats.org/officeDocument/2006/relationships/image" Target="../media/image613.png"/><Relationship Id="rId198" Type="http://schemas.openxmlformats.org/officeDocument/2006/relationships/image" Target="../media/image614.png"/><Relationship Id="rId199" Type="http://schemas.openxmlformats.org/officeDocument/2006/relationships/image" Target="../media/image82.png"/><Relationship Id="rId200" Type="http://schemas.openxmlformats.org/officeDocument/2006/relationships/image" Target="../media/image615.png"/><Relationship Id="rId201" Type="http://schemas.openxmlformats.org/officeDocument/2006/relationships/image" Target="../media/image616.png"/><Relationship Id="rId202" Type="http://schemas.openxmlformats.org/officeDocument/2006/relationships/image" Target="../media/image617.png"/><Relationship Id="rId203" Type="http://schemas.openxmlformats.org/officeDocument/2006/relationships/image" Target="../media/image618.png"/><Relationship Id="rId204" Type="http://schemas.openxmlformats.org/officeDocument/2006/relationships/image" Target="../media/image619.png"/><Relationship Id="rId205" Type="http://schemas.openxmlformats.org/officeDocument/2006/relationships/image" Target="../media/image620.png"/><Relationship Id="rId206" Type="http://schemas.openxmlformats.org/officeDocument/2006/relationships/image" Target="../media/image621.png"/><Relationship Id="rId207" Type="http://schemas.openxmlformats.org/officeDocument/2006/relationships/image" Target="../media/image622.png"/><Relationship Id="rId208" Type="http://schemas.openxmlformats.org/officeDocument/2006/relationships/image" Target="../media/image693.png"/><Relationship Id="rId209" Type="http://schemas.openxmlformats.org/officeDocument/2006/relationships/image" Target="../media/image623.png"/><Relationship Id="rId210" Type="http://schemas.openxmlformats.org/officeDocument/2006/relationships/image" Target="../media/image624.png"/><Relationship Id="rId211" Type="http://schemas.openxmlformats.org/officeDocument/2006/relationships/image" Target="../media/image625.png"/><Relationship Id="rId212" Type="http://schemas.openxmlformats.org/officeDocument/2006/relationships/image" Target="../media/image626.png"/><Relationship Id="rId213" Type="http://schemas.openxmlformats.org/officeDocument/2006/relationships/image" Target="../media/image62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jpeg"/><Relationship Id="rId3" Type="http://schemas.openxmlformats.org/officeDocument/2006/relationships/image" Target="../media/image694.png"/><Relationship Id="rId4" Type="http://schemas.openxmlformats.org/officeDocument/2006/relationships/image" Target="../media/image695.png"/><Relationship Id="rId5" Type="http://schemas.openxmlformats.org/officeDocument/2006/relationships/image" Target="../media/image696.png"/><Relationship Id="rId6" Type="http://schemas.openxmlformats.org/officeDocument/2006/relationships/image" Target="../media/image697.png"/><Relationship Id="rId7" Type="http://schemas.openxmlformats.org/officeDocument/2006/relationships/image" Target="../media/image698.png"/><Relationship Id="rId8" Type="http://schemas.openxmlformats.org/officeDocument/2006/relationships/image" Target="../media/image699.png"/><Relationship Id="rId9" Type="http://schemas.openxmlformats.org/officeDocument/2006/relationships/image" Target="../media/image700.png"/><Relationship Id="rId10" Type="http://schemas.openxmlformats.org/officeDocument/2006/relationships/image" Target="../media/image701.png"/><Relationship Id="rId11" Type="http://schemas.openxmlformats.org/officeDocument/2006/relationships/image" Target="../media/image702.png"/><Relationship Id="rId12" Type="http://schemas.openxmlformats.org/officeDocument/2006/relationships/image" Target="../media/image703.png"/><Relationship Id="rId13" Type="http://schemas.openxmlformats.org/officeDocument/2006/relationships/image" Target="../media/image82.png"/><Relationship Id="rId14" Type="http://schemas.openxmlformats.org/officeDocument/2006/relationships/image" Target="../media/image704.png"/><Relationship Id="rId15" Type="http://schemas.openxmlformats.org/officeDocument/2006/relationships/image" Target="../media/image705.png"/><Relationship Id="rId16" Type="http://schemas.openxmlformats.org/officeDocument/2006/relationships/image" Target="../media/image706.png"/><Relationship Id="rId17" Type="http://schemas.openxmlformats.org/officeDocument/2006/relationships/image" Target="../media/image707.png"/><Relationship Id="rId18" Type="http://schemas.openxmlformats.org/officeDocument/2006/relationships/image" Target="../media/image708.png"/><Relationship Id="rId19" Type="http://schemas.openxmlformats.org/officeDocument/2006/relationships/image" Target="../media/image709.png"/><Relationship Id="rId20" Type="http://schemas.openxmlformats.org/officeDocument/2006/relationships/image" Target="../media/image710.png"/><Relationship Id="rId21" Type="http://schemas.openxmlformats.org/officeDocument/2006/relationships/image" Target="../media/image711.png"/><Relationship Id="rId22" Type="http://schemas.openxmlformats.org/officeDocument/2006/relationships/image" Target="../media/image712.png"/><Relationship Id="rId23" Type="http://schemas.openxmlformats.org/officeDocument/2006/relationships/image" Target="../media/image713.png"/><Relationship Id="rId24" Type="http://schemas.openxmlformats.org/officeDocument/2006/relationships/image" Target="../media/image714.png"/><Relationship Id="rId25" Type="http://schemas.openxmlformats.org/officeDocument/2006/relationships/image" Target="../media/image715.png"/><Relationship Id="rId26" Type="http://schemas.openxmlformats.org/officeDocument/2006/relationships/image" Target="../media/image716.png"/><Relationship Id="rId27" Type="http://schemas.openxmlformats.org/officeDocument/2006/relationships/image" Target="../media/image717.png"/><Relationship Id="rId28" Type="http://schemas.openxmlformats.org/officeDocument/2006/relationships/image" Target="../media/image718.png"/><Relationship Id="rId29" Type="http://schemas.openxmlformats.org/officeDocument/2006/relationships/image" Target="../media/image719.png"/><Relationship Id="rId30" Type="http://schemas.openxmlformats.org/officeDocument/2006/relationships/image" Target="../media/image720.png"/><Relationship Id="rId31" Type="http://schemas.openxmlformats.org/officeDocument/2006/relationships/image" Target="../media/image721.png"/><Relationship Id="rId32" Type="http://schemas.openxmlformats.org/officeDocument/2006/relationships/image" Target="../media/image722.png"/><Relationship Id="rId33" Type="http://schemas.openxmlformats.org/officeDocument/2006/relationships/image" Target="../media/image723.png"/><Relationship Id="rId34" Type="http://schemas.openxmlformats.org/officeDocument/2006/relationships/image" Target="../media/image724.png"/><Relationship Id="rId35" Type="http://schemas.openxmlformats.org/officeDocument/2006/relationships/image" Target="../media/image725.png"/><Relationship Id="rId36" Type="http://schemas.openxmlformats.org/officeDocument/2006/relationships/image" Target="../media/image726.png"/><Relationship Id="rId37" Type="http://schemas.openxmlformats.org/officeDocument/2006/relationships/image" Target="../media/image727.png"/><Relationship Id="rId38" Type="http://schemas.openxmlformats.org/officeDocument/2006/relationships/image" Target="../media/image728.png"/><Relationship Id="rId39" Type="http://schemas.openxmlformats.org/officeDocument/2006/relationships/image" Target="../media/image729.png"/><Relationship Id="rId40" Type="http://schemas.openxmlformats.org/officeDocument/2006/relationships/image" Target="../media/image730.png"/><Relationship Id="rId41" Type="http://schemas.openxmlformats.org/officeDocument/2006/relationships/image" Target="../media/image731.png"/><Relationship Id="rId42" Type="http://schemas.openxmlformats.org/officeDocument/2006/relationships/image" Target="../media/image732.png"/><Relationship Id="rId43" Type="http://schemas.openxmlformats.org/officeDocument/2006/relationships/image" Target="../media/image733.png"/><Relationship Id="rId44" Type="http://schemas.openxmlformats.org/officeDocument/2006/relationships/image" Target="../media/image734.png"/><Relationship Id="rId45" Type="http://schemas.openxmlformats.org/officeDocument/2006/relationships/image" Target="../media/image735.png"/><Relationship Id="rId46" Type="http://schemas.openxmlformats.org/officeDocument/2006/relationships/image" Target="../media/image736.png"/><Relationship Id="rId47" Type="http://schemas.openxmlformats.org/officeDocument/2006/relationships/image" Target="../media/image737.png"/><Relationship Id="rId48" Type="http://schemas.openxmlformats.org/officeDocument/2006/relationships/image" Target="../media/image738.png"/><Relationship Id="rId49" Type="http://schemas.openxmlformats.org/officeDocument/2006/relationships/image" Target="../media/image739.png"/><Relationship Id="rId50" Type="http://schemas.openxmlformats.org/officeDocument/2006/relationships/image" Target="../media/image740.png"/><Relationship Id="rId51" Type="http://schemas.openxmlformats.org/officeDocument/2006/relationships/image" Target="../media/image741.png"/><Relationship Id="rId52" Type="http://schemas.openxmlformats.org/officeDocument/2006/relationships/image" Target="../media/image742.png"/><Relationship Id="rId53" Type="http://schemas.openxmlformats.org/officeDocument/2006/relationships/image" Target="../media/image743.png"/><Relationship Id="rId54" Type="http://schemas.openxmlformats.org/officeDocument/2006/relationships/image" Target="../media/image744.png"/><Relationship Id="rId55" Type="http://schemas.openxmlformats.org/officeDocument/2006/relationships/image" Target="../media/image745.png"/><Relationship Id="rId56" Type="http://schemas.openxmlformats.org/officeDocument/2006/relationships/image" Target="../media/image746.png"/><Relationship Id="rId57" Type="http://schemas.openxmlformats.org/officeDocument/2006/relationships/image" Target="../media/image747.png"/><Relationship Id="rId58" Type="http://schemas.openxmlformats.org/officeDocument/2006/relationships/image" Target="../media/image748.png"/><Relationship Id="rId59" Type="http://schemas.openxmlformats.org/officeDocument/2006/relationships/image" Target="../media/image749.png"/><Relationship Id="rId60" Type="http://schemas.openxmlformats.org/officeDocument/2006/relationships/image" Target="../media/image750.png"/><Relationship Id="rId61" Type="http://schemas.openxmlformats.org/officeDocument/2006/relationships/image" Target="../media/image751.png"/><Relationship Id="rId62" Type="http://schemas.openxmlformats.org/officeDocument/2006/relationships/image" Target="../media/image752.png"/><Relationship Id="rId63" Type="http://schemas.openxmlformats.org/officeDocument/2006/relationships/image" Target="../media/image753.png"/><Relationship Id="rId64" Type="http://schemas.openxmlformats.org/officeDocument/2006/relationships/image" Target="../media/image754.png"/><Relationship Id="rId65" Type="http://schemas.openxmlformats.org/officeDocument/2006/relationships/image" Target="../media/image755.png"/><Relationship Id="rId66" Type="http://schemas.openxmlformats.org/officeDocument/2006/relationships/image" Target="../media/image756.png"/><Relationship Id="rId67" Type="http://schemas.openxmlformats.org/officeDocument/2006/relationships/image" Target="../media/image757.png"/><Relationship Id="rId68" Type="http://schemas.openxmlformats.org/officeDocument/2006/relationships/image" Target="../media/image758.png"/><Relationship Id="rId69" Type="http://schemas.openxmlformats.org/officeDocument/2006/relationships/image" Target="../media/image759.png"/><Relationship Id="rId70" Type="http://schemas.openxmlformats.org/officeDocument/2006/relationships/image" Target="../media/image760.png"/><Relationship Id="rId71" Type="http://schemas.openxmlformats.org/officeDocument/2006/relationships/image" Target="../media/image761.png"/><Relationship Id="rId72" Type="http://schemas.openxmlformats.org/officeDocument/2006/relationships/image" Target="../media/image762.png"/><Relationship Id="rId73" Type="http://schemas.openxmlformats.org/officeDocument/2006/relationships/image" Target="../media/image763.png"/><Relationship Id="rId74" Type="http://schemas.openxmlformats.org/officeDocument/2006/relationships/image" Target="../media/image764.png"/><Relationship Id="rId75" Type="http://schemas.openxmlformats.org/officeDocument/2006/relationships/image" Target="../media/image765.png"/><Relationship Id="rId76" Type="http://schemas.openxmlformats.org/officeDocument/2006/relationships/image" Target="../media/image766.png"/><Relationship Id="rId77" Type="http://schemas.openxmlformats.org/officeDocument/2006/relationships/image" Target="../media/image767.png"/><Relationship Id="rId78" Type="http://schemas.openxmlformats.org/officeDocument/2006/relationships/image" Target="../media/image768.png"/><Relationship Id="rId79" Type="http://schemas.openxmlformats.org/officeDocument/2006/relationships/image" Target="../media/image769.png"/><Relationship Id="rId80" Type="http://schemas.openxmlformats.org/officeDocument/2006/relationships/image" Target="../media/image770.png"/><Relationship Id="rId81" Type="http://schemas.openxmlformats.org/officeDocument/2006/relationships/image" Target="../media/image771.png"/><Relationship Id="rId82" Type="http://schemas.openxmlformats.org/officeDocument/2006/relationships/image" Target="../media/image772.png"/><Relationship Id="rId83" Type="http://schemas.openxmlformats.org/officeDocument/2006/relationships/image" Target="../media/image468.png"/><Relationship Id="rId84" Type="http://schemas.openxmlformats.org/officeDocument/2006/relationships/image" Target="../media/image773.png"/><Relationship Id="rId85" Type="http://schemas.openxmlformats.org/officeDocument/2006/relationships/image" Target="../media/image774.png"/><Relationship Id="rId86" Type="http://schemas.openxmlformats.org/officeDocument/2006/relationships/image" Target="../media/image775.png"/><Relationship Id="rId87" Type="http://schemas.openxmlformats.org/officeDocument/2006/relationships/image" Target="../media/image776.png"/><Relationship Id="rId88" Type="http://schemas.openxmlformats.org/officeDocument/2006/relationships/image" Target="../media/image777.png"/><Relationship Id="rId89" Type="http://schemas.openxmlformats.org/officeDocument/2006/relationships/image" Target="../media/image778.png"/><Relationship Id="rId90" Type="http://schemas.openxmlformats.org/officeDocument/2006/relationships/image" Target="../media/image779.png"/><Relationship Id="rId91" Type="http://schemas.openxmlformats.org/officeDocument/2006/relationships/image" Target="../media/image780.png"/><Relationship Id="rId92" Type="http://schemas.openxmlformats.org/officeDocument/2006/relationships/image" Target="../media/image781.png"/><Relationship Id="rId93" Type="http://schemas.openxmlformats.org/officeDocument/2006/relationships/image" Target="../media/image782.png"/><Relationship Id="rId94" Type="http://schemas.openxmlformats.org/officeDocument/2006/relationships/image" Target="../media/image783.png"/><Relationship Id="rId95" Type="http://schemas.openxmlformats.org/officeDocument/2006/relationships/image" Target="../media/image784.png"/><Relationship Id="rId96" Type="http://schemas.openxmlformats.org/officeDocument/2006/relationships/image" Target="../media/image785.png"/><Relationship Id="rId97" Type="http://schemas.openxmlformats.org/officeDocument/2006/relationships/image" Target="../media/image786.png"/><Relationship Id="rId98" Type="http://schemas.openxmlformats.org/officeDocument/2006/relationships/image" Target="../media/image787.png"/><Relationship Id="rId99" Type="http://schemas.openxmlformats.org/officeDocument/2006/relationships/image" Target="../media/image788.png"/><Relationship Id="rId100" Type="http://schemas.openxmlformats.org/officeDocument/2006/relationships/image" Target="../media/image789.png"/><Relationship Id="rId101" Type="http://schemas.openxmlformats.org/officeDocument/2006/relationships/image" Target="../media/image790.png"/><Relationship Id="rId102" Type="http://schemas.openxmlformats.org/officeDocument/2006/relationships/image" Target="../media/image791.png"/><Relationship Id="rId103" Type="http://schemas.openxmlformats.org/officeDocument/2006/relationships/image" Target="../media/image792.png"/><Relationship Id="rId104" Type="http://schemas.openxmlformats.org/officeDocument/2006/relationships/image" Target="../media/image793.png"/><Relationship Id="rId105" Type="http://schemas.openxmlformats.org/officeDocument/2006/relationships/image" Target="../media/image794.png"/><Relationship Id="rId106" Type="http://schemas.openxmlformats.org/officeDocument/2006/relationships/image" Target="../media/image795.png"/><Relationship Id="rId107" Type="http://schemas.openxmlformats.org/officeDocument/2006/relationships/image" Target="../media/image796.png"/><Relationship Id="rId108" Type="http://schemas.openxmlformats.org/officeDocument/2006/relationships/image" Target="../media/image797.png"/><Relationship Id="rId109" Type="http://schemas.openxmlformats.org/officeDocument/2006/relationships/image" Target="../media/image798.png"/><Relationship Id="rId110" Type="http://schemas.openxmlformats.org/officeDocument/2006/relationships/image" Target="../media/image799.png"/><Relationship Id="rId111" Type="http://schemas.openxmlformats.org/officeDocument/2006/relationships/image" Target="../media/image800.png"/><Relationship Id="rId112" Type="http://schemas.openxmlformats.org/officeDocument/2006/relationships/image" Target="../media/image801.png"/><Relationship Id="rId113" Type="http://schemas.openxmlformats.org/officeDocument/2006/relationships/image" Target="../media/image802.png"/><Relationship Id="rId114" Type="http://schemas.openxmlformats.org/officeDocument/2006/relationships/image" Target="../media/image803.png"/><Relationship Id="rId115" Type="http://schemas.openxmlformats.org/officeDocument/2006/relationships/image" Target="../media/image804.png"/><Relationship Id="rId116" Type="http://schemas.openxmlformats.org/officeDocument/2006/relationships/image" Target="../media/image805.png"/><Relationship Id="rId117" Type="http://schemas.openxmlformats.org/officeDocument/2006/relationships/image" Target="../media/image806.png"/><Relationship Id="rId118" Type="http://schemas.openxmlformats.org/officeDocument/2006/relationships/image" Target="../media/image807.png"/><Relationship Id="rId119" Type="http://schemas.openxmlformats.org/officeDocument/2006/relationships/image" Target="../media/image808.png"/><Relationship Id="rId120" Type="http://schemas.openxmlformats.org/officeDocument/2006/relationships/image" Target="../media/image809.png"/><Relationship Id="rId121" Type="http://schemas.openxmlformats.org/officeDocument/2006/relationships/image" Target="../media/image810.png"/><Relationship Id="rId122" Type="http://schemas.openxmlformats.org/officeDocument/2006/relationships/image" Target="../media/image811.png"/><Relationship Id="rId123" Type="http://schemas.openxmlformats.org/officeDocument/2006/relationships/image" Target="../media/image812.png"/><Relationship Id="rId124" Type="http://schemas.openxmlformats.org/officeDocument/2006/relationships/image" Target="../media/image813.png"/><Relationship Id="rId125" Type="http://schemas.openxmlformats.org/officeDocument/2006/relationships/image" Target="../media/image814.png"/><Relationship Id="rId126" Type="http://schemas.openxmlformats.org/officeDocument/2006/relationships/image" Target="../media/image815.png"/><Relationship Id="rId127" Type="http://schemas.openxmlformats.org/officeDocument/2006/relationships/image" Target="../media/image816.png"/><Relationship Id="rId128" Type="http://schemas.openxmlformats.org/officeDocument/2006/relationships/image" Target="../media/image817.png"/><Relationship Id="rId129" Type="http://schemas.openxmlformats.org/officeDocument/2006/relationships/image" Target="../media/image818.png"/><Relationship Id="rId130" Type="http://schemas.openxmlformats.org/officeDocument/2006/relationships/image" Target="../media/image819.png"/><Relationship Id="rId131" Type="http://schemas.openxmlformats.org/officeDocument/2006/relationships/image" Target="../media/image820.png"/><Relationship Id="rId132" Type="http://schemas.openxmlformats.org/officeDocument/2006/relationships/image" Target="../media/image821.png"/><Relationship Id="rId133" Type="http://schemas.openxmlformats.org/officeDocument/2006/relationships/image" Target="../media/image822.png"/><Relationship Id="rId134" Type="http://schemas.openxmlformats.org/officeDocument/2006/relationships/image" Target="../media/image823.png"/><Relationship Id="rId135" Type="http://schemas.openxmlformats.org/officeDocument/2006/relationships/image" Target="../media/image824.png"/><Relationship Id="rId136" Type="http://schemas.openxmlformats.org/officeDocument/2006/relationships/image" Target="../media/image825.png"/><Relationship Id="rId137" Type="http://schemas.openxmlformats.org/officeDocument/2006/relationships/image" Target="../media/image826.png"/><Relationship Id="rId138" Type="http://schemas.openxmlformats.org/officeDocument/2006/relationships/image" Target="../media/image827.png"/><Relationship Id="rId139" Type="http://schemas.openxmlformats.org/officeDocument/2006/relationships/image" Target="../media/image828.png"/><Relationship Id="rId140" Type="http://schemas.openxmlformats.org/officeDocument/2006/relationships/image" Target="../media/image829.png"/><Relationship Id="rId141" Type="http://schemas.openxmlformats.org/officeDocument/2006/relationships/image" Target="../media/image830.png"/><Relationship Id="rId142" Type="http://schemas.openxmlformats.org/officeDocument/2006/relationships/image" Target="../media/image831.png"/><Relationship Id="rId143" Type="http://schemas.openxmlformats.org/officeDocument/2006/relationships/image" Target="../media/image832.png"/><Relationship Id="rId144" Type="http://schemas.openxmlformats.org/officeDocument/2006/relationships/image" Target="../media/image833.png"/><Relationship Id="rId145" Type="http://schemas.openxmlformats.org/officeDocument/2006/relationships/image" Target="../media/image834.png"/><Relationship Id="rId146" Type="http://schemas.openxmlformats.org/officeDocument/2006/relationships/image" Target="../media/image835.png"/><Relationship Id="rId147" Type="http://schemas.openxmlformats.org/officeDocument/2006/relationships/image" Target="../media/image836.png"/><Relationship Id="rId148" Type="http://schemas.openxmlformats.org/officeDocument/2006/relationships/image" Target="../media/image837.png"/><Relationship Id="rId149" Type="http://schemas.openxmlformats.org/officeDocument/2006/relationships/image" Target="../media/image838.png"/><Relationship Id="rId150" Type="http://schemas.openxmlformats.org/officeDocument/2006/relationships/image" Target="../media/image839.png"/><Relationship Id="rId151" Type="http://schemas.openxmlformats.org/officeDocument/2006/relationships/image" Target="../media/image840.png"/><Relationship Id="rId152" Type="http://schemas.openxmlformats.org/officeDocument/2006/relationships/image" Target="../media/image841.png"/><Relationship Id="rId153" Type="http://schemas.openxmlformats.org/officeDocument/2006/relationships/image" Target="../media/image842.png"/><Relationship Id="rId154" Type="http://schemas.openxmlformats.org/officeDocument/2006/relationships/image" Target="../media/image843.png"/><Relationship Id="rId155" Type="http://schemas.openxmlformats.org/officeDocument/2006/relationships/image" Target="../media/image844.png"/><Relationship Id="rId156" Type="http://schemas.openxmlformats.org/officeDocument/2006/relationships/image" Target="../media/image845.png"/><Relationship Id="rId157" Type="http://schemas.openxmlformats.org/officeDocument/2006/relationships/image" Target="../media/image846.png"/><Relationship Id="rId158" Type="http://schemas.openxmlformats.org/officeDocument/2006/relationships/image" Target="../media/image847.png"/><Relationship Id="rId159" Type="http://schemas.openxmlformats.org/officeDocument/2006/relationships/image" Target="../media/image848.png"/><Relationship Id="rId160" Type="http://schemas.openxmlformats.org/officeDocument/2006/relationships/image" Target="../media/image14.jpeg"/><Relationship Id="rId161" Type="http://schemas.openxmlformats.org/officeDocument/2006/relationships/image" Target="../media/image849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jpeg"/><Relationship Id="rId3" Type="http://schemas.openxmlformats.org/officeDocument/2006/relationships/image" Target="../media/image850.png"/><Relationship Id="rId4" Type="http://schemas.openxmlformats.org/officeDocument/2006/relationships/image" Target="../media/image851.png"/><Relationship Id="rId5" Type="http://schemas.openxmlformats.org/officeDocument/2006/relationships/image" Target="../media/image852.png"/><Relationship Id="rId6" Type="http://schemas.openxmlformats.org/officeDocument/2006/relationships/image" Target="../media/image853.png"/><Relationship Id="rId7" Type="http://schemas.openxmlformats.org/officeDocument/2006/relationships/image" Target="../media/image854.png"/><Relationship Id="rId8" Type="http://schemas.openxmlformats.org/officeDocument/2006/relationships/image" Target="../media/image855.png"/><Relationship Id="rId9" Type="http://schemas.openxmlformats.org/officeDocument/2006/relationships/image" Target="../media/image856.png"/><Relationship Id="rId10" Type="http://schemas.openxmlformats.org/officeDocument/2006/relationships/image" Target="../media/image857.png"/><Relationship Id="rId11" Type="http://schemas.openxmlformats.org/officeDocument/2006/relationships/image" Target="../media/image858.png"/><Relationship Id="rId12" Type="http://schemas.openxmlformats.org/officeDocument/2006/relationships/image" Target="../media/image859.png"/><Relationship Id="rId13" Type="http://schemas.openxmlformats.org/officeDocument/2006/relationships/image" Target="../media/image860.png"/><Relationship Id="rId14" Type="http://schemas.openxmlformats.org/officeDocument/2006/relationships/image" Target="../media/image861.png"/><Relationship Id="rId15" Type="http://schemas.openxmlformats.org/officeDocument/2006/relationships/image" Target="../media/image862.png"/><Relationship Id="rId16" Type="http://schemas.openxmlformats.org/officeDocument/2006/relationships/image" Target="../media/image863.png"/><Relationship Id="rId17" Type="http://schemas.openxmlformats.org/officeDocument/2006/relationships/image" Target="../media/image864.png"/><Relationship Id="rId18" Type="http://schemas.openxmlformats.org/officeDocument/2006/relationships/image" Target="../media/image865.png"/><Relationship Id="rId19" Type="http://schemas.openxmlformats.org/officeDocument/2006/relationships/image" Target="../media/image801.png"/><Relationship Id="rId20" Type="http://schemas.openxmlformats.org/officeDocument/2006/relationships/image" Target="../media/image866.png"/><Relationship Id="rId21" Type="http://schemas.openxmlformats.org/officeDocument/2006/relationships/image" Target="../media/image867.png"/><Relationship Id="rId22" Type="http://schemas.openxmlformats.org/officeDocument/2006/relationships/image" Target="../media/image868.png"/><Relationship Id="rId23" Type="http://schemas.openxmlformats.org/officeDocument/2006/relationships/image" Target="../media/image869.png"/><Relationship Id="rId24" Type="http://schemas.openxmlformats.org/officeDocument/2006/relationships/image" Target="../media/image870.png"/><Relationship Id="rId25" Type="http://schemas.openxmlformats.org/officeDocument/2006/relationships/image" Target="../media/image871.png"/><Relationship Id="rId26" Type="http://schemas.openxmlformats.org/officeDocument/2006/relationships/image" Target="../media/image872.png"/><Relationship Id="rId27" Type="http://schemas.openxmlformats.org/officeDocument/2006/relationships/image" Target="../media/image873.png"/><Relationship Id="rId28" Type="http://schemas.openxmlformats.org/officeDocument/2006/relationships/image" Target="../media/image87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51.png"/><Relationship Id="rId3" Type="http://schemas.openxmlformats.org/officeDocument/2006/relationships/image" Target="../media/image852.png"/><Relationship Id="rId4" Type="http://schemas.openxmlformats.org/officeDocument/2006/relationships/image" Target="../media/image853.png"/><Relationship Id="rId5" Type="http://schemas.openxmlformats.org/officeDocument/2006/relationships/image" Target="../media/image854.png"/><Relationship Id="rId6" Type="http://schemas.openxmlformats.org/officeDocument/2006/relationships/image" Target="../media/image855.png"/><Relationship Id="rId7" Type="http://schemas.openxmlformats.org/officeDocument/2006/relationships/image" Target="../media/image856.png"/><Relationship Id="rId8" Type="http://schemas.openxmlformats.org/officeDocument/2006/relationships/image" Target="../media/image857.png"/><Relationship Id="rId9" Type="http://schemas.openxmlformats.org/officeDocument/2006/relationships/image" Target="../media/image858.png"/><Relationship Id="rId10" Type="http://schemas.openxmlformats.org/officeDocument/2006/relationships/image" Target="../media/image859.png"/><Relationship Id="rId11" Type="http://schemas.openxmlformats.org/officeDocument/2006/relationships/image" Target="../media/image860.png"/><Relationship Id="rId12" Type="http://schemas.openxmlformats.org/officeDocument/2006/relationships/image" Target="../media/image861.png"/><Relationship Id="rId13" Type="http://schemas.openxmlformats.org/officeDocument/2006/relationships/image" Target="../media/image862.png"/><Relationship Id="rId14" Type="http://schemas.openxmlformats.org/officeDocument/2006/relationships/image" Target="../media/image863.png"/><Relationship Id="rId15" Type="http://schemas.openxmlformats.org/officeDocument/2006/relationships/image" Target="../media/image864.png"/><Relationship Id="rId16" Type="http://schemas.openxmlformats.org/officeDocument/2006/relationships/image" Target="../media/image865.png"/><Relationship Id="rId17" Type="http://schemas.openxmlformats.org/officeDocument/2006/relationships/image" Target="../media/image801.png"/><Relationship Id="rId18" Type="http://schemas.openxmlformats.org/officeDocument/2006/relationships/image" Target="../media/image866.png"/><Relationship Id="rId19" Type="http://schemas.openxmlformats.org/officeDocument/2006/relationships/image" Target="../media/image867.png"/><Relationship Id="rId20" Type="http://schemas.openxmlformats.org/officeDocument/2006/relationships/image" Target="../media/image868.png"/><Relationship Id="rId21" Type="http://schemas.openxmlformats.org/officeDocument/2006/relationships/image" Target="../media/image869.png"/><Relationship Id="rId22" Type="http://schemas.openxmlformats.org/officeDocument/2006/relationships/image" Target="../media/image870.png"/><Relationship Id="rId23" Type="http://schemas.openxmlformats.org/officeDocument/2006/relationships/image" Target="../media/image871.png"/><Relationship Id="rId24" Type="http://schemas.openxmlformats.org/officeDocument/2006/relationships/image" Target="../media/image872.png"/><Relationship Id="rId25" Type="http://schemas.openxmlformats.org/officeDocument/2006/relationships/image" Target="../media/image873.png"/><Relationship Id="rId26" Type="http://schemas.openxmlformats.org/officeDocument/2006/relationships/image" Target="../media/image874.png"/><Relationship Id="rId27" Type="http://schemas.openxmlformats.org/officeDocument/2006/relationships/image" Target="../media/image875.png"/><Relationship Id="rId28" Type="http://schemas.openxmlformats.org/officeDocument/2006/relationships/image" Target="../media/image876.png"/><Relationship Id="rId29" Type="http://schemas.openxmlformats.org/officeDocument/2006/relationships/image" Target="../media/image877.png"/><Relationship Id="rId30" Type="http://schemas.openxmlformats.org/officeDocument/2006/relationships/image" Target="../media/image878.png"/><Relationship Id="rId31" Type="http://schemas.openxmlformats.org/officeDocument/2006/relationships/image" Target="../media/image879.png"/><Relationship Id="rId32" Type="http://schemas.openxmlformats.org/officeDocument/2006/relationships/image" Target="../media/image880.png"/><Relationship Id="rId33" Type="http://schemas.openxmlformats.org/officeDocument/2006/relationships/image" Target="../media/image881.png"/><Relationship Id="rId34" Type="http://schemas.openxmlformats.org/officeDocument/2006/relationships/image" Target="../media/image882.png"/><Relationship Id="rId35" Type="http://schemas.openxmlformats.org/officeDocument/2006/relationships/image" Target="../media/image883.png"/><Relationship Id="rId36" Type="http://schemas.openxmlformats.org/officeDocument/2006/relationships/image" Target="../media/image884.png"/><Relationship Id="rId37" Type="http://schemas.openxmlformats.org/officeDocument/2006/relationships/image" Target="../media/image885.png"/><Relationship Id="rId38" Type="http://schemas.openxmlformats.org/officeDocument/2006/relationships/image" Target="../media/image886.png"/><Relationship Id="rId39" Type="http://schemas.openxmlformats.org/officeDocument/2006/relationships/image" Target="../media/image887.png"/><Relationship Id="rId40" Type="http://schemas.openxmlformats.org/officeDocument/2006/relationships/image" Target="../media/image888.png"/><Relationship Id="rId41" Type="http://schemas.openxmlformats.org/officeDocument/2006/relationships/image" Target="../media/image15.jpeg"/><Relationship Id="rId42" Type="http://schemas.openxmlformats.org/officeDocument/2006/relationships/image" Target="../media/image850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jpeg"/><Relationship Id="rId3" Type="http://schemas.openxmlformats.org/officeDocument/2006/relationships/image" Target="../media/image889.png"/><Relationship Id="rId4" Type="http://schemas.openxmlformats.org/officeDocument/2006/relationships/image" Target="../media/image890.png"/><Relationship Id="rId5" Type="http://schemas.openxmlformats.org/officeDocument/2006/relationships/image" Target="../media/image891.png"/><Relationship Id="rId6" Type="http://schemas.openxmlformats.org/officeDocument/2006/relationships/image" Target="../media/image892.png"/><Relationship Id="rId7" Type="http://schemas.openxmlformats.org/officeDocument/2006/relationships/image" Target="../media/image893.png"/><Relationship Id="rId8" Type="http://schemas.openxmlformats.org/officeDocument/2006/relationships/image" Target="../media/image894.png"/><Relationship Id="rId9" Type="http://schemas.openxmlformats.org/officeDocument/2006/relationships/image" Target="../media/image895.png"/><Relationship Id="rId10" Type="http://schemas.openxmlformats.org/officeDocument/2006/relationships/image" Target="../media/image896.png"/><Relationship Id="rId11" Type="http://schemas.openxmlformats.org/officeDocument/2006/relationships/image" Target="../media/image897.png"/><Relationship Id="rId12" Type="http://schemas.openxmlformats.org/officeDocument/2006/relationships/image" Target="../media/image898.png"/><Relationship Id="rId13" Type="http://schemas.openxmlformats.org/officeDocument/2006/relationships/image" Target="../media/image82.png"/><Relationship Id="rId14" Type="http://schemas.openxmlformats.org/officeDocument/2006/relationships/image" Target="../media/image899.png"/><Relationship Id="rId15" Type="http://schemas.openxmlformats.org/officeDocument/2006/relationships/image" Target="../media/image900.png"/><Relationship Id="rId16" Type="http://schemas.openxmlformats.org/officeDocument/2006/relationships/image" Target="../media/image901.png"/><Relationship Id="rId17" Type="http://schemas.openxmlformats.org/officeDocument/2006/relationships/image" Target="../media/image902.png"/><Relationship Id="rId18" Type="http://schemas.openxmlformats.org/officeDocument/2006/relationships/image" Target="../media/image903.png"/><Relationship Id="rId19" Type="http://schemas.openxmlformats.org/officeDocument/2006/relationships/image" Target="../media/image904.png"/><Relationship Id="rId20" Type="http://schemas.openxmlformats.org/officeDocument/2006/relationships/image" Target="../media/image905.png"/><Relationship Id="rId21" Type="http://schemas.openxmlformats.org/officeDocument/2006/relationships/image" Target="../media/image906.png"/><Relationship Id="rId22" Type="http://schemas.openxmlformats.org/officeDocument/2006/relationships/image" Target="../media/image907.png"/><Relationship Id="rId23" Type="http://schemas.openxmlformats.org/officeDocument/2006/relationships/image" Target="../media/image908.png"/><Relationship Id="rId24" Type="http://schemas.openxmlformats.org/officeDocument/2006/relationships/image" Target="../media/image909.png"/><Relationship Id="rId25" Type="http://schemas.openxmlformats.org/officeDocument/2006/relationships/image" Target="../media/image910.png"/><Relationship Id="rId26" Type="http://schemas.openxmlformats.org/officeDocument/2006/relationships/image" Target="../media/image911.png"/><Relationship Id="rId27" Type="http://schemas.openxmlformats.org/officeDocument/2006/relationships/image" Target="../media/image912.png"/><Relationship Id="rId28" Type="http://schemas.openxmlformats.org/officeDocument/2006/relationships/image" Target="../media/image913.png"/><Relationship Id="rId29" Type="http://schemas.openxmlformats.org/officeDocument/2006/relationships/image" Target="../media/image914.png"/><Relationship Id="rId30" Type="http://schemas.openxmlformats.org/officeDocument/2006/relationships/image" Target="../media/image915.png"/><Relationship Id="rId31" Type="http://schemas.openxmlformats.org/officeDocument/2006/relationships/image" Target="../media/image916.png"/><Relationship Id="rId32" Type="http://schemas.openxmlformats.org/officeDocument/2006/relationships/image" Target="../media/image917.png"/><Relationship Id="rId33" Type="http://schemas.openxmlformats.org/officeDocument/2006/relationships/image" Target="../media/image918.png"/><Relationship Id="rId34" Type="http://schemas.openxmlformats.org/officeDocument/2006/relationships/image" Target="../media/image919.png"/><Relationship Id="rId35" Type="http://schemas.openxmlformats.org/officeDocument/2006/relationships/image" Target="../media/image920.png"/><Relationship Id="rId36" Type="http://schemas.openxmlformats.org/officeDocument/2006/relationships/image" Target="../media/image921.png"/><Relationship Id="rId37" Type="http://schemas.openxmlformats.org/officeDocument/2006/relationships/image" Target="../media/image922.png"/><Relationship Id="rId38" Type="http://schemas.openxmlformats.org/officeDocument/2006/relationships/image" Target="../media/image923.png"/><Relationship Id="rId39" Type="http://schemas.openxmlformats.org/officeDocument/2006/relationships/image" Target="../media/image924.png"/><Relationship Id="rId40" Type="http://schemas.openxmlformats.org/officeDocument/2006/relationships/image" Target="../media/image925.png"/><Relationship Id="rId41" Type="http://schemas.openxmlformats.org/officeDocument/2006/relationships/image" Target="../media/image926.png"/><Relationship Id="rId42" Type="http://schemas.openxmlformats.org/officeDocument/2006/relationships/image" Target="../media/image927.png"/><Relationship Id="rId43" Type="http://schemas.openxmlformats.org/officeDocument/2006/relationships/image" Target="../media/image928.png"/><Relationship Id="rId44" Type="http://schemas.openxmlformats.org/officeDocument/2006/relationships/image" Target="../media/image929.png"/><Relationship Id="rId45" Type="http://schemas.openxmlformats.org/officeDocument/2006/relationships/image" Target="../media/image930.png"/><Relationship Id="rId46" Type="http://schemas.openxmlformats.org/officeDocument/2006/relationships/image" Target="../media/image931.png"/><Relationship Id="rId47" Type="http://schemas.openxmlformats.org/officeDocument/2006/relationships/image" Target="../media/image932.png"/><Relationship Id="rId48" Type="http://schemas.openxmlformats.org/officeDocument/2006/relationships/image" Target="../media/image933.png"/><Relationship Id="rId49" Type="http://schemas.openxmlformats.org/officeDocument/2006/relationships/image" Target="../media/image93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90.png"/><Relationship Id="rId3" Type="http://schemas.openxmlformats.org/officeDocument/2006/relationships/image" Target="../media/image891.png"/><Relationship Id="rId4" Type="http://schemas.openxmlformats.org/officeDocument/2006/relationships/image" Target="../media/image892.png"/><Relationship Id="rId5" Type="http://schemas.openxmlformats.org/officeDocument/2006/relationships/image" Target="../media/image893.png"/><Relationship Id="rId6" Type="http://schemas.openxmlformats.org/officeDocument/2006/relationships/image" Target="../media/image894.png"/><Relationship Id="rId7" Type="http://schemas.openxmlformats.org/officeDocument/2006/relationships/image" Target="../media/image895.png"/><Relationship Id="rId8" Type="http://schemas.openxmlformats.org/officeDocument/2006/relationships/image" Target="../media/image896.png"/><Relationship Id="rId9" Type="http://schemas.openxmlformats.org/officeDocument/2006/relationships/image" Target="../media/image897.png"/><Relationship Id="rId10" Type="http://schemas.openxmlformats.org/officeDocument/2006/relationships/image" Target="../media/image898.png"/><Relationship Id="rId11" Type="http://schemas.openxmlformats.org/officeDocument/2006/relationships/image" Target="../media/image82.png"/><Relationship Id="rId12" Type="http://schemas.openxmlformats.org/officeDocument/2006/relationships/image" Target="../media/image899.png"/><Relationship Id="rId13" Type="http://schemas.openxmlformats.org/officeDocument/2006/relationships/image" Target="../media/image900.png"/><Relationship Id="rId14" Type="http://schemas.openxmlformats.org/officeDocument/2006/relationships/image" Target="../media/image901.png"/><Relationship Id="rId15" Type="http://schemas.openxmlformats.org/officeDocument/2006/relationships/image" Target="../media/image902.png"/><Relationship Id="rId16" Type="http://schemas.openxmlformats.org/officeDocument/2006/relationships/image" Target="../media/image903.png"/><Relationship Id="rId17" Type="http://schemas.openxmlformats.org/officeDocument/2006/relationships/image" Target="../media/image904.png"/><Relationship Id="rId18" Type="http://schemas.openxmlformats.org/officeDocument/2006/relationships/image" Target="../media/image905.png"/><Relationship Id="rId19" Type="http://schemas.openxmlformats.org/officeDocument/2006/relationships/image" Target="../media/image906.png"/><Relationship Id="rId20" Type="http://schemas.openxmlformats.org/officeDocument/2006/relationships/image" Target="../media/image907.png"/><Relationship Id="rId21" Type="http://schemas.openxmlformats.org/officeDocument/2006/relationships/image" Target="../media/image908.png"/><Relationship Id="rId22" Type="http://schemas.openxmlformats.org/officeDocument/2006/relationships/image" Target="../media/image909.png"/><Relationship Id="rId23" Type="http://schemas.openxmlformats.org/officeDocument/2006/relationships/image" Target="../media/image910.png"/><Relationship Id="rId24" Type="http://schemas.openxmlformats.org/officeDocument/2006/relationships/image" Target="../media/image911.png"/><Relationship Id="rId25" Type="http://schemas.openxmlformats.org/officeDocument/2006/relationships/image" Target="../media/image912.png"/><Relationship Id="rId26" Type="http://schemas.openxmlformats.org/officeDocument/2006/relationships/image" Target="../media/image913.png"/><Relationship Id="rId27" Type="http://schemas.openxmlformats.org/officeDocument/2006/relationships/image" Target="../media/image914.png"/><Relationship Id="rId28" Type="http://schemas.openxmlformats.org/officeDocument/2006/relationships/image" Target="../media/image915.png"/><Relationship Id="rId29" Type="http://schemas.openxmlformats.org/officeDocument/2006/relationships/image" Target="../media/image916.png"/><Relationship Id="rId30" Type="http://schemas.openxmlformats.org/officeDocument/2006/relationships/image" Target="../media/image917.png"/><Relationship Id="rId31" Type="http://schemas.openxmlformats.org/officeDocument/2006/relationships/image" Target="../media/image918.png"/><Relationship Id="rId32" Type="http://schemas.openxmlformats.org/officeDocument/2006/relationships/image" Target="../media/image919.png"/><Relationship Id="rId33" Type="http://schemas.openxmlformats.org/officeDocument/2006/relationships/image" Target="../media/image920.png"/><Relationship Id="rId34" Type="http://schemas.openxmlformats.org/officeDocument/2006/relationships/image" Target="../media/image921.png"/><Relationship Id="rId35" Type="http://schemas.openxmlformats.org/officeDocument/2006/relationships/image" Target="../media/image922.png"/><Relationship Id="rId36" Type="http://schemas.openxmlformats.org/officeDocument/2006/relationships/image" Target="../media/image923.png"/><Relationship Id="rId37" Type="http://schemas.openxmlformats.org/officeDocument/2006/relationships/image" Target="../media/image924.png"/><Relationship Id="rId38" Type="http://schemas.openxmlformats.org/officeDocument/2006/relationships/image" Target="../media/image925.png"/><Relationship Id="rId39" Type="http://schemas.openxmlformats.org/officeDocument/2006/relationships/image" Target="../media/image926.png"/><Relationship Id="rId40" Type="http://schemas.openxmlformats.org/officeDocument/2006/relationships/image" Target="../media/image927.png"/><Relationship Id="rId41" Type="http://schemas.openxmlformats.org/officeDocument/2006/relationships/image" Target="../media/image928.png"/><Relationship Id="rId42" Type="http://schemas.openxmlformats.org/officeDocument/2006/relationships/image" Target="../media/image929.png"/><Relationship Id="rId43" Type="http://schemas.openxmlformats.org/officeDocument/2006/relationships/image" Target="../media/image930.png"/><Relationship Id="rId44" Type="http://schemas.openxmlformats.org/officeDocument/2006/relationships/image" Target="../media/image931.png"/><Relationship Id="rId45" Type="http://schemas.openxmlformats.org/officeDocument/2006/relationships/image" Target="../media/image932.png"/><Relationship Id="rId46" Type="http://schemas.openxmlformats.org/officeDocument/2006/relationships/image" Target="../media/image933.png"/><Relationship Id="rId47" Type="http://schemas.openxmlformats.org/officeDocument/2006/relationships/image" Target="../media/image934.png"/><Relationship Id="rId48" Type="http://schemas.openxmlformats.org/officeDocument/2006/relationships/image" Target="../media/image17.jpeg"/><Relationship Id="rId49" Type="http://schemas.openxmlformats.org/officeDocument/2006/relationships/image" Target="../media/image935.png"/><Relationship Id="rId50" Type="http://schemas.openxmlformats.org/officeDocument/2006/relationships/image" Target="../media/image18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90.png"/><Relationship Id="rId3" Type="http://schemas.openxmlformats.org/officeDocument/2006/relationships/image" Target="../media/image891.png"/><Relationship Id="rId4" Type="http://schemas.openxmlformats.org/officeDocument/2006/relationships/image" Target="../media/image892.png"/><Relationship Id="rId5" Type="http://schemas.openxmlformats.org/officeDocument/2006/relationships/image" Target="../media/image893.png"/><Relationship Id="rId6" Type="http://schemas.openxmlformats.org/officeDocument/2006/relationships/image" Target="../media/image894.png"/><Relationship Id="rId7" Type="http://schemas.openxmlformats.org/officeDocument/2006/relationships/image" Target="../media/image895.png"/><Relationship Id="rId8" Type="http://schemas.openxmlformats.org/officeDocument/2006/relationships/image" Target="../media/image896.png"/><Relationship Id="rId9" Type="http://schemas.openxmlformats.org/officeDocument/2006/relationships/image" Target="../media/image897.png"/><Relationship Id="rId10" Type="http://schemas.openxmlformats.org/officeDocument/2006/relationships/image" Target="../media/image898.png"/><Relationship Id="rId11" Type="http://schemas.openxmlformats.org/officeDocument/2006/relationships/image" Target="../media/image82.png"/><Relationship Id="rId12" Type="http://schemas.openxmlformats.org/officeDocument/2006/relationships/image" Target="../media/image899.png"/><Relationship Id="rId13" Type="http://schemas.openxmlformats.org/officeDocument/2006/relationships/image" Target="../media/image900.png"/><Relationship Id="rId14" Type="http://schemas.openxmlformats.org/officeDocument/2006/relationships/image" Target="../media/image901.png"/><Relationship Id="rId15" Type="http://schemas.openxmlformats.org/officeDocument/2006/relationships/image" Target="../media/image902.png"/><Relationship Id="rId16" Type="http://schemas.openxmlformats.org/officeDocument/2006/relationships/image" Target="../media/image903.png"/><Relationship Id="rId17" Type="http://schemas.openxmlformats.org/officeDocument/2006/relationships/image" Target="../media/image904.png"/><Relationship Id="rId18" Type="http://schemas.openxmlformats.org/officeDocument/2006/relationships/image" Target="../media/image905.png"/><Relationship Id="rId19" Type="http://schemas.openxmlformats.org/officeDocument/2006/relationships/image" Target="../media/image906.png"/><Relationship Id="rId20" Type="http://schemas.openxmlformats.org/officeDocument/2006/relationships/image" Target="../media/image907.png"/><Relationship Id="rId21" Type="http://schemas.openxmlformats.org/officeDocument/2006/relationships/image" Target="../media/image908.png"/><Relationship Id="rId22" Type="http://schemas.openxmlformats.org/officeDocument/2006/relationships/image" Target="../media/image909.png"/><Relationship Id="rId23" Type="http://schemas.openxmlformats.org/officeDocument/2006/relationships/image" Target="../media/image910.png"/><Relationship Id="rId24" Type="http://schemas.openxmlformats.org/officeDocument/2006/relationships/image" Target="../media/image911.png"/><Relationship Id="rId25" Type="http://schemas.openxmlformats.org/officeDocument/2006/relationships/image" Target="../media/image912.png"/><Relationship Id="rId26" Type="http://schemas.openxmlformats.org/officeDocument/2006/relationships/image" Target="../media/image913.png"/><Relationship Id="rId27" Type="http://schemas.openxmlformats.org/officeDocument/2006/relationships/image" Target="../media/image914.png"/><Relationship Id="rId28" Type="http://schemas.openxmlformats.org/officeDocument/2006/relationships/image" Target="../media/image915.png"/><Relationship Id="rId29" Type="http://schemas.openxmlformats.org/officeDocument/2006/relationships/image" Target="../media/image916.png"/><Relationship Id="rId30" Type="http://schemas.openxmlformats.org/officeDocument/2006/relationships/image" Target="../media/image917.png"/><Relationship Id="rId31" Type="http://schemas.openxmlformats.org/officeDocument/2006/relationships/image" Target="../media/image918.png"/><Relationship Id="rId32" Type="http://schemas.openxmlformats.org/officeDocument/2006/relationships/image" Target="../media/image919.png"/><Relationship Id="rId33" Type="http://schemas.openxmlformats.org/officeDocument/2006/relationships/image" Target="../media/image920.png"/><Relationship Id="rId34" Type="http://schemas.openxmlformats.org/officeDocument/2006/relationships/image" Target="../media/image921.png"/><Relationship Id="rId35" Type="http://schemas.openxmlformats.org/officeDocument/2006/relationships/image" Target="../media/image922.png"/><Relationship Id="rId36" Type="http://schemas.openxmlformats.org/officeDocument/2006/relationships/image" Target="../media/image923.png"/><Relationship Id="rId37" Type="http://schemas.openxmlformats.org/officeDocument/2006/relationships/image" Target="../media/image924.png"/><Relationship Id="rId38" Type="http://schemas.openxmlformats.org/officeDocument/2006/relationships/image" Target="../media/image925.png"/><Relationship Id="rId39" Type="http://schemas.openxmlformats.org/officeDocument/2006/relationships/image" Target="../media/image926.png"/><Relationship Id="rId40" Type="http://schemas.openxmlformats.org/officeDocument/2006/relationships/image" Target="../media/image927.png"/><Relationship Id="rId41" Type="http://schemas.openxmlformats.org/officeDocument/2006/relationships/image" Target="../media/image928.png"/><Relationship Id="rId42" Type="http://schemas.openxmlformats.org/officeDocument/2006/relationships/image" Target="../media/image929.png"/><Relationship Id="rId43" Type="http://schemas.openxmlformats.org/officeDocument/2006/relationships/image" Target="../media/image930.png"/><Relationship Id="rId44" Type="http://schemas.openxmlformats.org/officeDocument/2006/relationships/image" Target="../media/image931.png"/><Relationship Id="rId45" Type="http://schemas.openxmlformats.org/officeDocument/2006/relationships/image" Target="../media/image932.png"/><Relationship Id="rId46" Type="http://schemas.openxmlformats.org/officeDocument/2006/relationships/image" Target="../media/image933.png"/><Relationship Id="rId47" Type="http://schemas.openxmlformats.org/officeDocument/2006/relationships/image" Target="../media/image934.png"/><Relationship Id="rId48" Type="http://schemas.openxmlformats.org/officeDocument/2006/relationships/image" Target="../media/image17.jpeg"/><Relationship Id="rId49" Type="http://schemas.openxmlformats.org/officeDocument/2006/relationships/image" Target="../media/image935.png"/><Relationship Id="rId50" Type="http://schemas.openxmlformats.org/officeDocument/2006/relationships/image" Target="../media/image18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90.png"/><Relationship Id="rId3" Type="http://schemas.openxmlformats.org/officeDocument/2006/relationships/image" Target="../media/image891.png"/><Relationship Id="rId4" Type="http://schemas.openxmlformats.org/officeDocument/2006/relationships/image" Target="../media/image892.png"/><Relationship Id="rId5" Type="http://schemas.openxmlformats.org/officeDocument/2006/relationships/image" Target="../media/image893.png"/><Relationship Id="rId6" Type="http://schemas.openxmlformats.org/officeDocument/2006/relationships/image" Target="../media/image894.png"/><Relationship Id="rId7" Type="http://schemas.openxmlformats.org/officeDocument/2006/relationships/image" Target="../media/image895.png"/><Relationship Id="rId8" Type="http://schemas.openxmlformats.org/officeDocument/2006/relationships/image" Target="../media/image896.png"/><Relationship Id="rId9" Type="http://schemas.openxmlformats.org/officeDocument/2006/relationships/image" Target="../media/image897.png"/><Relationship Id="rId10" Type="http://schemas.openxmlformats.org/officeDocument/2006/relationships/image" Target="../media/image898.png"/><Relationship Id="rId11" Type="http://schemas.openxmlformats.org/officeDocument/2006/relationships/image" Target="../media/image82.png"/><Relationship Id="rId12" Type="http://schemas.openxmlformats.org/officeDocument/2006/relationships/image" Target="../media/image899.png"/><Relationship Id="rId13" Type="http://schemas.openxmlformats.org/officeDocument/2006/relationships/image" Target="../media/image900.png"/><Relationship Id="rId14" Type="http://schemas.openxmlformats.org/officeDocument/2006/relationships/image" Target="../media/image901.png"/><Relationship Id="rId15" Type="http://schemas.openxmlformats.org/officeDocument/2006/relationships/image" Target="../media/image902.png"/><Relationship Id="rId16" Type="http://schemas.openxmlformats.org/officeDocument/2006/relationships/image" Target="../media/image903.png"/><Relationship Id="rId17" Type="http://schemas.openxmlformats.org/officeDocument/2006/relationships/image" Target="../media/image904.png"/><Relationship Id="rId18" Type="http://schemas.openxmlformats.org/officeDocument/2006/relationships/image" Target="../media/image905.png"/><Relationship Id="rId19" Type="http://schemas.openxmlformats.org/officeDocument/2006/relationships/image" Target="../media/image906.png"/><Relationship Id="rId20" Type="http://schemas.openxmlformats.org/officeDocument/2006/relationships/image" Target="../media/image907.png"/><Relationship Id="rId21" Type="http://schemas.openxmlformats.org/officeDocument/2006/relationships/image" Target="../media/image908.png"/><Relationship Id="rId22" Type="http://schemas.openxmlformats.org/officeDocument/2006/relationships/image" Target="../media/image909.png"/><Relationship Id="rId23" Type="http://schemas.openxmlformats.org/officeDocument/2006/relationships/image" Target="../media/image910.png"/><Relationship Id="rId24" Type="http://schemas.openxmlformats.org/officeDocument/2006/relationships/image" Target="../media/image911.png"/><Relationship Id="rId25" Type="http://schemas.openxmlformats.org/officeDocument/2006/relationships/image" Target="../media/image912.png"/><Relationship Id="rId26" Type="http://schemas.openxmlformats.org/officeDocument/2006/relationships/image" Target="../media/image913.png"/><Relationship Id="rId27" Type="http://schemas.openxmlformats.org/officeDocument/2006/relationships/image" Target="../media/image914.png"/><Relationship Id="rId28" Type="http://schemas.openxmlformats.org/officeDocument/2006/relationships/image" Target="../media/image915.png"/><Relationship Id="rId29" Type="http://schemas.openxmlformats.org/officeDocument/2006/relationships/image" Target="../media/image916.png"/><Relationship Id="rId30" Type="http://schemas.openxmlformats.org/officeDocument/2006/relationships/image" Target="../media/image917.png"/><Relationship Id="rId31" Type="http://schemas.openxmlformats.org/officeDocument/2006/relationships/image" Target="../media/image918.png"/><Relationship Id="rId32" Type="http://schemas.openxmlformats.org/officeDocument/2006/relationships/image" Target="../media/image919.png"/><Relationship Id="rId33" Type="http://schemas.openxmlformats.org/officeDocument/2006/relationships/image" Target="../media/image920.png"/><Relationship Id="rId34" Type="http://schemas.openxmlformats.org/officeDocument/2006/relationships/image" Target="../media/image921.png"/><Relationship Id="rId35" Type="http://schemas.openxmlformats.org/officeDocument/2006/relationships/image" Target="../media/image922.png"/><Relationship Id="rId36" Type="http://schemas.openxmlformats.org/officeDocument/2006/relationships/image" Target="../media/image923.png"/><Relationship Id="rId37" Type="http://schemas.openxmlformats.org/officeDocument/2006/relationships/image" Target="../media/image924.png"/><Relationship Id="rId38" Type="http://schemas.openxmlformats.org/officeDocument/2006/relationships/image" Target="../media/image925.png"/><Relationship Id="rId39" Type="http://schemas.openxmlformats.org/officeDocument/2006/relationships/image" Target="../media/image926.png"/><Relationship Id="rId40" Type="http://schemas.openxmlformats.org/officeDocument/2006/relationships/image" Target="../media/image927.png"/><Relationship Id="rId41" Type="http://schemas.openxmlformats.org/officeDocument/2006/relationships/image" Target="../media/image928.png"/><Relationship Id="rId42" Type="http://schemas.openxmlformats.org/officeDocument/2006/relationships/image" Target="../media/image929.png"/><Relationship Id="rId43" Type="http://schemas.openxmlformats.org/officeDocument/2006/relationships/image" Target="../media/image930.png"/><Relationship Id="rId44" Type="http://schemas.openxmlformats.org/officeDocument/2006/relationships/image" Target="../media/image931.png"/><Relationship Id="rId45" Type="http://schemas.openxmlformats.org/officeDocument/2006/relationships/image" Target="../media/image932.png"/><Relationship Id="rId46" Type="http://schemas.openxmlformats.org/officeDocument/2006/relationships/image" Target="../media/image933.png"/><Relationship Id="rId47" Type="http://schemas.openxmlformats.org/officeDocument/2006/relationships/image" Target="../media/image934.png"/><Relationship Id="rId48" Type="http://schemas.openxmlformats.org/officeDocument/2006/relationships/image" Target="../media/image17.jpeg"/><Relationship Id="rId49" Type="http://schemas.openxmlformats.org/officeDocument/2006/relationships/image" Target="../media/image935.png"/><Relationship Id="rId50" Type="http://schemas.openxmlformats.org/officeDocument/2006/relationships/image" Target="../media/image18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36.png"/><Relationship Id="rId3" Type="http://schemas.openxmlformats.org/officeDocument/2006/relationships/image" Target="../media/image937.png"/><Relationship Id="rId4" Type="http://schemas.openxmlformats.org/officeDocument/2006/relationships/image" Target="../media/image938.png"/><Relationship Id="rId5" Type="http://schemas.openxmlformats.org/officeDocument/2006/relationships/image" Target="../media/image939.png"/><Relationship Id="rId6" Type="http://schemas.openxmlformats.org/officeDocument/2006/relationships/image" Target="../media/image940.png"/><Relationship Id="rId7" Type="http://schemas.openxmlformats.org/officeDocument/2006/relationships/image" Target="../media/image941.png"/><Relationship Id="rId8" Type="http://schemas.openxmlformats.org/officeDocument/2006/relationships/image" Target="../media/image942.png"/><Relationship Id="rId9" Type="http://schemas.openxmlformats.org/officeDocument/2006/relationships/image" Target="../media/image943.png"/><Relationship Id="rId10" Type="http://schemas.openxmlformats.org/officeDocument/2006/relationships/image" Target="../media/image944.png"/><Relationship Id="rId11" Type="http://schemas.openxmlformats.org/officeDocument/2006/relationships/image" Target="../media/image945.png"/><Relationship Id="rId12" Type="http://schemas.openxmlformats.org/officeDocument/2006/relationships/image" Target="../media/image946.png"/><Relationship Id="rId13" Type="http://schemas.openxmlformats.org/officeDocument/2006/relationships/image" Target="../media/image947.png"/><Relationship Id="rId14" Type="http://schemas.openxmlformats.org/officeDocument/2006/relationships/image" Target="../media/image948.png"/><Relationship Id="rId15" Type="http://schemas.openxmlformats.org/officeDocument/2006/relationships/image" Target="../media/image949.png"/><Relationship Id="rId16" Type="http://schemas.openxmlformats.org/officeDocument/2006/relationships/image" Target="../media/image950.png"/><Relationship Id="rId17" Type="http://schemas.openxmlformats.org/officeDocument/2006/relationships/image" Target="../media/image951.png"/><Relationship Id="rId18" Type="http://schemas.openxmlformats.org/officeDocument/2006/relationships/image" Target="../media/image952.png"/><Relationship Id="rId19" Type="http://schemas.openxmlformats.org/officeDocument/2006/relationships/image" Target="../media/image953.png"/><Relationship Id="rId20" Type="http://schemas.openxmlformats.org/officeDocument/2006/relationships/image" Target="../media/image954.png"/><Relationship Id="rId21" Type="http://schemas.openxmlformats.org/officeDocument/2006/relationships/image" Target="../media/image955.png"/><Relationship Id="rId22" Type="http://schemas.openxmlformats.org/officeDocument/2006/relationships/image" Target="../media/image956.png"/><Relationship Id="rId23" Type="http://schemas.openxmlformats.org/officeDocument/2006/relationships/image" Target="../media/image957.png"/><Relationship Id="rId24" Type="http://schemas.openxmlformats.org/officeDocument/2006/relationships/image" Target="../media/image958.png"/><Relationship Id="rId25" Type="http://schemas.openxmlformats.org/officeDocument/2006/relationships/image" Target="../media/image959.png"/><Relationship Id="rId26" Type="http://schemas.openxmlformats.org/officeDocument/2006/relationships/image" Target="../media/image960.png"/><Relationship Id="rId27" Type="http://schemas.openxmlformats.org/officeDocument/2006/relationships/image" Target="../media/image961.png"/><Relationship Id="rId28" Type="http://schemas.openxmlformats.org/officeDocument/2006/relationships/image" Target="../media/image962.png"/><Relationship Id="rId29" Type="http://schemas.openxmlformats.org/officeDocument/2006/relationships/image" Target="../media/image963.png"/><Relationship Id="rId30" Type="http://schemas.openxmlformats.org/officeDocument/2006/relationships/image" Target="../media/image964.png"/><Relationship Id="rId31" Type="http://schemas.openxmlformats.org/officeDocument/2006/relationships/image" Target="../media/image965.png"/><Relationship Id="rId32" Type="http://schemas.openxmlformats.org/officeDocument/2006/relationships/image" Target="../media/image966.png"/><Relationship Id="rId33" Type="http://schemas.openxmlformats.org/officeDocument/2006/relationships/image" Target="../media/image967.png"/><Relationship Id="rId34" Type="http://schemas.openxmlformats.org/officeDocument/2006/relationships/image" Target="../media/image968.png"/><Relationship Id="rId35" Type="http://schemas.openxmlformats.org/officeDocument/2006/relationships/image" Target="../media/image969.png"/><Relationship Id="rId36" Type="http://schemas.openxmlformats.org/officeDocument/2006/relationships/image" Target="../media/image970.png"/><Relationship Id="rId37" Type="http://schemas.openxmlformats.org/officeDocument/2006/relationships/image" Target="../media/image971.png"/><Relationship Id="rId38" Type="http://schemas.openxmlformats.org/officeDocument/2006/relationships/image" Target="../media/image972.png"/><Relationship Id="rId39" Type="http://schemas.openxmlformats.org/officeDocument/2006/relationships/image" Target="../media/image973.png"/><Relationship Id="rId40" Type="http://schemas.openxmlformats.org/officeDocument/2006/relationships/image" Target="../media/image974.png"/><Relationship Id="rId41" Type="http://schemas.openxmlformats.org/officeDocument/2006/relationships/image" Target="../media/image975.png"/><Relationship Id="rId42" Type="http://schemas.openxmlformats.org/officeDocument/2006/relationships/image" Target="../media/image976.png"/><Relationship Id="rId43" Type="http://schemas.openxmlformats.org/officeDocument/2006/relationships/image" Target="../media/image977.png"/><Relationship Id="rId44" Type="http://schemas.openxmlformats.org/officeDocument/2006/relationships/image" Target="../media/image97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36.png"/><Relationship Id="rId3" Type="http://schemas.openxmlformats.org/officeDocument/2006/relationships/image" Target="../media/image979.png"/><Relationship Id="rId4" Type="http://schemas.openxmlformats.org/officeDocument/2006/relationships/image" Target="../media/image980.png"/><Relationship Id="rId5" Type="http://schemas.openxmlformats.org/officeDocument/2006/relationships/image" Target="../media/image981.png"/><Relationship Id="rId6" Type="http://schemas.openxmlformats.org/officeDocument/2006/relationships/image" Target="../media/image982.png"/><Relationship Id="rId7" Type="http://schemas.openxmlformats.org/officeDocument/2006/relationships/image" Target="../media/image983.png"/><Relationship Id="rId8" Type="http://schemas.openxmlformats.org/officeDocument/2006/relationships/image" Target="../media/image984.png"/><Relationship Id="rId9" Type="http://schemas.openxmlformats.org/officeDocument/2006/relationships/image" Target="../media/image985.png"/><Relationship Id="rId10" Type="http://schemas.openxmlformats.org/officeDocument/2006/relationships/image" Target="../media/image986.png"/><Relationship Id="rId11" Type="http://schemas.openxmlformats.org/officeDocument/2006/relationships/image" Target="../media/image987.png"/><Relationship Id="rId12" Type="http://schemas.openxmlformats.org/officeDocument/2006/relationships/image" Target="../media/image988.png"/><Relationship Id="rId13" Type="http://schemas.openxmlformats.org/officeDocument/2006/relationships/image" Target="../media/image989.png"/><Relationship Id="rId14" Type="http://schemas.openxmlformats.org/officeDocument/2006/relationships/image" Target="../media/image990.png"/><Relationship Id="rId15" Type="http://schemas.openxmlformats.org/officeDocument/2006/relationships/image" Target="../media/image991.png"/><Relationship Id="rId16" Type="http://schemas.openxmlformats.org/officeDocument/2006/relationships/image" Target="../media/image992.png"/><Relationship Id="rId17" Type="http://schemas.openxmlformats.org/officeDocument/2006/relationships/image" Target="../media/image993.png"/><Relationship Id="rId18" Type="http://schemas.openxmlformats.org/officeDocument/2006/relationships/image" Target="../media/image994.png"/><Relationship Id="rId19" Type="http://schemas.openxmlformats.org/officeDocument/2006/relationships/image" Target="../media/image995.png"/><Relationship Id="rId20" Type="http://schemas.openxmlformats.org/officeDocument/2006/relationships/image" Target="../media/image996.png"/><Relationship Id="rId21" Type="http://schemas.openxmlformats.org/officeDocument/2006/relationships/image" Target="../media/image997.png"/><Relationship Id="rId22" Type="http://schemas.openxmlformats.org/officeDocument/2006/relationships/image" Target="../media/image998.png"/><Relationship Id="rId23" Type="http://schemas.openxmlformats.org/officeDocument/2006/relationships/image" Target="../media/image999.png"/><Relationship Id="rId24" Type="http://schemas.openxmlformats.org/officeDocument/2006/relationships/image" Target="../media/image1000.png"/><Relationship Id="rId25" Type="http://schemas.openxmlformats.org/officeDocument/2006/relationships/image" Target="../media/image1001.png"/><Relationship Id="rId26" Type="http://schemas.openxmlformats.org/officeDocument/2006/relationships/image" Target="../media/image1002.png"/><Relationship Id="rId27" Type="http://schemas.openxmlformats.org/officeDocument/2006/relationships/image" Target="../media/image1003.png"/><Relationship Id="rId28" Type="http://schemas.openxmlformats.org/officeDocument/2006/relationships/image" Target="../media/image1004.png"/><Relationship Id="rId29" Type="http://schemas.openxmlformats.org/officeDocument/2006/relationships/image" Target="../media/image1005.png"/><Relationship Id="rId30" Type="http://schemas.openxmlformats.org/officeDocument/2006/relationships/image" Target="../media/image1006.png"/><Relationship Id="rId31" Type="http://schemas.openxmlformats.org/officeDocument/2006/relationships/image" Target="../media/image1007.png"/><Relationship Id="rId32" Type="http://schemas.openxmlformats.org/officeDocument/2006/relationships/image" Target="../media/image1008.png"/><Relationship Id="rId33" Type="http://schemas.openxmlformats.org/officeDocument/2006/relationships/image" Target="../media/image1009.png"/><Relationship Id="rId34" Type="http://schemas.openxmlformats.org/officeDocument/2006/relationships/image" Target="../media/image1010.png"/><Relationship Id="rId35" Type="http://schemas.openxmlformats.org/officeDocument/2006/relationships/image" Target="../media/image1011.png"/><Relationship Id="rId36" Type="http://schemas.openxmlformats.org/officeDocument/2006/relationships/image" Target="../media/image1012.png"/><Relationship Id="rId37" Type="http://schemas.openxmlformats.org/officeDocument/2006/relationships/image" Target="../media/image1013.png"/><Relationship Id="rId38" Type="http://schemas.openxmlformats.org/officeDocument/2006/relationships/image" Target="../media/image1014.png"/><Relationship Id="rId39" Type="http://schemas.openxmlformats.org/officeDocument/2006/relationships/image" Target="../media/image801.png"/><Relationship Id="rId40" Type="http://schemas.openxmlformats.org/officeDocument/2006/relationships/image" Target="../media/image1015.png"/><Relationship Id="rId41" Type="http://schemas.openxmlformats.org/officeDocument/2006/relationships/image" Target="../media/image1016.png"/><Relationship Id="rId42" Type="http://schemas.openxmlformats.org/officeDocument/2006/relationships/image" Target="../media/image1017.png"/><Relationship Id="rId43" Type="http://schemas.openxmlformats.org/officeDocument/2006/relationships/image" Target="../media/image1018.png"/><Relationship Id="rId44" Type="http://schemas.openxmlformats.org/officeDocument/2006/relationships/image" Target="../media/image1019.png"/><Relationship Id="rId45" Type="http://schemas.openxmlformats.org/officeDocument/2006/relationships/image" Target="../media/image1020.png"/><Relationship Id="rId46" Type="http://schemas.openxmlformats.org/officeDocument/2006/relationships/image" Target="../media/image937.png"/><Relationship Id="rId47" Type="http://schemas.openxmlformats.org/officeDocument/2006/relationships/image" Target="../media/image938.png"/><Relationship Id="rId48" Type="http://schemas.openxmlformats.org/officeDocument/2006/relationships/image" Target="../media/image939.png"/><Relationship Id="rId49" Type="http://schemas.openxmlformats.org/officeDocument/2006/relationships/image" Target="../media/image940.png"/><Relationship Id="rId50" Type="http://schemas.openxmlformats.org/officeDocument/2006/relationships/image" Target="../media/image941.png"/><Relationship Id="rId51" Type="http://schemas.openxmlformats.org/officeDocument/2006/relationships/image" Target="../media/image942.png"/><Relationship Id="rId52" Type="http://schemas.openxmlformats.org/officeDocument/2006/relationships/image" Target="../media/image943.png"/><Relationship Id="rId53" Type="http://schemas.openxmlformats.org/officeDocument/2006/relationships/image" Target="../media/image944.png"/><Relationship Id="rId54" Type="http://schemas.openxmlformats.org/officeDocument/2006/relationships/image" Target="../media/image945.png"/><Relationship Id="rId55" Type="http://schemas.openxmlformats.org/officeDocument/2006/relationships/image" Target="../media/image946.png"/><Relationship Id="rId56" Type="http://schemas.openxmlformats.org/officeDocument/2006/relationships/image" Target="../media/image947.png"/><Relationship Id="rId57" Type="http://schemas.openxmlformats.org/officeDocument/2006/relationships/image" Target="../media/image948.png"/><Relationship Id="rId58" Type="http://schemas.openxmlformats.org/officeDocument/2006/relationships/image" Target="../media/image949.png"/><Relationship Id="rId59" Type="http://schemas.openxmlformats.org/officeDocument/2006/relationships/image" Target="../media/image950.png"/><Relationship Id="rId60" Type="http://schemas.openxmlformats.org/officeDocument/2006/relationships/image" Target="../media/image951.png"/><Relationship Id="rId61" Type="http://schemas.openxmlformats.org/officeDocument/2006/relationships/image" Target="../media/image952.png"/><Relationship Id="rId62" Type="http://schemas.openxmlformats.org/officeDocument/2006/relationships/image" Target="../media/image953.png"/><Relationship Id="rId63" Type="http://schemas.openxmlformats.org/officeDocument/2006/relationships/image" Target="../media/image954.png"/><Relationship Id="rId64" Type="http://schemas.openxmlformats.org/officeDocument/2006/relationships/image" Target="../media/image955.png"/><Relationship Id="rId65" Type="http://schemas.openxmlformats.org/officeDocument/2006/relationships/image" Target="../media/image956.png"/><Relationship Id="rId66" Type="http://schemas.openxmlformats.org/officeDocument/2006/relationships/image" Target="../media/image957.png"/><Relationship Id="rId67" Type="http://schemas.openxmlformats.org/officeDocument/2006/relationships/image" Target="../media/image958.png"/><Relationship Id="rId68" Type="http://schemas.openxmlformats.org/officeDocument/2006/relationships/image" Target="../media/image95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21.png"/><Relationship Id="rId3" Type="http://schemas.openxmlformats.org/officeDocument/2006/relationships/image" Target="../media/image1022.png"/><Relationship Id="rId4" Type="http://schemas.openxmlformats.org/officeDocument/2006/relationships/image" Target="../media/image1023.png"/><Relationship Id="rId5" Type="http://schemas.openxmlformats.org/officeDocument/2006/relationships/image" Target="../media/image1024.png"/><Relationship Id="rId6" Type="http://schemas.openxmlformats.org/officeDocument/2006/relationships/image" Target="../media/image1025.png"/><Relationship Id="rId7" Type="http://schemas.openxmlformats.org/officeDocument/2006/relationships/image" Target="../media/image1026.png"/><Relationship Id="rId8" Type="http://schemas.openxmlformats.org/officeDocument/2006/relationships/image" Target="../media/image1027.png"/><Relationship Id="rId9" Type="http://schemas.openxmlformats.org/officeDocument/2006/relationships/image" Target="../media/image1028.png"/><Relationship Id="rId10" Type="http://schemas.openxmlformats.org/officeDocument/2006/relationships/image" Target="../media/image1029.png"/><Relationship Id="rId11" Type="http://schemas.openxmlformats.org/officeDocument/2006/relationships/image" Target="../media/image1030.png"/><Relationship Id="rId12" Type="http://schemas.openxmlformats.org/officeDocument/2006/relationships/image" Target="../media/image1031.png"/><Relationship Id="rId13" Type="http://schemas.openxmlformats.org/officeDocument/2006/relationships/image" Target="../media/image1032.png"/><Relationship Id="rId14" Type="http://schemas.openxmlformats.org/officeDocument/2006/relationships/image" Target="../media/image1033.png"/><Relationship Id="rId15" Type="http://schemas.openxmlformats.org/officeDocument/2006/relationships/image" Target="../media/image1034.png"/><Relationship Id="rId16" Type="http://schemas.openxmlformats.org/officeDocument/2006/relationships/image" Target="../media/image1035.png"/><Relationship Id="rId17" Type="http://schemas.openxmlformats.org/officeDocument/2006/relationships/image" Target="../media/image1036.png"/><Relationship Id="rId18" Type="http://schemas.openxmlformats.org/officeDocument/2006/relationships/image" Target="../media/image1037.png"/><Relationship Id="rId19" Type="http://schemas.openxmlformats.org/officeDocument/2006/relationships/image" Target="../media/image1038.png"/><Relationship Id="rId20" Type="http://schemas.openxmlformats.org/officeDocument/2006/relationships/image" Target="../media/image1039.png"/><Relationship Id="rId21" Type="http://schemas.openxmlformats.org/officeDocument/2006/relationships/image" Target="../media/image1040.png"/><Relationship Id="rId22" Type="http://schemas.openxmlformats.org/officeDocument/2006/relationships/image" Target="../media/image1041.png"/><Relationship Id="rId23" Type="http://schemas.openxmlformats.org/officeDocument/2006/relationships/image" Target="../media/image1042.png"/><Relationship Id="rId24" Type="http://schemas.openxmlformats.org/officeDocument/2006/relationships/image" Target="../media/image1043.png"/><Relationship Id="rId25" Type="http://schemas.openxmlformats.org/officeDocument/2006/relationships/image" Target="../media/image1044.png"/><Relationship Id="rId26" Type="http://schemas.openxmlformats.org/officeDocument/2006/relationships/image" Target="../media/image1045.png"/><Relationship Id="rId27" Type="http://schemas.openxmlformats.org/officeDocument/2006/relationships/image" Target="../media/image937.png"/><Relationship Id="rId28" Type="http://schemas.openxmlformats.org/officeDocument/2006/relationships/image" Target="../media/image938.png"/><Relationship Id="rId29" Type="http://schemas.openxmlformats.org/officeDocument/2006/relationships/image" Target="../media/image939.png"/><Relationship Id="rId30" Type="http://schemas.openxmlformats.org/officeDocument/2006/relationships/image" Target="../media/image940.png"/><Relationship Id="rId31" Type="http://schemas.openxmlformats.org/officeDocument/2006/relationships/image" Target="../media/image941.png"/><Relationship Id="rId32" Type="http://schemas.openxmlformats.org/officeDocument/2006/relationships/image" Target="../media/image942.png"/><Relationship Id="rId33" Type="http://schemas.openxmlformats.org/officeDocument/2006/relationships/image" Target="../media/image943.png"/><Relationship Id="rId34" Type="http://schemas.openxmlformats.org/officeDocument/2006/relationships/image" Target="../media/image944.png"/><Relationship Id="rId35" Type="http://schemas.openxmlformats.org/officeDocument/2006/relationships/image" Target="../media/image945.png"/><Relationship Id="rId36" Type="http://schemas.openxmlformats.org/officeDocument/2006/relationships/image" Target="../media/image946.png"/><Relationship Id="rId37" Type="http://schemas.openxmlformats.org/officeDocument/2006/relationships/image" Target="../media/image947.png"/><Relationship Id="rId38" Type="http://schemas.openxmlformats.org/officeDocument/2006/relationships/image" Target="../media/image948.png"/><Relationship Id="rId39" Type="http://schemas.openxmlformats.org/officeDocument/2006/relationships/image" Target="../media/image949.png"/><Relationship Id="rId40" Type="http://schemas.openxmlformats.org/officeDocument/2006/relationships/image" Target="../media/image950.png"/><Relationship Id="rId41" Type="http://schemas.openxmlformats.org/officeDocument/2006/relationships/image" Target="../media/image951.png"/><Relationship Id="rId42" Type="http://schemas.openxmlformats.org/officeDocument/2006/relationships/image" Target="../media/image952.png"/><Relationship Id="rId43" Type="http://schemas.openxmlformats.org/officeDocument/2006/relationships/image" Target="../media/image953.png"/><Relationship Id="rId44" Type="http://schemas.openxmlformats.org/officeDocument/2006/relationships/image" Target="../media/image954.png"/><Relationship Id="rId45" Type="http://schemas.openxmlformats.org/officeDocument/2006/relationships/image" Target="../media/image955.png"/><Relationship Id="rId46" Type="http://schemas.openxmlformats.org/officeDocument/2006/relationships/image" Target="../media/image956.png"/><Relationship Id="rId47" Type="http://schemas.openxmlformats.org/officeDocument/2006/relationships/image" Target="../media/image957.png"/><Relationship Id="rId48" Type="http://schemas.openxmlformats.org/officeDocument/2006/relationships/image" Target="../media/image958.png"/><Relationship Id="rId49" Type="http://schemas.openxmlformats.org/officeDocument/2006/relationships/image" Target="../media/image959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37.png"/><Relationship Id="rId3" Type="http://schemas.openxmlformats.org/officeDocument/2006/relationships/image" Target="../media/image938.png"/><Relationship Id="rId4" Type="http://schemas.openxmlformats.org/officeDocument/2006/relationships/image" Target="../media/image939.png"/><Relationship Id="rId5" Type="http://schemas.openxmlformats.org/officeDocument/2006/relationships/image" Target="../media/image940.png"/><Relationship Id="rId6" Type="http://schemas.openxmlformats.org/officeDocument/2006/relationships/image" Target="../media/image941.png"/><Relationship Id="rId7" Type="http://schemas.openxmlformats.org/officeDocument/2006/relationships/image" Target="../media/image942.png"/><Relationship Id="rId8" Type="http://schemas.openxmlformats.org/officeDocument/2006/relationships/image" Target="../media/image943.png"/><Relationship Id="rId9" Type="http://schemas.openxmlformats.org/officeDocument/2006/relationships/image" Target="../media/image944.png"/><Relationship Id="rId10" Type="http://schemas.openxmlformats.org/officeDocument/2006/relationships/image" Target="../media/image945.png"/><Relationship Id="rId11" Type="http://schemas.openxmlformats.org/officeDocument/2006/relationships/image" Target="../media/image946.png"/><Relationship Id="rId12" Type="http://schemas.openxmlformats.org/officeDocument/2006/relationships/image" Target="../media/image947.png"/><Relationship Id="rId13" Type="http://schemas.openxmlformats.org/officeDocument/2006/relationships/image" Target="../media/image948.png"/><Relationship Id="rId14" Type="http://schemas.openxmlformats.org/officeDocument/2006/relationships/image" Target="../media/image949.png"/><Relationship Id="rId15" Type="http://schemas.openxmlformats.org/officeDocument/2006/relationships/image" Target="../media/image950.png"/><Relationship Id="rId16" Type="http://schemas.openxmlformats.org/officeDocument/2006/relationships/image" Target="../media/image951.png"/><Relationship Id="rId17" Type="http://schemas.openxmlformats.org/officeDocument/2006/relationships/image" Target="../media/image952.png"/><Relationship Id="rId18" Type="http://schemas.openxmlformats.org/officeDocument/2006/relationships/image" Target="../media/image953.png"/><Relationship Id="rId19" Type="http://schemas.openxmlformats.org/officeDocument/2006/relationships/image" Target="../media/image954.png"/><Relationship Id="rId20" Type="http://schemas.openxmlformats.org/officeDocument/2006/relationships/image" Target="../media/image955.png"/><Relationship Id="rId21" Type="http://schemas.openxmlformats.org/officeDocument/2006/relationships/image" Target="../media/image956.png"/><Relationship Id="rId22" Type="http://schemas.openxmlformats.org/officeDocument/2006/relationships/image" Target="../media/image957.png"/><Relationship Id="rId23" Type="http://schemas.openxmlformats.org/officeDocument/2006/relationships/image" Target="../media/image958.png"/><Relationship Id="rId24" Type="http://schemas.openxmlformats.org/officeDocument/2006/relationships/image" Target="../media/image959.png"/><Relationship Id="rId25" Type="http://schemas.openxmlformats.org/officeDocument/2006/relationships/image" Target="../media/image1046.png"/><Relationship Id="rId26" Type="http://schemas.openxmlformats.org/officeDocument/2006/relationships/image" Target="../media/image1047.png"/><Relationship Id="rId27" Type="http://schemas.openxmlformats.org/officeDocument/2006/relationships/image" Target="../media/image1048.png"/><Relationship Id="rId28" Type="http://schemas.openxmlformats.org/officeDocument/2006/relationships/image" Target="../media/image1049.png"/><Relationship Id="rId29" Type="http://schemas.openxmlformats.org/officeDocument/2006/relationships/image" Target="../media/image1050.png"/><Relationship Id="rId30" Type="http://schemas.openxmlformats.org/officeDocument/2006/relationships/image" Target="../media/image1051.png"/><Relationship Id="rId31" Type="http://schemas.openxmlformats.org/officeDocument/2006/relationships/image" Target="../media/image1052.png"/><Relationship Id="rId32" Type="http://schemas.openxmlformats.org/officeDocument/2006/relationships/image" Target="../media/image1053.png"/><Relationship Id="rId33" Type="http://schemas.openxmlformats.org/officeDocument/2006/relationships/image" Target="../media/image1054.png"/><Relationship Id="rId34" Type="http://schemas.openxmlformats.org/officeDocument/2006/relationships/image" Target="../media/image1055.png"/><Relationship Id="rId35" Type="http://schemas.openxmlformats.org/officeDocument/2006/relationships/image" Target="../media/image1056.png"/><Relationship Id="rId36" Type="http://schemas.openxmlformats.org/officeDocument/2006/relationships/image" Target="../media/image1057.png"/><Relationship Id="rId37" Type="http://schemas.openxmlformats.org/officeDocument/2006/relationships/image" Target="../media/image1058.png"/><Relationship Id="rId38" Type="http://schemas.openxmlformats.org/officeDocument/2006/relationships/image" Target="../media/image1059.png"/><Relationship Id="rId39" Type="http://schemas.openxmlformats.org/officeDocument/2006/relationships/image" Target="../media/image1060.png"/><Relationship Id="rId40" Type="http://schemas.openxmlformats.org/officeDocument/2006/relationships/image" Target="../media/image1061.png"/><Relationship Id="rId41" Type="http://schemas.openxmlformats.org/officeDocument/2006/relationships/image" Target="../media/image1062.png"/><Relationship Id="rId42" Type="http://schemas.openxmlformats.org/officeDocument/2006/relationships/image" Target="../media/image1063.png"/><Relationship Id="rId43" Type="http://schemas.openxmlformats.org/officeDocument/2006/relationships/image" Target="../media/image1064.png"/><Relationship Id="rId44" Type="http://schemas.openxmlformats.org/officeDocument/2006/relationships/image" Target="../media/image1065.png"/><Relationship Id="rId45" Type="http://schemas.openxmlformats.org/officeDocument/2006/relationships/image" Target="../media/image1066.png"/><Relationship Id="rId46" Type="http://schemas.openxmlformats.org/officeDocument/2006/relationships/image" Target="../media/image966.png"/><Relationship Id="rId47" Type="http://schemas.openxmlformats.org/officeDocument/2006/relationships/image" Target="../media/image1067.png"/><Relationship Id="rId48" Type="http://schemas.openxmlformats.org/officeDocument/2006/relationships/image" Target="../media/image1068.png"/><Relationship Id="rId49" Type="http://schemas.openxmlformats.org/officeDocument/2006/relationships/image" Target="../media/image1069.png"/><Relationship Id="rId50" Type="http://schemas.openxmlformats.org/officeDocument/2006/relationships/image" Target="../media/image1070.png"/><Relationship Id="rId51" Type="http://schemas.openxmlformats.org/officeDocument/2006/relationships/image" Target="../media/image1071.png"/><Relationship Id="rId52" Type="http://schemas.openxmlformats.org/officeDocument/2006/relationships/image" Target="../media/image1072.png"/><Relationship Id="rId53" Type="http://schemas.openxmlformats.org/officeDocument/2006/relationships/image" Target="../media/image1073.png"/><Relationship Id="rId54" Type="http://schemas.openxmlformats.org/officeDocument/2006/relationships/image" Target="../media/image1074.png"/><Relationship Id="rId55" Type="http://schemas.openxmlformats.org/officeDocument/2006/relationships/image" Target="../media/image1075.png"/><Relationship Id="rId56" Type="http://schemas.openxmlformats.org/officeDocument/2006/relationships/image" Target="../media/image1076.png"/><Relationship Id="rId57" Type="http://schemas.openxmlformats.org/officeDocument/2006/relationships/image" Target="../media/image107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Relationship Id="rId3" Type="http://schemas.openxmlformats.org/officeDocument/2006/relationships/image" Target="../media/image1078.png"/><Relationship Id="rId4" Type="http://schemas.openxmlformats.org/officeDocument/2006/relationships/image" Target="../media/image1079.png"/><Relationship Id="rId5" Type="http://schemas.openxmlformats.org/officeDocument/2006/relationships/image" Target="../media/image1080.png"/><Relationship Id="rId6" Type="http://schemas.openxmlformats.org/officeDocument/2006/relationships/image" Target="../media/image1081.png"/><Relationship Id="rId7" Type="http://schemas.openxmlformats.org/officeDocument/2006/relationships/image" Target="../media/image1082.png"/><Relationship Id="rId8" Type="http://schemas.openxmlformats.org/officeDocument/2006/relationships/image" Target="../media/image1083.png"/><Relationship Id="rId9" Type="http://schemas.openxmlformats.org/officeDocument/2006/relationships/image" Target="../media/image1084.png"/><Relationship Id="rId10" Type="http://schemas.openxmlformats.org/officeDocument/2006/relationships/image" Target="../media/image1085.png"/><Relationship Id="rId11" Type="http://schemas.openxmlformats.org/officeDocument/2006/relationships/image" Target="../media/image1086.png"/><Relationship Id="rId12" Type="http://schemas.openxmlformats.org/officeDocument/2006/relationships/image" Target="../media/image1087.png"/><Relationship Id="rId13" Type="http://schemas.openxmlformats.org/officeDocument/2006/relationships/image" Target="../media/image1088.png"/><Relationship Id="rId14" Type="http://schemas.openxmlformats.org/officeDocument/2006/relationships/image" Target="../media/image1089.png"/><Relationship Id="rId15" Type="http://schemas.openxmlformats.org/officeDocument/2006/relationships/image" Target="../media/image1090.png"/><Relationship Id="rId16" Type="http://schemas.openxmlformats.org/officeDocument/2006/relationships/image" Target="../media/image82.png"/><Relationship Id="rId17" Type="http://schemas.openxmlformats.org/officeDocument/2006/relationships/image" Target="../media/image1091.png"/><Relationship Id="rId18" Type="http://schemas.openxmlformats.org/officeDocument/2006/relationships/image" Target="../media/image1092.png"/><Relationship Id="rId19" Type="http://schemas.openxmlformats.org/officeDocument/2006/relationships/image" Target="../media/image1093.png"/><Relationship Id="rId20" Type="http://schemas.openxmlformats.org/officeDocument/2006/relationships/image" Target="../media/image1094.png"/><Relationship Id="rId21" Type="http://schemas.openxmlformats.org/officeDocument/2006/relationships/image" Target="../media/image1095.png"/><Relationship Id="rId22" Type="http://schemas.openxmlformats.org/officeDocument/2006/relationships/image" Target="../media/image1096.png"/><Relationship Id="rId23" Type="http://schemas.openxmlformats.org/officeDocument/2006/relationships/image" Target="../media/image1097.png"/><Relationship Id="rId24" Type="http://schemas.openxmlformats.org/officeDocument/2006/relationships/image" Target="../media/image1098.png"/><Relationship Id="rId25" Type="http://schemas.openxmlformats.org/officeDocument/2006/relationships/image" Target="../media/image1099.png"/><Relationship Id="rId26" Type="http://schemas.openxmlformats.org/officeDocument/2006/relationships/image" Target="../media/image1100.png"/><Relationship Id="rId27" Type="http://schemas.openxmlformats.org/officeDocument/2006/relationships/image" Target="../media/image1101.png"/><Relationship Id="rId28" Type="http://schemas.openxmlformats.org/officeDocument/2006/relationships/image" Target="../media/image1102.png"/><Relationship Id="rId29" Type="http://schemas.openxmlformats.org/officeDocument/2006/relationships/image" Target="../media/image1103.png"/><Relationship Id="rId30" Type="http://schemas.openxmlformats.org/officeDocument/2006/relationships/image" Target="../media/image1104.png"/><Relationship Id="rId31" Type="http://schemas.openxmlformats.org/officeDocument/2006/relationships/image" Target="../media/image1105.png"/><Relationship Id="rId32" Type="http://schemas.openxmlformats.org/officeDocument/2006/relationships/image" Target="../media/image1106.png"/><Relationship Id="rId33" Type="http://schemas.openxmlformats.org/officeDocument/2006/relationships/image" Target="../media/image1107.png"/><Relationship Id="rId34" Type="http://schemas.openxmlformats.org/officeDocument/2006/relationships/image" Target="../media/image1108.png"/><Relationship Id="rId35" Type="http://schemas.openxmlformats.org/officeDocument/2006/relationships/image" Target="../media/image1109.png"/><Relationship Id="rId36" Type="http://schemas.openxmlformats.org/officeDocument/2006/relationships/image" Target="../media/image1110.png"/><Relationship Id="rId37" Type="http://schemas.openxmlformats.org/officeDocument/2006/relationships/image" Target="../media/image1111.png"/><Relationship Id="rId38" Type="http://schemas.openxmlformats.org/officeDocument/2006/relationships/image" Target="../media/image1112.png"/><Relationship Id="rId39" Type="http://schemas.openxmlformats.org/officeDocument/2006/relationships/image" Target="../media/image1113.png"/><Relationship Id="rId40" Type="http://schemas.openxmlformats.org/officeDocument/2006/relationships/image" Target="../media/image1114.png"/><Relationship Id="rId41" Type="http://schemas.openxmlformats.org/officeDocument/2006/relationships/image" Target="../media/image1115.png"/><Relationship Id="rId42" Type="http://schemas.openxmlformats.org/officeDocument/2006/relationships/image" Target="../media/image1116.png"/><Relationship Id="rId43" Type="http://schemas.openxmlformats.org/officeDocument/2006/relationships/image" Target="../media/image1117.png"/><Relationship Id="rId44" Type="http://schemas.openxmlformats.org/officeDocument/2006/relationships/image" Target="../media/image1118.png"/><Relationship Id="rId45" Type="http://schemas.openxmlformats.org/officeDocument/2006/relationships/image" Target="../media/image1119.png"/><Relationship Id="rId46" Type="http://schemas.openxmlformats.org/officeDocument/2006/relationships/image" Target="../media/image1120.png"/><Relationship Id="rId47" Type="http://schemas.openxmlformats.org/officeDocument/2006/relationships/image" Target="../media/image1121.png"/><Relationship Id="rId48" Type="http://schemas.openxmlformats.org/officeDocument/2006/relationships/image" Target="../media/image1122.png"/><Relationship Id="rId49" Type="http://schemas.openxmlformats.org/officeDocument/2006/relationships/image" Target="../media/image1123.png"/><Relationship Id="rId50" Type="http://schemas.openxmlformats.org/officeDocument/2006/relationships/image" Target="../media/image1124.png"/><Relationship Id="rId51" Type="http://schemas.openxmlformats.org/officeDocument/2006/relationships/image" Target="../media/image1125.png"/><Relationship Id="rId52" Type="http://schemas.openxmlformats.org/officeDocument/2006/relationships/image" Target="../media/image1126.png"/><Relationship Id="rId53" Type="http://schemas.openxmlformats.org/officeDocument/2006/relationships/image" Target="../media/image1127.png"/><Relationship Id="rId54" Type="http://schemas.openxmlformats.org/officeDocument/2006/relationships/image" Target="../media/image1128.png"/><Relationship Id="rId55" Type="http://schemas.openxmlformats.org/officeDocument/2006/relationships/image" Target="../media/image1129.png"/><Relationship Id="rId56" Type="http://schemas.openxmlformats.org/officeDocument/2006/relationships/image" Target="../media/image1130.png"/><Relationship Id="rId57" Type="http://schemas.openxmlformats.org/officeDocument/2006/relationships/image" Target="../media/image1131.png"/><Relationship Id="rId58" Type="http://schemas.openxmlformats.org/officeDocument/2006/relationships/image" Target="../media/image113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Relationship Id="rId3" Type="http://schemas.openxmlformats.org/officeDocument/2006/relationships/image" Target="../media/image1078.png"/><Relationship Id="rId4" Type="http://schemas.openxmlformats.org/officeDocument/2006/relationships/image" Target="../media/image1079.png"/><Relationship Id="rId5" Type="http://schemas.openxmlformats.org/officeDocument/2006/relationships/image" Target="../media/image1080.png"/><Relationship Id="rId6" Type="http://schemas.openxmlformats.org/officeDocument/2006/relationships/image" Target="../media/image1081.png"/><Relationship Id="rId7" Type="http://schemas.openxmlformats.org/officeDocument/2006/relationships/image" Target="../media/image1082.png"/><Relationship Id="rId8" Type="http://schemas.openxmlformats.org/officeDocument/2006/relationships/image" Target="../media/image1083.png"/><Relationship Id="rId9" Type="http://schemas.openxmlformats.org/officeDocument/2006/relationships/image" Target="../media/image1084.png"/><Relationship Id="rId10" Type="http://schemas.openxmlformats.org/officeDocument/2006/relationships/image" Target="../media/image1085.png"/><Relationship Id="rId11" Type="http://schemas.openxmlformats.org/officeDocument/2006/relationships/image" Target="../media/image1086.png"/><Relationship Id="rId12" Type="http://schemas.openxmlformats.org/officeDocument/2006/relationships/image" Target="../media/image1087.png"/><Relationship Id="rId13" Type="http://schemas.openxmlformats.org/officeDocument/2006/relationships/image" Target="../media/image1088.png"/><Relationship Id="rId14" Type="http://schemas.openxmlformats.org/officeDocument/2006/relationships/image" Target="../media/image1089.png"/><Relationship Id="rId15" Type="http://schemas.openxmlformats.org/officeDocument/2006/relationships/image" Target="../media/image1090.png"/><Relationship Id="rId16" Type="http://schemas.openxmlformats.org/officeDocument/2006/relationships/image" Target="../media/image82.png"/><Relationship Id="rId17" Type="http://schemas.openxmlformats.org/officeDocument/2006/relationships/image" Target="../media/image1091.png"/><Relationship Id="rId18" Type="http://schemas.openxmlformats.org/officeDocument/2006/relationships/image" Target="../media/image1092.png"/><Relationship Id="rId19" Type="http://schemas.openxmlformats.org/officeDocument/2006/relationships/image" Target="../media/image1093.png"/><Relationship Id="rId20" Type="http://schemas.openxmlformats.org/officeDocument/2006/relationships/image" Target="../media/image1094.png"/><Relationship Id="rId21" Type="http://schemas.openxmlformats.org/officeDocument/2006/relationships/image" Target="../media/image1095.png"/><Relationship Id="rId22" Type="http://schemas.openxmlformats.org/officeDocument/2006/relationships/image" Target="../media/image1096.png"/><Relationship Id="rId23" Type="http://schemas.openxmlformats.org/officeDocument/2006/relationships/image" Target="../media/image1097.png"/><Relationship Id="rId24" Type="http://schemas.openxmlformats.org/officeDocument/2006/relationships/image" Target="../media/image1098.png"/><Relationship Id="rId25" Type="http://schemas.openxmlformats.org/officeDocument/2006/relationships/image" Target="../media/image1099.png"/><Relationship Id="rId26" Type="http://schemas.openxmlformats.org/officeDocument/2006/relationships/image" Target="../media/image1100.png"/><Relationship Id="rId27" Type="http://schemas.openxmlformats.org/officeDocument/2006/relationships/image" Target="../media/image1101.png"/><Relationship Id="rId28" Type="http://schemas.openxmlformats.org/officeDocument/2006/relationships/image" Target="../media/image1102.png"/><Relationship Id="rId29" Type="http://schemas.openxmlformats.org/officeDocument/2006/relationships/image" Target="../media/image1103.png"/><Relationship Id="rId30" Type="http://schemas.openxmlformats.org/officeDocument/2006/relationships/image" Target="../media/image1104.png"/><Relationship Id="rId31" Type="http://schemas.openxmlformats.org/officeDocument/2006/relationships/image" Target="../media/image1105.png"/><Relationship Id="rId32" Type="http://schemas.openxmlformats.org/officeDocument/2006/relationships/image" Target="../media/image1106.png"/><Relationship Id="rId33" Type="http://schemas.openxmlformats.org/officeDocument/2006/relationships/image" Target="../media/image1107.png"/><Relationship Id="rId34" Type="http://schemas.openxmlformats.org/officeDocument/2006/relationships/image" Target="../media/image1108.png"/><Relationship Id="rId35" Type="http://schemas.openxmlformats.org/officeDocument/2006/relationships/image" Target="../media/image1109.png"/><Relationship Id="rId36" Type="http://schemas.openxmlformats.org/officeDocument/2006/relationships/image" Target="../media/image1110.png"/><Relationship Id="rId37" Type="http://schemas.openxmlformats.org/officeDocument/2006/relationships/image" Target="../media/image1111.png"/><Relationship Id="rId38" Type="http://schemas.openxmlformats.org/officeDocument/2006/relationships/image" Target="../media/image1133.png"/><Relationship Id="rId39" Type="http://schemas.openxmlformats.org/officeDocument/2006/relationships/image" Target="../media/image1134.png"/><Relationship Id="rId40" Type="http://schemas.openxmlformats.org/officeDocument/2006/relationships/image" Target="../media/image1135.png"/><Relationship Id="rId41" Type="http://schemas.openxmlformats.org/officeDocument/2006/relationships/image" Target="../media/image1136.png"/><Relationship Id="rId42" Type="http://schemas.openxmlformats.org/officeDocument/2006/relationships/image" Target="../media/image1137.png"/><Relationship Id="rId43" Type="http://schemas.openxmlformats.org/officeDocument/2006/relationships/image" Target="../media/image1138.png"/><Relationship Id="rId44" Type="http://schemas.openxmlformats.org/officeDocument/2006/relationships/image" Target="../media/image1139.png"/><Relationship Id="rId45" Type="http://schemas.openxmlformats.org/officeDocument/2006/relationships/image" Target="../media/image1140.png"/><Relationship Id="rId46" Type="http://schemas.openxmlformats.org/officeDocument/2006/relationships/image" Target="../media/image1141.png"/><Relationship Id="rId47" Type="http://schemas.openxmlformats.org/officeDocument/2006/relationships/image" Target="../media/image1142.png"/><Relationship Id="rId48" Type="http://schemas.openxmlformats.org/officeDocument/2006/relationships/image" Target="../media/image1143.png"/><Relationship Id="rId49" Type="http://schemas.openxmlformats.org/officeDocument/2006/relationships/image" Target="../media/image1144.png"/><Relationship Id="rId50" Type="http://schemas.openxmlformats.org/officeDocument/2006/relationships/image" Target="../media/image1145.png"/><Relationship Id="rId51" Type="http://schemas.openxmlformats.org/officeDocument/2006/relationships/image" Target="../media/image1146.png"/><Relationship Id="rId52" Type="http://schemas.openxmlformats.org/officeDocument/2006/relationships/image" Target="../media/image1147.png"/><Relationship Id="rId53" Type="http://schemas.openxmlformats.org/officeDocument/2006/relationships/image" Target="../media/image1148.png"/><Relationship Id="rId54" Type="http://schemas.openxmlformats.org/officeDocument/2006/relationships/image" Target="../media/image1149.png"/><Relationship Id="rId55" Type="http://schemas.openxmlformats.org/officeDocument/2006/relationships/image" Target="../media/image1150.png"/><Relationship Id="rId56" Type="http://schemas.openxmlformats.org/officeDocument/2006/relationships/image" Target="../media/image115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Relationship Id="rId3" Type="http://schemas.openxmlformats.org/officeDocument/2006/relationships/image" Target="../media/image1078.png"/><Relationship Id="rId4" Type="http://schemas.openxmlformats.org/officeDocument/2006/relationships/image" Target="../media/image1079.png"/><Relationship Id="rId5" Type="http://schemas.openxmlformats.org/officeDocument/2006/relationships/image" Target="../media/image1080.png"/><Relationship Id="rId6" Type="http://schemas.openxmlformats.org/officeDocument/2006/relationships/image" Target="../media/image1081.png"/><Relationship Id="rId7" Type="http://schemas.openxmlformats.org/officeDocument/2006/relationships/image" Target="../media/image1082.png"/><Relationship Id="rId8" Type="http://schemas.openxmlformats.org/officeDocument/2006/relationships/image" Target="../media/image1083.png"/><Relationship Id="rId9" Type="http://schemas.openxmlformats.org/officeDocument/2006/relationships/image" Target="../media/image1084.png"/><Relationship Id="rId10" Type="http://schemas.openxmlformats.org/officeDocument/2006/relationships/image" Target="../media/image1085.png"/><Relationship Id="rId11" Type="http://schemas.openxmlformats.org/officeDocument/2006/relationships/image" Target="../media/image1086.png"/><Relationship Id="rId12" Type="http://schemas.openxmlformats.org/officeDocument/2006/relationships/image" Target="../media/image1087.png"/><Relationship Id="rId13" Type="http://schemas.openxmlformats.org/officeDocument/2006/relationships/image" Target="../media/image1088.png"/><Relationship Id="rId14" Type="http://schemas.openxmlformats.org/officeDocument/2006/relationships/image" Target="../media/image1089.png"/><Relationship Id="rId15" Type="http://schemas.openxmlformats.org/officeDocument/2006/relationships/image" Target="../media/image1090.png"/><Relationship Id="rId16" Type="http://schemas.openxmlformats.org/officeDocument/2006/relationships/image" Target="../media/image82.png"/><Relationship Id="rId17" Type="http://schemas.openxmlformats.org/officeDocument/2006/relationships/image" Target="../media/image1091.png"/><Relationship Id="rId18" Type="http://schemas.openxmlformats.org/officeDocument/2006/relationships/image" Target="../media/image1092.png"/><Relationship Id="rId19" Type="http://schemas.openxmlformats.org/officeDocument/2006/relationships/image" Target="../media/image1093.png"/><Relationship Id="rId20" Type="http://schemas.openxmlformats.org/officeDocument/2006/relationships/image" Target="../media/image1094.png"/><Relationship Id="rId21" Type="http://schemas.openxmlformats.org/officeDocument/2006/relationships/image" Target="../media/image1095.png"/><Relationship Id="rId22" Type="http://schemas.openxmlformats.org/officeDocument/2006/relationships/image" Target="../media/image1096.png"/><Relationship Id="rId23" Type="http://schemas.openxmlformats.org/officeDocument/2006/relationships/image" Target="../media/image1097.png"/><Relationship Id="rId24" Type="http://schemas.openxmlformats.org/officeDocument/2006/relationships/image" Target="../media/image1098.png"/><Relationship Id="rId25" Type="http://schemas.openxmlformats.org/officeDocument/2006/relationships/image" Target="../media/image1099.png"/><Relationship Id="rId26" Type="http://schemas.openxmlformats.org/officeDocument/2006/relationships/image" Target="../media/image1100.png"/><Relationship Id="rId27" Type="http://schemas.openxmlformats.org/officeDocument/2006/relationships/image" Target="../media/image1101.png"/><Relationship Id="rId28" Type="http://schemas.openxmlformats.org/officeDocument/2006/relationships/image" Target="../media/image1102.png"/><Relationship Id="rId29" Type="http://schemas.openxmlformats.org/officeDocument/2006/relationships/image" Target="../media/image1103.png"/><Relationship Id="rId30" Type="http://schemas.openxmlformats.org/officeDocument/2006/relationships/image" Target="../media/image1104.png"/><Relationship Id="rId31" Type="http://schemas.openxmlformats.org/officeDocument/2006/relationships/image" Target="../media/image1105.png"/><Relationship Id="rId32" Type="http://schemas.openxmlformats.org/officeDocument/2006/relationships/image" Target="../media/image1106.png"/><Relationship Id="rId33" Type="http://schemas.openxmlformats.org/officeDocument/2006/relationships/image" Target="../media/image1107.png"/><Relationship Id="rId34" Type="http://schemas.openxmlformats.org/officeDocument/2006/relationships/image" Target="../media/image1108.png"/><Relationship Id="rId35" Type="http://schemas.openxmlformats.org/officeDocument/2006/relationships/image" Target="../media/image1109.png"/><Relationship Id="rId36" Type="http://schemas.openxmlformats.org/officeDocument/2006/relationships/image" Target="../media/image1110.png"/><Relationship Id="rId37" Type="http://schemas.openxmlformats.org/officeDocument/2006/relationships/image" Target="../media/image1111.png"/><Relationship Id="rId38" Type="http://schemas.openxmlformats.org/officeDocument/2006/relationships/image" Target="../media/image1152.png"/><Relationship Id="rId39" Type="http://schemas.openxmlformats.org/officeDocument/2006/relationships/image" Target="../media/image1153.png"/><Relationship Id="rId40" Type="http://schemas.openxmlformats.org/officeDocument/2006/relationships/image" Target="../media/image1154.png"/><Relationship Id="rId41" Type="http://schemas.openxmlformats.org/officeDocument/2006/relationships/image" Target="../media/image1155.png"/><Relationship Id="rId42" Type="http://schemas.openxmlformats.org/officeDocument/2006/relationships/image" Target="../media/image1156.png"/><Relationship Id="rId43" Type="http://schemas.openxmlformats.org/officeDocument/2006/relationships/image" Target="../media/image1157.png"/><Relationship Id="rId44" Type="http://schemas.openxmlformats.org/officeDocument/2006/relationships/image" Target="../media/image1158.png"/><Relationship Id="rId45" Type="http://schemas.openxmlformats.org/officeDocument/2006/relationships/image" Target="../media/image1159.png"/><Relationship Id="rId46" Type="http://schemas.openxmlformats.org/officeDocument/2006/relationships/image" Target="../media/image1160.png"/><Relationship Id="rId47" Type="http://schemas.openxmlformats.org/officeDocument/2006/relationships/image" Target="../media/image1161.png"/><Relationship Id="rId48" Type="http://schemas.openxmlformats.org/officeDocument/2006/relationships/image" Target="../media/image1162.png"/><Relationship Id="rId49" Type="http://schemas.openxmlformats.org/officeDocument/2006/relationships/image" Target="../media/image1163.png"/><Relationship Id="rId50" Type="http://schemas.openxmlformats.org/officeDocument/2006/relationships/image" Target="../media/image1164.png"/><Relationship Id="rId51" Type="http://schemas.openxmlformats.org/officeDocument/2006/relationships/image" Target="../media/image1165.png"/><Relationship Id="rId52" Type="http://schemas.openxmlformats.org/officeDocument/2006/relationships/image" Target="../media/image1166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Relationship Id="rId3" Type="http://schemas.openxmlformats.org/officeDocument/2006/relationships/image" Target="../media/image1078.png"/><Relationship Id="rId4" Type="http://schemas.openxmlformats.org/officeDocument/2006/relationships/image" Target="../media/image1079.png"/><Relationship Id="rId5" Type="http://schemas.openxmlformats.org/officeDocument/2006/relationships/image" Target="../media/image1080.png"/><Relationship Id="rId6" Type="http://schemas.openxmlformats.org/officeDocument/2006/relationships/image" Target="../media/image1081.png"/><Relationship Id="rId7" Type="http://schemas.openxmlformats.org/officeDocument/2006/relationships/image" Target="../media/image1082.png"/><Relationship Id="rId8" Type="http://schemas.openxmlformats.org/officeDocument/2006/relationships/image" Target="../media/image1083.png"/><Relationship Id="rId9" Type="http://schemas.openxmlformats.org/officeDocument/2006/relationships/image" Target="../media/image1084.png"/><Relationship Id="rId10" Type="http://schemas.openxmlformats.org/officeDocument/2006/relationships/image" Target="../media/image1085.png"/><Relationship Id="rId11" Type="http://schemas.openxmlformats.org/officeDocument/2006/relationships/image" Target="../media/image1086.png"/><Relationship Id="rId12" Type="http://schemas.openxmlformats.org/officeDocument/2006/relationships/image" Target="../media/image1087.png"/><Relationship Id="rId13" Type="http://schemas.openxmlformats.org/officeDocument/2006/relationships/image" Target="../media/image1088.png"/><Relationship Id="rId14" Type="http://schemas.openxmlformats.org/officeDocument/2006/relationships/image" Target="../media/image1089.png"/><Relationship Id="rId15" Type="http://schemas.openxmlformats.org/officeDocument/2006/relationships/image" Target="../media/image1090.png"/><Relationship Id="rId16" Type="http://schemas.openxmlformats.org/officeDocument/2006/relationships/image" Target="../media/image82.png"/><Relationship Id="rId17" Type="http://schemas.openxmlformats.org/officeDocument/2006/relationships/image" Target="../media/image1091.png"/><Relationship Id="rId18" Type="http://schemas.openxmlformats.org/officeDocument/2006/relationships/image" Target="../media/image1092.png"/><Relationship Id="rId19" Type="http://schemas.openxmlformats.org/officeDocument/2006/relationships/image" Target="../media/image1093.png"/><Relationship Id="rId20" Type="http://schemas.openxmlformats.org/officeDocument/2006/relationships/image" Target="../media/image1094.png"/><Relationship Id="rId21" Type="http://schemas.openxmlformats.org/officeDocument/2006/relationships/image" Target="../media/image1095.png"/><Relationship Id="rId22" Type="http://schemas.openxmlformats.org/officeDocument/2006/relationships/image" Target="../media/image1096.png"/><Relationship Id="rId23" Type="http://schemas.openxmlformats.org/officeDocument/2006/relationships/image" Target="../media/image1097.png"/><Relationship Id="rId24" Type="http://schemas.openxmlformats.org/officeDocument/2006/relationships/image" Target="../media/image1098.png"/><Relationship Id="rId25" Type="http://schemas.openxmlformats.org/officeDocument/2006/relationships/image" Target="../media/image1099.png"/><Relationship Id="rId26" Type="http://schemas.openxmlformats.org/officeDocument/2006/relationships/image" Target="../media/image1100.png"/><Relationship Id="rId27" Type="http://schemas.openxmlformats.org/officeDocument/2006/relationships/image" Target="../media/image1101.png"/><Relationship Id="rId28" Type="http://schemas.openxmlformats.org/officeDocument/2006/relationships/image" Target="../media/image1102.png"/><Relationship Id="rId29" Type="http://schemas.openxmlformats.org/officeDocument/2006/relationships/image" Target="../media/image1103.png"/><Relationship Id="rId30" Type="http://schemas.openxmlformats.org/officeDocument/2006/relationships/image" Target="../media/image1104.png"/><Relationship Id="rId31" Type="http://schemas.openxmlformats.org/officeDocument/2006/relationships/image" Target="../media/image1105.png"/><Relationship Id="rId32" Type="http://schemas.openxmlformats.org/officeDocument/2006/relationships/image" Target="../media/image1106.png"/><Relationship Id="rId33" Type="http://schemas.openxmlformats.org/officeDocument/2006/relationships/image" Target="../media/image1107.png"/><Relationship Id="rId34" Type="http://schemas.openxmlformats.org/officeDocument/2006/relationships/image" Target="../media/image1108.png"/><Relationship Id="rId35" Type="http://schemas.openxmlformats.org/officeDocument/2006/relationships/image" Target="../media/image1109.png"/><Relationship Id="rId36" Type="http://schemas.openxmlformats.org/officeDocument/2006/relationships/image" Target="../media/image1110.png"/><Relationship Id="rId37" Type="http://schemas.openxmlformats.org/officeDocument/2006/relationships/image" Target="../media/image1111.png"/><Relationship Id="rId38" Type="http://schemas.openxmlformats.org/officeDocument/2006/relationships/image" Target="../media/image1152.png"/><Relationship Id="rId39" Type="http://schemas.openxmlformats.org/officeDocument/2006/relationships/image" Target="../media/image1153.png"/><Relationship Id="rId40" Type="http://schemas.openxmlformats.org/officeDocument/2006/relationships/image" Target="../media/image1154.png"/><Relationship Id="rId41" Type="http://schemas.openxmlformats.org/officeDocument/2006/relationships/image" Target="../media/image1155.png"/><Relationship Id="rId42" Type="http://schemas.openxmlformats.org/officeDocument/2006/relationships/image" Target="../media/image1156.png"/><Relationship Id="rId43" Type="http://schemas.openxmlformats.org/officeDocument/2006/relationships/image" Target="../media/image1157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67.png"/><Relationship Id="rId3" Type="http://schemas.openxmlformats.org/officeDocument/2006/relationships/image" Target="../media/image1168.png"/><Relationship Id="rId4" Type="http://schemas.openxmlformats.org/officeDocument/2006/relationships/image" Target="../media/image1169.png"/><Relationship Id="rId5" Type="http://schemas.openxmlformats.org/officeDocument/2006/relationships/image" Target="../media/image1170.png"/><Relationship Id="rId6" Type="http://schemas.openxmlformats.org/officeDocument/2006/relationships/image" Target="../media/image1171.png"/><Relationship Id="rId7" Type="http://schemas.openxmlformats.org/officeDocument/2006/relationships/image" Target="../media/image1172.png"/><Relationship Id="rId8" Type="http://schemas.openxmlformats.org/officeDocument/2006/relationships/image" Target="../media/image1173.png"/><Relationship Id="rId9" Type="http://schemas.openxmlformats.org/officeDocument/2006/relationships/image" Target="../media/image1174.png"/><Relationship Id="rId10" Type="http://schemas.openxmlformats.org/officeDocument/2006/relationships/image" Target="../media/image1175.png"/><Relationship Id="rId11" Type="http://schemas.openxmlformats.org/officeDocument/2006/relationships/image" Target="../media/image1176.png"/><Relationship Id="rId12" Type="http://schemas.openxmlformats.org/officeDocument/2006/relationships/image" Target="../media/image1177.png"/><Relationship Id="rId13" Type="http://schemas.openxmlformats.org/officeDocument/2006/relationships/image" Target="../media/image1178.png"/><Relationship Id="rId14" Type="http://schemas.openxmlformats.org/officeDocument/2006/relationships/image" Target="../media/image1179.png"/><Relationship Id="rId15" Type="http://schemas.openxmlformats.org/officeDocument/2006/relationships/image" Target="../media/image1180.png"/><Relationship Id="rId16" Type="http://schemas.openxmlformats.org/officeDocument/2006/relationships/image" Target="../media/image1181.png"/><Relationship Id="rId17" Type="http://schemas.openxmlformats.org/officeDocument/2006/relationships/image" Target="../media/image1182.png"/><Relationship Id="rId18" Type="http://schemas.openxmlformats.org/officeDocument/2006/relationships/image" Target="../media/image1183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84.png"/><Relationship Id="rId3" Type="http://schemas.openxmlformats.org/officeDocument/2006/relationships/image" Target="../media/image1185.png"/><Relationship Id="rId4" Type="http://schemas.openxmlformats.org/officeDocument/2006/relationships/image" Target="../media/image1186.png"/><Relationship Id="rId5" Type="http://schemas.openxmlformats.org/officeDocument/2006/relationships/image" Target="../media/image1187.png"/><Relationship Id="rId6" Type="http://schemas.openxmlformats.org/officeDocument/2006/relationships/image" Target="../media/image1188.png"/><Relationship Id="rId7" Type="http://schemas.openxmlformats.org/officeDocument/2006/relationships/image" Target="../media/image1189.png"/><Relationship Id="rId8" Type="http://schemas.openxmlformats.org/officeDocument/2006/relationships/image" Target="../media/image1190.png"/><Relationship Id="rId9" Type="http://schemas.openxmlformats.org/officeDocument/2006/relationships/image" Target="../media/image1191.png"/><Relationship Id="rId10" Type="http://schemas.openxmlformats.org/officeDocument/2006/relationships/image" Target="../media/image1192.png"/><Relationship Id="rId11" Type="http://schemas.openxmlformats.org/officeDocument/2006/relationships/image" Target="../media/image1193.png"/><Relationship Id="rId12" Type="http://schemas.openxmlformats.org/officeDocument/2006/relationships/image" Target="../media/image1194.png"/><Relationship Id="rId13" Type="http://schemas.openxmlformats.org/officeDocument/2006/relationships/image" Target="../media/image1195.png"/><Relationship Id="rId14" Type="http://schemas.openxmlformats.org/officeDocument/2006/relationships/image" Target="../media/image1196.png"/><Relationship Id="rId15" Type="http://schemas.openxmlformats.org/officeDocument/2006/relationships/image" Target="../media/image1197.png"/><Relationship Id="rId16" Type="http://schemas.openxmlformats.org/officeDocument/2006/relationships/image" Target="../media/image1198.png"/><Relationship Id="rId17" Type="http://schemas.openxmlformats.org/officeDocument/2006/relationships/image" Target="../media/image1199.png"/><Relationship Id="rId18" Type="http://schemas.openxmlformats.org/officeDocument/2006/relationships/image" Target="../media/image1200.png"/><Relationship Id="rId19" Type="http://schemas.openxmlformats.org/officeDocument/2006/relationships/image" Target="../media/image1201.png"/><Relationship Id="rId20" Type="http://schemas.openxmlformats.org/officeDocument/2006/relationships/image" Target="../media/image1202.png"/><Relationship Id="rId21" Type="http://schemas.openxmlformats.org/officeDocument/2006/relationships/image" Target="../media/image1203.png"/><Relationship Id="rId22" Type="http://schemas.openxmlformats.org/officeDocument/2006/relationships/image" Target="../media/image1204.png"/><Relationship Id="rId23" Type="http://schemas.openxmlformats.org/officeDocument/2006/relationships/image" Target="../media/image1205.png"/><Relationship Id="rId24" Type="http://schemas.openxmlformats.org/officeDocument/2006/relationships/image" Target="../media/image1206.png"/><Relationship Id="rId25" Type="http://schemas.openxmlformats.org/officeDocument/2006/relationships/image" Target="../media/image1207.png"/><Relationship Id="rId26" Type="http://schemas.openxmlformats.org/officeDocument/2006/relationships/image" Target="../media/image1208.png"/><Relationship Id="rId27" Type="http://schemas.openxmlformats.org/officeDocument/2006/relationships/image" Target="../media/image1209.png"/><Relationship Id="rId28" Type="http://schemas.openxmlformats.org/officeDocument/2006/relationships/image" Target="../media/image1210.png"/><Relationship Id="rId29" Type="http://schemas.openxmlformats.org/officeDocument/2006/relationships/image" Target="../media/image1211.png"/><Relationship Id="rId30" Type="http://schemas.openxmlformats.org/officeDocument/2006/relationships/image" Target="../media/image1212.png"/><Relationship Id="rId31" Type="http://schemas.openxmlformats.org/officeDocument/2006/relationships/image" Target="../media/image1213.png"/><Relationship Id="rId32" Type="http://schemas.openxmlformats.org/officeDocument/2006/relationships/image" Target="../media/image1214.png"/><Relationship Id="rId33" Type="http://schemas.openxmlformats.org/officeDocument/2006/relationships/image" Target="../media/image1215.png"/><Relationship Id="rId34" Type="http://schemas.openxmlformats.org/officeDocument/2006/relationships/image" Target="../media/image1216.png"/><Relationship Id="rId35" Type="http://schemas.openxmlformats.org/officeDocument/2006/relationships/image" Target="../media/image1217.png"/><Relationship Id="rId36" Type="http://schemas.openxmlformats.org/officeDocument/2006/relationships/image" Target="../media/image1218.png"/><Relationship Id="rId37" Type="http://schemas.openxmlformats.org/officeDocument/2006/relationships/image" Target="../media/image1219.png"/><Relationship Id="rId38" Type="http://schemas.openxmlformats.org/officeDocument/2006/relationships/image" Target="../media/image1220.png"/><Relationship Id="rId39" Type="http://schemas.openxmlformats.org/officeDocument/2006/relationships/image" Target="../media/image1221.png"/><Relationship Id="rId40" Type="http://schemas.openxmlformats.org/officeDocument/2006/relationships/image" Target="../media/image1222.png"/><Relationship Id="rId41" Type="http://schemas.openxmlformats.org/officeDocument/2006/relationships/image" Target="../media/image82.png"/><Relationship Id="rId42" Type="http://schemas.openxmlformats.org/officeDocument/2006/relationships/image" Target="../media/image1223.png"/><Relationship Id="rId43" Type="http://schemas.openxmlformats.org/officeDocument/2006/relationships/image" Target="../media/image1224.png"/><Relationship Id="rId44" Type="http://schemas.openxmlformats.org/officeDocument/2006/relationships/image" Target="../media/image1225.png"/><Relationship Id="rId45" Type="http://schemas.openxmlformats.org/officeDocument/2006/relationships/image" Target="../media/image468.png"/><Relationship Id="rId46" Type="http://schemas.openxmlformats.org/officeDocument/2006/relationships/image" Target="../media/image1226.png"/><Relationship Id="rId47" Type="http://schemas.openxmlformats.org/officeDocument/2006/relationships/image" Target="../media/image1227.png"/><Relationship Id="rId48" Type="http://schemas.openxmlformats.org/officeDocument/2006/relationships/image" Target="../media/image1228.png"/><Relationship Id="rId49" Type="http://schemas.openxmlformats.org/officeDocument/2006/relationships/image" Target="../media/image1229.png"/><Relationship Id="rId50" Type="http://schemas.openxmlformats.org/officeDocument/2006/relationships/image" Target="../media/image1230.png"/><Relationship Id="rId51" Type="http://schemas.openxmlformats.org/officeDocument/2006/relationships/image" Target="../media/image1231.png"/><Relationship Id="rId52" Type="http://schemas.openxmlformats.org/officeDocument/2006/relationships/image" Target="../media/image1232.png"/><Relationship Id="rId53" Type="http://schemas.openxmlformats.org/officeDocument/2006/relationships/image" Target="../media/image1233.png"/><Relationship Id="rId54" Type="http://schemas.openxmlformats.org/officeDocument/2006/relationships/image" Target="../media/image1234.png"/><Relationship Id="rId55" Type="http://schemas.openxmlformats.org/officeDocument/2006/relationships/image" Target="../media/image1235.png"/><Relationship Id="rId56" Type="http://schemas.openxmlformats.org/officeDocument/2006/relationships/image" Target="../media/image1236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37.png"/><Relationship Id="rId3" Type="http://schemas.openxmlformats.org/officeDocument/2006/relationships/image" Target="../media/image1238.png"/><Relationship Id="rId4" Type="http://schemas.openxmlformats.org/officeDocument/2006/relationships/image" Target="../media/image1239.png"/><Relationship Id="rId5" Type="http://schemas.openxmlformats.org/officeDocument/2006/relationships/image" Target="../media/image1240.png"/><Relationship Id="rId6" Type="http://schemas.openxmlformats.org/officeDocument/2006/relationships/image" Target="../media/image1241.png"/><Relationship Id="rId7" Type="http://schemas.openxmlformats.org/officeDocument/2006/relationships/image" Target="../media/image1242.png"/><Relationship Id="rId8" Type="http://schemas.openxmlformats.org/officeDocument/2006/relationships/image" Target="../media/image82.png"/><Relationship Id="rId9" Type="http://schemas.openxmlformats.org/officeDocument/2006/relationships/image" Target="../media/image1243.png"/><Relationship Id="rId10" Type="http://schemas.openxmlformats.org/officeDocument/2006/relationships/image" Target="../media/image1244.png"/><Relationship Id="rId11" Type="http://schemas.openxmlformats.org/officeDocument/2006/relationships/image" Target="../media/image1245.png"/><Relationship Id="rId12" Type="http://schemas.openxmlformats.org/officeDocument/2006/relationships/image" Target="../media/image1246.png"/><Relationship Id="rId13" Type="http://schemas.openxmlformats.org/officeDocument/2006/relationships/image" Target="../media/image1247.png"/><Relationship Id="rId14" Type="http://schemas.openxmlformats.org/officeDocument/2006/relationships/image" Target="../media/image1248.png"/><Relationship Id="rId15" Type="http://schemas.openxmlformats.org/officeDocument/2006/relationships/image" Target="../media/image1249.png"/><Relationship Id="rId16" Type="http://schemas.openxmlformats.org/officeDocument/2006/relationships/image" Target="../media/image1250.png"/><Relationship Id="rId17" Type="http://schemas.openxmlformats.org/officeDocument/2006/relationships/image" Target="../media/image1251.png"/><Relationship Id="rId18" Type="http://schemas.openxmlformats.org/officeDocument/2006/relationships/image" Target="../media/image1252.png"/><Relationship Id="rId19" Type="http://schemas.openxmlformats.org/officeDocument/2006/relationships/image" Target="../media/image1253.png"/><Relationship Id="rId20" Type="http://schemas.openxmlformats.org/officeDocument/2006/relationships/image" Target="../media/image1254.png"/><Relationship Id="rId21" Type="http://schemas.openxmlformats.org/officeDocument/2006/relationships/image" Target="../media/image1255.png"/><Relationship Id="rId22" Type="http://schemas.openxmlformats.org/officeDocument/2006/relationships/image" Target="../media/image1256.png"/><Relationship Id="rId23" Type="http://schemas.openxmlformats.org/officeDocument/2006/relationships/image" Target="../media/image1257.png"/><Relationship Id="rId24" Type="http://schemas.openxmlformats.org/officeDocument/2006/relationships/image" Target="../media/image1258.png"/><Relationship Id="rId25" Type="http://schemas.openxmlformats.org/officeDocument/2006/relationships/image" Target="../media/image1259.png"/><Relationship Id="rId26" Type="http://schemas.openxmlformats.org/officeDocument/2006/relationships/image" Target="../media/image1260.png"/><Relationship Id="rId27" Type="http://schemas.openxmlformats.org/officeDocument/2006/relationships/image" Target="../media/image1261.png"/><Relationship Id="rId28" Type="http://schemas.openxmlformats.org/officeDocument/2006/relationships/image" Target="../media/image1262.png"/><Relationship Id="rId29" Type="http://schemas.openxmlformats.org/officeDocument/2006/relationships/image" Target="../media/image1263.png"/><Relationship Id="rId30" Type="http://schemas.openxmlformats.org/officeDocument/2006/relationships/image" Target="../media/image1264.png"/><Relationship Id="rId31" Type="http://schemas.openxmlformats.org/officeDocument/2006/relationships/image" Target="../media/image1265.png"/><Relationship Id="rId32" Type="http://schemas.openxmlformats.org/officeDocument/2006/relationships/image" Target="../media/image1266.png"/><Relationship Id="rId33" Type="http://schemas.openxmlformats.org/officeDocument/2006/relationships/image" Target="../media/image1267.png"/><Relationship Id="rId34" Type="http://schemas.openxmlformats.org/officeDocument/2006/relationships/image" Target="../media/image1268.png"/><Relationship Id="rId35" Type="http://schemas.openxmlformats.org/officeDocument/2006/relationships/image" Target="../media/image1269.png"/><Relationship Id="rId36" Type="http://schemas.openxmlformats.org/officeDocument/2006/relationships/image" Target="../media/image1270.png"/><Relationship Id="rId37" Type="http://schemas.openxmlformats.org/officeDocument/2006/relationships/image" Target="../media/image1271.png"/><Relationship Id="rId38" Type="http://schemas.openxmlformats.org/officeDocument/2006/relationships/image" Target="../media/image1272.png"/><Relationship Id="rId39" Type="http://schemas.openxmlformats.org/officeDocument/2006/relationships/image" Target="../media/image1273.png"/><Relationship Id="rId40" Type="http://schemas.openxmlformats.org/officeDocument/2006/relationships/image" Target="../media/image1274.png"/><Relationship Id="rId41" Type="http://schemas.openxmlformats.org/officeDocument/2006/relationships/image" Target="../media/image1275.png"/><Relationship Id="rId42" Type="http://schemas.openxmlformats.org/officeDocument/2006/relationships/image" Target="../media/image1276.png"/><Relationship Id="rId43" Type="http://schemas.openxmlformats.org/officeDocument/2006/relationships/image" Target="../media/image1277.png"/><Relationship Id="rId44" Type="http://schemas.openxmlformats.org/officeDocument/2006/relationships/image" Target="../media/image1278.png"/><Relationship Id="rId45" Type="http://schemas.openxmlformats.org/officeDocument/2006/relationships/image" Target="../media/image1279.png"/><Relationship Id="rId46" Type="http://schemas.openxmlformats.org/officeDocument/2006/relationships/image" Target="../media/image1280.png"/><Relationship Id="rId47" Type="http://schemas.openxmlformats.org/officeDocument/2006/relationships/image" Target="../media/image1281.png"/><Relationship Id="rId48" Type="http://schemas.openxmlformats.org/officeDocument/2006/relationships/image" Target="../media/image1282.png"/><Relationship Id="rId49" Type="http://schemas.openxmlformats.org/officeDocument/2006/relationships/image" Target="../media/image1283.png"/><Relationship Id="rId50" Type="http://schemas.openxmlformats.org/officeDocument/2006/relationships/image" Target="../media/image1284.png"/><Relationship Id="rId51" Type="http://schemas.openxmlformats.org/officeDocument/2006/relationships/image" Target="../media/image1285.png"/><Relationship Id="rId52" Type="http://schemas.openxmlformats.org/officeDocument/2006/relationships/image" Target="../media/image1286.png"/><Relationship Id="rId53" Type="http://schemas.openxmlformats.org/officeDocument/2006/relationships/image" Target="../media/image1287.png"/><Relationship Id="rId54" Type="http://schemas.openxmlformats.org/officeDocument/2006/relationships/image" Target="../media/image1288.png"/><Relationship Id="rId55" Type="http://schemas.openxmlformats.org/officeDocument/2006/relationships/image" Target="../media/image1289.png"/><Relationship Id="rId56" Type="http://schemas.openxmlformats.org/officeDocument/2006/relationships/image" Target="../media/image768.png"/><Relationship Id="rId57" Type="http://schemas.openxmlformats.org/officeDocument/2006/relationships/image" Target="../media/image468.png"/><Relationship Id="rId58" Type="http://schemas.openxmlformats.org/officeDocument/2006/relationships/image" Target="../media/image1290.png"/><Relationship Id="rId59" Type="http://schemas.openxmlformats.org/officeDocument/2006/relationships/image" Target="../media/image1291.png"/><Relationship Id="rId60" Type="http://schemas.openxmlformats.org/officeDocument/2006/relationships/image" Target="../media/image1292.png"/><Relationship Id="rId61" Type="http://schemas.openxmlformats.org/officeDocument/2006/relationships/image" Target="../media/image1293.png"/><Relationship Id="rId62" Type="http://schemas.openxmlformats.org/officeDocument/2006/relationships/image" Target="../media/image1294.png"/><Relationship Id="rId63" Type="http://schemas.openxmlformats.org/officeDocument/2006/relationships/image" Target="../media/image1295.png"/><Relationship Id="rId64" Type="http://schemas.openxmlformats.org/officeDocument/2006/relationships/image" Target="../media/image1296.png"/><Relationship Id="rId65" Type="http://schemas.openxmlformats.org/officeDocument/2006/relationships/image" Target="../media/image1297.png"/><Relationship Id="rId66" Type="http://schemas.openxmlformats.org/officeDocument/2006/relationships/image" Target="../media/image1298.png"/><Relationship Id="rId67" Type="http://schemas.openxmlformats.org/officeDocument/2006/relationships/image" Target="../media/image1299.png"/><Relationship Id="rId68" Type="http://schemas.openxmlformats.org/officeDocument/2006/relationships/image" Target="../media/image1300.png"/><Relationship Id="rId69" Type="http://schemas.openxmlformats.org/officeDocument/2006/relationships/image" Target="../media/image1301.png"/><Relationship Id="rId70" Type="http://schemas.openxmlformats.org/officeDocument/2006/relationships/image" Target="../media/image1302.png"/><Relationship Id="rId71" Type="http://schemas.openxmlformats.org/officeDocument/2006/relationships/image" Target="../media/image1303.png"/><Relationship Id="rId72" Type="http://schemas.openxmlformats.org/officeDocument/2006/relationships/image" Target="../media/image1304.png"/><Relationship Id="rId73" Type="http://schemas.openxmlformats.org/officeDocument/2006/relationships/image" Target="../media/image1305.png"/><Relationship Id="rId74" Type="http://schemas.openxmlformats.org/officeDocument/2006/relationships/image" Target="../media/image1306.png"/><Relationship Id="rId75" Type="http://schemas.openxmlformats.org/officeDocument/2006/relationships/image" Target="../media/image1307.png"/><Relationship Id="rId76" Type="http://schemas.openxmlformats.org/officeDocument/2006/relationships/image" Target="../media/image1308.png"/><Relationship Id="rId77" Type="http://schemas.openxmlformats.org/officeDocument/2006/relationships/image" Target="../media/image1309.png"/><Relationship Id="rId78" Type="http://schemas.openxmlformats.org/officeDocument/2006/relationships/image" Target="../media/image1310.png"/><Relationship Id="rId79" Type="http://schemas.openxmlformats.org/officeDocument/2006/relationships/image" Target="../media/image1311.png"/><Relationship Id="rId80" Type="http://schemas.openxmlformats.org/officeDocument/2006/relationships/image" Target="../media/image1312.png"/><Relationship Id="rId81" Type="http://schemas.openxmlformats.org/officeDocument/2006/relationships/image" Target="../media/image1313.png"/><Relationship Id="rId82" Type="http://schemas.openxmlformats.org/officeDocument/2006/relationships/image" Target="../media/image1314.png"/><Relationship Id="rId83" Type="http://schemas.openxmlformats.org/officeDocument/2006/relationships/image" Target="../media/image6.jpeg"/><Relationship Id="rId84" Type="http://schemas.openxmlformats.org/officeDocument/2006/relationships/image" Target="../media/image1315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37.png"/><Relationship Id="rId3" Type="http://schemas.openxmlformats.org/officeDocument/2006/relationships/image" Target="../media/image1238.png"/><Relationship Id="rId4" Type="http://schemas.openxmlformats.org/officeDocument/2006/relationships/image" Target="../media/image1239.png"/><Relationship Id="rId5" Type="http://schemas.openxmlformats.org/officeDocument/2006/relationships/image" Target="../media/image1240.png"/><Relationship Id="rId6" Type="http://schemas.openxmlformats.org/officeDocument/2006/relationships/image" Target="../media/image1241.png"/><Relationship Id="rId7" Type="http://schemas.openxmlformats.org/officeDocument/2006/relationships/image" Target="../media/image1242.png"/><Relationship Id="rId8" Type="http://schemas.openxmlformats.org/officeDocument/2006/relationships/image" Target="../media/image82.png"/><Relationship Id="rId9" Type="http://schemas.openxmlformats.org/officeDocument/2006/relationships/image" Target="../media/image1243.png"/><Relationship Id="rId10" Type="http://schemas.openxmlformats.org/officeDocument/2006/relationships/image" Target="../media/image1244.png"/><Relationship Id="rId11" Type="http://schemas.openxmlformats.org/officeDocument/2006/relationships/image" Target="../media/image1245.png"/><Relationship Id="rId12" Type="http://schemas.openxmlformats.org/officeDocument/2006/relationships/image" Target="../media/image1246.png"/><Relationship Id="rId13" Type="http://schemas.openxmlformats.org/officeDocument/2006/relationships/image" Target="../media/image1247.png"/><Relationship Id="rId14" Type="http://schemas.openxmlformats.org/officeDocument/2006/relationships/image" Target="../media/image1248.png"/><Relationship Id="rId15" Type="http://schemas.openxmlformats.org/officeDocument/2006/relationships/image" Target="../media/image1249.png"/><Relationship Id="rId16" Type="http://schemas.openxmlformats.org/officeDocument/2006/relationships/image" Target="../media/image1250.png"/><Relationship Id="rId17" Type="http://schemas.openxmlformats.org/officeDocument/2006/relationships/image" Target="../media/image1251.png"/><Relationship Id="rId18" Type="http://schemas.openxmlformats.org/officeDocument/2006/relationships/image" Target="../media/image1252.png"/><Relationship Id="rId19" Type="http://schemas.openxmlformats.org/officeDocument/2006/relationships/image" Target="../media/image1253.png"/><Relationship Id="rId20" Type="http://schemas.openxmlformats.org/officeDocument/2006/relationships/image" Target="../media/image1254.png"/><Relationship Id="rId21" Type="http://schemas.openxmlformats.org/officeDocument/2006/relationships/image" Target="../media/image1255.png"/><Relationship Id="rId22" Type="http://schemas.openxmlformats.org/officeDocument/2006/relationships/image" Target="../media/image1256.png"/><Relationship Id="rId23" Type="http://schemas.openxmlformats.org/officeDocument/2006/relationships/image" Target="../media/image1257.png"/><Relationship Id="rId24" Type="http://schemas.openxmlformats.org/officeDocument/2006/relationships/image" Target="../media/image1258.png"/><Relationship Id="rId25" Type="http://schemas.openxmlformats.org/officeDocument/2006/relationships/image" Target="../media/image1259.png"/><Relationship Id="rId26" Type="http://schemas.openxmlformats.org/officeDocument/2006/relationships/image" Target="../media/image1260.png"/><Relationship Id="rId27" Type="http://schemas.openxmlformats.org/officeDocument/2006/relationships/image" Target="../media/image1261.png"/><Relationship Id="rId28" Type="http://schemas.openxmlformats.org/officeDocument/2006/relationships/image" Target="../media/image1262.png"/><Relationship Id="rId29" Type="http://schemas.openxmlformats.org/officeDocument/2006/relationships/image" Target="../media/image1263.png"/><Relationship Id="rId30" Type="http://schemas.openxmlformats.org/officeDocument/2006/relationships/image" Target="../media/image1264.png"/><Relationship Id="rId31" Type="http://schemas.openxmlformats.org/officeDocument/2006/relationships/image" Target="../media/image1265.png"/><Relationship Id="rId32" Type="http://schemas.openxmlformats.org/officeDocument/2006/relationships/image" Target="../media/image1266.png"/><Relationship Id="rId33" Type="http://schemas.openxmlformats.org/officeDocument/2006/relationships/image" Target="../media/image1267.png"/><Relationship Id="rId34" Type="http://schemas.openxmlformats.org/officeDocument/2006/relationships/image" Target="../media/image1268.png"/><Relationship Id="rId35" Type="http://schemas.openxmlformats.org/officeDocument/2006/relationships/image" Target="../media/image1269.png"/><Relationship Id="rId36" Type="http://schemas.openxmlformats.org/officeDocument/2006/relationships/image" Target="../media/image1270.png"/><Relationship Id="rId37" Type="http://schemas.openxmlformats.org/officeDocument/2006/relationships/image" Target="../media/image1271.png"/><Relationship Id="rId38" Type="http://schemas.openxmlformats.org/officeDocument/2006/relationships/image" Target="../media/image1272.png"/><Relationship Id="rId39" Type="http://schemas.openxmlformats.org/officeDocument/2006/relationships/image" Target="../media/image1273.png"/><Relationship Id="rId40" Type="http://schemas.openxmlformats.org/officeDocument/2006/relationships/image" Target="../media/image1274.png"/><Relationship Id="rId41" Type="http://schemas.openxmlformats.org/officeDocument/2006/relationships/image" Target="../media/image1275.png"/><Relationship Id="rId42" Type="http://schemas.openxmlformats.org/officeDocument/2006/relationships/image" Target="../media/image1276.png"/><Relationship Id="rId43" Type="http://schemas.openxmlformats.org/officeDocument/2006/relationships/image" Target="../media/image1277.png"/><Relationship Id="rId44" Type="http://schemas.openxmlformats.org/officeDocument/2006/relationships/image" Target="../media/image1278.png"/><Relationship Id="rId45" Type="http://schemas.openxmlformats.org/officeDocument/2006/relationships/image" Target="../media/image1279.png"/><Relationship Id="rId46" Type="http://schemas.openxmlformats.org/officeDocument/2006/relationships/image" Target="../media/image1280.png"/><Relationship Id="rId47" Type="http://schemas.openxmlformats.org/officeDocument/2006/relationships/image" Target="../media/image1281.png"/><Relationship Id="rId48" Type="http://schemas.openxmlformats.org/officeDocument/2006/relationships/image" Target="../media/image1282.png"/><Relationship Id="rId49" Type="http://schemas.openxmlformats.org/officeDocument/2006/relationships/image" Target="../media/image1283.png"/><Relationship Id="rId50" Type="http://schemas.openxmlformats.org/officeDocument/2006/relationships/image" Target="../media/image1284.png"/><Relationship Id="rId51" Type="http://schemas.openxmlformats.org/officeDocument/2006/relationships/image" Target="../media/image1285.png"/><Relationship Id="rId52" Type="http://schemas.openxmlformats.org/officeDocument/2006/relationships/image" Target="../media/image1286.png"/><Relationship Id="rId53" Type="http://schemas.openxmlformats.org/officeDocument/2006/relationships/image" Target="../media/image1287.png"/><Relationship Id="rId54" Type="http://schemas.openxmlformats.org/officeDocument/2006/relationships/image" Target="../media/image1288.png"/><Relationship Id="rId55" Type="http://schemas.openxmlformats.org/officeDocument/2006/relationships/image" Target="../media/image1289.png"/><Relationship Id="rId56" Type="http://schemas.openxmlformats.org/officeDocument/2006/relationships/image" Target="../media/image768.png"/><Relationship Id="rId57" Type="http://schemas.openxmlformats.org/officeDocument/2006/relationships/image" Target="../media/image468.png"/><Relationship Id="rId58" Type="http://schemas.openxmlformats.org/officeDocument/2006/relationships/image" Target="../media/image1290.png"/><Relationship Id="rId59" Type="http://schemas.openxmlformats.org/officeDocument/2006/relationships/image" Target="../media/image1291.png"/><Relationship Id="rId60" Type="http://schemas.openxmlformats.org/officeDocument/2006/relationships/image" Target="../media/image1292.png"/><Relationship Id="rId61" Type="http://schemas.openxmlformats.org/officeDocument/2006/relationships/image" Target="../media/image1293.png"/><Relationship Id="rId62" Type="http://schemas.openxmlformats.org/officeDocument/2006/relationships/image" Target="../media/image1294.png"/><Relationship Id="rId63" Type="http://schemas.openxmlformats.org/officeDocument/2006/relationships/image" Target="../media/image1295.png"/><Relationship Id="rId64" Type="http://schemas.openxmlformats.org/officeDocument/2006/relationships/image" Target="../media/image1296.png"/><Relationship Id="rId65" Type="http://schemas.openxmlformats.org/officeDocument/2006/relationships/image" Target="../media/image1297.png"/><Relationship Id="rId66" Type="http://schemas.openxmlformats.org/officeDocument/2006/relationships/image" Target="../media/image1298.png"/><Relationship Id="rId67" Type="http://schemas.openxmlformats.org/officeDocument/2006/relationships/image" Target="../media/image1299.png"/><Relationship Id="rId68" Type="http://schemas.openxmlformats.org/officeDocument/2006/relationships/image" Target="../media/image1300.png"/><Relationship Id="rId69" Type="http://schemas.openxmlformats.org/officeDocument/2006/relationships/image" Target="../media/image1301.png"/><Relationship Id="rId70" Type="http://schemas.openxmlformats.org/officeDocument/2006/relationships/image" Target="../media/image1302.png"/><Relationship Id="rId71" Type="http://schemas.openxmlformats.org/officeDocument/2006/relationships/image" Target="../media/image1303.png"/><Relationship Id="rId72" Type="http://schemas.openxmlformats.org/officeDocument/2006/relationships/image" Target="../media/image1304.png"/><Relationship Id="rId73" Type="http://schemas.openxmlformats.org/officeDocument/2006/relationships/image" Target="../media/image1305.png"/><Relationship Id="rId74" Type="http://schemas.openxmlformats.org/officeDocument/2006/relationships/image" Target="../media/image1306.png"/><Relationship Id="rId75" Type="http://schemas.openxmlformats.org/officeDocument/2006/relationships/image" Target="../media/image1307.png"/><Relationship Id="rId76" Type="http://schemas.openxmlformats.org/officeDocument/2006/relationships/image" Target="../media/image1308.png"/><Relationship Id="rId77" Type="http://schemas.openxmlformats.org/officeDocument/2006/relationships/image" Target="../media/image1309.png"/><Relationship Id="rId78" Type="http://schemas.openxmlformats.org/officeDocument/2006/relationships/image" Target="../media/image1310.png"/><Relationship Id="rId79" Type="http://schemas.openxmlformats.org/officeDocument/2006/relationships/image" Target="../media/image1311.png"/><Relationship Id="rId80" Type="http://schemas.openxmlformats.org/officeDocument/2006/relationships/image" Target="../media/image1312.png"/><Relationship Id="rId81" Type="http://schemas.openxmlformats.org/officeDocument/2006/relationships/image" Target="../media/image1313.png"/><Relationship Id="rId82" Type="http://schemas.openxmlformats.org/officeDocument/2006/relationships/image" Target="../media/image1314.png"/><Relationship Id="rId83" Type="http://schemas.openxmlformats.org/officeDocument/2006/relationships/image" Target="../media/image1316.png"/><Relationship Id="rId84" Type="http://schemas.openxmlformats.org/officeDocument/2006/relationships/image" Target="../media/image20.jpeg"/><Relationship Id="rId85" Type="http://schemas.openxmlformats.org/officeDocument/2006/relationships/image" Target="../media/image6.jpeg"/><Relationship Id="rId86" Type="http://schemas.openxmlformats.org/officeDocument/2006/relationships/image" Target="../media/image1315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37.png"/><Relationship Id="rId3" Type="http://schemas.openxmlformats.org/officeDocument/2006/relationships/image" Target="../media/image1238.png"/><Relationship Id="rId4" Type="http://schemas.openxmlformats.org/officeDocument/2006/relationships/image" Target="../media/image1239.png"/><Relationship Id="rId5" Type="http://schemas.openxmlformats.org/officeDocument/2006/relationships/image" Target="../media/image1240.png"/><Relationship Id="rId6" Type="http://schemas.openxmlformats.org/officeDocument/2006/relationships/image" Target="../media/image1241.png"/><Relationship Id="rId7" Type="http://schemas.openxmlformats.org/officeDocument/2006/relationships/image" Target="../media/image1242.png"/><Relationship Id="rId8" Type="http://schemas.openxmlformats.org/officeDocument/2006/relationships/image" Target="../media/image82.png"/><Relationship Id="rId9" Type="http://schemas.openxmlformats.org/officeDocument/2006/relationships/image" Target="../media/image1243.png"/><Relationship Id="rId10" Type="http://schemas.openxmlformats.org/officeDocument/2006/relationships/image" Target="../media/image1244.png"/><Relationship Id="rId11" Type="http://schemas.openxmlformats.org/officeDocument/2006/relationships/image" Target="../media/image1245.png"/><Relationship Id="rId12" Type="http://schemas.openxmlformats.org/officeDocument/2006/relationships/image" Target="../media/image1246.png"/><Relationship Id="rId13" Type="http://schemas.openxmlformats.org/officeDocument/2006/relationships/image" Target="../media/image1247.png"/><Relationship Id="rId14" Type="http://schemas.openxmlformats.org/officeDocument/2006/relationships/image" Target="../media/image1248.png"/><Relationship Id="rId15" Type="http://schemas.openxmlformats.org/officeDocument/2006/relationships/image" Target="../media/image1249.png"/><Relationship Id="rId16" Type="http://schemas.openxmlformats.org/officeDocument/2006/relationships/image" Target="../media/image1250.png"/><Relationship Id="rId17" Type="http://schemas.openxmlformats.org/officeDocument/2006/relationships/image" Target="../media/image1251.png"/><Relationship Id="rId18" Type="http://schemas.openxmlformats.org/officeDocument/2006/relationships/image" Target="../media/image1252.png"/><Relationship Id="rId19" Type="http://schemas.openxmlformats.org/officeDocument/2006/relationships/image" Target="../media/image1253.png"/><Relationship Id="rId20" Type="http://schemas.openxmlformats.org/officeDocument/2006/relationships/image" Target="../media/image1254.png"/><Relationship Id="rId21" Type="http://schemas.openxmlformats.org/officeDocument/2006/relationships/image" Target="../media/image1255.png"/><Relationship Id="rId22" Type="http://schemas.openxmlformats.org/officeDocument/2006/relationships/image" Target="../media/image1256.png"/><Relationship Id="rId23" Type="http://schemas.openxmlformats.org/officeDocument/2006/relationships/image" Target="../media/image1257.png"/><Relationship Id="rId24" Type="http://schemas.openxmlformats.org/officeDocument/2006/relationships/image" Target="../media/image1258.png"/><Relationship Id="rId25" Type="http://schemas.openxmlformats.org/officeDocument/2006/relationships/image" Target="../media/image1259.png"/><Relationship Id="rId26" Type="http://schemas.openxmlformats.org/officeDocument/2006/relationships/image" Target="../media/image1260.png"/><Relationship Id="rId27" Type="http://schemas.openxmlformats.org/officeDocument/2006/relationships/image" Target="../media/image1261.png"/><Relationship Id="rId28" Type="http://schemas.openxmlformats.org/officeDocument/2006/relationships/image" Target="../media/image1262.png"/><Relationship Id="rId29" Type="http://schemas.openxmlformats.org/officeDocument/2006/relationships/image" Target="../media/image1263.png"/><Relationship Id="rId30" Type="http://schemas.openxmlformats.org/officeDocument/2006/relationships/image" Target="../media/image1264.png"/><Relationship Id="rId31" Type="http://schemas.openxmlformats.org/officeDocument/2006/relationships/image" Target="../media/image1265.png"/><Relationship Id="rId32" Type="http://schemas.openxmlformats.org/officeDocument/2006/relationships/image" Target="../media/image1266.png"/><Relationship Id="rId33" Type="http://schemas.openxmlformats.org/officeDocument/2006/relationships/image" Target="../media/image1267.png"/><Relationship Id="rId34" Type="http://schemas.openxmlformats.org/officeDocument/2006/relationships/image" Target="../media/image1268.png"/><Relationship Id="rId35" Type="http://schemas.openxmlformats.org/officeDocument/2006/relationships/image" Target="../media/image1269.png"/><Relationship Id="rId36" Type="http://schemas.openxmlformats.org/officeDocument/2006/relationships/image" Target="../media/image1270.png"/><Relationship Id="rId37" Type="http://schemas.openxmlformats.org/officeDocument/2006/relationships/image" Target="../media/image1271.png"/><Relationship Id="rId38" Type="http://schemas.openxmlformats.org/officeDocument/2006/relationships/image" Target="../media/image1272.png"/><Relationship Id="rId39" Type="http://schemas.openxmlformats.org/officeDocument/2006/relationships/image" Target="../media/image1273.png"/><Relationship Id="rId40" Type="http://schemas.openxmlformats.org/officeDocument/2006/relationships/image" Target="../media/image1274.png"/><Relationship Id="rId41" Type="http://schemas.openxmlformats.org/officeDocument/2006/relationships/image" Target="../media/image1275.png"/><Relationship Id="rId42" Type="http://schemas.openxmlformats.org/officeDocument/2006/relationships/image" Target="../media/image1276.png"/><Relationship Id="rId43" Type="http://schemas.openxmlformats.org/officeDocument/2006/relationships/image" Target="../media/image1277.png"/><Relationship Id="rId44" Type="http://schemas.openxmlformats.org/officeDocument/2006/relationships/image" Target="../media/image1278.png"/><Relationship Id="rId45" Type="http://schemas.openxmlformats.org/officeDocument/2006/relationships/image" Target="../media/image1279.png"/><Relationship Id="rId46" Type="http://schemas.openxmlformats.org/officeDocument/2006/relationships/image" Target="../media/image1317.png"/><Relationship Id="rId47" Type="http://schemas.openxmlformats.org/officeDocument/2006/relationships/image" Target="../media/image1318.png"/><Relationship Id="rId48" Type="http://schemas.openxmlformats.org/officeDocument/2006/relationships/image" Target="../media/image1319.png"/><Relationship Id="rId49" Type="http://schemas.openxmlformats.org/officeDocument/2006/relationships/image" Target="../media/image1320.png"/><Relationship Id="rId50" Type="http://schemas.openxmlformats.org/officeDocument/2006/relationships/image" Target="../media/image1321.png"/><Relationship Id="rId51" Type="http://schemas.openxmlformats.org/officeDocument/2006/relationships/image" Target="../media/image1322.png"/><Relationship Id="rId52" Type="http://schemas.openxmlformats.org/officeDocument/2006/relationships/image" Target="../media/image468.png"/><Relationship Id="rId53" Type="http://schemas.openxmlformats.org/officeDocument/2006/relationships/image" Target="../media/image1323.png"/><Relationship Id="rId54" Type="http://schemas.openxmlformats.org/officeDocument/2006/relationships/image" Target="../media/image1324.png"/><Relationship Id="rId55" Type="http://schemas.openxmlformats.org/officeDocument/2006/relationships/image" Target="../media/image1325.png"/><Relationship Id="rId56" Type="http://schemas.openxmlformats.org/officeDocument/2006/relationships/image" Target="../media/image1326.png"/><Relationship Id="rId57" Type="http://schemas.openxmlformats.org/officeDocument/2006/relationships/image" Target="../media/image1327.png"/><Relationship Id="rId58" Type="http://schemas.openxmlformats.org/officeDocument/2006/relationships/image" Target="../media/image1328.png"/><Relationship Id="rId59" Type="http://schemas.openxmlformats.org/officeDocument/2006/relationships/image" Target="../media/image1329.png"/><Relationship Id="rId60" Type="http://schemas.openxmlformats.org/officeDocument/2006/relationships/image" Target="../media/image1330.png"/><Relationship Id="rId61" Type="http://schemas.openxmlformats.org/officeDocument/2006/relationships/image" Target="../media/image1331.png"/><Relationship Id="rId62" Type="http://schemas.openxmlformats.org/officeDocument/2006/relationships/image" Target="../media/image1332.png"/><Relationship Id="rId63" Type="http://schemas.openxmlformats.org/officeDocument/2006/relationships/image" Target="../media/image1333.png"/><Relationship Id="rId64" Type="http://schemas.openxmlformats.org/officeDocument/2006/relationships/image" Target="../media/image1334.png"/><Relationship Id="rId65" Type="http://schemas.openxmlformats.org/officeDocument/2006/relationships/image" Target="../media/image1335.png"/><Relationship Id="rId66" Type="http://schemas.openxmlformats.org/officeDocument/2006/relationships/image" Target="../media/image1336.png"/><Relationship Id="rId67" Type="http://schemas.openxmlformats.org/officeDocument/2006/relationships/image" Target="../media/image1337.png"/><Relationship Id="rId68" Type="http://schemas.openxmlformats.org/officeDocument/2006/relationships/image" Target="../media/image1338.png"/><Relationship Id="rId69" Type="http://schemas.openxmlformats.org/officeDocument/2006/relationships/image" Target="../media/image1339.png"/><Relationship Id="rId70" Type="http://schemas.openxmlformats.org/officeDocument/2006/relationships/image" Target="../media/image1340.png"/><Relationship Id="rId71" Type="http://schemas.openxmlformats.org/officeDocument/2006/relationships/image" Target="../media/image1341.png"/><Relationship Id="rId72" Type="http://schemas.openxmlformats.org/officeDocument/2006/relationships/image" Target="../media/image1342.png"/><Relationship Id="rId73" Type="http://schemas.openxmlformats.org/officeDocument/2006/relationships/image" Target="../media/image1343.png"/><Relationship Id="rId74" Type="http://schemas.openxmlformats.org/officeDocument/2006/relationships/image" Target="../media/image1344.png"/><Relationship Id="rId75" Type="http://schemas.openxmlformats.org/officeDocument/2006/relationships/image" Target="../media/image1345.png"/><Relationship Id="rId76" Type="http://schemas.openxmlformats.org/officeDocument/2006/relationships/image" Target="../media/image1346.png"/><Relationship Id="rId77" Type="http://schemas.openxmlformats.org/officeDocument/2006/relationships/image" Target="../media/image1347.png"/><Relationship Id="rId78" Type="http://schemas.openxmlformats.org/officeDocument/2006/relationships/image" Target="../media/image1348.png"/><Relationship Id="rId79" Type="http://schemas.openxmlformats.org/officeDocument/2006/relationships/image" Target="../media/image1349.png"/><Relationship Id="rId80" Type="http://schemas.openxmlformats.org/officeDocument/2006/relationships/image" Target="../media/image1350.png"/><Relationship Id="rId81" Type="http://schemas.openxmlformats.org/officeDocument/2006/relationships/image" Target="../media/image1351.png"/><Relationship Id="rId82" Type="http://schemas.openxmlformats.org/officeDocument/2006/relationships/image" Target="../media/image1352.png"/><Relationship Id="rId83" Type="http://schemas.openxmlformats.org/officeDocument/2006/relationships/image" Target="../media/image1353.png"/><Relationship Id="rId84" Type="http://schemas.openxmlformats.org/officeDocument/2006/relationships/image" Target="../media/image1354.png"/><Relationship Id="rId85" Type="http://schemas.openxmlformats.org/officeDocument/2006/relationships/image" Target="../media/image1355.png"/><Relationship Id="rId86" Type="http://schemas.openxmlformats.org/officeDocument/2006/relationships/image" Target="../media/image1356.png"/><Relationship Id="rId87" Type="http://schemas.openxmlformats.org/officeDocument/2006/relationships/image" Target="../media/image1357.png"/><Relationship Id="rId88" Type="http://schemas.openxmlformats.org/officeDocument/2006/relationships/image" Target="../media/image1358.png"/><Relationship Id="rId89" Type="http://schemas.openxmlformats.org/officeDocument/2006/relationships/image" Target="../media/image1359.png"/><Relationship Id="rId90" Type="http://schemas.openxmlformats.org/officeDocument/2006/relationships/image" Target="../media/image1360.png"/><Relationship Id="rId91" Type="http://schemas.openxmlformats.org/officeDocument/2006/relationships/image" Target="../media/image1361.png"/><Relationship Id="rId92" Type="http://schemas.openxmlformats.org/officeDocument/2006/relationships/image" Target="../media/image1362.png"/><Relationship Id="rId93" Type="http://schemas.openxmlformats.org/officeDocument/2006/relationships/image" Target="../media/image1363.png"/><Relationship Id="rId94" Type="http://schemas.openxmlformats.org/officeDocument/2006/relationships/image" Target="../media/image21.jpeg"/><Relationship Id="rId95" Type="http://schemas.openxmlformats.org/officeDocument/2006/relationships/image" Target="../media/image1364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37.png"/><Relationship Id="rId3" Type="http://schemas.openxmlformats.org/officeDocument/2006/relationships/image" Target="../media/image1238.png"/><Relationship Id="rId4" Type="http://schemas.openxmlformats.org/officeDocument/2006/relationships/image" Target="../media/image1239.png"/><Relationship Id="rId5" Type="http://schemas.openxmlformats.org/officeDocument/2006/relationships/image" Target="../media/image1240.png"/><Relationship Id="rId6" Type="http://schemas.openxmlformats.org/officeDocument/2006/relationships/image" Target="../media/image1241.png"/><Relationship Id="rId7" Type="http://schemas.openxmlformats.org/officeDocument/2006/relationships/image" Target="../media/image1242.png"/><Relationship Id="rId8" Type="http://schemas.openxmlformats.org/officeDocument/2006/relationships/image" Target="../media/image82.png"/><Relationship Id="rId9" Type="http://schemas.openxmlformats.org/officeDocument/2006/relationships/image" Target="../media/image1243.png"/><Relationship Id="rId10" Type="http://schemas.openxmlformats.org/officeDocument/2006/relationships/image" Target="../media/image1244.png"/><Relationship Id="rId11" Type="http://schemas.openxmlformats.org/officeDocument/2006/relationships/image" Target="../media/image1245.png"/><Relationship Id="rId12" Type="http://schemas.openxmlformats.org/officeDocument/2006/relationships/image" Target="../media/image1246.png"/><Relationship Id="rId13" Type="http://schemas.openxmlformats.org/officeDocument/2006/relationships/image" Target="../media/image1247.png"/><Relationship Id="rId14" Type="http://schemas.openxmlformats.org/officeDocument/2006/relationships/image" Target="../media/image1248.png"/><Relationship Id="rId15" Type="http://schemas.openxmlformats.org/officeDocument/2006/relationships/image" Target="../media/image1249.png"/><Relationship Id="rId16" Type="http://schemas.openxmlformats.org/officeDocument/2006/relationships/image" Target="../media/image1250.png"/><Relationship Id="rId17" Type="http://schemas.openxmlformats.org/officeDocument/2006/relationships/image" Target="../media/image1251.png"/><Relationship Id="rId18" Type="http://schemas.openxmlformats.org/officeDocument/2006/relationships/image" Target="../media/image1252.png"/><Relationship Id="rId19" Type="http://schemas.openxmlformats.org/officeDocument/2006/relationships/image" Target="../media/image1253.png"/><Relationship Id="rId20" Type="http://schemas.openxmlformats.org/officeDocument/2006/relationships/image" Target="../media/image1254.png"/><Relationship Id="rId21" Type="http://schemas.openxmlformats.org/officeDocument/2006/relationships/image" Target="../media/image1255.png"/><Relationship Id="rId22" Type="http://schemas.openxmlformats.org/officeDocument/2006/relationships/image" Target="../media/image1256.png"/><Relationship Id="rId23" Type="http://schemas.openxmlformats.org/officeDocument/2006/relationships/image" Target="../media/image1257.png"/><Relationship Id="rId24" Type="http://schemas.openxmlformats.org/officeDocument/2006/relationships/image" Target="../media/image1258.png"/><Relationship Id="rId25" Type="http://schemas.openxmlformats.org/officeDocument/2006/relationships/image" Target="../media/image1259.png"/><Relationship Id="rId26" Type="http://schemas.openxmlformats.org/officeDocument/2006/relationships/image" Target="../media/image1260.png"/><Relationship Id="rId27" Type="http://schemas.openxmlformats.org/officeDocument/2006/relationships/image" Target="../media/image1261.png"/><Relationship Id="rId28" Type="http://schemas.openxmlformats.org/officeDocument/2006/relationships/image" Target="../media/image1262.png"/><Relationship Id="rId29" Type="http://schemas.openxmlformats.org/officeDocument/2006/relationships/image" Target="../media/image1263.png"/><Relationship Id="rId30" Type="http://schemas.openxmlformats.org/officeDocument/2006/relationships/image" Target="../media/image1264.png"/><Relationship Id="rId31" Type="http://schemas.openxmlformats.org/officeDocument/2006/relationships/image" Target="../media/image1265.png"/><Relationship Id="rId32" Type="http://schemas.openxmlformats.org/officeDocument/2006/relationships/image" Target="../media/image1266.png"/><Relationship Id="rId33" Type="http://schemas.openxmlformats.org/officeDocument/2006/relationships/image" Target="../media/image1267.png"/><Relationship Id="rId34" Type="http://schemas.openxmlformats.org/officeDocument/2006/relationships/image" Target="../media/image1268.png"/><Relationship Id="rId35" Type="http://schemas.openxmlformats.org/officeDocument/2006/relationships/image" Target="../media/image1269.png"/><Relationship Id="rId36" Type="http://schemas.openxmlformats.org/officeDocument/2006/relationships/image" Target="../media/image1270.png"/><Relationship Id="rId37" Type="http://schemas.openxmlformats.org/officeDocument/2006/relationships/image" Target="../media/image1271.png"/><Relationship Id="rId38" Type="http://schemas.openxmlformats.org/officeDocument/2006/relationships/image" Target="../media/image1272.png"/><Relationship Id="rId39" Type="http://schemas.openxmlformats.org/officeDocument/2006/relationships/image" Target="../media/image1273.png"/><Relationship Id="rId40" Type="http://schemas.openxmlformats.org/officeDocument/2006/relationships/image" Target="../media/image1274.png"/><Relationship Id="rId41" Type="http://schemas.openxmlformats.org/officeDocument/2006/relationships/image" Target="../media/image1275.png"/><Relationship Id="rId42" Type="http://schemas.openxmlformats.org/officeDocument/2006/relationships/image" Target="../media/image1276.png"/><Relationship Id="rId43" Type="http://schemas.openxmlformats.org/officeDocument/2006/relationships/image" Target="../media/image1277.png"/><Relationship Id="rId44" Type="http://schemas.openxmlformats.org/officeDocument/2006/relationships/image" Target="../media/image1278.png"/><Relationship Id="rId45" Type="http://schemas.openxmlformats.org/officeDocument/2006/relationships/image" Target="../media/image1279.png"/><Relationship Id="rId46" Type="http://schemas.openxmlformats.org/officeDocument/2006/relationships/image" Target="../media/image1365.png"/><Relationship Id="rId47" Type="http://schemas.openxmlformats.org/officeDocument/2006/relationships/image" Target="../media/image1366.png"/><Relationship Id="rId48" Type="http://schemas.openxmlformats.org/officeDocument/2006/relationships/image" Target="../media/image1367.png"/><Relationship Id="rId49" Type="http://schemas.openxmlformats.org/officeDocument/2006/relationships/image" Target="../media/image1368.png"/><Relationship Id="rId50" Type="http://schemas.openxmlformats.org/officeDocument/2006/relationships/image" Target="../media/image1369.png"/><Relationship Id="rId51" Type="http://schemas.openxmlformats.org/officeDocument/2006/relationships/image" Target="../media/image1370.png"/><Relationship Id="rId52" Type="http://schemas.openxmlformats.org/officeDocument/2006/relationships/image" Target="../media/image1371.png"/><Relationship Id="rId53" Type="http://schemas.openxmlformats.org/officeDocument/2006/relationships/image" Target="../media/image1372.png"/><Relationship Id="rId54" Type="http://schemas.openxmlformats.org/officeDocument/2006/relationships/image" Target="../media/image1373.png"/><Relationship Id="rId55" Type="http://schemas.openxmlformats.org/officeDocument/2006/relationships/image" Target="../media/image1374.png"/><Relationship Id="rId56" Type="http://schemas.openxmlformats.org/officeDocument/2006/relationships/image" Target="../media/image1375.png"/><Relationship Id="rId57" Type="http://schemas.openxmlformats.org/officeDocument/2006/relationships/image" Target="../media/image1376.png"/><Relationship Id="rId58" Type="http://schemas.openxmlformats.org/officeDocument/2006/relationships/image" Target="../media/image1377.png"/><Relationship Id="rId59" Type="http://schemas.openxmlformats.org/officeDocument/2006/relationships/image" Target="../media/image1378.png"/><Relationship Id="rId60" Type="http://schemas.openxmlformats.org/officeDocument/2006/relationships/image" Target="../media/image1379.png"/><Relationship Id="rId61" Type="http://schemas.openxmlformats.org/officeDocument/2006/relationships/image" Target="../media/image1380.png"/><Relationship Id="rId62" Type="http://schemas.openxmlformats.org/officeDocument/2006/relationships/image" Target="../media/image1381.png"/><Relationship Id="rId63" Type="http://schemas.openxmlformats.org/officeDocument/2006/relationships/image" Target="../media/image1382.png"/><Relationship Id="rId64" Type="http://schemas.openxmlformats.org/officeDocument/2006/relationships/image" Target="../media/image1383.png"/><Relationship Id="rId65" Type="http://schemas.openxmlformats.org/officeDocument/2006/relationships/image" Target="../media/image1384.png"/><Relationship Id="rId66" Type="http://schemas.openxmlformats.org/officeDocument/2006/relationships/image" Target="../media/image1385.png"/><Relationship Id="rId67" Type="http://schemas.openxmlformats.org/officeDocument/2006/relationships/image" Target="../media/image1386.png"/><Relationship Id="rId68" Type="http://schemas.openxmlformats.org/officeDocument/2006/relationships/image" Target="../media/image1387.png"/><Relationship Id="rId69" Type="http://schemas.openxmlformats.org/officeDocument/2006/relationships/image" Target="../media/image1388.png"/><Relationship Id="rId70" Type="http://schemas.openxmlformats.org/officeDocument/2006/relationships/image" Target="../media/image1389.png"/><Relationship Id="rId71" Type="http://schemas.openxmlformats.org/officeDocument/2006/relationships/image" Target="../media/image1390.png"/><Relationship Id="rId72" Type="http://schemas.openxmlformats.org/officeDocument/2006/relationships/image" Target="../media/image1391.png"/><Relationship Id="rId73" Type="http://schemas.openxmlformats.org/officeDocument/2006/relationships/image" Target="../media/image966.png"/><Relationship Id="rId74" Type="http://schemas.openxmlformats.org/officeDocument/2006/relationships/image" Target="../media/image1392.png"/><Relationship Id="rId75" Type="http://schemas.openxmlformats.org/officeDocument/2006/relationships/image" Target="../media/image1393.png"/><Relationship Id="rId76" Type="http://schemas.openxmlformats.org/officeDocument/2006/relationships/image" Target="../media/image1394.png"/><Relationship Id="rId77" Type="http://schemas.openxmlformats.org/officeDocument/2006/relationships/image" Target="../media/image1395.png"/><Relationship Id="rId78" Type="http://schemas.openxmlformats.org/officeDocument/2006/relationships/image" Target="../media/image1396.png"/><Relationship Id="rId79" Type="http://schemas.openxmlformats.org/officeDocument/2006/relationships/image" Target="../media/image1397.png"/><Relationship Id="rId80" Type="http://schemas.openxmlformats.org/officeDocument/2006/relationships/image" Target="../media/image1398.png"/><Relationship Id="rId81" Type="http://schemas.openxmlformats.org/officeDocument/2006/relationships/image" Target="../media/image1399.png"/><Relationship Id="rId82" Type="http://schemas.openxmlformats.org/officeDocument/2006/relationships/image" Target="../media/image1400.png"/><Relationship Id="rId83" Type="http://schemas.openxmlformats.org/officeDocument/2006/relationships/image" Target="../media/image1401.png"/><Relationship Id="rId84" Type="http://schemas.openxmlformats.org/officeDocument/2006/relationships/image" Target="../media/image1402.png"/><Relationship Id="rId85" Type="http://schemas.openxmlformats.org/officeDocument/2006/relationships/image" Target="../media/image1403.png"/><Relationship Id="rId86" Type="http://schemas.openxmlformats.org/officeDocument/2006/relationships/image" Target="../media/image1404.png"/><Relationship Id="rId87" Type="http://schemas.openxmlformats.org/officeDocument/2006/relationships/image" Target="../media/image1405.png"/><Relationship Id="rId88" Type="http://schemas.openxmlformats.org/officeDocument/2006/relationships/image" Target="../media/image1406.png"/><Relationship Id="rId89" Type="http://schemas.openxmlformats.org/officeDocument/2006/relationships/image" Target="../media/image1407.png"/><Relationship Id="rId90" Type="http://schemas.openxmlformats.org/officeDocument/2006/relationships/image" Target="../media/image1408.png"/><Relationship Id="rId91" Type="http://schemas.openxmlformats.org/officeDocument/2006/relationships/image" Target="../media/image1409.png"/><Relationship Id="rId92" Type="http://schemas.openxmlformats.org/officeDocument/2006/relationships/image" Target="../media/image1410.png"/><Relationship Id="rId93" Type="http://schemas.openxmlformats.org/officeDocument/2006/relationships/image" Target="../media/image1411.png"/><Relationship Id="rId94" Type="http://schemas.openxmlformats.org/officeDocument/2006/relationships/image" Target="../media/image1412.png"/><Relationship Id="rId95" Type="http://schemas.openxmlformats.org/officeDocument/2006/relationships/image" Target="../media/image1413.png"/><Relationship Id="rId96" Type="http://schemas.openxmlformats.org/officeDocument/2006/relationships/image" Target="../media/image1414.png"/><Relationship Id="rId97" Type="http://schemas.openxmlformats.org/officeDocument/2006/relationships/image" Target="../media/image1415.png"/><Relationship Id="rId98" Type="http://schemas.openxmlformats.org/officeDocument/2006/relationships/image" Target="../media/image1416.png"/><Relationship Id="rId99" Type="http://schemas.openxmlformats.org/officeDocument/2006/relationships/image" Target="../media/image1417.png"/><Relationship Id="rId100" Type="http://schemas.openxmlformats.org/officeDocument/2006/relationships/image" Target="../media/image1418.png"/><Relationship Id="rId101" Type="http://schemas.openxmlformats.org/officeDocument/2006/relationships/image" Target="../media/image1419.png"/><Relationship Id="rId102" Type="http://schemas.openxmlformats.org/officeDocument/2006/relationships/image" Target="../media/image1420.png"/><Relationship Id="rId103" Type="http://schemas.openxmlformats.org/officeDocument/2006/relationships/image" Target="../media/image1421.png"/><Relationship Id="rId104" Type="http://schemas.openxmlformats.org/officeDocument/2006/relationships/image" Target="../media/image1422.png"/><Relationship Id="rId105" Type="http://schemas.openxmlformats.org/officeDocument/2006/relationships/image" Target="../media/image1423.png"/><Relationship Id="rId106" Type="http://schemas.openxmlformats.org/officeDocument/2006/relationships/image" Target="../media/image1424.png"/><Relationship Id="rId107" Type="http://schemas.openxmlformats.org/officeDocument/2006/relationships/image" Target="../media/image1425.png"/><Relationship Id="rId108" Type="http://schemas.openxmlformats.org/officeDocument/2006/relationships/image" Target="../media/image1426.png"/><Relationship Id="rId109" Type="http://schemas.openxmlformats.org/officeDocument/2006/relationships/image" Target="../media/image1427.png"/><Relationship Id="rId110" Type="http://schemas.openxmlformats.org/officeDocument/2006/relationships/image" Target="../media/image1428.png"/><Relationship Id="rId111" Type="http://schemas.openxmlformats.org/officeDocument/2006/relationships/image" Target="../media/image1429.png"/><Relationship Id="rId112" Type="http://schemas.openxmlformats.org/officeDocument/2006/relationships/image" Target="../media/image1430.png"/><Relationship Id="rId113" Type="http://schemas.openxmlformats.org/officeDocument/2006/relationships/image" Target="../media/image22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31.png"/><Relationship Id="rId3" Type="http://schemas.openxmlformats.org/officeDocument/2006/relationships/image" Target="../media/image1432.png"/><Relationship Id="rId4" Type="http://schemas.openxmlformats.org/officeDocument/2006/relationships/image" Target="../media/image1433.png"/><Relationship Id="rId5" Type="http://schemas.openxmlformats.org/officeDocument/2006/relationships/image" Target="../media/image82.png"/><Relationship Id="rId6" Type="http://schemas.openxmlformats.org/officeDocument/2006/relationships/image" Target="../media/image1434.png"/><Relationship Id="rId7" Type="http://schemas.openxmlformats.org/officeDocument/2006/relationships/image" Target="../media/image1435.png"/><Relationship Id="rId8" Type="http://schemas.openxmlformats.org/officeDocument/2006/relationships/image" Target="../media/image1436.png"/><Relationship Id="rId9" Type="http://schemas.openxmlformats.org/officeDocument/2006/relationships/image" Target="../media/image1437.png"/><Relationship Id="rId10" Type="http://schemas.openxmlformats.org/officeDocument/2006/relationships/image" Target="../media/image1438.png"/><Relationship Id="rId11" Type="http://schemas.openxmlformats.org/officeDocument/2006/relationships/image" Target="../media/image1439.png"/><Relationship Id="rId12" Type="http://schemas.openxmlformats.org/officeDocument/2006/relationships/image" Target="../media/image1440.png"/><Relationship Id="rId13" Type="http://schemas.openxmlformats.org/officeDocument/2006/relationships/image" Target="../media/image1441.png"/><Relationship Id="rId14" Type="http://schemas.openxmlformats.org/officeDocument/2006/relationships/image" Target="../media/image1442.png"/><Relationship Id="rId15" Type="http://schemas.openxmlformats.org/officeDocument/2006/relationships/image" Target="../media/image1443.png"/><Relationship Id="rId16" Type="http://schemas.openxmlformats.org/officeDocument/2006/relationships/image" Target="../media/image1444.png"/><Relationship Id="rId17" Type="http://schemas.openxmlformats.org/officeDocument/2006/relationships/image" Target="../media/image1445.png"/><Relationship Id="rId18" Type="http://schemas.openxmlformats.org/officeDocument/2006/relationships/image" Target="../media/image1446.png"/><Relationship Id="rId19" Type="http://schemas.openxmlformats.org/officeDocument/2006/relationships/image" Target="../media/image1447.png"/><Relationship Id="rId20" Type="http://schemas.openxmlformats.org/officeDocument/2006/relationships/image" Target="../media/image1448.png"/><Relationship Id="rId21" Type="http://schemas.openxmlformats.org/officeDocument/2006/relationships/image" Target="../media/image1449.png"/><Relationship Id="rId22" Type="http://schemas.openxmlformats.org/officeDocument/2006/relationships/image" Target="../media/image1450.png"/><Relationship Id="rId23" Type="http://schemas.openxmlformats.org/officeDocument/2006/relationships/image" Target="../media/image1451.png"/><Relationship Id="rId24" Type="http://schemas.openxmlformats.org/officeDocument/2006/relationships/image" Target="../media/image1452.png"/><Relationship Id="rId25" Type="http://schemas.openxmlformats.org/officeDocument/2006/relationships/image" Target="../media/image1453.png"/><Relationship Id="rId26" Type="http://schemas.openxmlformats.org/officeDocument/2006/relationships/image" Target="../media/image1454.png"/><Relationship Id="rId27" Type="http://schemas.openxmlformats.org/officeDocument/2006/relationships/image" Target="../media/image1455.png"/><Relationship Id="rId28" Type="http://schemas.openxmlformats.org/officeDocument/2006/relationships/image" Target="../media/image1456.png"/><Relationship Id="rId29" Type="http://schemas.openxmlformats.org/officeDocument/2006/relationships/image" Target="../media/image1457.png"/><Relationship Id="rId30" Type="http://schemas.openxmlformats.org/officeDocument/2006/relationships/image" Target="../media/image1458.png"/><Relationship Id="rId31" Type="http://schemas.openxmlformats.org/officeDocument/2006/relationships/image" Target="../media/image1459.png"/><Relationship Id="rId32" Type="http://schemas.openxmlformats.org/officeDocument/2006/relationships/image" Target="../media/image1460.png"/><Relationship Id="rId33" Type="http://schemas.openxmlformats.org/officeDocument/2006/relationships/image" Target="../media/image1461.png"/><Relationship Id="rId34" Type="http://schemas.openxmlformats.org/officeDocument/2006/relationships/image" Target="../media/image1462.png"/><Relationship Id="rId35" Type="http://schemas.openxmlformats.org/officeDocument/2006/relationships/image" Target="../media/image1463.png"/><Relationship Id="rId36" Type="http://schemas.openxmlformats.org/officeDocument/2006/relationships/image" Target="../media/image1464.png"/><Relationship Id="rId37" Type="http://schemas.openxmlformats.org/officeDocument/2006/relationships/image" Target="../media/image1465.png"/><Relationship Id="rId38" Type="http://schemas.openxmlformats.org/officeDocument/2006/relationships/image" Target="../media/image1466.png"/><Relationship Id="rId39" Type="http://schemas.openxmlformats.org/officeDocument/2006/relationships/image" Target="../media/image1467.png"/><Relationship Id="rId40" Type="http://schemas.openxmlformats.org/officeDocument/2006/relationships/image" Target="../media/image1468.png"/><Relationship Id="rId41" Type="http://schemas.openxmlformats.org/officeDocument/2006/relationships/image" Target="../media/image1469.png"/><Relationship Id="rId42" Type="http://schemas.openxmlformats.org/officeDocument/2006/relationships/image" Target="../media/image1470.png"/><Relationship Id="rId43" Type="http://schemas.openxmlformats.org/officeDocument/2006/relationships/image" Target="../media/image1471.png"/><Relationship Id="rId44" Type="http://schemas.openxmlformats.org/officeDocument/2006/relationships/image" Target="../media/image1472.png"/><Relationship Id="rId45" Type="http://schemas.openxmlformats.org/officeDocument/2006/relationships/image" Target="../media/image1473.png"/><Relationship Id="rId46" Type="http://schemas.openxmlformats.org/officeDocument/2006/relationships/image" Target="../media/image1474.png"/><Relationship Id="rId47" Type="http://schemas.openxmlformats.org/officeDocument/2006/relationships/image" Target="../media/image1475.png"/><Relationship Id="rId48" Type="http://schemas.openxmlformats.org/officeDocument/2006/relationships/image" Target="../media/image1476.png"/><Relationship Id="rId49" Type="http://schemas.openxmlformats.org/officeDocument/2006/relationships/image" Target="../media/image1477.png"/><Relationship Id="rId50" Type="http://schemas.openxmlformats.org/officeDocument/2006/relationships/image" Target="../media/image468.png"/><Relationship Id="rId51" Type="http://schemas.openxmlformats.org/officeDocument/2006/relationships/image" Target="../media/image1478.png"/><Relationship Id="rId52" Type="http://schemas.openxmlformats.org/officeDocument/2006/relationships/image" Target="../media/image1479.png"/><Relationship Id="rId53" Type="http://schemas.openxmlformats.org/officeDocument/2006/relationships/image" Target="../media/image1480.png"/><Relationship Id="rId54" Type="http://schemas.openxmlformats.org/officeDocument/2006/relationships/image" Target="../media/image1481.png"/><Relationship Id="rId55" Type="http://schemas.openxmlformats.org/officeDocument/2006/relationships/image" Target="../media/image1482.png"/><Relationship Id="rId56" Type="http://schemas.openxmlformats.org/officeDocument/2006/relationships/image" Target="../media/image1483.png"/><Relationship Id="rId57" Type="http://schemas.openxmlformats.org/officeDocument/2006/relationships/image" Target="../media/image1484.png"/><Relationship Id="rId58" Type="http://schemas.openxmlformats.org/officeDocument/2006/relationships/image" Target="../media/image1485.png"/><Relationship Id="rId59" Type="http://schemas.openxmlformats.org/officeDocument/2006/relationships/image" Target="../media/image1486.png"/><Relationship Id="rId60" Type="http://schemas.openxmlformats.org/officeDocument/2006/relationships/image" Target="../media/image1487.png"/><Relationship Id="rId61" Type="http://schemas.openxmlformats.org/officeDocument/2006/relationships/image" Target="../media/image1488.png"/><Relationship Id="rId62" Type="http://schemas.openxmlformats.org/officeDocument/2006/relationships/image" Target="../media/image1489.png"/><Relationship Id="rId63" Type="http://schemas.openxmlformats.org/officeDocument/2006/relationships/image" Target="../media/image1490.png"/><Relationship Id="rId64" Type="http://schemas.openxmlformats.org/officeDocument/2006/relationships/image" Target="../media/image1491.png"/><Relationship Id="rId65" Type="http://schemas.openxmlformats.org/officeDocument/2006/relationships/image" Target="../media/image1492.png"/><Relationship Id="rId66" Type="http://schemas.openxmlformats.org/officeDocument/2006/relationships/image" Target="../media/image1493.png"/><Relationship Id="rId67" Type="http://schemas.openxmlformats.org/officeDocument/2006/relationships/image" Target="../media/image1494.png"/><Relationship Id="rId68" Type="http://schemas.openxmlformats.org/officeDocument/2006/relationships/image" Target="../media/image1495.png"/><Relationship Id="rId69" Type="http://schemas.openxmlformats.org/officeDocument/2006/relationships/image" Target="../media/image1496.png"/><Relationship Id="rId70" Type="http://schemas.openxmlformats.org/officeDocument/2006/relationships/image" Target="../media/image1497.png"/><Relationship Id="rId71" Type="http://schemas.openxmlformats.org/officeDocument/2006/relationships/image" Target="../media/image1498.png"/><Relationship Id="rId72" Type="http://schemas.openxmlformats.org/officeDocument/2006/relationships/image" Target="../media/image1499.png"/><Relationship Id="rId73" Type="http://schemas.openxmlformats.org/officeDocument/2006/relationships/image" Target="../media/image1500.png"/><Relationship Id="rId74" Type="http://schemas.openxmlformats.org/officeDocument/2006/relationships/image" Target="../media/image1501.png"/><Relationship Id="rId75" Type="http://schemas.openxmlformats.org/officeDocument/2006/relationships/image" Target="../media/image1502.png"/><Relationship Id="rId76" Type="http://schemas.openxmlformats.org/officeDocument/2006/relationships/image" Target="../media/image1503.png"/><Relationship Id="rId77" Type="http://schemas.openxmlformats.org/officeDocument/2006/relationships/image" Target="../media/image1504.png"/><Relationship Id="rId78" Type="http://schemas.openxmlformats.org/officeDocument/2006/relationships/image" Target="../media/image1505.png"/><Relationship Id="rId79" Type="http://schemas.openxmlformats.org/officeDocument/2006/relationships/image" Target="../media/image1506.png"/><Relationship Id="rId80" Type="http://schemas.openxmlformats.org/officeDocument/2006/relationships/image" Target="../media/image1507.png"/><Relationship Id="rId81" Type="http://schemas.openxmlformats.org/officeDocument/2006/relationships/image" Target="../media/image1508.png"/><Relationship Id="rId82" Type="http://schemas.openxmlformats.org/officeDocument/2006/relationships/image" Target="../media/image1509.png"/><Relationship Id="rId83" Type="http://schemas.openxmlformats.org/officeDocument/2006/relationships/image" Target="../media/image1510.png"/><Relationship Id="rId84" Type="http://schemas.openxmlformats.org/officeDocument/2006/relationships/image" Target="../media/image1511.png"/><Relationship Id="rId85" Type="http://schemas.openxmlformats.org/officeDocument/2006/relationships/image" Target="../media/image1512.png"/><Relationship Id="rId86" Type="http://schemas.openxmlformats.org/officeDocument/2006/relationships/image" Target="../media/image1513.png"/><Relationship Id="rId87" Type="http://schemas.openxmlformats.org/officeDocument/2006/relationships/image" Target="../media/image1514.png"/><Relationship Id="rId88" Type="http://schemas.openxmlformats.org/officeDocument/2006/relationships/image" Target="../media/image1515.png"/><Relationship Id="rId89" Type="http://schemas.openxmlformats.org/officeDocument/2006/relationships/image" Target="../media/image1516.png"/><Relationship Id="rId90" Type="http://schemas.openxmlformats.org/officeDocument/2006/relationships/image" Target="../media/image1517.png"/><Relationship Id="rId91" Type="http://schemas.openxmlformats.org/officeDocument/2006/relationships/image" Target="../media/image1518.png"/><Relationship Id="rId92" Type="http://schemas.openxmlformats.org/officeDocument/2006/relationships/image" Target="../media/image1519.png"/><Relationship Id="rId93" Type="http://schemas.openxmlformats.org/officeDocument/2006/relationships/image" Target="../media/image1520.png"/><Relationship Id="rId94" Type="http://schemas.openxmlformats.org/officeDocument/2006/relationships/image" Target="../media/image1521.png"/><Relationship Id="rId95" Type="http://schemas.openxmlformats.org/officeDocument/2006/relationships/image" Target="../media/image1522.png"/><Relationship Id="rId96" Type="http://schemas.openxmlformats.org/officeDocument/2006/relationships/image" Target="../media/image1523.png"/><Relationship Id="rId97" Type="http://schemas.openxmlformats.org/officeDocument/2006/relationships/image" Target="../media/image1524.png"/><Relationship Id="rId98" Type="http://schemas.openxmlformats.org/officeDocument/2006/relationships/image" Target="../media/image1525.png"/><Relationship Id="rId99" Type="http://schemas.openxmlformats.org/officeDocument/2006/relationships/image" Target="../media/image1526.png"/><Relationship Id="rId100" Type="http://schemas.openxmlformats.org/officeDocument/2006/relationships/image" Target="../media/image1527.png"/><Relationship Id="rId101" Type="http://schemas.openxmlformats.org/officeDocument/2006/relationships/image" Target="../media/image1528.png"/><Relationship Id="rId102" Type="http://schemas.openxmlformats.org/officeDocument/2006/relationships/image" Target="../media/image1529.png"/><Relationship Id="rId103" Type="http://schemas.openxmlformats.org/officeDocument/2006/relationships/image" Target="../media/image1530.png"/><Relationship Id="rId104" Type="http://schemas.openxmlformats.org/officeDocument/2006/relationships/image" Target="../media/image1531.png"/><Relationship Id="rId105" Type="http://schemas.openxmlformats.org/officeDocument/2006/relationships/image" Target="../media/image1532.png"/><Relationship Id="rId106" Type="http://schemas.openxmlformats.org/officeDocument/2006/relationships/image" Target="../media/image1533.png"/><Relationship Id="rId107" Type="http://schemas.openxmlformats.org/officeDocument/2006/relationships/image" Target="../media/image1534.png"/><Relationship Id="rId108" Type="http://schemas.openxmlformats.org/officeDocument/2006/relationships/image" Target="../media/image1535.png"/><Relationship Id="rId109" Type="http://schemas.openxmlformats.org/officeDocument/2006/relationships/image" Target="../media/image1536.png"/><Relationship Id="rId110" Type="http://schemas.openxmlformats.org/officeDocument/2006/relationships/image" Target="../media/image1537.png"/><Relationship Id="rId111" Type="http://schemas.openxmlformats.org/officeDocument/2006/relationships/image" Target="../media/image1538.png"/><Relationship Id="rId112" Type="http://schemas.openxmlformats.org/officeDocument/2006/relationships/image" Target="../media/image1539.png"/><Relationship Id="rId113" Type="http://schemas.openxmlformats.org/officeDocument/2006/relationships/image" Target="../media/image1540.png"/><Relationship Id="rId114" Type="http://schemas.openxmlformats.org/officeDocument/2006/relationships/image" Target="../media/image1541.png"/><Relationship Id="rId115" Type="http://schemas.openxmlformats.org/officeDocument/2006/relationships/image" Target="../media/image1542.png"/><Relationship Id="rId116" Type="http://schemas.openxmlformats.org/officeDocument/2006/relationships/image" Target="../media/image801.png"/><Relationship Id="rId117" Type="http://schemas.openxmlformats.org/officeDocument/2006/relationships/image" Target="../media/image1543.png"/><Relationship Id="rId118" Type="http://schemas.openxmlformats.org/officeDocument/2006/relationships/image" Target="../media/image1544.png"/><Relationship Id="rId119" Type="http://schemas.openxmlformats.org/officeDocument/2006/relationships/image" Target="../media/image1545.png"/><Relationship Id="rId120" Type="http://schemas.openxmlformats.org/officeDocument/2006/relationships/image" Target="../media/image1546.png"/><Relationship Id="rId121" Type="http://schemas.openxmlformats.org/officeDocument/2006/relationships/image" Target="../media/image1547.png"/><Relationship Id="rId122" Type="http://schemas.openxmlformats.org/officeDocument/2006/relationships/image" Target="../media/image1548.png"/><Relationship Id="rId123" Type="http://schemas.openxmlformats.org/officeDocument/2006/relationships/image" Target="../media/image1549.png"/><Relationship Id="rId124" Type="http://schemas.openxmlformats.org/officeDocument/2006/relationships/image" Target="../media/image1550.png"/><Relationship Id="rId125" Type="http://schemas.openxmlformats.org/officeDocument/2006/relationships/image" Target="../media/image1551.png"/><Relationship Id="rId126" Type="http://schemas.openxmlformats.org/officeDocument/2006/relationships/image" Target="../media/image1552.png"/><Relationship Id="rId127" Type="http://schemas.openxmlformats.org/officeDocument/2006/relationships/image" Target="../media/image1553.png"/><Relationship Id="rId128" Type="http://schemas.openxmlformats.org/officeDocument/2006/relationships/image" Target="../media/image1554.png"/><Relationship Id="rId129" Type="http://schemas.openxmlformats.org/officeDocument/2006/relationships/image" Target="../media/image1555.png"/><Relationship Id="rId130" Type="http://schemas.openxmlformats.org/officeDocument/2006/relationships/image" Target="../media/image1556.png"/><Relationship Id="rId131" Type="http://schemas.openxmlformats.org/officeDocument/2006/relationships/image" Target="../media/image1557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58.png"/><Relationship Id="rId3" Type="http://schemas.openxmlformats.org/officeDocument/2006/relationships/image" Target="../media/image1559.png"/><Relationship Id="rId4" Type="http://schemas.openxmlformats.org/officeDocument/2006/relationships/image" Target="../media/image1560.png"/><Relationship Id="rId5" Type="http://schemas.openxmlformats.org/officeDocument/2006/relationships/image" Target="../media/image1561.png"/><Relationship Id="rId6" Type="http://schemas.openxmlformats.org/officeDocument/2006/relationships/image" Target="../media/image1562.png"/><Relationship Id="rId7" Type="http://schemas.openxmlformats.org/officeDocument/2006/relationships/image" Target="../media/image1563.png"/><Relationship Id="rId8" Type="http://schemas.openxmlformats.org/officeDocument/2006/relationships/image" Target="../media/image1564.png"/><Relationship Id="rId9" Type="http://schemas.openxmlformats.org/officeDocument/2006/relationships/image" Target="../media/image1565.png"/><Relationship Id="rId10" Type="http://schemas.openxmlformats.org/officeDocument/2006/relationships/image" Target="../media/image1566.png"/><Relationship Id="rId11" Type="http://schemas.openxmlformats.org/officeDocument/2006/relationships/image" Target="../media/image1567.png"/><Relationship Id="rId12" Type="http://schemas.openxmlformats.org/officeDocument/2006/relationships/image" Target="../media/image1568.png"/><Relationship Id="rId13" Type="http://schemas.openxmlformats.org/officeDocument/2006/relationships/image" Target="../media/image1569.png"/><Relationship Id="rId14" Type="http://schemas.openxmlformats.org/officeDocument/2006/relationships/image" Target="../media/image1570.png"/><Relationship Id="rId15" Type="http://schemas.openxmlformats.org/officeDocument/2006/relationships/image" Target="../media/image1571.png"/><Relationship Id="rId16" Type="http://schemas.openxmlformats.org/officeDocument/2006/relationships/image" Target="../media/image1572.png"/><Relationship Id="rId17" Type="http://schemas.openxmlformats.org/officeDocument/2006/relationships/image" Target="../media/image1573.png"/><Relationship Id="rId18" Type="http://schemas.openxmlformats.org/officeDocument/2006/relationships/image" Target="../media/image1574.png"/><Relationship Id="rId19" Type="http://schemas.openxmlformats.org/officeDocument/2006/relationships/image" Target="../media/image1575.png"/><Relationship Id="rId20" Type="http://schemas.openxmlformats.org/officeDocument/2006/relationships/image" Target="../media/image1576.png"/><Relationship Id="rId21" Type="http://schemas.openxmlformats.org/officeDocument/2006/relationships/image" Target="../media/image1577.png"/><Relationship Id="rId22" Type="http://schemas.openxmlformats.org/officeDocument/2006/relationships/image" Target="../media/image1578.png"/><Relationship Id="rId23" Type="http://schemas.openxmlformats.org/officeDocument/2006/relationships/image" Target="../media/image1579.png"/><Relationship Id="rId24" Type="http://schemas.openxmlformats.org/officeDocument/2006/relationships/image" Target="../media/image1580.png"/><Relationship Id="rId25" Type="http://schemas.openxmlformats.org/officeDocument/2006/relationships/image" Target="../media/image1581.png"/><Relationship Id="rId26" Type="http://schemas.openxmlformats.org/officeDocument/2006/relationships/image" Target="../media/image1582.png"/><Relationship Id="rId27" Type="http://schemas.openxmlformats.org/officeDocument/2006/relationships/image" Target="../media/image1583.png"/><Relationship Id="rId28" Type="http://schemas.openxmlformats.org/officeDocument/2006/relationships/image" Target="../media/image1584.png"/><Relationship Id="rId29" Type="http://schemas.openxmlformats.org/officeDocument/2006/relationships/image" Target="../media/image1585.png"/><Relationship Id="rId30" Type="http://schemas.openxmlformats.org/officeDocument/2006/relationships/image" Target="../media/image1586.png"/><Relationship Id="rId31" Type="http://schemas.openxmlformats.org/officeDocument/2006/relationships/image" Target="../media/image1587.png"/><Relationship Id="rId32" Type="http://schemas.openxmlformats.org/officeDocument/2006/relationships/image" Target="../media/image1588.png"/><Relationship Id="rId33" Type="http://schemas.openxmlformats.org/officeDocument/2006/relationships/image" Target="../media/image1589.png"/><Relationship Id="rId34" Type="http://schemas.openxmlformats.org/officeDocument/2006/relationships/image" Target="../media/image1590.png"/><Relationship Id="rId35" Type="http://schemas.openxmlformats.org/officeDocument/2006/relationships/image" Target="../media/image1591.png"/><Relationship Id="rId36" Type="http://schemas.openxmlformats.org/officeDocument/2006/relationships/image" Target="../media/image1592.png"/><Relationship Id="rId37" Type="http://schemas.openxmlformats.org/officeDocument/2006/relationships/image" Target="../media/image1593.png"/><Relationship Id="rId38" Type="http://schemas.openxmlformats.org/officeDocument/2006/relationships/image" Target="../media/image1594.png"/><Relationship Id="rId39" Type="http://schemas.openxmlformats.org/officeDocument/2006/relationships/image" Target="../media/image1595.png"/><Relationship Id="rId40" Type="http://schemas.openxmlformats.org/officeDocument/2006/relationships/image" Target="../media/image1596.png"/><Relationship Id="rId41" Type="http://schemas.openxmlformats.org/officeDocument/2006/relationships/image" Target="../media/image1597.png"/><Relationship Id="rId42" Type="http://schemas.openxmlformats.org/officeDocument/2006/relationships/image" Target="../media/image1598.png"/><Relationship Id="rId43" Type="http://schemas.openxmlformats.org/officeDocument/2006/relationships/image" Target="../media/image1599.png"/><Relationship Id="rId44" Type="http://schemas.openxmlformats.org/officeDocument/2006/relationships/image" Target="../media/image1600.png"/><Relationship Id="rId45" Type="http://schemas.openxmlformats.org/officeDocument/2006/relationships/image" Target="../media/image1601.png"/><Relationship Id="rId46" Type="http://schemas.openxmlformats.org/officeDocument/2006/relationships/image" Target="../media/image1602.png"/><Relationship Id="rId47" Type="http://schemas.openxmlformats.org/officeDocument/2006/relationships/image" Target="../media/image1603.png"/><Relationship Id="rId48" Type="http://schemas.openxmlformats.org/officeDocument/2006/relationships/image" Target="../media/image1604.png"/><Relationship Id="rId49" Type="http://schemas.openxmlformats.org/officeDocument/2006/relationships/image" Target="../media/image1605.png"/><Relationship Id="rId50" Type="http://schemas.openxmlformats.org/officeDocument/2006/relationships/image" Target="../media/image1606.png"/><Relationship Id="rId51" Type="http://schemas.openxmlformats.org/officeDocument/2006/relationships/image" Target="../media/image1607.png"/><Relationship Id="rId52" Type="http://schemas.openxmlformats.org/officeDocument/2006/relationships/image" Target="../media/image1608.png"/><Relationship Id="rId53" Type="http://schemas.openxmlformats.org/officeDocument/2006/relationships/image" Target="../media/image1609.png"/><Relationship Id="rId54" Type="http://schemas.openxmlformats.org/officeDocument/2006/relationships/image" Target="../media/image1610.png"/><Relationship Id="rId55" Type="http://schemas.openxmlformats.org/officeDocument/2006/relationships/image" Target="../media/image1611.png"/><Relationship Id="rId56" Type="http://schemas.openxmlformats.org/officeDocument/2006/relationships/image" Target="../media/image1612.png"/><Relationship Id="rId57" Type="http://schemas.openxmlformats.org/officeDocument/2006/relationships/image" Target="../media/image1613.png"/><Relationship Id="rId58" Type="http://schemas.openxmlformats.org/officeDocument/2006/relationships/image" Target="../media/image1614.png"/><Relationship Id="rId59" Type="http://schemas.openxmlformats.org/officeDocument/2006/relationships/image" Target="../media/image1615.png"/><Relationship Id="rId60" Type="http://schemas.openxmlformats.org/officeDocument/2006/relationships/image" Target="../media/image1616.png"/><Relationship Id="rId61" Type="http://schemas.openxmlformats.org/officeDocument/2006/relationships/image" Target="../media/image1617.png"/><Relationship Id="rId62" Type="http://schemas.openxmlformats.org/officeDocument/2006/relationships/image" Target="../media/image1618.png"/><Relationship Id="rId63" Type="http://schemas.openxmlformats.org/officeDocument/2006/relationships/image" Target="../media/image1619.png"/><Relationship Id="rId64" Type="http://schemas.openxmlformats.org/officeDocument/2006/relationships/image" Target="../media/image1620.png"/><Relationship Id="rId65" Type="http://schemas.openxmlformats.org/officeDocument/2006/relationships/image" Target="../media/image1621.png"/><Relationship Id="rId66" Type="http://schemas.openxmlformats.org/officeDocument/2006/relationships/image" Target="../media/image1622.png"/><Relationship Id="rId67" Type="http://schemas.openxmlformats.org/officeDocument/2006/relationships/image" Target="../media/image1623.png"/><Relationship Id="rId68" Type="http://schemas.openxmlformats.org/officeDocument/2006/relationships/image" Target="../media/image1624.png"/><Relationship Id="rId69" Type="http://schemas.openxmlformats.org/officeDocument/2006/relationships/image" Target="../media/image1625.png"/><Relationship Id="rId70" Type="http://schemas.openxmlformats.org/officeDocument/2006/relationships/image" Target="../media/image1626.png"/><Relationship Id="rId71" Type="http://schemas.openxmlformats.org/officeDocument/2006/relationships/image" Target="../media/image1627.png"/><Relationship Id="rId72" Type="http://schemas.openxmlformats.org/officeDocument/2006/relationships/image" Target="../media/image1628.png"/><Relationship Id="rId73" Type="http://schemas.openxmlformats.org/officeDocument/2006/relationships/image" Target="../media/image1629.png"/><Relationship Id="rId74" Type="http://schemas.openxmlformats.org/officeDocument/2006/relationships/image" Target="../media/image1630.png"/><Relationship Id="rId75" Type="http://schemas.openxmlformats.org/officeDocument/2006/relationships/image" Target="../media/image1631.png"/><Relationship Id="rId76" Type="http://schemas.openxmlformats.org/officeDocument/2006/relationships/image" Target="../media/image1632.png"/><Relationship Id="rId77" Type="http://schemas.openxmlformats.org/officeDocument/2006/relationships/image" Target="../media/image1633.png"/><Relationship Id="rId78" Type="http://schemas.openxmlformats.org/officeDocument/2006/relationships/image" Target="../media/image1634.png"/><Relationship Id="rId79" Type="http://schemas.openxmlformats.org/officeDocument/2006/relationships/image" Target="../media/image1635.png"/><Relationship Id="rId80" Type="http://schemas.openxmlformats.org/officeDocument/2006/relationships/image" Target="../media/image1636.png"/><Relationship Id="rId81" Type="http://schemas.openxmlformats.org/officeDocument/2006/relationships/image" Target="../media/image1637.png"/><Relationship Id="rId82" Type="http://schemas.openxmlformats.org/officeDocument/2006/relationships/image" Target="../media/image1638.png"/><Relationship Id="rId83" Type="http://schemas.openxmlformats.org/officeDocument/2006/relationships/image" Target="../media/image1639.png"/><Relationship Id="rId84" Type="http://schemas.openxmlformats.org/officeDocument/2006/relationships/image" Target="../media/image1640.png"/><Relationship Id="rId85" Type="http://schemas.openxmlformats.org/officeDocument/2006/relationships/image" Target="../media/image1641.png"/><Relationship Id="rId86" Type="http://schemas.openxmlformats.org/officeDocument/2006/relationships/image" Target="../media/image1642.png"/><Relationship Id="rId87" Type="http://schemas.openxmlformats.org/officeDocument/2006/relationships/image" Target="../media/image1643.png"/><Relationship Id="rId88" Type="http://schemas.openxmlformats.org/officeDocument/2006/relationships/image" Target="../media/image1644.png"/><Relationship Id="rId89" Type="http://schemas.openxmlformats.org/officeDocument/2006/relationships/image" Target="../media/image1645.png"/><Relationship Id="rId90" Type="http://schemas.openxmlformats.org/officeDocument/2006/relationships/image" Target="../media/image1646.png"/><Relationship Id="rId91" Type="http://schemas.openxmlformats.org/officeDocument/2006/relationships/image" Target="../media/image1647.png"/><Relationship Id="rId92" Type="http://schemas.openxmlformats.org/officeDocument/2006/relationships/image" Target="../media/image1648.png"/><Relationship Id="rId93" Type="http://schemas.openxmlformats.org/officeDocument/2006/relationships/image" Target="../media/image1649.png"/><Relationship Id="rId94" Type="http://schemas.openxmlformats.org/officeDocument/2006/relationships/image" Target="../media/image1650.png"/><Relationship Id="rId95" Type="http://schemas.openxmlformats.org/officeDocument/2006/relationships/image" Target="../media/image1651.png"/><Relationship Id="rId96" Type="http://schemas.openxmlformats.org/officeDocument/2006/relationships/image" Target="../media/image1652.png"/><Relationship Id="rId97" Type="http://schemas.openxmlformats.org/officeDocument/2006/relationships/image" Target="../media/image1653.png"/><Relationship Id="rId98" Type="http://schemas.openxmlformats.org/officeDocument/2006/relationships/image" Target="../media/image1654.png"/><Relationship Id="rId99" Type="http://schemas.openxmlformats.org/officeDocument/2006/relationships/image" Target="../media/image1655.png"/><Relationship Id="rId100" Type="http://schemas.openxmlformats.org/officeDocument/2006/relationships/image" Target="../media/image1656.png"/><Relationship Id="rId101" Type="http://schemas.openxmlformats.org/officeDocument/2006/relationships/image" Target="../media/image82.png"/><Relationship Id="rId102" Type="http://schemas.openxmlformats.org/officeDocument/2006/relationships/image" Target="../media/image1657.png"/><Relationship Id="rId103" Type="http://schemas.openxmlformats.org/officeDocument/2006/relationships/image" Target="../media/image1658.png"/><Relationship Id="rId104" Type="http://schemas.openxmlformats.org/officeDocument/2006/relationships/image" Target="../media/image1659.png"/><Relationship Id="rId105" Type="http://schemas.openxmlformats.org/officeDocument/2006/relationships/image" Target="../media/image1660.png"/><Relationship Id="rId106" Type="http://schemas.openxmlformats.org/officeDocument/2006/relationships/image" Target="../media/image1661.png"/><Relationship Id="rId107" Type="http://schemas.openxmlformats.org/officeDocument/2006/relationships/image" Target="../media/image1662.png"/><Relationship Id="rId108" Type="http://schemas.openxmlformats.org/officeDocument/2006/relationships/image" Target="../media/image1663.png"/><Relationship Id="rId109" Type="http://schemas.openxmlformats.org/officeDocument/2006/relationships/image" Target="../media/image1664.png"/><Relationship Id="rId110" Type="http://schemas.openxmlformats.org/officeDocument/2006/relationships/image" Target="../media/image1665.png"/><Relationship Id="rId111" Type="http://schemas.openxmlformats.org/officeDocument/2006/relationships/image" Target="../media/image1666.png"/><Relationship Id="rId112" Type="http://schemas.openxmlformats.org/officeDocument/2006/relationships/image" Target="../media/image1667.png"/><Relationship Id="rId113" Type="http://schemas.openxmlformats.org/officeDocument/2006/relationships/image" Target="../media/image1668.png"/><Relationship Id="rId114" Type="http://schemas.openxmlformats.org/officeDocument/2006/relationships/image" Target="../media/image1669.png"/><Relationship Id="rId115" Type="http://schemas.openxmlformats.org/officeDocument/2006/relationships/image" Target="../media/image1670.png"/><Relationship Id="rId116" Type="http://schemas.openxmlformats.org/officeDocument/2006/relationships/image" Target="../media/image1671.png"/><Relationship Id="rId117" Type="http://schemas.openxmlformats.org/officeDocument/2006/relationships/image" Target="../media/image1672.png"/><Relationship Id="rId118" Type="http://schemas.openxmlformats.org/officeDocument/2006/relationships/image" Target="../media/image1673.png"/><Relationship Id="rId119" Type="http://schemas.openxmlformats.org/officeDocument/2006/relationships/image" Target="../media/image1674.png"/><Relationship Id="rId120" Type="http://schemas.openxmlformats.org/officeDocument/2006/relationships/image" Target="../media/image1675.png"/><Relationship Id="rId121" Type="http://schemas.openxmlformats.org/officeDocument/2006/relationships/image" Target="../media/image1676.png"/><Relationship Id="rId122" Type="http://schemas.openxmlformats.org/officeDocument/2006/relationships/image" Target="../media/image1677.png"/><Relationship Id="rId123" Type="http://schemas.openxmlformats.org/officeDocument/2006/relationships/image" Target="../media/image1678.png"/><Relationship Id="rId124" Type="http://schemas.openxmlformats.org/officeDocument/2006/relationships/image" Target="../media/image1679.png"/><Relationship Id="rId125" Type="http://schemas.openxmlformats.org/officeDocument/2006/relationships/image" Target="../media/image1680.png"/><Relationship Id="rId126" Type="http://schemas.openxmlformats.org/officeDocument/2006/relationships/image" Target="../media/image1681.png"/><Relationship Id="rId127" Type="http://schemas.openxmlformats.org/officeDocument/2006/relationships/image" Target="../media/image1682.png"/><Relationship Id="rId128" Type="http://schemas.openxmlformats.org/officeDocument/2006/relationships/image" Target="../media/image1683.png"/><Relationship Id="rId129" Type="http://schemas.openxmlformats.org/officeDocument/2006/relationships/image" Target="../media/image1684.png"/><Relationship Id="rId130" Type="http://schemas.openxmlformats.org/officeDocument/2006/relationships/image" Target="../media/image1685.png"/><Relationship Id="rId131" Type="http://schemas.openxmlformats.org/officeDocument/2006/relationships/image" Target="../media/image1686.png"/><Relationship Id="rId132" Type="http://schemas.openxmlformats.org/officeDocument/2006/relationships/image" Target="../media/image1687.png"/><Relationship Id="rId133" Type="http://schemas.openxmlformats.org/officeDocument/2006/relationships/image" Target="../media/image1688.png"/><Relationship Id="rId134" Type="http://schemas.openxmlformats.org/officeDocument/2006/relationships/image" Target="../media/image1689.png"/><Relationship Id="rId135" Type="http://schemas.openxmlformats.org/officeDocument/2006/relationships/image" Target="../media/image1690.png"/><Relationship Id="rId136" Type="http://schemas.openxmlformats.org/officeDocument/2006/relationships/image" Target="../media/image1691.png"/><Relationship Id="rId137" Type="http://schemas.openxmlformats.org/officeDocument/2006/relationships/image" Target="../media/image1692.png"/><Relationship Id="rId138" Type="http://schemas.openxmlformats.org/officeDocument/2006/relationships/image" Target="../media/image1693.png"/><Relationship Id="rId139" Type="http://schemas.openxmlformats.org/officeDocument/2006/relationships/image" Target="../media/image1694.png"/><Relationship Id="rId140" Type="http://schemas.openxmlformats.org/officeDocument/2006/relationships/image" Target="../media/image1695.png"/><Relationship Id="rId141" Type="http://schemas.openxmlformats.org/officeDocument/2006/relationships/image" Target="../media/image1696.png"/><Relationship Id="rId142" Type="http://schemas.openxmlformats.org/officeDocument/2006/relationships/image" Target="../media/image1697.png"/><Relationship Id="rId143" Type="http://schemas.openxmlformats.org/officeDocument/2006/relationships/image" Target="../media/image1698.png"/><Relationship Id="rId144" Type="http://schemas.openxmlformats.org/officeDocument/2006/relationships/image" Target="../media/image1699.png"/><Relationship Id="rId145" Type="http://schemas.openxmlformats.org/officeDocument/2006/relationships/image" Target="../media/image1700.png"/><Relationship Id="rId146" Type="http://schemas.openxmlformats.org/officeDocument/2006/relationships/image" Target="../media/image1701.png"/><Relationship Id="rId147" Type="http://schemas.openxmlformats.org/officeDocument/2006/relationships/image" Target="../media/image1702.png"/><Relationship Id="rId148" Type="http://schemas.openxmlformats.org/officeDocument/2006/relationships/image" Target="../media/image1703.png"/><Relationship Id="rId149" Type="http://schemas.openxmlformats.org/officeDocument/2006/relationships/image" Target="../media/image1704.png"/><Relationship Id="rId150" Type="http://schemas.openxmlformats.org/officeDocument/2006/relationships/image" Target="../media/image1705.png"/><Relationship Id="rId151" Type="http://schemas.openxmlformats.org/officeDocument/2006/relationships/image" Target="../media/image1706.png"/><Relationship Id="rId152" Type="http://schemas.openxmlformats.org/officeDocument/2006/relationships/image" Target="../media/image1707.png"/><Relationship Id="rId153" Type="http://schemas.openxmlformats.org/officeDocument/2006/relationships/image" Target="../media/image1708.png"/><Relationship Id="rId154" Type="http://schemas.openxmlformats.org/officeDocument/2006/relationships/image" Target="../media/image1709.png"/><Relationship Id="rId155" Type="http://schemas.openxmlformats.org/officeDocument/2006/relationships/image" Target="../media/image966.png"/><Relationship Id="rId156" Type="http://schemas.openxmlformats.org/officeDocument/2006/relationships/image" Target="../media/image1710.png"/><Relationship Id="rId157" Type="http://schemas.openxmlformats.org/officeDocument/2006/relationships/image" Target="../media/image1711.png"/><Relationship Id="rId158" Type="http://schemas.openxmlformats.org/officeDocument/2006/relationships/image" Target="../media/image1712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13.png"/><Relationship Id="rId3" Type="http://schemas.openxmlformats.org/officeDocument/2006/relationships/image" Target="../media/image1714.png"/><Relationship Id="rId4" Type="http://schemas.openxmlformats.org/officeDocument/2006/relationships/image" Target="../media/image1715.png"/><Relationship Id="rId5" Type="http://schemas.openxmlformats.org/officeDocument/2006/relationships/image" Target="../media/image1716.png"/><Relationship Id="rId6" Type="http://schemas.openxmlformats.org/officeDocument/2006/relationships/image" Target="../media/image1717.png"/><Relationship Id="rId7" Type="http://schemas.openxmlformats.org/officeDocument/2006/relationships/image" Target="../media/image1718.png"/><Relationship Id="rId8" Type="http://schemas.openxmlformats.org/officeDocument/2006/relationships/image" Target="../media/image1719.png"/><Relationship Id="rId9" Type="http://schemas.openxmlformats.org/officeDocument/2006/relationships/image" Target="../media/image1720.png"/><Relationship Id="rId10" Type="http://schemas.openxmlformats.org/officeDocument/2006/relationships/image" Target="../media/image1721.png"/><Relationship Id="rId11" Type="http://schemas.openxmlformats.org/officeDocument/2006/relationships/image" Target="../media/image1722.png"/><Relationship Id="rId12" Type="http://schemas.openxmlformats.org/officeDocument/2006/relationships/image" Target="../media/image1723.png"/><Relationship Id="rId13" Type="http://schemas.openxmlformats.org/officeDocument/2006/relationships/image" Target="../media/image1724.png"/><Relationship Id="rId14" Type="http://schemas.openxmlformats.org/officeDocument/2006/relationships/image" Target="../media/image1725.png"/><Relationship Id="rId15" Type="http://schemas.openxmlformats.org/officeDocument/2006/relationships/image" Target="../media/image1726.png"/><Relationship Id="rId16" Type="http://schemas.openxmlformats.org/officeDocument/2006/relationships/image" Target="../media/image1727.png"/><Relationship Id="rId17" Type="http://schemas.openxmlformats.org/officeDocument/2006/relationships/image" Target="../media/image82.png"/><Relationship Id="rId18" Type="http://schemas.openxmlformats.org/officeDocument/2006/relationships/image" Target="../media/image1728.png"/><Relationship Id="rId19" Type="http://schemas.openxmlformats.org/officeDocument/2006/relationships/image" Target="../media/image1729.png"/><Relationship Id="rId20" Type="http://schemas.openxmlformats.org/officeDocument/2006/relationships/image" Target="../media/image1730.png"/><Relationship Id="rId21" Type="http://schemas.openxmlformats.org/officeDocument/2006/relationships/image" Target="../media/image1731.png"/><Relationship Id="rId22" Type="http://schemas.openxmlformats.org/officeDocument/2006/relationships/image" Target="../media/image1732.png"/><Relationship Id="rId23" Type="http://schemas.openxmlformats.org/officeDocument/2006/relationships/image" Target="../media/image1733.png"/><Relationship Id="rId24" Type="http://schemas.openxmlformats.org/officeDocument/2006/relationships/image" Target="../media/image1734.png"/><Relationship Id="rId25" Type="http://schemas.openxmlformats.org/officeDocument/2006/relationships/image" Target="../media/image1735.png"/><Relationship Id="rId26" Type="http://schemas.openxmlformats.org/officeDocument/2006/relationships/image" Target="../media/image1736.png"/><Relationship Id="rId27" Type="http://schemas.openxmlformats.org/officeDocument/2006/relationships/image" Target="../media/image1737.png"/><Relationship Id="rId28" Type="http://schemas.openxmlformats.org/officeDocument/2006/relationships/image" Target="../media/image1738.png"/><Relationship Id="rId29" Type="http://schemas.openxmlformats.org/officeDocument/2006/relationships/image" Target="../media/image1739.png"/><Relationship Id="rId30" Type="http://schemas.openxmlformats.org/officeDocument/2006/relationships/image" Target="../media/image1740.png"/><Relationship Id="rId31" Type="http://schemas.openxmlformats.org/officeDocument/2006/relationships/image" Target="../media/image1741.png"/><Relationship Id="rId32" Type="http://schemas.openxmlformats.org/officeDocument/2006/relationships/image" Target="../media/image1742.png"/><Relationship Id="rId33" Type="http://schemas.openxmlformats.org/officeDocument/2006/relationships/image" Target="../media/image1743.png"/><Relationship Id="rId34" Type="http://schemas.openxmlformats.org/officeDocument/2006/relationships/image" Target="../media/image1744.png"/><Relationship Id="rId35" Type="http://schemas.openxmlformats.org/officeDocument/2006/relationships/image" Target="../media/image1745.png"/><Relationship Id="rId36" Type="http://schemas.openxmlformats.org/officeDocument/2006/relationships/image" Target="../media/image1746.png"/><Relationship Id="rId37" Type="http://schemas.openxmlformats.org/officeDocument/2006/relationships/image" Target="../media/image1747.png"/><Relationship Id="rId38" Type="http://schemas.openxmlformats.org/officeDocument/2006/relationships/image" Target="../media/image1748.png"/><Relationship Id="rId39" Type="http://schemas.openxmlformats.org/officeDocument/2006/relationships/image" Target="../media/image1749.png"/><Relationship Id="rId40" Type="http://schemas.openxmlformats.org/officeDocument/2006/relationships/image" Target="../media/image468.png"/><Relationship Id="rId41" Type="http://schemas.openxmlformats.org/officeDocument/2006/relationships/image" Target="../media/image1750.png"/><Relationship Id="rId42" Type="http://schemas.openxmlformats.org/officeDocument/2006/relationships/image" Target="../media/image1751.png"/><Relationship Id="rId43" Type="http://schemas.openxmlformats.org/officeDocument/2006/relationships/image" Target="../media/image1752.png"/><Relationship Id="rId44" Type="http://schemas.openxmlformats.org/officeDocument/2006/relationships/image" Target="../media/image1753.png"/><Relationship Id="rId45" Type="http://schemas.openxmlformats.org/officeDocument/2006/relationships/image" Target="../media/image1754.png"/><Relationship Id="rId46" Type="http://schemas.openxmlformats.org/officeDocument/2006/relationships/image" Target="../media/image1755.png"/><Relationship Id="rId47" Type="http://schemas.openxmlformats.org/officeDocument/2006/relationships/image" Target="../media/image1756.png"/><Relationship Id="rId48" Type="http://schemas.openxmlformats.org/officeDocument/2006/relationships/image" Target="../media/image1757.png"/><Relationship Id="rId49" Type="http://schemas.openxmlformats.org/officeDocument/2006/relationships/image" Target="../media/image1758.png"/><Relationship Id="rId50" Type="http://schemas.openxmlformats.org/officeDocument/2006/relationships/image" Target="../media/image1759.png"/><Relationship Id="rId51" Type="http://schemas.openxmlformats.org/officeDocument/2006/relationships/image" Target="../media/image1760.png"/><Relationship Id="rId52" Type="http://schemas.openxmlformats.org/officeDocument/2006/relationships/image" Target="../media/image1761.png"/><Relationship Id="rId53" Type="http://schemas.openxmlformats.org/officeDocument/2006/relationships/image" Target="../media/image1762.png"/><Relationship Id="rId54" Type="http://schemas.openxmlformats.org/officeDocument/2006/relationships/image" Target="../media/image1763.png"/><Relationship Id="rId55" Type="http://schemas.openxmlformats.org/officeDocument/2006/relationships/image" Target="../media/image1764.png"/><Relationship Id="rId56" Type="http://schemas.openxmlformats.org/officeDocument/2006/relationships/image" Target="../media/image1765.png"/><Relationship Id="rId57" Type="http://schemas.openxmlformats.org/officeDocument/2006/relationships/image" Target="../media/image1766.png"/><Relationship Id="rId58" Type="http://schemas.openxmlformats.org/officeDocument/2006/relationships/image" Target="../media/image1767.png"/><Relationship Id="rId59" Type="http://schemas.openxmlformats.org/officeDocument/2006/relationships/image" Target="../media/image1768.png"/><Relationship Id="rId60" Type="http://schemas.openxmlformats.org/officeDocument/2006/relationships/image" Target="../media/image1769.png"/><Relationship Id="rId61" Type="http://schemas.openxmlformats.org/officeDocument/2006/relationships/image" Target="../media/image1770.png"/><Relationship Id="rId62" Type="http://schemas.openxmlformats.org/officeDocument/2006/relationships/image" Target="../media/image1771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.jpeg"/><Relationship Id="rId3" Type="http://schemas.openxmlformats.org/officeDocument/2006/relationships/image" Target="../media/image1772.png"/><Relationship Id="rId4" Type="http://schemas.openxmlformats.org/officeDocument/2006/relationships/image" Target="../media/image1713.png"/><Relationship Id="rId5" Type="http://schemas.openxmlformats.org/officeDocument/2006/relationships/image" Target="../media/image1714.png"/><Relationship Id="rId6" Type="http://schemas.openxmlformats.org/officeDocument/2006/relationships/image" Target="../media/image1715.png"/><Relationship Id="rId7" Type="http://schemas.openxmlformats.org/officeDocument/2006/relationships/image" Target="../media/image1716.png"/><Relationship Id="rId8" Type="http://schemas.openxmlformats.org/officeDocument/2006/relationships/image" Target="../media/image1717.png"/><Relationship Id="rId9" Type="http://schemas.openxmlformats.org/officeDocument/2006/relationships/image" Target="../media/image1718.png"/><Relationship Id="rId10" Type="http://schemas.openxmlformats.org/officeDocument/2006/relationships/image" Target="../media/image1719.png"/><Relationship Id="rId11" Type="http://schemas.openxmlformats.org/officeDocument/2006/relationships/image" Target="../media/image1720.png"/><Relationship Id="rId12" Type="http://schemas.openxmlformats.org/officeDocument/2006/relationships/image" Target="../media/image1721.png"/><Relationship Id="rId13" Type="http://schemas.openxmlformats.org/officeDocument/2006/relationships/image" Target="../media/image1722.png"/><Relationship Id="rId14" Type="http://schemas.openxmlformats.org/officeDocument/2006/relationships/image" Target="../media/image1723.png"/><Relationship Id="rId15" Type="http://schemas.openxmlformats.org/officeDocument/2006/relationships/image" Target="../media/image1724.png"/><Relationship Id="rId16" Type="http://schemas.openxmlformats.org/officeDocument/2006/relationships/image" Target="../media/image1725.png"/><Relationship Id="rId17" Type="http://schemas.openxmlformats.org/officeDocument/2006/relationships/image" Target="../media/image1726.png"/><Relationship Id="rId18" Type="http://schemas.openxmlformats.org/officeDocument/2006/relationships/image" Target="../media/image1727.png"/><Relationship Id="rId19" Type="http://schemas.openxmlformats.org/officeDocument/2006/relationships/image" Target="../media/image82.png"/><Relationship Id="rId20" Type="http://schemas.openxmlformats.org/officeDocument/2006/relationships/image" Target="../media/image1728.png"/><Relationship Id="rId21" Type="http://schemas.openxmlformats.org/officeDocument/2006/relationships/image" Target="../media/image1729.png"/><Relationship Id="rId22" Type="http://schemas.openxmlformats.org/officeDocument/2006/relationships/image" Target="../media/image1730.png"/><Relationship Id="rId23" Type="http://schemas.openxmlformats.org/officeDocument/2006/relationships/image" Target="../media/image1731.png"/><Relationship Id="rId24" Type="http://schemas.openxmlformats.org/officeDocument/2006/relationships/image" Target="../media/image1732.png"/><Relationship Id="rId25" Type="http://schemas.openxmlformats.org/officeDocument/2006/relationships/image" Target="../media/image1733.png"/><Relationship Id="rId26" Type="http://schemas.openxmlformats.org/officeDocument/2006/relationships/image" Target="../media/image1734.png"/><Relationship Id="rId27" Type="http://schemas.openxmlformats.org/officeDocument/2006/relationships/image" Target="../media/image1735.png"/><Relationship Id="rId28" Type="http://schemas.openxmlformats.org/officeDocument/2006/relationships/image" Target="../media/image1736.png"/><Relationship Id="rId29" Type="http://schemas.openxmlformats.org/officeDocument/2006/relationships/image" Target="../media/image1737.png"/><Relationship Id="rId30" Type="http://schemas.openxmlformats.org/officeDocument/2006/relationships/image" Target="../media/image1738.png"/><Relationship Id="rId31" Type="http://schemas.openxmlformats.org/officeDocument/2006/relationships/image" Target="../media/image1739.png"/><Relationship Id="rId32" Type="http://schemas.openxmlformats.org/officeDocument/2006/relationships/image" Target="../media/image1740.png"/><Relationship Id="rId33" Type="http://schemas.openxmlformats.org/officeDocument/2006/relationships/image" Target="../media/image1741.png"/><Relationship Id="rId34" Type="http://schemas.openxmlformats.org/officeDocument/2006/relationships/image" Target="../media/image1742.png"/><Relationship Id="rId35" Type="http://schemas.openxmlformats.org/officeDocument/2006/relationships/image" Target="../media/image1743.png"/><Relationship Id="rId36" Type="http://schemas.openxmlformats.org/officeDocument/2006/relationships/image" Target="../media/image1744.png"/><Relationship Id="rId37" Type="http://schemas.openxmlformats.org/officeDocument/2006/relationships/image" Target="../media/image1745.png"/><Relationship Id="rId38" Type="http://schemas.openxmlformats.org/officeDocument/2006/relationships/image" Target="../media/image1746.png"/><Relationship Id="rId39" Type="http://schemas.openxmlformats.org/officeDocument/2006/relationships/image" Target="../media/image1747.png"/><Relationship Id="rId40" Type="http://schemas.openxmlformats.org/officeDocument/2006/relationships/image" Target="../media/image1748.png"/><Relationship Id="rId41" Type="http://schemas.openxmlformats.org/officeDocument/2006/relationships/image" Target="../media/image1749.png"/><Relationship Id="rId42" Type="http://schemas.openxmlformats.org/officeDocument/2006/relationships/image" Target="../media/image468.png"/><Relationship Id="rId43" Type="http://schemas.openxmlformats.org/officeDocument/2006/relationships/image" Target="../media/image1750.png"/><Relationship Id="rId44" Type="http://schemas.openxmlformats.org/officeDocument/2006/relationships/image" Target="../media/image1751.png"/><Relationship Id="rId45" Type="http://schemas.openxmlformats.org/officeDocument/2006/relationships/image" Target="../media/image1752.png"/><Relationship Id="rId46" Type="http://schemas.openxmlformats.org/officeDocument/2006/relationships/image" Target="../media/image1753.png"/><Relationship Id="rId47" Type="http://schemas.openxmlformats.org/officeDocument/2006/relationships/image" Target="../media/image1754.png"/><Relationship Id="rId48" Type="http://schemas.openxmlformats.org/officeDocument/2006/relationships/image" Target="../media/image1755.png"/><Relationship Id="rId49" Type="http://schemas.openxmlformats.org/officeDocument/2006/relationships/image" Target="../media/image1756.png"/><Relationship Id="rId50" Type="http://schemas.openxmlformats.org/officeDocument/2006/relationships/image" Target="../media/image1757.png"/><Relationship Id="rId51" Type="http://schemas.openxmlformats.org/officeDocument/2006/relationships/image" Target="../media/image1758.png"/><Relationship Id="rId52" Type="http://schemas.openxmlformats.org/officeDocument/2006/relationships/image" Target="../media/image1759.png"/><Relationship Id="rId53" Type="http://schemas.openxmlformats.org/officeDocument/2006/relationships/image" Target="../media/image1760.png"/><Relationship Id="rId54" Type="http://schemas.openxmlformats.org/officeDocument/2006/relationships/image" Target="../media/image1761.png"/><Relationship Id="rId55" Type="http://schemas.openxmlformats.org/officeDocument/2006/relationships/image" Target="../media/image1762.png"/><Relationship Id="rId56" Type="http://schemas.openxmlformats.org/officeDocument/2006/relationships/image" Target="../media/image1763.png"/><Relationship Id="rId57" Type="http://schemas.openxmlformats.org/officeDocument/2006/relationships/image" Target="../media/image1764.png"/><Relationship Id="rId58" Type="http://schemas.openxmlformats.org/officeDocument/2006/relationships/image" Target="../media/image1765.png"/><Relationship Id="rId59" Type="http://schemas.openxmlformats.org/officeDocument/2006/relationships/image" Target="../media/image1766.png"/><Relationship Id="rId60" Type="http://schemas.openxmlformats.org/officeDocument/2006/relationships/image" Target="../media/image1767.png"/><Relationship Id="rId61" Type="http://schemas.openxmlformats.org/officeDocument/2006/relationships/image" Target="../media/image1768.png"/><Relationship Id="rId62" Type="http://schemas.openxmlformats.org/officeDocument/2006/relationships/image" Target="../media/image1769.png"/><Relationship Id="rId63" Type="http://schemas.openxmlformats.org/officeDocument/2006/relationships/image" Target="../media/image1773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.jpeg"/><Relationship Id="rId3" Type="http://schemas.openxmlformats.org/officeDocument/2006/relationships/image" Target="../media/image1772.png"/><Relationship Id="rId4" Type="http://schemas.openxmlformats.org/officeDocument/2006/relationships/image" Target="../media/image1713.png"/><Relationship Id="rId5" Type="http://schemas.openxmlformats.org/officeDocument/2006/relationships/image" Target="../media/image1714.png"/><Relationship Id="rId6" Type="http://schemas.openxmlformats.org/officeDocument/2006/relationships/image" Target="../media/image1715.png"/><Relationship Id="rId7" Type="http://schemas.openxmlformats.org/officeDocument/2006/relationships/image" Target="../media/image1716.png"/><Relationship Id="rId8" Type="http://schemas.openxmlformats.org/officeDocument/2006/relationships/image" Target="../media/image1717.png"/><Relationship Id="rId9" Type="http://schemas.openxmlformats.org/officeDocument/2006/relationships/image" Target="../media/image1718.png"/><Relationship Id="rId10" Type="http://schemas.openxmlformats.org/officeDocument/2006/relationships/image" Target="../media/image1719.png"/><Relationship Id="rId11" Type="http://schemas.openxmlformats.org/officeDocument/2006/relationships/image" Target="../media/image1720.png"/><Relationship Id="rId12" Type="http://schemas.openxmlformats.org/officeDocument/2006/relationships/image" Target="../media/image1721.png"/><Relationship Id="rId13" Type="http://schemas.openxmlformats.org/officeDocument/2006/relationships/image" Target="../media/image1722.png"/><Relationship Id="rId14" Type="http://schemas.openxmlformats.org/officeDocument/2006/relationships/image" Target="../media/image1723.png"/><Relationship Id="rId15" Type="http://schemas.openxmlformats.org/officeDocument/2006/relationships/image" Target="../media/image1724.png"/><Relationship Id="rId16" Type="http://schemas.openxmlformats.org/officeDocument/2006/relationships/image" Target="../media/image1725.png"/><Relationship Id="rId17" Type="http://schemas.openxmlformats.org/officeDocument/2006/relationships/image" Target="../media/image1726.png"/><Relationship Id="rId18" Type="http://schemas.openxmlformats.org/officeDocument/2006/relationships/image" Target="../media/image1727.png"/><Relationship Id="rId19" Type="http://schemas.openxmlformats.org/officeDocument/2006/relationships/image" Target="../media/image82.png"/><Relationship Id="rId20" Type="http://schemas.openxmlformats.org/officeDocument/2006/relationships/image" Target="../media/image1728.png"/><Relationship Id="rId21" Type="http://schemas.openxmlformats.org/officeDocument/2006/relationships/image" Target="../media/image1729.png"/><Relationship Id="rId22" Type="http://schemas.openxmlformats.org/officeDocument/2006/relationships/image" Target="../media/image1730.png"/><Relationship Id="rId23" Type="http://schemas.openxmlformats.org/officeDocument/2006/relationships/image" Target="../media/image1731.png"/><Relationship Id="rId24" Type="http://schemas.openxmlformats.org/officeDocument/2006/relationships/image" Target="../media/image1732.png"/><Relationship Id="rId25" Type="http://schemas.openxmlformats.org/officeDocument/2006/relationships/image" Target="../media/image1733.png"/><Relationship Id="rId26" Type="http://schemas.openxmlformats.org/officeDocument/2006/relationships/image" Target="../media/image1734.png"/><Relationship Id="rId27" Type="http://schemas.openxmlformats.org/officeDocument/2006/relationships/image" Target="../media/image1735.png"/><Relationship Id="rId28" Type="http://schemas.openxmlformats.org/officeDocument/2006/relationships/image" Target="../media/image1736.png"/><Relationship Id="rId29" Type="http://schemas.openxmlformats.org/officeDocument/2006/relationships/image" Target="../media/image1737.png"/><Relationship Id="rId30" Type="http://schemas.openxmlformats.org/officeDocument/2006/relationships/image" Target="../media/image1738.png"/><Relationship Id="rId31" Type="http://schemas.openxmlformats.org/officeDocument/2006/relationships/image" Target="../media/image1739.png"/><Relationship Id="rId32" Type="http://schemas.openxmlformats.org/officeDocument/2006/relationships/image" Target="../media/image1740.png"/><Relationship Id="rId33" Type="http://schemas.openxmlformats.org/officeDocument/2006/relationships/image" Target="../media/image1741.png"/><Relationship Id="rId34" Type="http://schemas.openxmlformats.org/officeDocument/2006/relationships/image" Target="../media/image1742.png"/><Relationship Id="rId35" Type="http://schemas.openxmlformats.org/officeDocument/2006/relationships/image" Target="../media/image1743.png"/><Relationship Id="rId36" Type="http://schemas.openxmlformats.org/officeDocument/2006/relationships/image" Target="../media/image1744.png"/><Relationship Id="rId37" Type="http://schemas.openxmlformats.org/officeDocument/2006/relationships/image" Target="../media/image1745.png"/><Relationship Id="rId38" Type="http://schemas.openxmlformats.org/officeDocument/2006/relationships/image" Target="../media/image1746.png"/><Relationship Id="rId39" Type="http://schemas.openxmlformats.org/officeDocument/2006/relationships/image" Target="../media/image1747.png"/><Relationship Id="rId40" Type="http://schemas.openxmlformats.org/officeDocument/2006/relationships/image" Target="../media/image1748.png"/><Relationship Id="rId41" Type="http://schemas.openxmlformats.org/officeDocument/2006/relationships/image" Target="../media/image1749.png"/><Relationship Id="rId42" Type="http://schemas.openxmlformats.org/officeDocument/2006/relationships/image" Target="../media/image468.png"/><Relationship Id="rId43" Type="http://schemas.openxmlformats.org/officeDocument/2006/relationships/image" Target="../media/image1750.png"/><Relationship Id="rId44" Type="http://schemas.openxmlformats.org/officeDocument/2006/relationships/image" Target="../media/image1751.png"/><Relationship Id="rId45" Type="http://schemas.openxmlformats.org/officeDocument/2006/relationships/image" Target="../media/image1752.png"/><Relationship Id="rId46" Type="http://schemas.openxmlformats.org/officeDocument/2006/relationships/image" Target="../media/image1753.png"/><Relationship Id="rId47" Type="http://schemas.openxmlformats.org/officeDocument/2006/relationships/image" Target="../media/image1754.png"/><Relationship Id="rId48" Type="http://schemas.openxmlformats.org/officeDocument/2006/relationships/image" Target="../media/image1755.png"/><Relationship Id="rId49" Type="http://schemas.openxmlformats.org/officeDocument/2006/relationships/image" Target="../media/image1756.png"/><Relationship Id="rId50" Type="http://schemas.openxmlformats.org/officeDocument/2006/relationships/image" Target="../media/image1757.png"/><Relationship Id="rId51" Type="http://schemas.openxmlformats.org/officeDocument/2006/relationships/image" Target="../media/image1758.png"/><Relationship Id="rId52" Type="http://schemas.openxmlformats.org/officeDocument/2006/relationships/image" Target="../media/image1759.png"/><Relationship Id="rId53" Type="http://schemas.openxmlformats.org/officeDocument/2006/relationships/image" Target="../media/image1760.png"/><Relationship Id="rId54" Type="http://schemas.openxmlformats.org/officeDocument/2006/relationships/image" Target="../media/image1761.png"/><Relationship Id="rId55" Type="http://schemas.openxmlformats.org/officeDocument/2006/relationships/image" Target="../media/image1762.png"/><Relationship Id="rId56" Type="http://schemas.openxmlformats.org/officeDocument/2006/relationships/image" Target="../media/image1763.png"/><Relationship Id="rId57" Type="http://schemas.openxmlformats.org/officeDocument/2006/relationships/image" Target="../media/image1764.png"/><Relationship Id="rId58" Type="http://schemas.openxmlformats.org/officeDocument/2006/relationships/image" Target="../media/image1765.png"/><Relationship Id="rId59" Type="http://schemas.openxmlformats.org/officeDocument/2006/relationships/image" Target="../media/image1766.png"/><Relationship Id="rId60" Type="http://schemas.openxmlformats.org/officeDocument/2006/relationships/image" Target="../media/image1767.png"/><Relationship Id="rId61" Type="http://schemas.openxmlformats.org/officeDocument/2006/relationships/image" Target="../media/image1768.png"/><Relationship Id="rId62" Type="http://schemas.openxmlformats.org/officeDocument/2006/relationships/image" Target="../media/image1769.png"/><Relationship Id="rId63" Type="http://schemas.openxmlformats.org/officeDocument/2006/relationships/image" Target="../media/image1774.png"/><Relationship Id="rId64" Type="http://schemas.openxmlformats.org/officeDocument/2006/relationships/image" Target="../media/image1775.png"/><Relationship Id="rId65" Type="http://schemas.openxmlformats.org/officeDocument/2006/relationships/image" Target="../media/image1776.png"/><Relationship Id="rId66" Type="http://schemas.openxmlformats.org/officeDocument/2006/relationships/image" Target="../media/image1777.png"/><Relationship Id="rId67" Type="http://schemas.openxmlformats.org/officeDocument/2006/relationships/image" Target="../media/image1778.png"/><Relationship Id="rId68" Type="http://schemas.openxmlformats.org/officeDocument/2006/relationships/image" Target="../media/image1779.png"/><Relationship Id="rId69" Type="http://schemas.openxmlformats.org/officeDocument/2006/relationships/image" Target="../media/image1780.png"/><Relationship Id="rId70" Type="http://schemas.openxmlformats.org/officeDocument/2006/relationships/image" Target="../media/image1781.png"/><Relationship Id="rId71" Type="http://schemas.openxmlformats.org/officeDocument/2006/relationships/image" Target="../media/image1782.png"/><Relationship Id="rId72" Type="http://schemas.openxmlformats.org/officeDocument/2006/relationships/image" Target="../media/image966.png"/><Relationship Id="rId73" Type="http://schemas.openxmlformats.org/officeDocument/2006/relationships/image" Target="../media/image1783.png"/><Relationship Id="rId74" Type="http://schemas.openxmlformats.org/officeDocument/2006/relationships/image" Target="../media/image1784.png"/><Relationship Id="rId75" Type="http://schemas.openxmlformats.org/officeDocument/2006/relationships/image" Target="../media/image1785.png"/><Relationship Id="rId76" Type="http://schemas.openxmlformats.org/officeDocument/2006/relationships/image" Target="../media/image1786.png"/><Relationship Id="rId77" Type="http://schemas.openxmlformats.org/officeDocument/2006/relationships/image" Target="../media/image1787.png"/><Relationship Id="rId78" Type="http://schemas.openxmlformats.org/officeDocument/2006/relationships/image" Target="../media/image1788.png"/><Relationship Id="rId79" Type="http://schemas.openxmlformats.org/officeDocument/2006/relationships/image" Target="../media/image1789.png"/><Relationship Id="rId80" Type="http://schemas.openxmlformats.org/officeDocument/2006/relationships/image" Target="../media/image1790.png"/><Relationship Id="rId81" Type="http://schemas.openxmlformats.org/officeDocument/2006/relationships/image" Target="../media/image1791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92.png"/><Relationship Id="rId3" Type="http://schemas.openxmlformats.org/officeDocument/2006/relationships/image" Target="../media/image1793.png"/><Relationship Id="rId4" Type="http://schemas.openxmlformats.org/officeDocument/2006/relationships/image" Target="../media/image1794.png"/><Relationship Id="rId5" Type="http://schemas.openxmlformats.org/officeDocument/2006/relationships/image" Target="../media/image82.png"/><Relationship Id="rId6" Type="http://schemas.openxmlformats.org/officeDocument/2006/relationships/image" Target="../media/image1795.png"/><Relationship Id="rId7" Type="http://schemas.openxmlformats.org/officeDocument/2006/relationships/image" Target="../media/image1796.png"/><Relationship Id="rId8" Type="http://schemas.openxmlformats.org/officeDocument/2006/relationships/image" Target="../media/image1797.png"/><Relationship Id="rId9" Type="http://schemas.openxmlformats.org/officeDocument/2006/relationships/image" Target="../media/image1798.png"/><Relationship Id="rId10" Type="http://schemas.openxmlformats.org/officeDocument/2006/relationships/image" Target="../media/image1799.png"/><Relationship Id="rId11" Type="http://schemas.openxmlformats.org/officeDocument/2006/relationships/image" Target="../media/image1800.png"/><Relationship Id="rId12" Type="http://schemas.openxmlformats.org/officeDocument/2006/relationships/image" Target="../media/image1801.png"/><Relationship Id="rId13" Type="http://schemas.openxmlformats.org/officeDocument/2006/relationships/image" Target="../media/image1802.png"/><Relationship Id="rId14" Type="http://schemas.openxmlformats.org/officeDocument/2006/relationships/image" Target="../media/image1803.png"/><Relationship Id="rId15" Type="http://schemas.openxmlformats.org/officeDocument/2006/relationships/image" Target="../media/image1804.png"/><Relationship Id="rId16" Type="http://schemas.openxmlformats.org/officeDocument/2006/relationships/image" Target="../media/image1805.png"/><Relationship Id="rId17" Type="http://schemas.openxmlformats.org/officeDocument/2006/relationships/image" Target="../media/image1806.png"/><Relationship Id="rId18" Type="http://schemas.openxmlformats.org/officeDocument/2006/relationships/image" Target="../media/image1807.png"/><Relationship Id="rId19" Type="http://schemas.openxmlformats.org/officeDocument/2006/relationships/image" Target="../media/image1808.png"/><Relationship Id="rId20" Type="http://schemas.openxmlformats.org/officeDocument/2006/relationships/image" Target="../media/image1809.png"/><Relationship Id="rId21" Type="http://schemas.openxmlformats.org/officeDocument/2006/relationships/image" Target="../media/image1810.png"/><Relationship Id="rId22" Type="http://schemas.openxmlformats.org/officeDocument/2006/relationships/image" Target="../media/image1811.png"/><Relationship Id="rId23" Type="http://schemas.openxmlformats.org/officeDocument/2006/relationships/image" Target="../media/image1812.png"/><Relationship Id="rId24" Type="http://schemas.openxmlformats.org/officeDocument/2006/relationships/image" Target="../media/image1813.png"/><Relationship Id="rId25" Type="http://schemas.openxmlformats.org/officeDocument/2006/relationships/image" Target="../media/image1814.png"/><Relationship Id="rId26" Type="http://schemas.openxmlformats.org/officeDocument/2006/relationships/image" Target="../media/image1815.png"/><Relationship Id="rId27" Type="http://schemas.openxmlformats.org/officeDocument/2006/relationships/image" Target="../media/image468.png"/><Relationship Id="rId28" Type="http://schemas.openxmlformats.org/officeDocument/2006/relationships/image" Target="../media/image1816.png"/><Relationship Id="rId29" Type="http://schemas.openxmlformats.org/officeDocument/2006/relationships/image" Target="../media/image1817.png"/><Relationship Id="rId30" Type="http://schemas.openxmlformats.org/officeDocument/2006/relationships/image" Target="../media/image1818.png"/><Relationship Id="rId31" Type="http://schemas.openxmlformats.org/officeDocument/2006/relationships/image" Target="../media/image1819.png"/><Relationship Id="rId32" Type="http://schemas.openxmlformats.org/officeDocument/2006/relationships/image" Target="../media/image1820.png"/><Relationship Id="rId33" Type="http://schemas.openxmlformats.org/officeDocument/2006/relationships/image" Target="../media/image1821.png"/><Relationship Id="rId34" Type="http://schemas.openxmlformats.org/officeDocument/2006/relationships/image" Target="../media/image1822.png"/><Relationship Id="rId35" Type="http://schemas.openxmlformats.org/officeDocument/2006/relationships/image" Target="../media/image1823.png"/><Relationship Id="rId36" Type="http://schemas.openxmlformats.org/officeDocument/2006/relationships/image" Target="../media/image1824.png"/><Relationship Id="rId37" Type="http://schemas.openxmlformats.org/officeDocument/2006/relationships/image" Target="../media/image1825.png"/><Relationship Id="rId38" Type="http://schemas.openxmlformats.org/officeDocument/2006/relationships/image" Target="../media/image1826.png"/><Relationship Id="rId39" Type="http://schemas.openxmlformats.org/officeDocument/2006/relationships/image" Target="../media/image1827.png"/><Relationship Id="rId40" Type="http://schemas.openxmlformats.org/officeDocument/2006/relationships/image" Target="../media/image1828.png"/><Relationship Id="rId41" Type="http://schemas.openxmlformats.org/officeDocument/2006/relationships/image" Target="../media/image1829.png"/><Relationship Id="rId42" Type="http://schemas.openxmlformats.org/officeDocument/2006/relationships/image" Target="../media/image1830.png"/><Relationship Id="rId43" Type="http://schemas.openxmlformats.org/officeDocument/2006/relationships/image" Target="../media/image1831.png"/><Relationship Id="rId44" Type="http://schemas.openxmlformats.org/officeDocument/2006/relationships/image" Target="../media/image1832.png"/><Relationship Id="rId45" Type="http://schemas.openxmlformats.org/officeDocument/2006/relationships/image" Target="../media/image1833.png"/><Relationship Id="rId46" Type="http://schemas.openxmlformats.org/officeDocument/2006/relationships/image" Target="../media/image1834.png"/><Relationship Id="rId47" Type="http://schemas.openxmlformats.org/officeDocument/2006/relationships/image" Target="../media/image1835.png"/><Relationship Id="rId48" Type="http://schemas.openxmlformats.org/officeDocument/2006/relationships/image" Target="../media/image1836.png"/><Relationship Id="rId49" Type="http://schemas.openxmlformats.org/officeDocument/2006/relationships/image" Target="../media/image1837.png"/><Relationship Id="rId50" Type="http://schemas.openxmlformats.org/officeDocument/2006/relationships/image" Target="../media/image1838.png"/><Relationship Id="rId51" Type="http://schemas.openxmlformats.org/officeDocument/2006/relationships/image" Target="../media/image1839.png"/><Relationship Id="rId52" Type="http://schemas.openxmlformats.org/officeDocument/2006/relationships/image" Target="../media/image1840.png"/><Relationship Id="rId53" Type="http://schemas.openxmlformats.org/officeDocument/2006/relationships/image" Target="../media/image1841.png"/><Relationship Id="rId54" Type="http://schemas.openxmlformats.org/officeDocument/2006/relationships/image" Target="../media/image1842.png"/><Relationship Id="rId55" Type="http://schemas.openxmlformats.org/officeDocument/2006/relationships/image" Target="../media/image1843.png"/><Relationship Id="rId56" Type="http://schemas.openxmlformats.org/officeDocument/2006/relationships/image" Target="../media/image1844.png"/><Relationship Id="rId57" Type="http://schemas.openxmlformats.org/officeDocument/2006/relationships/image" Target="../media/image1845.png"/><Relationship Id="rId58" Type="http://schemas.openxmlformats.org/officeDocument/2006/relationships/image" Target="../media/image1846.png"/><Relationship Id="rId59" Type="http://schemas.openxmlformats.org/officeDocument/2006/relationships/image" Target="../media/image1847.png"/><Relationship Id="rId60" Type="http://schemas.openxmlformats.org/officeDocument/2006/relationships/image" Target="../media/image1848.png"/><Relationship Id="rId61" Type="http://schemas.openxmlformats.org/officeDocument/2006/relationships/image" Target="../media/image1849.png"/><Relationship Id="rId62" Type="http://schemas.openxmlformats.org/officeDocument/2006/relationships/image" Target="../media/image1850.png"/><Relationship Id="rId63" Type="http://schemas.openxmlformats.org/officeDocument/2006/relationships/image" Target="../media/image1851.png"/><Relationship Id="rId64" Type="http://schemas.openxmlformats.org/officeDocument/2006/relationships/image" Target="../media/image1852.png"/><Relationship Id="rId65" Type="http://schemas.openxmlformats.org/officeDocument/2006/relationships/image" Target="../media/image1853.png"/><Relationship Id="rId66" Type="http://schemas.openxmlformats.org/officeDocument/2006/relationships/image" Target="../media/image1854.png"/><Relationship Id="rId67" Type="http://schemas.openxmlformats.org/officeDocument/2006/relationships/image" Target="../media/image1855.png"/><Relationship Id="rId68" Type="http://schemas.openxmlformats.org/officeDocument/2006/relationships/image" Target="../media/image1856.png"/><Relationship Id="rId69" Type="http://schemas.openxmlformats.org/officeDocument/2006/relationships/image" Target="../media/image1857.png"/><Relationship Id="rId70" Type="http://schemas.openxmlformats.org/officeDocument/2006/relationships/image" Target="../media/image1858.png"/><Relationship Id="rId71" Type="http://schemas.openxmlformats.org/officeDocument/2006/relationships/image" Target="../media/image1859.png"/><Relationship Id="rId72" Type="http://schemas.openxmlformats.org/officeDocument/2006/relationships/image" Target="../media/image1860.png"/><Relationship Id="rId73" Type="http://schemas.openxmlformats.org/officeDocument/2006/relationships/image" Target="../media/image1861.png"/><Relationship Id="rId74" Type="http://schemas.openxmlformats.org/officeDocument/2006/relationships/image" Target="../media/image1862.png"/><Relationship Id="rId75" Type="http://schemas.openxmlformats.org/officeDocument/2006/relationships/image" Target="../media/image1863.png"/><Relationship Id="rId76" Type="http://schemas.openxmlformats.org/officeDocument/2006/relationships/image" Target="../media/image1864.png"/><Relationship Id="rId77" Type="http://schemas.openxmlformats.org/officeDocument/2006/relationships/image" Target="../media/image1865.png"/><Relationship Id="rId78" Type="http://schemas.openxmlformats.org/officeDocument/2006/relationships/image" Target="../media/image1866.png"/><Relationship Id="rId79" Type="http://schemas.openxmlformats.org/officeDocument/2006/relationships/image" Target="../media/image1867.png"/><Relationship Id="rId80" Type="http://schemas.openxmlformats.org/officeDocument/2006/relationships/image" Target="../media/image1868.png"/><Relationship Id="rId81" Type="http://schemas.openxmlformats.org/officeDocument/2006/relationships/image" Target="../media/image1869.png"/><Relationship Id="rId82" Type="http://schemas.openxmlformats.org/officeDocument/2006/relationships/image" Target="../media/image1870.png"/><Relationship Id="rId83" Type="http://schemas.openxmlformats.org/officeDocument/2006/relationships/image" Target="../media/image1871.png"/><Relationship Id="rId84" Type="http://schemas.openxmlformats.org/officeDocument/2006/relationships/image" Target="../media/image1872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video" Target="../media/media2.mov"/><Relationship Id="rId3" Type="http://schemas.microsoft.com/office/2007/relationships/media" Target="../media/media2.mov"/><Relationship Id="rId4" Type="http://schemas.openxmlformats.org/officeDocument/2006/relationships/image" Target="../media/image1873.png"/><Relationship Id="rId5" Type="http://schemas.openxmlformats.org/officeDocument/2006/relationships/image" Target="../media/image1874.png"/><Relationship Id="rId6" Type="http://schemas.openxmlformats.org/officeDocument/2006/relationships/image" Target="../media/image1875.png"/><Relationship Id="rId7" Type="http://schemas.openxmlformats.org/officeDocument/2006/relationships/image" Target="../media/image1876.png"/><Relationship Id="rId8" Type="http://schemas.openxmlformats.org/officeDocument/2006/relationships/image" Target="../media/image1877.png"/><Relationship Id="rId9" Type="http://schemas.openxmlformats.org/officeDocument/2006/relationships/image" Target="../media/image1878.png"/><Relationship Id="rId10" Type="http://schemas.openxmlformats.org/officeDocument/2006/relationships/image" Target="../media/image1879.png"/><Relationship Id="rId11" Type="http://schemas.openxmlformats.org/officeDocument/2006/relationships/image" Target="../media/image1880.png"/><Relationship Id="rId12" Type="http://schemas.openxmlformats.org/officeDocument/2006/relationships/image" Target="../media/image1881.png"/><Relationship Id="rId13" Type="http://schemas.openxmlformats.org/officeDocument/2006/relationships/image" Target="../media/image82.png"/><Relationship Id="rId14" Type="http://schemas.openxmlformats.org/officeDocument/2006/relationships/image" Target="../media/image1882.png"/><Relationship Id="rId15" Type="http://schemas.openxmlformats.org/officeDocument/2006/relationships/image" Target="../media/image1883.png"/><Relationship Id="rId16" Type="http://schemas.openxmlformats.org/officeDocument/2006/relationships/image" Target="../media/image1884.png"/><Relationship Id="rId17" Type="http://schemas.openxmlformats.org/officeDocument/2006/relationships/image" Target="../media/image1885.png"/><Relationship Id="rId18" Type="http://schemas.openxmlformats.org/officeDocument/2006/relationships/image" Target="../media/image1886.png"/><Relationship Id="rId19" Type="http://schemas.openxmlformats.org/officeDocument/2006/relationships/image" Target="../media/image1887.png"/><Relationship Id="rId20" Type="http://schemas.openxmlformats.org/officeDocument/2006/relationships/image" Target="../media/image1888.png"/><Relationship Id="rId21" Type="http://schemas.openxmlformats.org/officeDocument/2006/relationships/image" Target="../media/image1889.png"/><Relationship Id="rId22" Type="http://schemas.openxmlformats.org/officeDocument/2006/relationships/image" Target="../media/image1890.png"/><Relationship Id="rId23" Type="http://schemas.openxmlformats.org/officeDocument/2006/relationships/image" Target="../media/image1891.png"/><Relationship Id="rId24" Type="http://schemas.openxmlformats.org/officeDocument/2006/relationships/image" Target="../media/image1892.png"/><Relationship Id="rId25" Type="http://schemas.openxmlformats.org/officeDocument/2006/relationships/image" Target="../media/image1893.png"/><Relationship Id="rId26" Type="http://schemas.openxmlformats.org/officeDocument/2006/relationships/image" Target="../media/image1894.png"/><Relationship Id="rId27" Type="http://schemas.openxmlformats.org/officeDocument/2006/relationships/image" Target="../media/image1895.png"/><Relationship Id="rId28" Type="http://schemas.openxmlformats.org/officeDocument/2006/relationships/image" Target="../media/image1896.png"/><Relationship Id="rId29" Type="http://schemas.openxmlformats.org/officeDocument/2006/relationships/image" Target="../media/image1897.png"/><Relationship Id="rId30" Type="http://schemas.openxmlformats.org/officeDocument/2006/relationships/image" Target="../media/image1898.png"/><Relationship Id="rId31" Type="http://schemas.openxmlformats.org/officeDocument/2006/relationships/image" Target="../media/image1899.png"/><Relationship Id="rId32" Type="http://schemas.openxmlformats.org/officeDocument/2006/relationships/image" Target="../media/image1900.png"/><Relationship Id="rId33" Type="http://schemas.openxmlformats.org/officeDocument/2006/relationships/image" Target="../media/image1901.png"/><Relationship Id="rId34" Type="http://schemas.openxmlformats.org/officeDocument/2006/relationships/image" Target="../media/image1902.png"/><Relationship Id="rId35" Type="http://schemas.openxmlformats.org/officeDocument/2006/relationships/image" Target="../media/image1903.png"/><Relationship Id="rId36" Type="http://schemas.openxmlformats.org/officeDocument/2006/relationships/video" Target="../media/media3.mov"/><Relationship Id="rId37" Type="http://schemas.microsoft.com/office/2007/relationships/media" Target="../media/media3.mov"/><Relationship Id="rId38" Type="http://schemas.openxmlformats.org/officeDocument/2006/relationships/image" Target="../media/image1904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video" Target="../media/media4.mov"/><Relationship Id="rId3" Type="http://schemas.microsoft.com/office/2007/relationships/media" Target="../media/media4.mov"/><Relationship Id="rId4" Type="http://schemas.openxmlformats.org/officeDocument/2006/relationships/image" Target="../media/image1905.png"/><Relationship Id="rId5" Type="http://schemas.openxmlformats.org/officeDocument/2006/relationships/video" Target="../media/media5.mov"/><Relationship Id="rId6" Type="http://schemas.microsoft.com/office/2007/relationships/media" Target="../media/media5.mov"/><Relationship Id="rId7" Type="http://schemas.openxmlformats.org/officeDocument/2006/relationships/image" Target="../media/image1906.png"/><Relationship Id="rId8" Type="http://schemas.openxmlformats.org/officeDocument/2006/relationships/video" Target="../media/media6.mov"/><Relationship Id="rId9" Type="http://schemas.microsoft.com/office/2007/relationships/media" Target="../media/media6.mov"/><Relationship Id="rId10" Type="http://schemas.openxmlformats.org/officeDocument/2006/relationships/image" Target="../media/image1907.png"/><Relationship Id="rId11" Type="http://schemas.openxmlformats.org/officeDocument/2006/relationships/video" Target="../media/media7.mov"/><Relationship Id="rId12" Type="http://schemas.microsoft.com/office/2007/relationships/media" Target="../media/media7.mov"/><Relationship Id="rId13" Type="http://schemas.openxmlformats.org/officeDocument/2006/relationships/image" Target="../media/image1908.png"/><Relationship Id="rId14" Type="http://schemas.openxmlformats.org/officeDocument/2006/relationships/video" Target="../media/media8.mov"/><Relationship Id="rId15" Type="http://schemas.microsoft.com/office/2007/relationships/media" Target="../media/media8.mov"/><Relationship Id="rId16" Type="http://schemas.openxmlformats.org/officeDocument/2006/relationships/image" Target="../media/image1909.png"/><Relationship Id="rId17" Type="http://schemas.openxmlformats.org/officeDocument/2006/relationships/video" Target="../media/media9.mov"/><Relationship Id="rId18" Type="http://schemas.microsoft.com/office/2007/relationships/media" Target="../media/media9.mov"/><Relationship Id="rId19" Type="http://schemas.openxmlformats.org/officeDocument/2006/relationships/image" Target="../media/image1910.png"/><Relationship Id="rId20" Type="http://schemas.openxmlformats.org/officeDocument/2006/relationships/image" Target="../media/image1911.png"/><Relationship Id="rId21" Type="http://schemas.openxmlformats.org/officeDocument/2006/relationships/image" Target="../media/image1912.png"/><Relationship Id="rId22" Type="http://schemas.openxmlformats.org/officeDocument/2006/relationships/image" Target="../media/image1913.png"/><Relationship Id="rId23" Type="http://schemas.openxmlformats.org/officeDocument/2006/relationships/image" Target="../media/image1914.png"/><Relationship Id="rId24" Type="http://schemas.openxmlformats.org/officeDocument/2006/relationships/image" Target="../media/image1915.png"/><Relationship Id="rId25" Type="http://schemas.openxmlformats.org/officeDocument/2006/relationships/image" Target="../media/image1916.png"/><Relationship Id="rId26" Type="http://schemas.openxmlformats.org/officeDocument/2006/relationships/image" Target="../media/image1917.png"/><Relationship Id="rId27" Type="http://schemas.openxmlformats.org/officeDocument/2006/relationships/image" Target="../media/image1918.png"/><Relationship Id="rId28" Type="http://schemas.openxmlformats.org/officeDocument/2006/relationships/image" Target="../media/image1919.png"/><Relationship Id="rId29" Type="http://schemas.openxmlformats.org/officeDocument/2006/relationships/image" Target="../media/image1920.png"/><Relationship Id="rId30" Type="http://schemas.openxmlformats.org/officeDocument/2006/relationships/image" Target="../media/image1921.png"/><Relationship Id="rId31" Type="http://schemas.openxmlformats.org/officeDocument/2006/relationships/image" Target="../media/image1922.png"/><Relationship Id="rId32" Type="http://schemas.openxmlformats.org/officeDocument/2006/relationships/image" Target="../media/image1923.png"/><Relationship Id="rId33" Type="http://schemas.openxmlformats.org/officeDocument/2006/relationships/image" Target="../media/image1924.png"/><Relationship Id="rId34" Type="http://schemas.openxmlformats.org/officeDocument/2006/relationships/image" Target="../media/image1925.png"/><Relationship Id="rId35" Type="http://schemas.openxmlformats.org/officeDocument/2006/relationships/image" Target="../media/image1926.png"/><Relationship Id="rId36" Type="http://schemas.openxmlformats.org/officeDocument/2006/relationships/image" Target="../media/image1927.png"/><Relationship Id="rId37" Type="http://schemas.openxmlformats.org/officeDocument/2006/relationships/image" Target="../media/image1928.png"/><Relationship Id="rId38" Type="http://schemas.openxmlformats.org/officeDocument/2006/relationships/image" Target="../media/image1929.png"/><Relationship Id="rId39" Type="http://schemas.openxmlformats.org/officeDocument/2006/relationships/image" Target="../media/image1930.png"/><Relationship Id="rId40" Type="http://schemas.openxmlformats.org/officeDocument/2006/relationships/image" Target="../media/image1931.png"/><Relationship Id="rId41" Type="http://schemas.openxmlformats.org/officeDocument/2006/relationships/image" Target="../media/image1932.png"/><Relationship Id="rId42" Type="http://schemas.openxmlformats.org/officeDocument/2006/relationships/image" Target="../media/image1933.png"/><Relationship Id="rId43" Type="http://schemas.openxmlformats.org/officeDocument/2006/relationships/image" Target="../media/image1934.png"/><Relationship Id="rId44" Type="http://schemas.openxmlformats.org/officeDocument/2006/relationships/image" Target="../media/image1935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36.png"/><Relationship Id="rId3" Type="http://schemas.openxmlformats.org/officeDocument/2006/relationships/image" Target="../media/image1937.png"/><Relationship Id="rId4" Type="http://schemas.openxmlformats.org/officeDocument/2006/relationships/image" Target="../media/image1938.png"/><Relationship Id="rId5" Type="http://schemas.openxmlformats.org/officeDocument/2006/relationships/image" Target="../media/image82.png"/><Relationship Id="rId6" Type="http://schemas.openxmlformats.org/officeDocument/2006/relationships/image" Target="../media/image1939.png"/><Relationship Id="rId7" Type="http://schemas.openxmlformats.org/officeDocument/2006/relationships/image" Target="../media/image1940.png"/><Relationship Id="rId8" Type="http://schemas.openxmlformats.org/officeDocument/2006/relationships/image" Target="../media/image1941.png"/><Relationship Id="rId9" Type="http://schemas.openxmlformats.org/officeDocument/2006/relationships/image" Target="../media/image1942.png"/><Relationship Id="rId10" Type="http://schemas.openxmlformats.org/officeDocument/2006/relationships/image" Target="../media/image1943.png"/><Relationship Id="rId11" Type="http://schemas.openxmlformats.org/officeDocument/2006/relationships/image" Target="../media/image1944.png"/><Relationship Id="rId12" Type="http://schemas.openxmlformats.org/officeDocument/2006/relationships/image" Target="../media/image1945.png"/><Relationship Id="rId13" Type="http://schemas.openxmlformats.org/officeDocument/2006/relationships/image" Target="../media/image1946.png"/><Relationship Id="rId14" Type="http://schemas.openxmlformats.org/officeDocument/2006/relationships/image" Target="../media/image1947.png"/><Relationship Id="rId15" Type="http://schemas.openxmlformats.org/officeDocument/2006/relationships/image" Target="../media/image1948.png"/><Relationship Id="rId16" Type="http://schemas.openxmlformats.org/officeDocument/2006/relationships/image" Target="../media/image1949.png"/><Relationship Id="rId17" Type="http://schemas.openxmlformats.org/officeDocument/2006/relationships/image" Target="../media/image1950.png"/><Relationship Id="rId18" Type="http://schemas.openxmlformats.org/officeDocument/2006/relationships/image" Target="../media/image1951.png"/><Relationship Id="rId19" Type="http://schemas.openxmlformats.org/officeDocument/2006/relationships/image" Target="../media/image1952.png"/><Relationship Id="rId20" Type="http://schemas.openxmlformats.org/officeDocument/2006/relationships/image" Target="../media/image1953.png"/><Relationship Id="rId21" Type="http://schemas.openxmlformats.org/officeDocument/2006/relationships/image" Target="../media/image1954.png"/><Relationship Id="rId22" Type="http://schemas.openxmlformats.org/officeDocument/2006/relationships/image" Target="../media/image1955.png"/><Relationship Id="rId23" Type="http://schemas.openxmlformats.org/officeDocument/2006/relationships/image" Target="../media/image1956.png"/><Relationship Id="rId24" Type="http://schemas.openxmlformats.org/officeDocument/2006/relationships/image" Target="../media/image1957.png"/><Relationship Id="rId25" Type="http://schemas.openxmlformats.org/officeDocument/2006/relationships/image" Target="../media/image1958.png"/><Relationship Id="rId26" Type="http://schemas.openxmlformats.org/officeDocument/2006/relationships/image" Target="../media/image1959.png"/><Relationship Id="rId27" Type="http://schemas.openxmlformats.org/officeDocument/2006/relationships/image" Target="../media/image1960.png"/><Relationship Id="rId28" Type="http://schemas.openxmlformats.org/officeDocument/2006/relationships/image" Target="../media/image1961.png"/><Relationship Id="rId29" Type="http://schemas.openxmlformats.org/officeDocument/2006/relationships/image" Target="../media/image1962.png"/><Relationship Id="rId30" Type="http://schemas.openxmlformats.org/officeDocument/2006/relationships/image" Target="../media/image1963.png"/><Relationship Id="rId31" Type="http://schemas.openxmlformats.org/officeDocument/2006/relationships/image" Target="../media/image1964.png"/><Relationship Id="rId32" Type="http://schemas.openxmlformats.org/officeDocument/2006/relationships/image" Target="../media/image1965.png"/><Relationship Id="rId33" Type="http://schemas.openxmlformats.org/officeDocument/2006/relationships/image" Target="../media/image1966.png"/><Relationship Id="rId34" Type="http://schemas.openxmlformats.org/officeDocument/2006/relationships/image" Target="../media/image1967.png"/><Relationship Id="rId35" Type="http://schemas.openxmlformats.org/officeDocument/2006/relationships/image" Target="../media/image1968.png"/><Relationship Id="rId36" Type="http://schemas.openxmlformats.org/officeDocument/2006/relationships/image" Target="../media/image1969.png"/><Relationship Id="rId37" Type="http://schemas.openxmlformats.org/officeDocument/2006/relationships/image" Target="../media/image1970.png"/><Relationship Id="rId38" Type="http://schemas.openxmlformats.org/officeDocument/2006/relationships/image" Target="../media/image1971.png"/><Relationship Id="rId39" Type="http://schemas.openxmlformats.org/officeDocument/2006/relationships/image" Target="../media/image1972.png"/><Relationship Id="rId40" Type="http://schemas.openxmlformats.org/officeDocument/2006/relationships/image" Target="../media/image1973.png"/><Relationship Id="rId41" Type="http://schemas.openxmlformats.org/officeDocument/2006/relationships/video" Target="../media/media10.mov"/><Relationship Id="rId42" Type="http://schemas.microsoft.com/office/2007/relationships/media" Target="../media/media10.mov"/><Relationship Id="rId43" Type="http://schemas.openxmlformats.org/officeDocument/2006/relationships/image" Target="../media/image1974.png"/><Relationship Id="rId44" Type="http://schemas.openxmlformats.org/officeDocument/2006/relationships/image" Target="../media/image2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G_2536.jpeg" descr="IMG_253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38102" y="1529794"/>
            <a:ext cx="2440637" cy="11405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3" name="Disegno"/>
          <p:cNvGrpSpPr/>
          <p:nvPr/>
        </p:nvGrpSpPr>
        <p:grpSpPr>
          <a:xfrm>
            <a:off x="2004427" y="7282748"/>
            <a:ext cx="3020377" cy="858262"/>
            <a:chOff x="-39383" y="-80453"/>
            <a:chExt cx="3020375" cy="858260"/>
          </a:xfrm>
        </p:grpSpPr>
        <p:pic>
          <p:nvPicPr>
            <p:cNvPr id="16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7408" y="-14058"/>
              <a:ext cx="109858" cy="193201"/>
            </a:xfrm>
            <a:prstGeom prst="rect">
              <a:avLst/>
            </a:prstGeom>
            <a:effectLst/>
          </p:spPr>
        </p:pic>
        <p:pic>
          <p:nvPicPr>
            <p:cNvPr id="16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8023" y="-816"/>
              <a:ext cx="75423" cy="18235"/>
            </a:xfrm>
            <a:prstGeom prst="rect">
              <a:avLst/>
            </a:prstGeom>
            <a:effectLst/>
          </p:spPr>
        </p:pic>
        <p:pic>
          <p:nvPicPr>
            <p:cNvPr id="16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891" y="60061"/>
              <a:ext cx="60664" cy="18235"/>
            </a:xfrm>
            <a:prstGeom prst="rect">
              <a:avLst/>
            </a:prstGeom>
            <a:effectLst/>
          </p:spPr>
        </p:pic>
        <p:pic>
          <p:nvPicPr>
            <p:cNvPr id="16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8973" y="8408"/>
              <a:ext cx="86491" cy="162733"/>
            </a:xfrm>
            <a:prstGeom prst="rect">
              <a:avLst/>
            </a:prstGeom>
            <a:effectLst/>
          </p:spPr>
        </p:pic>
        <p:pic>
          <p:nvPicPr>
            <p:cNvPr id="16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80142" y="31612"/>
              <a:ext cx="73578" cy="17331"/>
            </a:xfrm>
            <a:prstGeom prst="rect">
              <a:avLst/>
            </a:prstGeom>
            <a:effectLst/>
          </p:spPr>
        </p:pic>
        <p:pic>
          <p:nvPicPr>
            <p:cNvPr id="17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89011" y="39768"/>
              <a:ext cx="72088" cy="127054"/>
            </a:xfrm>
            <a:prstGeom prst="rect">
              <a:avLst/>
            </a:prstGeom>
            <a:effectLst/>
          </p:spPr>
        </p:pic>
        <p:pic>
          <p:nvPicPr>
            <p:cNvPr id="173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89366" y="84043"/>
              <a:ext cx="75423" cy="29303"/>
            </a:xfrm>
            <a:prstGeom prst="rect">
              <a:avLst/>
            </a:prstGeom>
            <a:effectLst/>
          </p:spPr>
        </p:pic>
        <p:pic>
          <p:nvPicPr>
            <p:cNvPr id="17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81604" y="2873"/>
              <a:ext cx="27459" cy="155696"/>
            </a:xfrm>
            <a:prstGeom prst="rect">
              <a:avLst/>
            </a:prstGeom>
            <a:effectLst/>
          </p:spPr>
        </p:pic>
        <p:pic>
          <p:nvPicPr>
            <p:cNvPr id="17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77914" y="7697"/>
              <a:ext cx="123387" cy="157303"/>
            </a:xfrm>
            <a:prstGeom prst="rect">
              <a:avLst/>
            </a:prstGeom>
            <a:effectLst/>
          </p:spPr>
        </p:pic>
        <p:pic>
          <p:nvPicPr>
            <p:cNvPr id="17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43942" y="30545"/>
              <a:ext cx="69555" cy="20080"/>
            </a:xfrm>
            <a:prstGeom prst="rect">
              <a:avLst/>
            </a:prstGeom>
            <a:effectLst/>
          </p:spPr>
        </p:pic>
        <p:pic>
          <p:nvPicPr>
            <p:cNvPr id="18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1235" y="30545"/>
              <a:ext cx="68906" cy="147038"/>
            </a:xfrm>
            <a:prstGeom prst="rect">
              <a:avLst/>
            </a:prstGeom>
            <a:effectLst/>
          </p:spPr>
        </p:pic>
        <p:pic>
          <p:nvPicPr>
            <p:cNvPr id="18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34719" y="63750"/>
              <a:ext cx="92025" cy="49596"/>
            </a:xfrm>
            <a:prstGeom prst="rect">
              <a:avLst/>
            </a:prstGeom>
            <a:effectLst/>
          </p:spPr>
        </p:pic>
        <p:pic>
          <p:nvPicPr>
            <p:cNvPr id="18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33466" y="26855"/>
              <a:ext cx="22794" cy="127405"/>
            </a:xfrm>
            <a:prstGeom prst="rect">
              <a:avLst/>
            </a:prstGeom>
            <a:effectLst/>
          </p:spPr>
        </p:pic>
        <p:pic>
          <p:nvPicPr>
            <p:cNvPr id="18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21422" y="9897"/>
              <a:ext cx="182223" cy="141978"/>
            </a:xfrm>
            <a:prstGeom prst="rect">
              <a:avLst/>
            </a:prstGeom>
            <a:effectLst/>
          </p:spPr>
        </p:pic>
        <p:pic>
          <p:nvPicPr>
            <p:cNvPr id="18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54859" y="19476"/>
              <a:ext cx="26845" cy="144294"/>
            </a:xfrm>
            <a:prstGeom prst="rect">
              <a:avLst/>
            </a:prstGeom>
            <a:effectLst/>
          </p:spPr>
        </p:pic>
        <p:pic>
          <p:nvPicPr>
            <p:cNvPr id="19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26190" y="4718"/>
              <a:ext cx="34838" cy="160140"/>
            </a:xfrm>
            <a:prstGeom prst="rect">
              <a:avLst/>
            </a:prstGeom>
            <a:effectLst/>
          </p:spPr>
        </p:pic>
        <p:pic>
          <p:nvPicPr>
            <p:cNvPr id="19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19528" y="-78296"/>
              <a:ext cx="33404" cy="12701"/>
            </a:xfrm>
            <a:prstGeom prst="rect">
              <a:avLst/>
            </a:prstGeom>
            <a:effectLst/>
          </p:spPr>
        </p:pic>
        <p:pic>
          <p:nvPicPr>
            <p:cNvPr id="19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943177" y="-8810"/>
              <a:ext cx="159131" cy="166930"/>
            </a:xfrm>
            <a:prstGeom prst="rect">
              <a:avLst/>
            </a:prstGeom>
            <a:effectLst/>
          </p:spPr>
        </p:pic>
        <p:pic>
          <p:nvPicPr>
            <p:cNvPr id="19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57119" y="-8195"/>
              <a:ext cx="33403" cy="12701"/>
            </a:xfrm>
            <a:prstGeom prst="rect">
              <a:avLst/>
            </a:prstGeom>
            <a:effectLst/>
          </p:spPr>
        </p:pic>
        <p:pic>
          <p:nvPicPr>
            <p:cNvPr id="19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07903" y="-72762"/>
              <a:ext cx="18850" cy="208860"/>
            </a:xfrm>
            <a:prstGeom prst="rect">
              <a:avLst/>
            </a:prstGeom>
            <a:effectLst/>
          </p:spPr>
        </p:pic>
        <p:pic>
          <p:nvPicPr>
            <p:cNvPr id="20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283306" y="-70652"/>
              <a:ext cx="151221" cy="29039"/>
            </a:xfrm>
            <a:prstGeom prst="rect">
              <a:avLst/>
            </a:prstGeom>
            <a:effectLst/>
          </p:spPr>
        </p:pic>
        <p:pic>
          <p:nvPicPr>
            <p:cNvPr id="20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294375" y="-365"/>
              <a:ext cx="145523" cy="150460"/>
            </a:xfrm>
            <a:prstGeom prst="rect">
              <a:avLst/>
            </a:prstGeom>
            <a:effectLst/>
          </p:spPr>
        </p:pic>
        <p:pic>
          <p:nvPicPr>
            <p:cNvPr id="20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402088" y="-32177"/>
              <a:ext cx="33403" cy="12701"/>
            </a:xfrm>
            <a:prstGeom prst="rect">
              <a:avLst/>
            </a:prstGeom>
            <a:effectLst/>
          </p:spPr>
        </p:pic>
        <p:pic>
          <p:nvPicPr>
            <p:cNvPr id="20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469100" y="-68782"/>
              <a:ext cx="159055" cy="194072"/>
            </a:xfrm>
            <a:prstGeom prst="rect">
              <a:avLst/>
            </a:prstGeom>
            <a:effectLst/>
          </p:spPr>
        </p:pic>
        <p:pic>
          <p:nvPicPr>
            <p:cNvPr id="20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637842" y="-24798"/>
              <a:ext cx="25272" cy="142543"/>
            </a:xfrm>
            <a:prstGeom prst="rect">
              <a:avLst/>
            </a:prstGeom>
            <a:effectLst/>
          </p:spPr>
        </p:pic>
        <p:pic>
          <p:nvPicPr>
            <p:cNvPr id="21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651130" y="-65383"/>
              <a:ext cx="33404" cy="12701"/>
            </a:xfrm>
            <a:prstGeom prst="rect">
              <a:avLst/>
            </a:prstGeom>
            <a:effectLst/>
          </p:spPr>
        </p:pic>
        <p:pic>
          <p:nvPicPr>
            <p:cNvPr id="21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700388" y="-60463"/>
              <a:ext cx="211506" cy="186433"/>
            </a:xfrm>
            <a:prstGeom prst="rect">
              <a:avLst/>
            </a:prstGeom>
            <a:effectLst/>
          </p:spPr>
        </p:pic>
        <p:pic>
          <p:nvPicPr>
            <p:cNvPr id="21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783235" y="25010"/>
              <a:ext cx="132610" cy="27459"/>
            </a:xfrm>
            <a:prstGeom prst="rect">
              <a:avLst/>
            </a:prstGeom>
            <a:effectLst/>
          </p:spPr>
        </p:pic>
        <p:pic>
          <p:nvPicPr>
            <p:cNvPr id="21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077392" y="-63866"/>
              <a:ext cx="259876" cy="197138"/>
            </a:xfrm>
            <a:prstGeom prst="rect">
              <a:avLst/>
            </a:prstGeom>
            <a:effectLst/>
          </p:spPr>
        </p:pic>
        <p:pic>
          <p:nvPicPr>
            <p:cNvPr id="21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346500" y="-46935"/>
              <a:ext cx="23155" cy="170856"/>
            </a:xfrm>
            <a:prstGeom prst="rect">
              <a:avLst/>
            </a:prstGeom>
            <a:effectLst/>
          </p:spPr>
        </p:pic>
        <p:pic>
          <p:nvPicPr>
            <p:cNvPr id="22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306197" y="-55310"/>
              <a:ext cx="138719" cy="176699"/>
            </a:xfrm>
            <a:prstGeom prst="rect">
              <a:avLst/>
            </a:prstGeom>
            <a:effectLst/>
          </p:spPr>
        </p:pic>
        <p:pic>
          <p:nvPicPr>
            <p:cNvPr id="22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449191" y="-45090"/>
              <a:ext cx="121542" cy="27473"/>
            </a:xfrm>
            <a:prstGeom prst="rect">
              <a:avLst/>
            </a:prstGeom>
            <a:effectLst/>
          </p:spPr>
        </p:pic>
        <p:pic>
          <p:nvPicPr>
            <p:cNvPr id="22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460139" y="-17419"/>
              <a:ext cx="103215" cy="134593"/>
            </a:xfrm>
            <a:prstGeom prst="rect">
              <a:avLst/>
            </a:prstGeom>
            <a:effectLst/>
          </p:spPr>
        </p:pic>
        <p:pic>
          <p:nvPicPr>
            <p:cNvPr id="22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445502" y="13942"/>
              <a:ext cx="106784" cy="34838"/>
            </a:xfrm>
            <a:prstGeom prst="rect">
              <a:avLst/>
            </a:prstGeom>
            <a:effectLst/>
          </p:spPr>
        </p:pic>
        <p:pic>
          <p:nvPicPr>
            <p:cNvPr id="22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563556" y="-34022"/>
              <a:ext cx="31159" cy="137597"/>
            </a:xfrm>
            <a:prstGeom prst="rect">
              <a:avLst/>
            </a:prstGeom>
            <a:effectLst/>
          </p:spPr>
        </p:pic>
        <p:pic>
          <p:nvPicPr>
            <p:cNvPr id="23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557359" y="-40865"/>
              <a:ext cx="89010" cy="141913"/>
            </a:xfrm>
            <a:prstGeom prst="rect">
              <a:avLst/>
            </a:prstGeom>
            <a:effectLst/>
          </p:spPr>
        </p:pic>
        <p:pic>
          <p:nvPicPr>
            <p:cNvPr id="23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652115" y="-80454"/>
              <a:ext cx="115821" cy="201179"/>
            </a:xfrm>
            <a:prstGeom prst="rect">
              <a:avLst/>
            </a:prstGeom>
            <a:effectLst/>
          </p:spPr>
        </p:pic>
        <p:pic>
          <p:nvPicPr>
            <p:cNvPr id="23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2788122" y="-67936"/>
              <a:ext cx="122995" cy="181282"/>
            </a:xfrm>
            <a:prstGeom prst="rect">
              <a:avLst/>
            </a:prstGeom>
            <a:effectLst/>
          </p:spPr>
        </p:pic>
        <p:pic>
          <p:nvPicPr>
            <p:cNvPr id="23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792316" y="52682"/>
              <a:ext cx="123387" cy="20080"/>
            </a:xfrm>
            <a:prstGeom prst="rect">
              <a:avLst/>
            </a:prstGeom>
            <a:effectLst/>
          </p:spPr>
        </p:pic>
        <p:pic>
          <p:nvPicPr>
            <p:cNvPr id="23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883427" y="96956"/>
              <a:ext cx="33403" cy="12701"/>
            </a:xfrm>
            <a:prstGeom prst="rect">
              <a:avLst/>
            </a:prstGeom>
            <a:effectLst/>
          </p:spPr>
        </p:pic>
        <p:pic>
          <p:nvPicPr>
            <p:cNvPr id="24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39384" y="454839"/>
              <a:ext cx="56976" cy="243295"/>
            </a:xfrm>
            <a:prstGeom prst="rect">
              <a:avLst/>
            </a:prstGeom>
            <a:effectLst/>
          </p:spPr>
        </p:pic>
        <p:pic>
          <p:nvPicPr>
            <p:cNvPr id="24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3923" y="545735"/>
              <a:ext cx="99404" cy="105373"/>
            </a:xfrm>
            <a:prstGeom prst="rect">
              <a:avLst/>
            </a:prstGeom>
            <a:effectLst/>
          </p:spPr>
        </p:pic>
        <p:pic>
          <p:nvPicPr>
            <p:cNvPr id="24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83449" y="548921"/>
              <a:ext cx="25614" cy="97560"/>
            </a:xfrm>
            <a:prstGeom prst="rect">
              <a:avLst/>
            </a:prstGeom>
            <a:effectLst/>
          </p:spPr>
        </p:pic>
        <p:pic>
          <p:nvPicPr>
            <p:cNvPr id="24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3874" y="502802"/>
              <a:ext cx="33403" cy="12701"/>
            </a:xfrm>
            <a:prstGeom prst="rect">
              <a:avLst/>
            </a:prstGeom>
            <a:effectLst/>
          </p:spPr>
        </p:pic>
        <p:pic>
          <p:nvPicPr>
            <p:cNvPr id="24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42481" y="548921"/>
              <a:ext cx="16390" cy="84646"/>
            </a:xfrm>
            <a:prstGeom prst="rect">
              <a:avLst/>
            </a:prstGeom>
            <a:effectLst/>
          </p:spPr>
        </p:pic>
        <p:pic>
          <p:nvPicPr>
            <p:cNvPr id="25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44326" y="538190"/>
              <a:ext cx="74355" cy="93533"/>
            </a:xfrm>
            <a:prstGeom prst="rect">
              <a:avLst/>
            </a:prstGeom>
            <a:effectLst/>
          </p:spPr>
        </p:pic>
        <p:pic>
          <p:nvPicPr>
            <p:cNvPr id="25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451321" y="500957"/>
              <a:ext cx="32994" cy="153518"/>
            </a:xfrm>
            <a:prstGeom prst="rect">
              <a:avLst/>
            </a:prstGeom>
            <a:effectLst/>
          </p:spPr>
        </p:pic>
        <p:pic>
          <p:nvPicPr>
            <p:cNvPr id="25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29184" y="537141"/>
              <a:ext cx="97560" cy="20792"/>
            </a:xfrm>
            <a:prstGeom prst="rect">
              <a:avLst/>
            </a:prstGeom>
            <a:effectLst/>
          </p:spPr>
        </p:pic>
        <p:pic>
          <p:nvPicPr>
            <p:cNvPr id="25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10354" y="546713"/>
              <a:ext cx="82801" cy="95723"/>
            </a:xfrm>
            <a:prstGeom prst="rect">
              <a:avLst/>
            </a:prstGeom>
            <a:effectLst/>
          </p:spPr>
        </p:pic>
        <p:pic>
          <p:nvPicPr>
            <p:cNvPr id="25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02591" y="488044"/>
              <a:ext cx="27460" cy="159052"/>
            </a:xfrm>
            <a:prstGeom prst="rect">
              <a:avLst/>
            </a:prstGeom>
            <a:effectLst/>
          </p:spPr>
        </p:pic>
        <p:pic>
          <p:nvPicPr>
            <p:cNvPr id="26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44853" y="489889"/>
              <a:ext cx="31316" cy="152902"/>
            </a:xfrm>
            <a:prstGeom prst="rect">
              <a:avLst/>
            </a:prstGeom>
            <a:effectLst/>
          </p:spPr>
        </p:pic>
        <p:pic>
          <p:nvPicPr>
            <p:cNvPr id="26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91140" y="545231"/>
              <a:ext cx="32993" cy="80972"/>
            </a:xfrm>
            <a:prstGeom prst="rect">
              <a:avLst/>
            </a:prstGeom>
            <a:effectLst/>
          </p:spPr>
        </p:pic>
        <p:pic>
          <p:nvPicPr>
            <p:cNvPr id="26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1081" y="476976"/>
              <a:ext cx="33403" cy="12701"/>
            </a:xfrm>
            <a:prstGeom prst="rect">
              <a:avLst/>
            </a:prstGeom>
            <a:effectLst/>
          </p:spPr>
        </p:pic>
        <p:pic>
          <p:nvPicPr>
            <p:cNvPr id="26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757950" y="547582"/>
              <a:ext cx="84303" cy="230226"/>
            </a:xfrm>
            <a:prstGeom prst="rect">
              <a:avLst/>
            </a:prstGeom>
            <a:effectLst/>
          </p:spPr>
        </p:pic>
        <p:pic>
          <p:nvPicPr>
            <p:cNvPr id="26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849789" y="542965"/>
              <a:ext cx="90180" cy="84013"/>
            </a:xfrm>
            <a:prstGeom prst="rect">
              <a:avLst/>
            </a:prstGeom>
            <a:effectLst/>
          </p:spPr>
        </p:pic>
        <p:pic>
          <p:nvPicPr>
            <p:cNvPr id="27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944854" y="526784"/>
              <a:ext cx="61527" cy="108628"/>
            </a:xfrm>
            <a:prstGeom prst="rect">
              <a:avLst/>
            </a:prstGeom>
            <a:effectLst/>
          </p:spPr>
        </p:pic>
        <p:pic>
          <p:nvPicPr>
            <p:cNvPr id="27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030579" y="517684"/>
              <a:ext cx="112314" cy="139004"/>
            </a:xfrm>
            <a:prstGeom prst="rect">
              <a:avLst/>
            </a:prstGeom>
            <a:effectLst/>
          </p:spPr>
        </p:pic>
        <p:pic>
          <p:nvPicPr>
            <p:cNvPr id="27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050867" y="542325"/>
              <a:ext cx="126388" cy="80332"/>
            </a:xfrm>
            <a:prstGeom prst="rect">
              <a:avLst/>
            </a:prstGeom>
            <a:effectLst/>
          </p:spPr>
        </p:pic>
        <p:pic>
          <p:nvPicPr>
            <p:cNvPr id="27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161552" y="552611"/>
              <a:ext cx="47752" cy="84646"/>
            </a:xfrm>
            <a:prstGeom prst="rect">
              <a:avLst/>
            </a:prstGeom>
            <a:effectLst/>
          </p:spPr>
        </p:pic>
        <p:pic>
          <p:nvPicPr>
            <p:cNvPr id="27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332786" y="542657"/>
              <a:ext cx="118181" cy="97250"/>
            </a:xfrm>
            <a:prstGeom prst="rect">
              <a:avLst/>
            </a:prstGeom>
            <a:effectLst/>
          </p:spPr>
        </p:pic>
        <p:pic>
          <p:nvPicPr>
            <p:cNvPr id="28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454159" y="530474"/>
              <a:ext cx="65064" cy="89584"/>
            </a:xfrm>
            <a:prstGeom prst="rect">
              <a:avLst/>
            </a:prstGeom>
            <a:effectLst/>
          </p:spPr>
        </p:pic>
        <p:pic>
          <p:nvPicPr>
            <p:cNvPr id="28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550086" y="464062"/>
              <a:ext cx="46616" cy="166443"/>
            </a:xfrm>
            <a:prstGeom prst="rect">
              <a:avLst/>
            </a:prstGeom>
            <a:effectLst/>
          </p:spPr>
        </p:pic>
        <p:pic>
          <p:nvPicPr>
            <p:cNvPr id="28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532348" y="516136"/>
              <a:ext cx="103094" cy="116648"/>
            </a:xfrm>
            <a:prstGeom prst="rect">
              <a:avLst/>
            </a:prstGeom>
            <a:effectLst/>
          </p:spPr>
        </p:pic>
        <p:pic>
          <p:nvPicPr>
            <p:cNvPr id="28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617924" y="480665"/>
              <a:ext cx="33404" cy="12701"/>
            </a:xfrm>
            <a:prstGeom prst="rect">
              <a:avLst/>
            </a:prstGeom>
            <a:effectLst/>
          </p:spPr>
        </p:pic>
        <p:pic>
          <p:nvPicPr>
            <p:cNvPr id="28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716209" y="455796"/>
              <a:ext cx="44677" cy="229425"/>
            </a:xfrm>
            <a:prstGeom prst="rect">
              <a:avLst/>
            </a:prstGeom>
            <a:effectLst/>
          </p:spPr>
        </p:pic>
        <p:pic>
          <p:nvPicPr>
            <p:cNvPr id="29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683239" y="548624"/>
              <a:ext cx="118231" cy="57272"/>
            </a:xfrm>
            <a:prstGeom prst="rect">
              <a:avLst/>
            </a:prstGeom>
            <a:effectLst/>
          </p:spPr>
        </p:pic>
        <p:pic>
          <p:nvPicPr>
            <p:cNvPr id="29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787642" y="445615"/>
              <a:ext cx="33403" cy="12701"/>
            </a:xfrm>
            <a:prstGeom prst="rect">
              <a:avLst/>
            </a:prstGeom>
            <a:effectLst/>
          </p:spPr>
        </p:pic>
        <p:pic>
          <p:nvPicPr>
            <p:cNvPr id="29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38433" y="518082"/>
              <a:ext cx="108773" cy="98529"/>
            </a:xfrm>
            <a:prstGeom prst="rect">
              <a:avLst/>
            </a:prstGeom>
            <a:effectLst/>
          </p:spPr>
        </p:pic>
        <p:pic>
          <p:nvPicPr>
            <p:cNvPr id="297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925998" y="502802"/>
              <a:ext cx="20520" cy="12701"/>
            </a:xfrm>
            <a:prstGeom prst="rect">
              <a:avLst/>
            </a:prstGeom>
            <a:effectLst/>
          </p:spPr>
        </p:pic>
        <p:pic>
          <p:nvPicPr>
            <p:cNvPr id="29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979275" y="526448"/>
              <a:ext cx="82306" cy="91067"/>
            </a:xfrm>
            <a:prstGeom prst="rect">
              <a:avLst/>
            </a:prstGeom>
            <a:effectLst/>
          </p:spPr>
        </p:pic>
        <p:pic>
          <p:nvPicPr>
            <p:cNvPr id="30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085760" y="443770"/>
              <a:ext cx="33008" cy="200372"/>
            </a:xfrm>
            <a:prstGeom prst="rect">
              <a:avLst/>
            </a:prstGeom>
            <a:effectLst/>
          </p:spPr>
        </p:pic>
        <p:pic>
          <p:nvPicPr>
            <p:cNvPr id="30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261027" y="439465"/>
              <a:ext cx="61279" cy="249445"/>
            </a:xfrm>
            <a:prstGeom prst="rect">
              <a:avLst/>
            </a:prstGeom>
            <a:effectLst/>
          </p:spPr>
        </p:pic>
        <p:pic>
          <p:nvPicPr>
            <p:cNvPr id="30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536755" y="607953"/>
              <a:ext cx="33404" cy="12701"/>
            </a:xfrm>
            <a:prstGeom prst="rect">
              <a:avLst/>
            </a:prstGeom>
            <a:effectLst/>
          </p:spPr>
        </p:pic>
        <p:pic>
          <p:nvPicPr>
            <p:cNvPr id="307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952952" y="517273"/>
              <a:ext cx="12738" cy="12988"/>
            </a:xfrm>
            <a:prstGeom prst="rect">
              <a:avLst/>
            </a:prstGeom>
            <a:effectLst/>
          </p:spPr>
        </p:pic>
        <p:pic>
          <p:nvPicPr>
            <p:cNvPr id="30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925279" y="491379"/>
              <a:ext cx="21031" cy="22282"/>
            </a:xfrm>
            <a:prstGeom prst="rect">
              <a:avLst/>
            </a:prstGeom>
            <a:effectLst/>
          </p:spPr>
        </p:pic>
        <p:pic>
          <p:nvPicPr>
            <p:cNvPr id="31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775856" y="556441"/>
              <a:ext cx="32993" cy="51300"/>
            </a:xfrm>
            <a:prstGeom prst="rect">
              <a:avLst/>
            </a:prstGeom>
            <a:effectLst/>
          </p:spPr>
        </p:pic>
        <p:pic>
          <p:nvPicPr>
            <p:cNvPr id="31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118981" y="514032"/>
              <a:ext cx="108628" cy="101088"/>
            </a:xfrm>
            <a:prstGeom prst="rect">
              <a:avLst/>
            </a:prstGeom>
            <a:effectLst/>
          </p:spPr>
        </p:pic>
        <p:pic>
          <p:nvPicPr>
            <p:cNvPr id="31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490882" y="484183"/>
              <a:ext cx="112714" cy="133771"/>
            </a:xfrm>
            <a:prstGeom prst="rect">
              <a:avLst/>
            </a:prstGeom>
            <a:effectLst/>
          </p:spPr>
        </p:pic>
        <p:pic>
          <p:nvPicPr>
            <p:cNvPr id="317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624675" y="496583"/>
              <a:ext cx="100340" cy="120501"/>
            </a:xfrm>
            <a:prstGeom prst="rect">
              <a:avLst/>
            </a:prstGeom>
            <a:effectLst/>
          </p:spPr>
        </p:pic>
        <p:pic>
          <p:nvPicPr>
            <p:cNvPr id="319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784896" y="506859"/>
              <a:ext cx="109407" cy="140026"/>
            </a:xfrm>
            <a:prstGeom prst="rect">
              <a:avLst/>
            </a:prstGeom>
            <a:effectLst/>
          </p:spPr>
        </p:pic>
        <p:pic>
          <p:nvPicPr>
            <p:cNvPr id="321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890665" y="503737"/>
              <a:ext cx="90328" cy="162623"/>
            </a:xfrm>
            <a:prstGeom prst="rect">
              <a:avLst/>
            </a:prstGeom>
            <a:effectLst/>
          </p:spPr>
        </p:pic>
      </p:grpSp>
      <p:pic>
        <p:nvPicPr>
          <p:cNvPr id="324" name="RPReplay_Final1608221409.mov" descr="RPReplay_Final1608221409.mov"/>
          <p:cNvPicPr>
            <a:picLocks noChangeAspect="0"/>
          </p:cNvPicPr>
          <p:nvPr>
            <a:videoFile r:link="rId75"/>
            <p:extLst>
              <p:ext uri="{DAA4B4D4-6D71-4841-9C94-3DE7FCFB9230}">
                <p14:media xmlns:p14="http://schemas.microsoft.com/office/powerpoint/2010/main" r:embed="rId76"/>
              </p:ext>
            </p:extLst>
          </p:nvPr>
        </p:nvPicPr>
        <p:blipFill>
          <a:blip r:embed="rId77">
            <a:extLst/>
          </a:blip>
          <a:stretch>
            <a:fillRect/>
          </a:stretch>
        </p:blipFill>
        <p:spPr>
          <a:xfrm>
            <a:off x="9061594" y="1249961"/>
            <a:ext cx="2155881" cy="21412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01" name="Disegno"/>
          <p:cNvGrpSpPr/>
          <p:nvPr/>
        </p:nvGrpSpPr>
        <p:grpSpPr>
          <a:xfrm>
            <a:off x="1853727" y="3996629"/>
            <a:ext cx="10389853" cy="2491244"/>
            <a:chOff x="-214487" y="-227449"/>
            <a:chExt cx="10389850" cy="2491242"/>
          </a:xfrm>
        </p:grpSpPr>
        <p:pic>
          <p:nvPicPr>
            <p:cNvPr id="32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-214488" y="-227450"/>
              <a:ext cx="811404" cy="916084"/>
            </a:xfrm>
            <a:prstGeom prst="rect">
              <a:avLst/>
            </a:prstGeom>
            <a:effectLst/>
          </p:spPr>
        </p:pic>
        <p:pic>
          <p:nvPicPr>
            <p:cNvPr id="32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14531" y="25618"/>
              <a:ext cx="65505" cy="337364"/>
            </a:xfrm>
            <a:prstGeom prst="rect">
              <a:avLst/>
            </a:prstGeom>
            <a:effectLst/>
          </p:spPr>
        </p:pic>
        <p:pic>
          <p:nvPicPr>
            <p:cNvPr id="32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11765" y="-10087"/>
              <a:ext cx="219184" cy="347168"/>
            </a:xfrm>
            <a:prstGeom prst="rect">
              <a:avLst/>
            </a:prstGeom>
            <a:effectLst/>
          </p:spPr>
        </p:pic>
        <p:pic>
          <p:nvPicPr>
            <p:cNvPr id="33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425563" y="22075"/>
              <a:ext cx="438745" cy="668746"/>
            </a:xfrm>
            <a:prstGeom prst="rect">
              <a:avLst/>
            </a:prstGeom>
            <a:effectLst/>
          </p:spPr>
        </p:pic>
        <p:pic>
          <p:nvPicPr>
            <p:cNvPr id="33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1542513" y="333941"/>
              <a:ext cx="356880" cy="122981"/>
            </a:xfrm>
            <a:prstGeom prst="rect">
              <a:avLst/>
            </a:prstGeom>
            <a:effectLst/>
          </p:spPr>
        </p:pic>
        <p:pic>
          <p:nvPicPr>
            <p:cNvPr id="33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968854" y="64957"/>
              <a:ext cx="100116" cy="498261"/>
            </a:xfrm>
            <a:prstGeom prst="rect">
              <a:avLst/>
            </a:prstGeom>
            <a:effectLst/>
          </p:spPr>
        </p:pic>
        <p:pic>
          <p:nvPicPr>
            <p:cNvPr id="33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819293" y="167000"/>
              <a:ext cx="552832" cy="417666"/>
            </a:xfrm>
            <a:prstGeom prst="rect">
              <a:avLst/>
            </a:prstGeom>
            <a:effectLst/>
          </p:spPr>
        </p:pic>
        <p:pic>
          <p:nvPicPr>
            <p:cNvPr id="33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402092" y="236483"/>
              <a:ext cx="584932" cy="333100"/>
            </a:xfrm>
            <a:prstGeom prst="rect">
              <a:avLst/>
            </a:prstGeom>
            <a:effectLst/>
          </p:spPr>
        </p:pic>
        <p:pic>
          <p:nvPicPr>
            <p:cNvPr id="341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2802553" y="12927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324007" y="117584"/>
              <a:ext cx="230223" cy="611555"/>
            </a:xfrm>
            <a:prstGeom prst="rect">
              <a:avLst/>
            </a:prstGeom>
            <a:effectLst/>
          </p:spPr>
        </p:pic>
        <p:pic>
          <p:nvPicPr>
            <p:cNvPr id="34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518961" y="306058"/>
              <a:ext cx="236155" cy="246666"/>
            </a:xfrm>
            <a:prstGeom prst="rect">
              <a:avLst/>
            </a:prstGeom>
            <a:effectLst/>
          </p:spPr>
        </p:pic>
        <p:pic>
          <p:nvPicPr>
            <p:cNvPr id="34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682691" y="322246"/>
              <a:ext cx="134675" cy="559385"/>
            </a:xfrm>
            <a:prstGeom prst="rect">
              <a:avLst/>
            </a:prstGeom>
            <a:effectLst/>
          </p:spPr>
        </p:pic>
        <p:pic>
          <p:nvPicPr>
            <p:cNvPr id="34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3802774" y="269619"/>
              <a:ext cx="289424" cy="306281"/>
            </a:xfrm>
            <a:prstGeom prst="rect">
              <a:avLst/>
            </a:prstGeom>
            <a:effectLst/>
          </p:spPr>
        </p:pic>
        <p:pic>
          <p:nvPicPr>
            <p:cNvPr id="35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046104" y="291969"/>
              <a:ext cx="233214" cy="265484"/>
            </a:xfrm>
            <a:prstGeom prst="rect">
              <a:avLst/>
            </a:prstGeom>
            <a:effectLst/>
          </p:spPr>
        </p:pic>
        <p:pic>
          <p:nvPicPr>
            <p:cNvPr id="35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240111" y="248752"/>
              <a:ext cx="226326" cy="316215"/>
            </a:xfrm>
            <a:prstGeom prst="rect">
              <a:avLst/>
            </a:prstGeom>
            <a:effectLst/>
          </p:spPr>
        </p:pic>
        <p:pic>
          <p:nvPicPr>
            <p:cNvPr id="35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472101" y="275466"/>
              <a:ext cx="122981" cy="322815"/>
            </a:xfrm>
            <a:prstGeom prst="rect">
              <a:avLst/>
            </a:prstGeom>
            <a:effectLst/>
          </p:spPr>
        </p:pic>
        <p:pic>
          <p:nvPicPr>
            <p:cNvPr id="357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422306" y="19360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9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618288" y="59986"/>
              <a:ext cx="278645" cy="747785"/>
            </a:xfrm>
            <a:prstGeom prst="rect">
              <a:avLst/>
            </a:prstGeom>
            <a:effectLst/>
          </p:spPr>
        </p:pic>
        <p:pic>
          <p:nvPicPr>
            <p:cNvPr id="361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115324" y="257924"/>
              <a:ext cx="99590" cy="368105"/>
            </a:xfrm>
            <a:prstGeom prst="rect">
              <a:avLst/>
            </a:prstGeom>
            <a:effectLst/>
          </p:spPr>
        </p:pic>
        <p:pic>
          <p:nvPicPr>
            <p:cNvPr id="363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071376" y="10588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261511" y="281314"/>
              <a:ext cx="222388" cy="304253"/>
            </a:xfrm>
            <a:prstGeom prst="rect">
              <a:avLst/>
            </a:prstGeom>
            <a:effectLst/>
          </p:spPr>
        </p:pic>
        <p:pic>
          <p:nvPicPr>
            <p:cNvPr id="36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436935" y="275466"/>
              <a:ext cx="275016" cy="350287"/>
            </a:xfrm>
            <a:prstGeom prst="rect">
              <a:avLst/>
            </a:prstGeom>
            <a:effectLst/>
          </p:spPr>
        </p:pic>
        <p:pic>
          <p:nvPicPr>
            <p:cNvPr id="369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729309" y="281314"/>
              <a:ext cx="105439" cy="356880"/>
            </a:xfrm>
            <a:prstGeom prst="rect">
              <a:avLst/>
            </a:prstGeom>
            <a:effectLst/>
          </p:spPr>
        </p:pic>
        <p:pic>
          <p:nvPicPr>
            <p:cNvPr id="371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743837" y="1526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3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873709" y="266829"/>
              <a:ext cx="291178" cy="333581"/>
            </a:xfrm>
            <a:prstGeom prst="rect">
              <a:avLst/>
            </a:prstGeom>
            <a:effectLst/>
          </p:spPr>
        </p:pic>
        <p:pic>
          <p:nvPicPr>
            <p:cNvPr id="375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167871" y="246229"/>
              <a:ext cx="111285" cy="362728"/>
            </a:xfrm>
            <a:prstGeom prst="rect">
              <a:avLst/>
            </a:prstGeom>
            <a:effectLst/>
          </p:spPr>
        </p:pic>
        <p:pic>
          <p:nvPicPr>
            <p:cNvPr id="377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141466" y="415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9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6350010" y="24025"/>
              <a:ext cx="110418" cy="508915"/>
            </a:xfrm>
            <a:prstGeom prst="rect">
              <a:avLst/>
            </a:prstGeom>
            <a:effectLst/>
          </p:spPr>
        </p:pic>
        <p:pic>
          <p:nvPicPr>
            <p:cNvPr id="381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312899" y="207246"/>
              <a:ext cx="247656" cy="393914"/>
            </a:xfrm>
            <a:prstGeom prst="rect">
              <a:avLst/>
            </a:prstGeom>
            <a:effectLst/>
          </p:spPr>
        </p:pic>
        <p:pic>
          <p:nvPicPr>
            <p:cNvPr id="383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6600585" y="246229"/>
              <a:ext cx="117133" cy="315948"/>
            </a:xfrm>
            <a:prstGeom prst="rect">
              <a:avLst/>
            </a:prstGeom>
            <a:effectLst/>
          </p:spPr>
        </p:pic>
        <p:pic>
          <p:nvPicPr>
            <p:cNvPr id="385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574180" y="1234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7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6766263" y="18177"/>
              <a:ext cx="278913" cy="547004"/>
            </a:xfrm>
            <a:prstGeom prst="rect">
              <a:avLst/>
            </a:prstGeom>
            <a:effectLst/>
          </p:spPr>
        </p:pic>
        <p:pic>
          <p:nvPicPr>
            <p:cNvPr id="389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925028" y="5326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1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7398538" y="202847"/>
              <a:ext cx="301557" cy="414074"/>
            </a:xfrm>
            <a:prstGeom prst="rect">
              <a:avLst/>
            </a:prstGeom>
            <a:effectLst/>
          </p:spPr>
        </p:pic>
        <p:pic>
          <p:nvPicPr>
            <p:cNvPr id="393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7881715" y="17937"/>
              <a:ext cx="262788" cy="514132"/>
            </a:xfrm>
            <a:prstGeom prst="rect">
              <a:avLst/>
            </a:prstGeom>
            <a:effectLst/>
          </p:spPr>
        </p:pic>
        <p:pic>
          <p:nvPicPr>
            <p:cNvPr id="395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8156015" y="181907"/>
              <a:ext cx="105439" cy="339338"/>
            </a:xfrm>
            <a:prstGeom prst="rect">
              <a:avLst/>
            </a:prstGeom>
            <a:effectLst/>
          </p:spPr>
        </p:pic>
        <p:pic>
          <p:nvPicPr>
            <p:cNvPr id="397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123762" y="298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8313897" y="170212"/>
              <a:ext cx="230436" cy="323643"/>
            </a:xfrm>
            <a:prstGeom prst="rect">
              <a:avLst/>
            </a:prstGeom>
            <a:effectLst/>
          </p:spPr>
        </p:pic>
        <p:pic>
          <p:nvPicPr>
            <p:cNvPr id="40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8559491" y="193602"/>
              <a:ext cx="152218" cy="326771"/>
            </a:xfrm>
            <a:prstGeom prst="rect">
              <a:avLst/>
            </a:prstGeom>
            <a:effectLst/>
          </p:spPr>
        </p:pic>
        <p:pic>
          <p:nvPicPr>
            <p:cNvPr id="403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579866" y="415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5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8731363" y="157765"/>
              <a:ext cx="269073" cy="314554"/>
            </a:xfrm>
            <a:prstGeom prst="rect">
              <a:avLst/>
            </a:prstGeom>
            <a:effectLst/>
          </p:spPr>
        </p:pic>
        <p:pic>
          <p:nvPicPr>
            <p:cNvPr id="407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9009747" y="200518"/>
              <a:ext cx="140524" cy="301235"/>
            </a:xfrm>
            <a:prstGeom prst="rect">
              <a:avLst/>
            </a:prstGeom>
            <a:effectLst/>
          </p:spPr>
        </p:pic>
        <p:pic>
          <p:nvPicPr>
            <p:cNvPr id="409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965800" y="123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1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9179324" y="-57840"/>
              <a:ext cx="134676" cy="555695"/>
            </a:xfrm>
            <a:prstGeom prst="rect">
              <a:avLst/>
            </a:prstGeom>
            <a:effectLst/>
          </p:spPr>
        </p:pic>
        <p:pic>
          <p:nvPicPr>
            <p:cNvPr id="413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9202714" y="175906"/>
              <a:ext cx="243299" cy="308065"/>
            </a:xfrm>
            <a:prstGeom prst="rect">
              <a:avLst/>
            </a:prstGeom>
            <a:effectLst/>
          </p:spPr>
        </p:pic>
        <p:pic>
          <p:nvPicPr>
            <p:cNvPr id="415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9442461" y="171779"/>
              <a:ext cx="117134" cy="326076"/>
            </a:xfrm>
            <a:prstGeom prst="rect">
              <a:avLst/>
            </a:prstGeom>
            <a:effectLst/>
          </p:spPr>
        </p:pic>
        <p:pic>
          <p:nvPicPr>
            <p:cNvPr id="417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9433598" y="123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9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9633640" y="-30853"/>
              <a:ext cx="130616" cy="493669"/>
            </a:xfrm>
            <a:prstGeom prst="rect">
              <a:avLst/>
            </a:prstGeom>
            <a:effectLst/>
          </p:spPr>
        </p:pic>
        <p:pic>
          <p:nvPicPr>
            <p:cNvPr id="421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9822547" y="117584"/>
              <a:ext cx="111286" cy="356880"/>
            </a:xfrm>
            <a:prstGeom prst="rect">
              <a:avLst/>
            </a:prstGeom>
            <a:effectLst/>
          </p:spPr>
        </p:pic>
        <p:pic>
          <p:nvPicPr>
            <p:cNvPr id="423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9842922" y="-4029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5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2080946" y="1269020"/>
              <a:ext cx="221923" cy="772570"/>
            </a:xfrm>
            <a:prstGeom prst="rect">
              <a:avLst/>
            </a:prstGeom>
            <a:effectLst/>
          </p:spPr>
        </p:pic>
        <p:pic>
          <p:nvPicPr>
            <p:cNvPr id="427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2288525" y="1580789"/>
              <a:ext cx="426333" cy="334105"/>
            </a:xfrm>
            <a:prstGeom prst="rect">
              <a:avLst/>
            </a:prstGeom>
            <a:effectLst/>
          </p:spPr>
        </p:pic>
        <p:pic>
          <p:nvPicPr>
            <p:cNvPr id="429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2729551" y="1616277"/>
              <a:ext cx="283668" cy="285278"/>
            </a:xfrm>
            <a:prstGeom prst="rect">
              <a:avLst/>
            </a:prstGeom>
            <a:effectLst/>
          </p:spPr>
        </p:pic>
        <p:pic>
          <p:nvPicPr>
            <p:cNvPr id="431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3027609" y="1363098"/>
              <a:ext cx="351197" cy="546502"/>
            </a:xfrm>
            <a:prstGeom prst="rect">
              <a:avLst/>
            </a:prstGeom>
            <a:effectLst/>
          </p:spPr>
        </p:pic>
        <p:pic>
          <p:nvPicPr>
            <p:cNvPr id="433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3365627" y="1566643"/>
              <a:ext cx="211993" cy="265113"/>
            </a:xfrm>
            <a:prstGeom prst="rect">
              <a:avLst/>
            </a:prstGeom>
            <a:effectLst/>
          </p:spPr>
        </p:pic>
        <p:pic>
          <p:nvPicPr>
            <p:cNvPr id="435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3614470" y="1368946"/>
              <a:ext cx="150270" cy="480877"/>
            </a:xfrm>
            <a:prstGeom prst="rect">
              <a:avLst/>
            </a:prstGeom>
            <a:effectLst/>
          </p:spPr>
        </p:pic>
        <p:pic>
          <p:nvPicPr>
            <p:cNvPr id="437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3726308" y="1351403"/>
              <a:ext cx="178771" cy="477821"/>
            </a:xfrm>
            <a:prstGeom prst="rect">
              <a:avLst/>
            </a:prstGeom>
            <a:effectLst/>
          </p:spPr>
        </p:pic>
        <p:pic>
          <p:nvPicPr>
            <p:cNvPr id="439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3871759" y="1526828"/>
              <a:ext cx="150269" cy="326375"/>
            </a:xfrm>
            <a:prstGeom prst="rect">
              <a:avLst/>
            </a:prstGeom>
            <a:effectLst/>
          </p:spPr>
        </p:pic>
        <p:pic>
          <p:nvPicPr>
            <p:cNvPr id="441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860948" y="13163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4401479" y="1504458"/>
              <a:ext cx="260176" cy="759336"/>
            </a:xfrm>
            <a:prstGeom prst="rect">
              <a:avLst/>
            </a:prstGeom>
            <a:effectLst/>
          </p:spPr>
        </p:pic>
        <p:pic>
          <p:nvPicPr>
            <p:cNvPr id="44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683279" y="1523825"/>
              <a:ext cx="291889" cy="339074"/>
            </a:xfrm>
            <a:prstGeom prst="rect">
              <a:avLst/>
            </a:prstGeom>
            <a:effectLst/>
          </p:spPr>
        </p:pic>
        <p:pic>
          <p:nvPicPr>
            <p:cNvPr id="447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956319" y="1528684"/>
              <a:ext cx="258596" cy="330067"/>
            </a:xfrm>
            <a:prstGeom prst="rect">
              <a:avLst/>
            </a:prstGeom>
            <a:effectLst/>
          </p:spPr>
        </p:pic>
        <p:pic>
          <p:nvPicPr>
            <p:cNvPr id="449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5197654" y="1520980"/>
              <a:ext cx="192685" cy="304253"/>
            </a:xfrm>
            <a:prstGeom prst="rect">
              <a:avLst/>
            </a:prstGeom>
            <a:effectLst/>
          </p:spPr>
        </p:pic>
        <p:pic>
          <p:nvPicPr>
            <p:cNvPr id="451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5436935" y="1363098"/>
              <a:ext cx="117134" cy="485525"/>
            </a:xfrm>
            <a:prstGeom prst="rect">
              <a:avLst/>
            </a:prstGeom>
            <a:effectLst/>
          </p:spPr>
        </p:pic>
        <p:pic>
          <p:nvPicPr>
            <p:cNvPr id="453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5343375" y="1481172"/>
              <a:ext cx="397813" cy="372229"/>
            </a:xfrm>
            <a:prstGeom prst="rect">
              <a:avLst/>
            </a:prstGeom>
            <a:effectLst/>
          </p:spPr>
        </p:pic>
        <p:pic>
          <p:nvPicPr>
            <p:cNvPr id="455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626887" y="137479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7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5766251" y="1475880"/>
              <a:ext cx="245024" cy="350301"/>
            </a:xfrm>
            <a:prstGeom prst="rect">
              <a:avLst/>
            </a:prstGeom>
            <a:effectLst/>
          </p:spPr>
        </p:pic>
        <p:pic>
          <p:nvPicPr>
            <p:cNvPr id="459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6039226" y="1322166"/>
              <a:ext cx="85232" cy="450440"/>
            </a:xfrm>
            <a:prstGeom prst="rect">
              <a:avLst/>
            </a:prstGeom>
            <a:effectLst/>
          </p:spPr>
        </p:pic>
        <p:pic>
          <p:nvPicPr>
            <p:cNvPr id="461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5969056" y="1440183"/>
              <a:ext cx="284026" cy="309033"/>
            </a:xfrm>
            <a:prstGeom prst="rect">
              <a:avLst/>
            </a:prstGeom>
            <a:effectLst/>
          </p:spPr>
        </p:pic>
        <p:pic>
          <p:nvPicPr>
            <p:cNvPr id="463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129771" y="13163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5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6275075" y="1456658"/>
              <a:ext cx="366625" cy="309326"/>
            </a:xfrm>
            <a:prstGeom prst="rect">
              <a:avLst/>
            </a:prstGeom>
            <a:effectLst/>
          </p:spPr>
        </p:pic>
        <p:pic>
          <p:nvPicPr>
            <p:cNvPr id="467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509857" y="13338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9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6963190" y="1222758"/>
              <a:ext cx="280801" cy="531098"/>
            </a:xfrm>
            <a:prstGeom prst="rect">
              <a:avLst/>
            </a:prstGeom>
            <a:effectLst/>
          </p:spPr>
        </p:pic>
        <p:pic>
          <p:nvPicPr>
            <p:cNvPr id="471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7213054" y="1416297"/>
              <a:ext cx="235599" cy="305764"/>
            </a:xfrm>
            <a:prstGeom prst="rect">
              <a:avLst/>
            </a:prstGeom>
            <a:effectLst/>
          </p:spPr>
        </p:pic>
        <p:pic>
          <p:nvPicPr>
            <p:cNvPr id="473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7425811" y="1199368"/>
              <a:ext cx="169029" cy="510865"/>
            </a:xfrm>
            <a:prstGeom prst="rect">
              <a:avLst/>
            </a:prstGeom>
            <a:effectLst/>
          </p:spPr>
        </p:pic>
        <p:pic>
          <p:nvPicPr>
            <p:cNvPr id="475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7531510" y="1216911"/>
              <a:ext cx="127652" cy="491372"/>
            </a:xfrm>
            <a:prstGeom prst="rect">
              <a:avLst/>
            </a:prstGeom>
            <a:effectLst/>
          </p:spPr>
        </p:pic>
        <p:pic>
          <p:nvPicPr>
            <p:cNvPr id="477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7625843" y="1414076"/>
              <a:ext cx="296456" cy="358530"/>
            </a:xfrm>
            <a:prstGeom prst="rect">
              <a:avLst/>
            </a:prstGeom>
            <a:effectLst/>
          </p:spPr>
        </p:pic>
        <p:pic>
          <p:nvPicPr>
            <p:cNvPr id="479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8150167" y="1417318"/>
              <a:ext cx="508915" cy="315373"/>
            </a:xfrm>
            <a:prstGeom prst="rect">
              <a:avLst/>
            </a:prstGeom>
            <a:effectLst/>
          </p:spPr>
        </p:pic>
        <p:pic>
          <p:nvPicPr>
            <p:cNvPr id="481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8650045" y="1411558"/>
              <a:ext cx="278021" cy="296725"/>
            </a:xfrm>
            <a:prstGeom prst="rect">
              <a:avLst/>
            </a:prstGeom>
            <a:effectLst/>
          </p:spPr>
        </p:pic>
        <p:pic>
          <p:nvPicPr>
            <p:cNvPr id="483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8933730" y="1216911"/>
              <a:ext cx="105438" cy="510864"/>
            </a:xfrm>
            <a:prstGeom prst="rect">
              <a:avLst/>
            </a:prstGeom>
            <a:effectLst/>
          </p:spPr>
        </p:pic>
        <p:pic>
          <p:nvPicPr>
            <p:cNvPr id="485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8840170" y="1326064"/>
              <a:ext cx="380270" cy="113235"/>
            </a:xfrm>
            <a:prstGeom prst="rect">
              <a:avLst/>
            </a:prstGeom>
            <a:effectLst/>
          </p:spPr>
        </p:pic>
        <p:pic>
          <p:nvPicPr>
            <p:cNvPr id="487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9077027" y="1361526"/>
              <a:ext cx="272057" cy="338301"/>
            </a:xfrm>
            <a:prstGeom prst="rect">
              <a:avLst/>
            </a:prstGeom>
            <a:effectLst/>
          </p:spPr>
        </p:pic>
        <p:pic>
          <p:nvPicPr>
            <p:cNvPr id="489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9319664" y="1363098"/>
              <a:ext cx="310100" cy="343444"/>
            </a:xfrm>
            <a:prstGeom prst="rect">
              <a:avLst/>
            </a:prstGeom>
            <a:effectLst/>
          </p:spPr>
        </p:pic>
        <p:pic>
          <p:nvPicPr>
            <p:cNvPr id="491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9515463" y="124030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3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9628463" y="1372844"/>
              <a:ext cx="346302" cy="323744"/>
            </a:xfrm>
            <a:prstGeom prst="rect">
              <a:avLst/>
            </a:prstGeom>
            <a:effectLst/>
          </p:spPr>
        </p:pic>
        <p:pic>
          <p:nvPicPr>
            <p:cNvPr id="495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9892828" y="1075247"/>
              <a:ext cx="282536" cy="906982"/>
            </a:xfrm>
            <a:prstGeom prst="rect">
              <a:avLst/>
            </a:prstGeom>
            <a:effectLst/>
          </p:spPr>
        </p:pic>
        <p:pic>
          <p:nvPicPr>
            <p:cNvPr id="497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-15836" y="-56136"/>
              <a:ext cx="349645" cy="67142"/>
            </a:xfrm>
            <a:prstGeom prst="rect">
              <a:avLst/>
            </a:prstGeom>
            <a:effectLst/>
          </p:spPr>
        </p:pic>
        <p:pic>
          <p:nvPicPr>
            <p:cNvPr id="499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3208" y="355915"/>
              <a:ext cx="312933" cy="11411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5" fill="hold"/>
                                        <p:tgtEl>
                                          <p:spTgt spid="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2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32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2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5" name="pasted-image.jpeg"/>
          <p:cNvGrpSpPr/>
          <p:nvPr/>
        </p:nvGrpSpPr>
        <p:grpSpPr>
          <a:xfrm>
            <a:off x="3389404" y="2167672"/>
            <a:ext cx="1668085" cy="2457678"/>
            <a:chOff x="0" y="0"/>
            <a:chExt cx="1668084" cy="2457676"/>
          </a:xfrm>
        </p:grpSpPr>
        <p:pic>
          <p:nvPicPr>
            <p:cNvPr id="504" name="pasted-image.jpeg" descr="pasted-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4450" y="44450"/>
              <a:ext cx="1579185" cy="236877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03" name="pasted-image.jpeg" descr="pasted-image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668085" cy="2457677"/>
            </a:xfrm>
            <a:prstGeom prst="rect">
              <a:avLst/>
            </a:prstGeom>
            <a:effectLst/>
          </p:spPr>
        </p:pic>
      </p:grpSp>
      <p:grpSp>
        <p:nvGrpSpPr>
          <p:cNvPr id="508" name="pasted-image.jpeg"/>
          <p:cNvGrpSpPr/>
          <p:nvPr/>
        </p:nvGrpSpPr>
        <p:grpSpPr>
          <a:xfrm>
            <a:off x="5486525" y="3170899"/>
            <a:ext cx="1705811" cy="2545452"/>
            <a:chOff x="0" y="0"/>
            <a:chExt cx="1705809" cy="2545451"/>
          </a:xfrm>
        </p:grpSpPr>
        <p:pic>
          <p:nvPicPr>
            <p:cNvPr id="507" name="pasted-image.jpeg" descr="pasted-image.jpe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4450" y="44450"/>
              <a:ext cx="1616910" cy="245655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06" name="pasted-image.jpeg" descr="pasted-image.jpe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705810" cy="2545452"/>
            </a:xfrm>
            <a:prstGeom prst="rect">
              <a:avLst/>
            </a:prstGeom>
            <a:effectLst/>
          </p:spPr>
        </p:pic>
      </p:grpSp>
      <p:grpSp>
        <p:nvGrpSpPr>
          <p:cNvPr id="511" name="pasted-image.jpeg"/>
          <p:cNvGrpSpPr/>
          <p:nvPr/>
        </p:nvGrpSpPr>
        <p:grpSpPr>
          <a:xfrm>
            <a:off x="9838011" y="5293696"/>
            <a:ext cx="1778441" cy="2415853"/>
            <a:chOff x="0" y="0"/>
            <a:chExt cx="1778440" cy="2415852"/>
          </a:xfrm>
        </p:grpSpPr>
        <p:pic>
          <p:nvPicPr>
            <p:cNvPr id="510" name="pasted-image.jpeg" descr="pasted-image.jpe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4450" y="44450"/>
              <a:ext cx="1689541" cy="232695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09" name="pasted-image.jpeg" descr="pasted-image.jpe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778441" cy="2415853"/>
            </a:xfrm>
            <a:prstGeom prst="rect">
              <a:avLst/>
            </a:prstGeom>
            <a:effectLst/>
          </p:spPr>
        </p:pic>
      </p:grpSp>
      <p:grpSp>
        <p:nvGrpSpPr>
          <p:cNvPr id="514" name="pasted-image.jpeg"/>
          <p:cNvGrpSpPr/>
          <p:nvPr/>
        </p:nvGrpSpPr>
        <p:grpSpPr>
          <a:xfrm>
            <a:off x="7621372" y="4331997"/>
            <a:ext cx="1787604" cy="2478286"/>
            <a:chOff x="0" y="0"/>
            <a:chExt cx="1787603" cy="2478284"/>
          </a:xfrm>
        </p:grpSpPr>
        <p:pic>
          <p:nvPicPr>
            <p:cNvPr id="513" name="pasted-image.jpeg" descr="pasted-image.jpe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4450" y="44450"/>
              <a:ext cx="1698704" cy="238938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12" name="pasted-image.jpeg" descr="pasted-image.jpeg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1787604" cy="2478285"/>
            </a:xfrm>
            <a:prstGeom prst="rect">
              <a:avLst/>
            </a:prstGeom>
            <a:effectLst/>
          </p:spPr>
        </p:pic>
      </p:grpSp>
      <p:grpSp>
        <p:nvGrpSpPr>
          <p:cNvPr id="543" name="Disegno"/>
          <p:cNvGrpSpPr/>
          <p:nvPr/>
        </p:nvGrpSpPr>
        <p:grpSpPr>
          <a:xfrm>
            <a:off x="7935460" y="1689376"/>
            <a:ext cx="3362946" cy="837107"/>
            <a:chOff x="169951" y="-9062"/>
            <a:chExt cx="3362945" cy="837106"/>
          </a:xfrm>
        </p:grpSpPr>
        <p:pic>
          <p:nvPicPr>
            <p:cNvPr id="51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9951" y="268447"/>
              <a:ext cx="253338" cy="361448"/>
            </a:xfrm>
            <a:prstGeom prst="rect">
              <a:avLst/>
            </a:prstGeom>
            <a:effectLst/>
          </p:spPr>
        </p:pic>
        <p:pic>
          <p:nvPicPr>
            <p:cNvPr id="51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86853" y="323137"/>
              <a:ext cx="218812" cy="277486"/>
            </a:xfrm>
            <a:prstGeom prst="rect">
              <a:avLst/>
            </a:prstGeom>
            <a:effectLst/>
          </p:spPr>
        </p:pic>
        <p:pic>
          <p:nvPicPr>
            <p:cNvPr id="51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27395" y="67180"/>
              <a:ext cx="73636" cy="529083"/>
            </a:xfrm>
            <a:prstGeom prst="rect">
              <a:avLst/>
            </a:prstGeom>
            <a:effectLst/>
          </p:spPr>
        </p:pic>
        <p:pic>
          <p:nvPicPr>
            <p:cNvPr id="52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742810" y="274124"/>
              <a:ext cx="225069" cy="327686"/>
            </a:xfrm>
            <a:prstGeom prst="rect">
              <a:avLst/>
            </a:prstGeom>
            <a:effectLst/>
          </p:spPr>
        </p:pic>
        <p:pic>
          <p:nvPicPr>
            <p:cNvPr id="52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971481" y="301353"/>
              <a:ext cx="143437" cy="297476"/>
            </a:xfrm>
            <a:prstGeom prst="rect">
              <a:avLst/>
            </a:prstGeom>
            <a:effectLst/>
          </p:spPr>
        </p:pic>
        <p:pic>
          <p:nvPicPr>
            <p:cNvPr id="525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930165" y="159760"/>
              <a:ext cx="111761" cy="50801"/>
            </a:xfrm>
            <a:prstGeom prst="rect">
              <a:avLst/>
            </a:prstGeom>
            <a:effectLst/>
          </p:spPr>
        </p:pic>
        <p:pic>
          <p:nvPicPr>
            <p:cNvPr id="52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369088" y="-9063"/>
              <a:ext cx="274083" cy="837108"/>
            </a:xfrm>
            <a:prstGeom prst="rect">
              <a:avLst/>
            </a:prstGeom>
            <a:effectLst/>
          </p:spPr>
        </p:pic>
        <p:pic>
          <p:nvPicPr>
            <p:cNvPr id="52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401763" y="254047"/>
              <a:ext cx="416684" cy="258936"/>
            </a:xfrm>
            <a:prstGeom prst="rect">
              <a:avLst/>
            </a:prstGeom>
            <a:effectLst/>
          </p:spPr>
        </p:pic>
        <p:pic>
          <p:nvPicPr>
            <p:cNvPr id="53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866479" y="241448"/>
              <a:ext cx="212363" cy="329510"/>
            </a:xfrm>
            <a:prstGeom prst="rect">
              <a:avLst/>
            </a:prstGeom>
            <a:effectLst/>
          </p:spPr>
        </p:pic>
        <p:pic>
          <p:nvPicPr>
            <p:cNvPr id="53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086787" y="78072"/>
              <a:ext cx="307917" cy="481026"/>
            </a:xfrm>
            <a:prstGeom prst="rect">
              <a:avLst/>
            </a:prstGeom>
            <a:effectLst/>
          </p:spPr>
        </p:pic>
        <p:pic>
          <p:nvPicPr>
            <p:cNvPr id="53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427060" y="34877"/>
              <a:ext cx="485004" cy="500824"/>
            </a:xfrm>
            <a:prstGeom prst="rect">
              <a:avLst/>
            </a:prstGeom>
            <a:effectLst/>
          </p:spPr>
        </p:pic>
        <p:pic>
          <p:nvPicPr>
            <p:cNvPr id="53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32536" y="170652"/>
              <a:ext cx="481696" cy="365199"/>
            </a:xfrm>
            <a:prstGeom prst="rect">
              <a:avLst/>
            </a:prstGeom>
            <a:effectLst/>
          </p:spPr>
        </p:pic>
        <p:pic>
          <p:nvPicPr>
            <p:cNvPr id="53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156023" y="197881"/>
              <a:ext cx="376874" cy="304449"/>
            </a:xfrm>
            <a:prstGeom prst="rect">
              <a:avLst/>
            </a:prstGeom>
            <a:effectLst/>
          </p:spPr>
        </p:pic>
        <p:pic>
          <p:nvPicPr>
            <p:cNvPr id="541" name="Linea Linea" descr="Linea Line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422191" y="39950"/>
              <a:ext cx="61692" cy="116152"/>
            </a:xfrm>
            <a:prstGeom prst="rect">
              <a:avLst/>
            </a:prstGeom>
            <a:effectLst/>
          </p:spPr>
        </p:pic>
      </p:grpSp>
      <p:grpSp>
        <p:nvGrpSpPr>
          <p:cNvPr id="780" name="Disegno"/>
          <p:cNvGrpSpPr/>
          <p:nvPr/>
        </p:nvGrpSpPr>
        <p:grpSpPr>
          <a:xfrm>
            <a:off x="2309848" y="1651255"/>
            <a:ext cx="9663849" cy="6689348"/>
            <a:chOff x="-1088051" y="-3189465"/>
            <a:chExt cx="9663847" cy="6689347"/>
          </a:xfrm>
        </p:grpSpPr>
        <p:pic>
          <p:nvPicPr>
            <p:cNvPr id="54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-125184" y="-25401"/>
              <a:ext cx="150923" cy="392882"/>
            </a:xfrm>
            <a:prstGeom prst="rect">
              <a:avLst/>
            </a:prstGeom>
            <a:effectLst/>
          </p:spPr>
        </p:pic>
        <p:pic>
          <p:nvPicPr>
            <p:cNvPr id="546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7038" y="219665"/>
              <a:ext cx="111761" cy="50801"/>
            </a:xfrm>
            <a:prstGeom prst="rect">
              <a:avLst/>
            </a:prstGeom>
            <a:effectLst/>
          </p:spPr>
        </p:pic>
        <p:pic>
          <p:nvPicPr>
            <p:cNvPr id="54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94748" y="1829"/>
              <a:ext cx="121598" cy="399338"/>
            </a:xfrm>
            <a:prstGeom prst="rect">
              <a:avLst/>
            </a:prstGeom>
            <a:effectLst/>
          </p:spPr>
        </p:pic>
        <p:pic>
          <p:nvPicPr>
            <p:cNvPr id="550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49428" y="317691"/>
              <a:ext cx="111761" cy="50801"/>
            </a:xfrm>
            <a:prstGeom prst="rect">
              <a:avLst/>
            </a:prstGeom>
            <a:effectLst/>
          </p:spPr>
        </p:pic>
        <p:pic>
          <p:nvPicPr>
            <p:cNvPr id="55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96246" y="-9063"/>
              <a:ext cx="246853" cy="72585"/>
            </a:xfrm>
            <a:prstGeom prst="rect">
              <a:avLst/>
            </a:prstGeom>
            <a:effectLst/>
          </p:spPr>
        </p:pic>
        <p:pic>
          <p:nvPicPr>
            <p:cNvPr id="55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99718" y="18167"/>
              <a:ext cx="78030" cy="295909"/>
            </a:xfrm>
            <a:prstGeom prst="rect">
              <a:avLst/>
            </a:prstGeom>
            <a:effectLst/>
          </p:spPr>
        </p:pic>
        <p:pic>
          <p:nvPicPr>
            <p:cNvPr id="55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58103" y="-47184"/>
              <a:ext cx="175603" cy="383001"/>
            </a:xfrm>
            <a:prstGeom prst="rect">
              <a:avLst/>
            </a:prstGeom>
            <a:effectLst/>
          </p:spPr>
        </p:pic>
        <p:pic>
          <p:nvPicPr>
            <p:cNvPr id="55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6322" y="106188"/>
              <a:ext cx="148873" cy="194765"/>
            </a:xfrm>
            <a:prstGeom prst="rect">
              <a:avLst/>
            </a:prstGeom>
            <a:effectLst/>
          </p:spPr>
        </p:pic>
        <p:pic>
          <p:nvPicPr>
            <p:cNvPr id="56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33416" y="88963"/>
              <a:ext cx="214178" cy="224041"/>
            </a:xfrm>
            <a:prstGeom prst="rect">
              <a:avLst/>
            </a:prstGeom>
            <a:effectLst/>
          </p:spPr>
        </p:pic>
        <p:pic>
          <p:nvPicPr>
            <p:cNvPr id="56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134914" y="61734"/>
              <a:ext cx="154273" cy="274083"/>
            </a:xfrm>
            <a:prstGeom prst="rect">
              <a:avLst/>
            </a:prstGeom>
            <a:effectLst/>
          </p:spPr>
        </p:pic>
        <p:pic>
          <p:nvPicPr>
            <p:cNvPr id="56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268964" y="166882"/>
              <a:ext cx="141576" cy="177471"/>
            </a:xfrm>
            <a:prstGeom prst="rect">
              <a:avLst/>
            </a:prstGeom>
            <a:effectLst/>
          </p:spPr>
        </p:pic>
        <p:pic>
          <p:nvPicPr>
            <p:cNvPr id="56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439884" y="88963"/>
              <a:ext cx="154274" cy="268637"/>
            </a:xfrm>
            <a:prstGeom prst="rect">
              <a:avLst/>
            </a:prstGeom>
            <a:effectLst/>
          </p:spPr>
        </p:pic>
        <p:pic>
          <p:nvPicPr>
            <p:cNvPr id="56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946353" y="1140021"/>
              <a:ext cx="230516" cy="78031"/>
            </a:xfrm>
            <a:prstGeom prst="rect">
              <a:avLst/>
            </a:prstGeom>
            <a:effectLst/>
          </p:spPr>
        </p:pic>
        <p:pic>
          <p:nvPicPr>
            <p:cNvPr id="57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940907" y="1194480"/>
              <a:ext cx="192394" cy="329586"/>
            </a:xfrm>
            <a:prstGeom prst="rect">
              <a:avLst/>
            </a:prstGeom>
            <a:effectLst/>
          </p:spPr>
        </p:pic>
        <p:pic>
          <p:nvPicPr>
            <p:cNvPr id="57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930015" y="1303398"/>
              <a:ext cx="192394" cy="83477"/>
            </a:xfrm>
            <a:prstGeom prst="rect">
              <a:avLst/>
            </a:prstGeom>
            <a:effectLst/>
          </p:spPr>
        </p:pic>
        <p:pic>
          <p:nvPicPr>
            <p:cNvPr id="574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133709" y="1428654"/>
              <a:ext cx="111761" cy="50801"/>
            </a:xfrm>
            <a:prstGeom prst="rect">
              <a:avLst/>
            </a:prstGeom>
            <a:effectLst/>
          </p:spPr>
        </p:pic>
        <p:pic>
          <p:nvPicPr>
            <p:cNvPr id="57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251323" y="1183588"/>
              <a:ext cx="67139" cy="366664"/>
            </a:xfrm>
            <a:prstGeom prst="rect">
              <a:avLst/>
            </a:prstGeom>
            <a:effectLst/>
          </p:spPr>
        </p:pic>
        <p:pic>
          <p:nvPicPr>
            <p:cNvPr id="57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265845" y="1144519"/>
              <a:ext cx="188764" cy="405733"/>
            </a:xfrm>
            <a:prstGeom prst="rect">
              <a:avLst/>
            </a:prstGeom>
            <a:effectLst/>
          </p:spPr>
        </p:pic>
        <p:pic>
          <p:nvPicPr>
            <p:cNvPr id="58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449862" y="1303398"/>
              <a:ext cx="228029" cy="254396"/>
            </a:xfrm>
            <a:prstGeom prst="rect">
              <a:avLst/>
            </a:prstGeom>
            <a:effectLst/>
          </p:spPr>
        </p:pic>
        <p:pic>
          <p:nvPicPr>
            <p:cNvPr id="58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687545" y="1189034"/>
              <a:ext cx="66588" cy="383001"/>
            </a:xfrm>
            <a:prstGeom prst="rect">
              <a:avLst/>
            </a:prstGeom>
            <a:effectLst/>
          </p:spPr>
        </p:pic>
        <p:pic>
          <p:nvPicPr>
            <p:cNvPr id="58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2599860" y="1325182"/>
              <a:ext cx="268637" cy="78030"/>
            </a:xfrm>
            <a:prstGeom prst="rect">
              <a:avLst/>
            </a:prstGeom>
            <a:effectLst/>
          </p:spPr>
        </p:pic>
        <p:pic>
          <p:nvPicPr>
            <p:cNvPr id="58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825642" y="1161805"/>
              <a:ext cx="153588" cy="383001"/>
            </a:xfrm>
            <a:prstGeom prst="rect">
              <a:avLst/>
            </a:prstGeom>
            <a:effectLst/>
          </p:spPr>
        </p:pic>
        <p:pic>
          <p:nvPicPr>
            <p:cNvPr id="58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975627" y="1316258"/>
              <a:ext cx="143381" cy="239439"/>
            </a:xfrm>
            <a:prstGeom prst="rect">
              <a:avLst/>
            </a:prstGeom>
            <a:effectLst/>
          </p:spPr>
        </p:pic>
        <p:pic>
          <p:nvPicPr>
            <p:cNvPr id="59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151138" y="1308844"/>
              <a:ext cx="163923" cy="238760"/>
            </a:xfrm>
            <a:prstGeom prst="rect">
              <a:avLst/>
            </a:prstGeom>
            <a:effectLst/>
          </p:spPr>
        </p:pic>
        <p:pic>
          <p:nvPicPr>
            <p:cNvPr id="59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286043" y="1156359"/>
              <a:ext cx="186949" cy="579053"/>
            </a:xfrm>
            <a:prstGeom prst="rect">
              <a:avLst/>
            </a:prstGeom>
            <a:effectLst/>
          </p:spPr>
        </p:pic>
        <p:pic>
          <p:nvPicPr>
            <p:cNvPr id="59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296935" y="1311281"/>
              <a:ext cx="294620" cy="217187"/>
            </a:xfrm>
            <a:prstGeom prst="rect">
              <a:avLst/>
            </a:prstGeom>
            <a:effectLst/>
          </p:spPr>
        </p:pic>
        <p:pic>
          <p:nvPicPr>
            <p:cNvPr id="59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601905" y="1254385"/>
              <a:ext cx="186948" cy="233952"/>
            </a:xfrm>
            <a:prstGeom prst="rect">
              <a:avLst/>
            </a:prstGeom>
            <a:effectLst/>
          </p:spPr>
        </p:pic>
        <p:pic>
          <p:nvPicPr>
            <p:cNvPr id="59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763795" y="1281615"/>
              <a:ext cx="161206" cy="210482"/>
            </a:xfrm>
            <a:prstGeom prst="rect">
              <a:avLst/>
            </a:prstGeom>
            <a:effectLst/>
          </p:spPr>
        </p:pic>
        <p:pic>
          <p:nvPicPr>
            <p:cNvPr id="60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865808" y="1025657"/>
              <a:ext cx="80977" cy="491919"/>
            </a:xfrm>
            <a:prstGeom prst="rect">
              <a:avLst/>
            </a:prstGeom>
            <a:effectLst/>
          </p:spPr>
        </p:pic>
        <p:pic>
          <p:nvPicPr>
            <p:cNvPr id="60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231283" y="2232831"/>
              <a:ext cx="265538" cy="393397"/>
            </a:xfrm>
            <a:prstGeom prst="rect">
              <a:avLst/>
            </a:prstGeom>
            <a:effectLst/>
          </p:spPr>
        </p:pic>
        <p:pic>
          <p:nvPicPr>
            <p:cNvPr id="604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78916" y="2534171"/>
              <a:ext cx="111761" cy="50801"/>
            </a:xfrm>
            <a:prstGeom prst="rect">
              <a:avLst/>
            </a:prstGeom>
            <a:effectLst/>
          </p:spPr>
        </p:pic>
        <p:pic>
          <p:nvPicPr>
            <p:cNvPr id="606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735459" y="2294551"/>
              <a:ext cx="66332" cy="328542"/>
            </a:xfrm>
            <a:prstGeom prst="rect">
              <a:avLst/>
            </a:prstGeom>
            <a:effectLst/>
          </p:spPr>
        </p:pic>
        <p:pic>
          <p:nvPicPr>
            <p:cNvPr id="608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695106" y="2272536"/>
              <a:ext cx="270674" cy="374374"/>
            </a:xfrm>
            <a:prstGeom prst="rect">
              <a:avLst/>
            </a:prstGeom>
            <a:effectLst/>
          </p:spPr>
        </p:pic>
        <p:pic>
          <p:nvPicPr>
            <p:cNvPr id="610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979717" y="2407483"/>
              <a:ext cx="223598" cy="194060"/>
            </a:xfrm>
            <a:prstGeom prst="rect">
              <a:avLst/>
            </a:prstGeom>
            <a:effectLst/>
          </p:spPr>
        </p:pic>
        <p:pic>
          <p:nvPicPr>
            <p:cNvPr id="612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171791" y="2191079"/>
              <a:ext cx="201818" cy="491919"/>
            </a:xfrm>
            <a:prstGeom prst="rect">
              <a:avLst/>
            </a:prstGeom>
            <a:effectLst/>
          </p:spPr>
        </p:pic>
        <p:pic>
          <p:nvPicPr>
            <p:cNvPr id="614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377267" y="2396846"/>
              <a:ext cx="246854" cy="245383"/>
            </a:xfrm>
            <a:prstGeom prst="rect">
              <a:avLst/>
            </a:prstGeom>
            <a:effectLst/>
          </p:spPr>
        </p:pic>
        <p:pic>
          <p:nvPicPr>
            <p:cNvPr id="616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298517" y="3056007"/>
              <a:ext cx="302987" cy="379007"/>
            </a:xfrm>
            <a:prstGeom prst="rect">
              <a:avLst/>
            </a:prstGeom>
            <a:effectLst/>
          </p:spPr>
        </p:pic>
        <p:pic>
          <p:nvPicPr>
            <p:cNvPr id="61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341191" y="3212340"/>
              <a:ext cx="235961" cy="64260"/>
            </a:xfrm>
            <a:prstGeom prst="rect">
              <a:avLst/>
            </a:prstGeom>
            <a:effectLst/>
          </p:spPr>
        </p:pic>
        <p:pic>
          <p:nvPicPr>
            <p:cNvPr id="620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637465" y="3334718"/>
              <a:ext cx="111761" cy="50801"/>
            </a:xfrm>
            <a:prstGeom prst="rect">
              <a:avLst/>
            </a:prstGeom>
            <a:effectLst/>
          </p:spPr>
        </p:pic>
        <p:pic>
          <p:nvPicPr>
            <p:cNvPr id="622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761418" y="3031563"/>
              <a:ext cx="194678" cy="366095"/>
            </a:xfrm>
            <a:prstGeom prst="rect">
              <a:avLst/>
            </a:prstGeom>
            <a:effectLst/>
          </p:spPr>
        </p:pic>
        <p:pic>
          <p:nvPicPr>
            <p:cNvPr id="624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920107" y="3184345"/>
              <a:ext cx="186764" cy="206186"/>
            </a:xfrm>
            <a:prstGeom prst="rect">
              <a:avLst/>
            </a:prstGeom>
            <a:effectLst/>
          </p:spPr>
        </p:pic>
        <p:pic>
          <p:nvPicPr>
            <p:cNvPr id="626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7092725" y="3193124"/>
              <a:ext cx="263190" cy="217314"/>
            </a:xfrm>
            <a:prstGeom prst="rect">
              <a:avLst/>
            </a:prstGeom>
            <a:effectLst/>
          </p:spPr>
        </p:pic>
        <p:pic>
          <p:nvPicPr>
            <p:cNvPr id="628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343236" y="3177178"/>
              <a:ext cx="230516" cy="230124"/>
            </a:xfrm>
            <a:prstGeom prst="rect">
              <a:avLst/>
            </a:prstGeom>
            <a:effectLst/>
          </p:spPr>
        </p:pic>
        <p:pic>
          <p:nvPicPr>
            <p:cNvPr id="630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571963" y="3191651"/>
              <a:ext cx="208732" cy="234587"/>
            </a:xfrm>
            <a:prstGeom prst="rect">
              <a:avLst/>
            </a:prstGeom>
            <a:effectLst/>
          </p:spPr>
        </p:pic>
        <p:pic>
          <p:nvPicPr>
            <p:cNvPr id="63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7773461" y="3194689"/>
              <a:ext cx="165165" cy="211584"/>
            </a:xfrm>
            <a:prstGeom prst="rect">
              <a:avLst/>
            </a:prstGeom>
            <a:effectLst/>
          </p:spPr>
        </p:pic>
        <p:pic>
          <p:nvPicPr>
            <p:cNvPr id="63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7961572" y="3067869"/>
              <a:ext cx="107756" cy="432013"/>
            </a:xfrm>
            <a:prstGeom prst="rect">
              <a:avLst/>
            </a:prstGeom>
            <a:effectLst/>
          </p:spPr>
        </p:pic>
        <p:pic>
          <p:nvPicPr>
            <p:cNvPr id="63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915055" y="3182789"/>
              <a:ext cx="309558" cy="222997"/>
            </a:xfrm>
            <a:prstGeom prst="rect">
              <a:avLst/>
            </a:prstGeom>
            <a:effectLst/>
          </p:spPr>
        </p:pic>
        <p:pic>
          <p:nvPicPr>
            <p:cNvPr id="63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8230917" y="3056977"/>
              <a:ext cx="88923" cy="355771"/>
            </a:xfrm>
            <a:prstGeom prst="rect">
              <a:avLst/>
            </a:prstGeom>
            <a:effectLst/>
          </p:spPr>
        </p:pic>
        <p:pic>
          <p:nvPicPr>
            <p:cNvPr id="64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8294485" y="3037208"/>
              <a:ext cx="281312" cy="424553"/>
            </a:xfrm>
            <a:prstGeom prst="rect">
              <a:avLst/>
            </a:prstGeom>
            <a:effectLst/>
          </p:spPr>
        </p:pic>
        <p:pic>
          <p:nvPicPr>
            <p:cNvPr id="64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353439" y="-1060121"/>
              <a:ext cx="69706" cy="290421"/>
            </a:xfrm>
            <a:prstGeom prst="rect">
              <a:avLst/>
            </a:prstGeom>
            <a:effectLst/>
          </p:spPr>
        </p:pic>
        <p:pic>
          <p:nvPicPr>
            <p:cNvPr id="64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457389" y="-1060121"/>
              <a:ext cx="172773" cy="292868"/>
            </a:xfrm>
            <a:prstGeom prst="rect">
              <a:avLst/>
            </a:prstGeom>
            <a:effectLst/>
          </p:spPr>
        </p:pic>
        <p:pic>
          <p:nvPicPr>
            <p:cNvPr id="64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624575" y="-1073309"/>
              <a:ext cx="185073" cy="312000"/>
            </a:xfrm>
            <a:prstGeom prst="rect">
              <a:avLst/>
            </a:prstGeom>
            <a:effectLst/>
          </p:spPr>
        </p:pic>
        <p:pic>
          <p:nvPicPr>
            <p:cNvPr id="64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805448" y="-1076458"/>
              <a:ext cx="186949" cy="72584"/>
            </a:xfrm>
            <a:prstGeom prst="rect">
              <a:avLst/>
            </a:prstGeom>
            <a:effectLst/>
          </p:spPr>
        </p:pic>
        <p:pic>
          <p:nvPicPr>
            <p:cNvPr id="65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817352" y="-1065567"/>
              <a:ext cx="192425" cy="301356"/>
            </a:xfrm>
            <a:prstGeom prst="rect">
              <a:avLst/>
            </a:prstGeom>
            <a:effectLst/>
          </p:spPr>
        </p:pic>
        <p:pic>
          <p:nvPicPr>
            <p:cNvPr id="652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979717" y="-918528"/>
              <a:ext cx="170611" cy="72585"/>
            </a:xfrm>
            <a:prstGeom prst="rect">
              <a:avLst/>
            </a:prstGeom>
            <a:effectLst/>
          </p:spPr>
        </p:pic>
        <p:pic>
          <p:nvPicPr>
            <p:cNvPr id="65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219336" y="-1060121"/>
              <a:ext cx="72584" cy="290421"/>
            </a:xfrm>
            <a:prstGeom prst="rect">
              <a:avLst/>
            </a:prstGeom>
            <a:effectLst/>
          </p:spPr>
        </p:pic>
        <p:pic>
          <p:nvPicPr>
            <p:cNvPr id="65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305462" y="-1055375"/>
              <a:ext cx="208495" cy="325882"/>
            </a:xfrm>
            <a:prstGeom prst="rect">
              <a:avLst/>
            </a:prstGeom>
            <a:effectLst/>
          </p:spPr>
        </p:pic>
        <p:pic>
          <p:nvPicPr>
            <p:cNvPr id="65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519542" y="-1049229"/>
              <a:ext cx="191712" cy="290883"/>
            </a:xfrm>
            <a:prstGeom prst="rect">
              <a:avLst/>
            </a:prstGeom>
            <a:effectLst/>
          </p:spPr>
        </p:pic>
        <p:pic>
          <p:nvPicPr>
            <p:cNvPr id="66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679438" y="-1023815"/>
              <a:ext cx="206086" cy="281344"/>
            </a:xfrm>
            <a:prstGeom prst="rect">
              <a:avLst/>
            </a:prstGeom>
            <a:effectLst/>
          </p:spPr>
        </p:pic>
        <p:pic>
          <p:nvPicPr>
            <p:cNvPr id="66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183008" y="-2122071"/>
              <a:ext cx="59211" cy="279529"/>
            </a:xfrm>
            <a:prstGeom prst="rect">
              <a:avLst/>
            </a:prstGeom>
            <a:effectLst/>
          </p:spPr>
        </p:pic>
        <p:pic>
          <p:nvPicPr>
            <p:cNvPr id="664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291490" y="-2160192"/>
              <a:ext cx="156739" cy="346989"/>
            </a:xfrm>
            <a:prstGeom prst="rect">
              <a:avLst/>
            </a:prstGeom>
            <a:effectLst/>
          </p:spPr>
        </p:pic>
        <p:pic>
          <p:nvPicPr>
            <p:cNvPr id="66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463713" y="-2151157"/>
              <a:ext cx="148020" cy="308615"/>
            </a:xfrm>
            <a:prstGeom prst="rect">
              <a:avLst/>
            </a:prstGeom>
            <a:effectLst/>
          </p:spPr>
        </p:pic>
        <p:pic>
          <p:nvPicPr>
            <p:cNvPr id="66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463713" y="-2024045"/>
              <a:ext cx="208732" cy="94369"/>
            </a:xfrm>
            <a:prstGeom prst="rect">
              <a:avLst/>
            </a:prstGeom>
            <a:effectLst/>
          </p:spPr>
        </p:pic>
        <p:pic>
          <p:nvPicPr>
            <p:cNvPr id="670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676103" y="-2143854"/>
              <a:ext cx="88922" cy="333987"/>
            </a:xfrm>
            <a:prstGeom prst="rect">
              <a:avLst/>
            </a:prstGeom>
            <a:effectLst/>
          </p:spPr>
        </p:pic>
        <p:pic>
          <p:nvPicPr>
            <p:cNvPr id="672" name="Linea Linea" descr="Linea Line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2757791" y="-1975031"/>
              <a:ext cx="148827" cy="67138"/>
            </a:xfrm>
            <a:prstGeom prst="rect">
              <a:avLst/>
            </a:prstGeom>
            <a:effectLst/>
          </p:spPr>
        </p:pic>
        <p:pic>
          <p:nvPicPr>
            <p:cNvPr id="674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976308" y="-2105733"/>
              <a:ext cx="88241" cy="298465"/>
            </a:xfrm>
            <a:prstGeom prst="rect">
              <a:avLst/>
            </a:prstGeom>
            <a:effectLst/>
          </p:spPr>
        </p:pic>
        <p:pic>
          <p:nvPicPr>
            <p:cNvPr id="676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061008" y="-2098509"/>
              <a:ext cx="193836" cy="304564"/>
            </a:xfrm>
            <a:prstGeom prst="rect">
              <a:avLst/>
            </a:prstGeom>
            <a:effectLst/>
          </p:spPr>
        </p:pic>
        <p:pic>
          <p:nvPicPr>
            <p:cNvPr id="678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269705" y="-2092195"/>
              <a:ext cx="180035" cy="292410"/>
            </a:xfrm>
            <a:prstGeom prst="rect">
              <a:avLst/>
            </a:prstGeom>
            <a:effectLst/>
          </p:spPr>
        </p:pic>
        <p:pic>
          <p:nvPicPr>
            <p:cNvPr id="680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449420" y="-2047861"/>
              <a:ext cx="177287" cy="316178"/>
            </a:xfrm>
            <a:prstGeom prst="rect">
              <a:avLst/>
            </a:prstGeom>
            <a:effectLst/>
          </p:spPr>
        </p:pic>
        <p:pic>
          <p:nvPicPr>
            <p:cNvPr id="682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498433" y="-1947802"/>
              <a:ext cx="181503" cy="78030"/>
            </a:xfrm>
            <a:prstGeom prst="rect">
              <a:avLst/>
            </a:prstGeom>
            <a:effectLst/>
          </p:spPr>
        </p:pic>
        <p:pic>
          <p:nvPicPr>
            <p:cNvPr id="684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38102" y="-3189466"/>
              <a:ext cx="74772" cy="384449"/>
            </a:xfrm>
            <a:prstGeom prst="rect">
              <a:avLst/>
            </a:prstGeom>
            <a:effectLst/>
          </p:spPr>
        </p:pic>
        <p:pic>
          <p:nvPicPr>
            <p:cNvPr id="686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35833" y="-3131183"/>
              <a:ext cx="188618" cy="353560"/>
            </a:xfrm>
            <a:prstGeom prst="rect">
              <a:avLst/>
            </a:prstGeom>
            <a:effectLst/>
          </p:spPr>
        </p:pic>
        <p:pic>
          <p:nvPicPr>
            <p:cNvPr id="688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34367" y="-3104628"/>
              <a:ext cx="208732" cy="69435"/>
            </a:xfrm>
            <a:prstGeom prst="rect">
              <a:avLst/>
            </a:prstGeom>
            <a:effectLst/>
          </p:spPr>
        </p:pic>
        <p:pic>
          <p:nvPicPr>
            <p:cNvPr id="690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379035" y="-3085994"/>
              <a:ext cx="157378" cy="292236"/>
            </a:xfrm>
            <a:prstGeom prst="rect">
              <a:avLst/>
            </a:prstGeom>
            <a:effectLst/>
          </p:spPr>
        </p:pic>
        <p:pic>
          <p:nvPicPr>
            <p:cNvPr id="692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77648" y="-3135007"/>
              <a:ext cx="149830" cy="319039"/>
            </a:xfrm>
            <a:prstGeom prst="rect">
              <a:avLst/>
            </a:prstGeom>
            <a:effectLst/>
          </p:spPr>
        </p:pic>
        <p:pic>
          <p:nvPicPr>
            <p:cNvPr id="694" name="Linea Linea" descr="Linea Line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737364" y="-3004306"/>
              <a:ext cx="148827" cy="83477"/>
            </a:xfrm>
            <a:prstGeom prst="rect">
              <a:avLst/>
            </a:prstGeom>
            <a:effectLst/>
          </p:spPr>
        </p:pic>
        <p:pic>
          <p:nvPicPr>
            <p:cNvPr id="696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903619" y="-3118670"/>
              <a:ext cx="80598" cy="295867"/>
            </a:xfrm>
            <a:prstGeom prst="rect">
              <a:avLst/>
            </a:prstGeom>
            <a:effectLst/>
          </p:spPr>
        </p:pic>
        <p:pic>
          <p:nvPicPr>
            <p:cNvPr id="698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1006028" y="-3121863"/>
              <a:ext cx="175288" cy="320035"/>
            </a:xfrm>
            <a:prstGeom prst="rect">
              <a:avLst/>
            </a:prstGeom>
            <a:effectLst/>
          </p:spPr>
        </p:pic>
        <p:pic>
          <p:nvPicPr>
            <p:cNvPr id="700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221581" y="-3112355"/>
              <a:ext cx="171078" cy="329488"/>
            </a:xfrm>
            <a:prstGeom prst="rect">
              <a:avLst/>
            </a:prstGeom>
            <a:effectLst/>
          </p:spPr>
        </p:pic>
        <p:pic>
          <p:nvPicPr>
            <p:cNvPr id="702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1439884" y="-3026089"/>
              <a:ext cx="168565" cy="227154"/>
            </a:xfrm>
            <a:prstGeom prst="rect">
              <a:avLst/>
            </a:prstGeom>
            <a:effectLst/>
          </p:spPr>
        </p:pic>
        <p:pic>
          <p:nvPicPr>
            <p:cNvPr id="704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557978" y="56288"/>
              <a:ext cx="66372" cy="300458"/>
            </a:xfrm>
            <a:prstGeom prst="rect">
              <a:avLst/>
            </a:prstGeom>
            <a:effectLst/>
          </p:spPr>
        </p:pic>
        <p:pic>
          <p:nvPicPr>
            <p:cNvPr id="706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6682198" y="62455"/>
              <a:ext cx="174626" cy="294595"/>
            </a:xfrm>
            <a:prstGeom prst="rect">
              <a:avLst/>
            </a:prstGeom>
            <a:effectLst/>
          </p:spPr>
        </p:pic>
        <p:pic>
          <p:nvPicPr>
            <p:cNvPr id="708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902119" y="33280"/>
              <a:ext cx="148827" cy="287246"/>
            </a:xfrm>
            <a:prstGeom prst="rect">
              <a:avLst/>
            </a:prstGeom>
            <a:effectLst/>
          </p:spPr>
        </p:pic>
        <p:pic>
          <p:nvPicPr>
            <p:cNvPr id="710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7041822" y="19797"/>
              <a:ext cx="152804" cy="304694"/>
            </a:xfrm>
            <a:prstGeom prst="rect">
              <a:avLst/>
            </a:prstGeom>
            <a:effectLst/>
          </p:spPr>
        </p:pic>
        <p:pic>
          <p:nvPicPr>
            <p:cNvPr id="712" name="Linea Linea" descr="Linea Line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7217981" y="176098"/>
              <a:ext cx="176056" cy="72584"/>
            </a:xfrm>
            <a:prstGeom prst="rect">
              <a:avLst/>
            </a:prstGeom>
            <a:effectLst/>
          </p:spPr>
        </p:pic>
        <p:pic>
          <p:nvPicPr>
            <p:cNvPr id="714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7448523" y="7275"/>
              <a:ext cx="92552" cy="321580"/>
            </a:xfrm>
            <a:prstGeom prst="rect">
              <a:avLst/>
            </a:prstGeom>
            <a:effectLst/>
          </p:spPr>
        </p:pic>
        <p:pic>
          <p:nvPicPr>
            <p:cNvPr id="716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7564994" y="57096"/>
              <a:ext cx="166065" cy="271271"/>
            </a:xfrm>
            <a:prstGeom prst="rect">
              <a:avLst/>
            </a:prstGeom>
            <a:effectLst/>
          </p:spPr>
        </p:pic>
        <p:pic>
          <p:nvPicPr>
            <p:cNvPr id="718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7757124" y="59793"/>
              <a:ext cx="192394" cy="79971"/>
            </a:xfrm>
            <a:prstGeom prst="rect">
              <a:avLst/>
            </a:prstGeom>
            <a:effectLst/>
          </p:spPr>
        </p:pic>
        <p:pic>
          <p:nvPicPr>
            <p:cNvPr id="720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7742602" y="72626"/>
              <a:ext cx="196025" cy="263191"/>
            </a:xfrm>
            <a:prstGeom prst="rect">
              <a:avLst/>
            </a:prstGeom>
            <a:effectLst/>
          </p:spPr>
        </p:pic>
        <p:pic>
          <p:nvPicPr>
            <p:cNvPr id="722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7980405" y="72626"/>
              <a:ext cx="77598" cy="295866"/>
            </a:xfrm>
            <a:prstGeom prst="rect">
              <a:avLst/>
            </a:prstGeom>
            <a:effectLst/>
          </p:spPr>
        </p:pic>
        <p:pic>
          <p:nvPicPr>
            <p:cNvPr id="724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955372" y="88963"/>
              <a:ext cx="111761" cy="50801"/>
            </a:xfrm>
            <a:prstGeom prst="rect">
              <a:avLst/>
            </a:prstGeom>
            <a:effectLst/>
          </p:spPr>
        </p:pic>
        <p:pic>
          <p:nvPicPr>
            <p:cNvPr id="726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4205349" y="-2840929"/>
              <a:ext cx="62743" cy="571989"/>
            </a:xfrm>
            <a:prstGeom prst="rect">
              <a:avLst/>
            </a:prstGeom>
            <a:effectLst/>
          </p:spPr>
        </p:pic>
        <p:pic>
          <p:nvPicPr>
            <p:cNvPr id="728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4184616" y="-2814779"/>
              <a:ext cx="224996" cy="264504"/>
            </a:xfrm>
            <a:prstGeom prst="rect">
              <a:avLst/>
            </a:prstGeom>
            <a:effectLst/>
          </p:spPr>
        </p:pic>
        <p:pic>
          <p:nvPicPr>
            <p:cNvPr id="730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-460962" y="1816168"/>
              <a:ext cx="296095" cy="429527"/>
            </a:xfrm>
            <a:prstGeom prst="rect">
              <a:avLst/>
            </a:prstGeom>
            <a:effectLst/>
          </p:spPr>
        </p:pic>
        <p:pic>
          <p:nvPicPr>
            <p:cNvPr id="732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-182946" y="2001328"/>
              <a:ext cx="219577" cy="251033"/>
            </a:xfrm>
            <a:prstGeom prst="rect">
              <a:avLst/>
            </a:prstGeom>
            <a:effectLst/>
          </p:spPr>
        </p:pic>
        <p:pic>
          <p:nvPicPr>
            <p:cNvPr id="734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91798" y="1826204"/>
              <a:ext cx="505760" cy="439987"/>
            </a:xfrm>
            <a:prstGeom prst="rect">
              <a:avLst/>
            </a:prstGeom>
            <a:effectLst/>
          </p:spPr>
        </p:pic>
        <p:pic>
          <p:nvPicPr>
            <p:cNvPr id="736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67264" y="1853434"/>
              <a:ext cx="111761" cy="50801"/>
            </a:xfrm>
            <a:prstGeom prst="rect">
              <a:avLst/>
            </a:prstGeom>
            <a:effectLst/>
          </p:spPr>
        </p:pic>
        <p:pic>
          <p:nvPicPr>
            <p:cNvPr id="738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-1088052" y="2585832"/>
              <a:ext cx="525634" cy="446632"/>
            </a:xfrm>
            <a:prstGeom prst="rect">
              <a:avLst/>
            </a:prstGeom>
            <a:effectLst/>
          </p:spPr>
        </p:pic>
        <p:pic>
          <p:nvPicPr>
            <p:cNvPr id="740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-792933" y="2704917"/>
              <a:ext cx="494813" cy="329399"/>
            </a:xfrm>
            <a:prstGeom prst="rect">
              <a:avLst/>
            </a:prstGeom>
            <a:effectLst/>
          </p:spPr>
        </p:pic>
        <p:pic>
          <p:nvPicPr>
            <p:cNvPr id="742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-281019" y="2730223"/>
              <a:ext cx="606282" cy="276882"/>
            </a:xfrm>
            <a:prstGeom prst="rect">
              <a:avLst/>
            </a:prstGeom>
            <a:effectLst/>
          </p:spPr>
        </p:pic>
        <p:pic>
          <p:nvPicPr>
            <p:cNvPr id="744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255134" y="2601337"/>
              <a:ext cx="81021" cy="76215"/>
            </a:xfrm>
            <a:prstGeom prst="rect">
              <a:avLst/>
            </a:prstGeom>
            <a:effectLst/>
          </p:spPr>
        </p:pic>
        <p:pic>
          <p:nvPicPr>
            <p:cNvPr id="746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354396" y="2745402"/>
              <a:ext cx="471890" cy="249283"/>
            </a:xfrm>
            <a:prstGeom prst="rect">
              <a:avLst/>
            </a:prstGeom>
            <a:effectLst/>
          </p:spPr>
        </p:pic>
        <p:pic>
          <p:nvPicPr>
            <p:cNvPr id="748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57871" y="2588630"/>
              <a:ext cx="111761" cy="50801"/>
            </a:xfrm>
            <a:prstGeom prst="rect">
              <a:avLst/>
            </a:prstGeom>
            <a:effectLst/>
          </p:spPr>
        </p:pic>
        <p:pic>
          <p:nvPicPr>
            <p:cNvPr id="750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67518" y="649891"/>
              <a:ext cx="202922" cy="254052"/>
            </a:xfrm>
            <a:prstGeom prst="rect">
              <a:avLst/>
            </a:prstGeom>
            <a:effectLst/>
          </p:spPr>
        </p:pic>
        <p:pic>
          <p:nvPicPr>
            <p:cNvPr id="752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508636" y="655337"/>
              <a:ext cx="67139" cy="268679"/>
            </a:xfrm>
            <a:prstGeom prst="rect">
              <a:avLst/>
            </a:prstGeom>
            <a:effectLst/>
          </p:spPr>
        </p:pic>
        <p:pic>
          <p:nvPicPr>
            <p:cNvPr id="754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588454" y="685516"/>
              <a:ext cx="179743" cy="248541"/>
            </a:xfrm>
            <a:prstGeom prst="rect">
              <a:avLst/>
            </a:prstGeom>
            <a:effectLst/>
          </p:spPr>
        </p:pic>
        <p:pic>
          <p:nvPicPr>
            <p:cNvPr id="756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802715" y="691404"/>
              <a:ext cx="163693" cy="237943"/>
            </a:xfrm>
            <a:prstGeom prst="rect">
              <a:avLst/>
            </a:prstGeom>
            <a:effectLst/>
          </p:spPr>
        </p:pic>
        <p:pic>
          <p:nvPicPr>
            <p:cNvPr id="758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976983" y="703279"/>
              <a:ext cx="180169" cy="233063"/>
            </a:xfrm>
            <a:prstGeom prst="rect">
              <a:avLst/>
            </a:prstGeom>
            <a:effectLst/>
          </p:spPr>
        </p:pic>
        <p:pic>
          <p:nvPicPr>
            <p:cNvPr id="760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2273333" y="1815313"/>
              <a:ext cx="194264" cy="277214"/>
            </a:xfrm>
            <a:prstGeom prst="rect">
              <a:avLst/>
            </a:prstGeom>
            <a:effectLst/>
          </p:spPr>
        </p:pic>
        <p:pic>
          <p:nvPicPr>
            <p:cNvPr id="762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2725116" y="1858880"/>
              <a:ext cx="72584" cy="225069"/>
            </a:xfrm>
            <a:prstGeom prst="rect">
              <a:avLst/>
            </a:prstGeom>
            <a:effectLst/>
          </p:spPr>
        </p:pic>
        <p:pic>
          <p:nvPicPr>
            <p:cNvPr id="764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2821033" y="1856792"/>
              <a:ext cx="168504" cy="269995"/>
            </a:xfrm>
            <a:prstGeom prst="rect">
              <a:avLst/>
            </a:prstGeom>
            <a:effectLst/>
          </p:spPr>
        </p:pic>
        <p:pic>
          <p:nvPicPr>
            <p:cNvPr id="766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3024644" y="1902447"/>
              <a:ext cx="174402" cy="201667"/>
            </a:xfrm>
            <a:prstGeom prst="rect">
              <a:avLst/>
            </a:prstGeom>
            <a:effectLst/>
          </p:spPr>
        </p:pic>
        <p:pic>
          <p:nvPicPr>
            <p:cNvPr id="768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3171679" y="1879671"/>
              <a:ext cx="217895" cy="241590"/>
            </a:xfrm>
            <a:prstGeom prst="rect">
              <a:avLst/>
            </a:prstGeom>
            <a:effectLst/>
          </p:spPr>
        </p:pic>
        <p:pic>
          <p:nvPicPr>
            <p:cNvPr id="770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4263334" y="3009423"/>
              <a:ext cx="221972" cy="247209"/>
            </a:xfrm>
            <a:prstGeom prst="rect">
              <a:avLst/>
            </a:prstGeom>
            <a:effectLst/>
          </p:spPr>
        </p:pic>
        <p:pic>
          <p:nvPicPr>
            <p:cNvPr id="772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4767327" y="3027932"/>
              <a:ext cx="77019" cy="243223"/>
            </a:xfrm>
            <a:prstGeom prst="rect">
              <a:avLst/>
            </a:prstGeom>
            <a:effectLst/>
          </p:spPr>
        </p:pic>
        <p:pic>
          <p:nvPicPr>
            <p:cNvPr id="774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4911870" y="3056977"/>
              <a:ext cx="199091" cy="241407"/>
            </a:xfrm>
            <a:prstGeom prst="rect">
              <a:avLst/>
            </a:prstGeom>
            <a:effectLst/>
          </p:spPr>
        </p:pic>
        <p:pic>
          <p:nvPicPr>
            <p:cNvPr id="776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5148540" y="3081268"/>
              <a:ext cx="197840" cy="222593"/>
            </a:xfrm>
            <a:prstGeom prst="rect">
              <a:avLst/>
            </a:prstGeom>
            <a:effectLst/>
          </p:spPr>
        </p:pic>
        <p:pic>
          <p:nvPicPr>
            <p:cNvPr id="778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5352686" y="3101352"/>
              <a:ext cx="238760" cy="202478"/>
            </a:xfrm>
            <a:prstGeom prst="rect">
              <a:avLst/>
            </a:prstGeom>
            <a:effectLst/>
          </p:spPr>
        </p:pic>
      </p:grpSp>
      <p:grpSp>
        <p:nvGrpSpPr>
          <p:cNvPr id="787" name="Disegno"/>
          <p:cNvGrpSpPr/>
          <p:nvPr/>
        </p:nvGrpSpPr>
        <p:grpSpPr>
          <a:xfrm>
            <a:off x="2160599" y="6780255"/>
            <a:ext cx="695326" cy="347485"/>
            <a:chOff x="-55541" y="-42771"/>
            <a:chExt cx="695325" cy="347484"/>
          </a:xfrm>
        </p:grpSpPr>
        <p:pic>
          <p:nvPicPr>
            <p:cNvPr id="781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-55542" y="-25400"/>
              <a:ext cx="111761" cy="50800"/>
            </a:xfrm>
            <a:prstGeom prst="rect">
              <a:avLst/>
            </a:prstGeom>
            <a:effectLst/>
          </p:spPr>
        </p:pic>
        <p:pic>
          <p:nvPicPr>
            <p:cNvPr id="783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-19687" y="-42772"/>
              <a:ext cx="388518" cy="329575"/>
            </a:xfrm>
            <a:prstGeom prst="rect">
              <a:avLst/>
            </a:prstGeom>
            <a:effectLst/>
          </p:spPr>
        </p:pic>
        <p:pic>
          <p:nvPicPr>
            <p:cNvPr id="785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421502" y="31485"/>
              <a:ext cx="218282" cy="27322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Disegno"/>
          <p:cNvGrpSpPr/>
          <p:nvPr/>
        </p:nvGrpSpPr>
        <p:grpSpPr>
          <a:xfrm>
            <a:off x="2707426" y="1780141"/>
            <a:ext cx="7109696" cy="2394916"/>
            <a:chOff x="681892" y="59919"/>
            <a:chExt cx="7109694" cy="2394915"/>
          </a:xfrm>
        </p:grpSpPr>
        <p:pic>
          <p:nvPicPr>
            <p:cNvPr id="789" name="Linea Linea" descr="Linea Line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885680" y="339475"/>
              <a:ext cx="52258" cy="51381"/>
            </a:xfrm>
            <a:prstGeom prst="rect">
              <a:avLst/>
            </a:prstGeom>
            <a:effectLst/>
          </p:spPr>
        </p:pic>
        <p:pic>
          <p:nvPicPr>
            <p:cNvPr id="79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81892" y="978918"/>
              <a:ext cx="93831" cy="193859"/>
            </a:xfrm>
            <a:prstGeom prst="rect">
              <a:avLst/>
            </a:prstGeom>
            <a:effectLst/>
          </p:spPr>
        </p:pic>
        <p:pic>
          <p:nvPicPr>
            <p:cNvPr id="79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04936" y="980347"/>
              <a:ext cx="117860" cy="226109"/>
            </a:xfrm>
            <a:prstGeom prst="rect">
              <a:avLst/>
            </a:prstGeom>
            <a:effectLst/>
          </p:spPr>
        </p:pic>
        <p:pic>
          <p:nvPicPr>
            <p:cNvPr id="79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24042" y="993208"/>
              <a:ext cx="108474" cy="197538"/>
            </a:xfrm>
            <a:prstGeom prst="rect">
              <a:avLst/>
            </a:prstGeom>
            <a:effectLst/>
          </p:spPr>
        </p:pic>
        <p:pic>
          <p:nvPicPr>
            <p:cNvPr id="79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41993" y="974410"/>
              <a:ext cx="95109" cy="215514"/>
            </a:xfrm>
            <a:prstGeom prst="rect">
              <a:avLst/>
            </a:prstGeom>
            <a:effectLst/>
          </p:spPr>
        </p:pic>
        <p:pic>
          <p:nvPicPr>
            <p:cNvPr id="799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72001" y="1083233"/>
              <a:ext cx="89544" cy="46675"/>
            </a:xfrm>
            <a:prstGeom prst="rect">
              <a:avLst/>
            </a:prstGeom>
            <a:effectLst/>
          </p:spPr>
        </p:pic>
        <p:pic>
          <p:nvPicPr>
            <p:cNvPr id="80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04895" y="1091807"/>
              <a:ext cx="85257" cy="42387"/>
            </a:xfrm>
            <a:prstGeom prst="rect">
              <a:avLst/>
            </a:prstGeom>
            <a:effectLst/>
          </p:spPr>
        </p:pic>
        <p:pic>
          <p:nvPicPr>
            <p:cNvPr id="80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90634" y="1006068"/>
              <a:ext cx="63822" cy="175283"/>
            </a:xfrm>
            <a:prstGeom prst="rect">
              <a:avLst/>
            </a:prstGeom>
            <a:effectLst/>
          </p:spPr>
        </p:pic>
        <p:pic>
          <p:nvPicPr>
            <p:cNvPr id="80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72402" y="974473"/>
              <a:ext cx="117658" cy="218568"/>
            </a:xfrm>
            <a:prstGeom prst="rect">
              <a:avLst/>
            </a:prstGeom>
            <a:effectLst/>
          </p:spPr>
        </p:pic>
        <p:pic>
          <p:nvPicPr>
            <p:cNvPr id="80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26414" y="980347"/>
              <a:ext cx="110978" cy="215564"/>
            </a:xfrm>
            <a:prstGeom prst="rect">
              <a:avLst/>
            </a:prstGeom>
            <a:effectLst/>
          </p:spPr>
        </p:pic>
        <p:pic>
          <p:nvPicPr>
            <p:cNvPr id="80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697065" y="967486"/>
              <a:ext cx="47500" cy="218151"/>
            </a:xfrm>
            <a:prstGeom prst="rect">
              <a:avLst/>
            </a:prstGeom>
            <a:effectLst/>
          </p:spPr>
        </p:pic>
        <p:pic>
          <p:nvPicPr>
            <p:cNvPr id="81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54653" y="1764852"/>
              <a:ext cx="48696" cy="175316"/>
            </a:xfrm>
            <a:prstGeom prst="rect">
              <a:avLst/>
            </a:prstGeom>
            <a:effectLst/>
          </p:spPr>
        </p:pic>
        <p:pic>
          <p:nvPicPr>
            <p:cNvPr id="81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42297" y="1769139"/>
              <a:ext cx="118333" cy="195135"/>
            </a:xfrm>
            <a:prstGeom prst="rect">
              <a:avLst/>
            </a:prstGeom>
            <a:effectLst/>
          </p:spPr>
        </p:pic>
        <p:pic>
          <p:nvPicPr>
            <p:cNvPr id="81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676736" y="1782000"/>
              <a:ext cx="120431" cy="213184"/>
            </a:xfrm>
            <a:prstGeom prst="rect">
              <a:avLst/>
            </a:prstGeom>
            <a:effectLst/>
          </p:spPr>
        </p:pic>
        <p:pic>
          <p:nvPicPr>
            <p:cNvPr id="81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825349" y="1800390"/>
              <a:ext cx="123839" cy="195474"/>
            </a:xfrm>
            <a:prstGeom prst="rect">
              <a:avLst/>
            </a:prstGeom>
            <a:effectLst/>
          </p:spPr>
        </p:pic>
        <p:pic>
          <p:nvPicPr>
            <p:cNvPr id="819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975391" y="1867738"/>
              <a:ext cx="102404" cy="50962"/>
            </a:xfrm>
            <a:prstGeom prst="rect">
              <a:avLst/>
            </a:prstGeom>
            <a:effectLst/>
          </p:spPr>
        </p:pic>
        <p:pic>
          <p:nvPicPr>
            <p:cNvPr id="82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095424" y="1790574"/>
              <a:ext cx="46675" cy="175282"/>
            </a:xfrm>
            <a:prstGeom prst="rect">
              <a:avLst/>
            </a:prstGeom>
            <a:effectLst/>
          </p:spPr>
        </p:pic>
        <p:pic>
          <p:nvPicPr>
            <p:cNvPr id="82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86246" y="1776998"/>
              <a:ext cx="113733" cy="197432"/>
            </a:xfrm>
            <a:prstGeom prst="rect">
              <a:avLst/>
            </a:prstGeom>
            <a:effectLst/>
          </p:spPr>
        </p:pic>
        <p:pic>
          <p:nvPicPr>
            <p:cNvPr id="82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314057" y="1769139"/>
              <a:ext cx="127150" cy="213864"/>
            </a:xfrm>
            <a:prstGeom prst="rect">
              <a:avLst/>
            </a:prstGeom>
            <a:effectLst/>
          </p:spPr>
        </p:pic>
        <p:pic>
          <p:nvPicPr>
            <p:cNvPr id="82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35491" y="1854877"/>
              <a:ext cx="132413" cy="55249"/>
            </a:xfrm>
            <a:prstGeom prst="rect">
              <a:avLst/>
            </a:prstGeom>
            <a:effectLst/>
          </p:spPr>
        </p:pic>
        <p:pic>
          <p:nvPicPr>
            <p:cNvPr id="82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477534" y="1816295"/>
              <a:ext cx="147814" cy="175911"/>
            </a:xfrm>
            <a:prstGeom prst="rect">
              <a:avLst/>
            </a:prstGeom>
            <a:effectLst/>
          </p:spPr>
        </p:pic>
        <p:pic>
          <p:nvPicPr>
            <p:cNvPr id="83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072460" y="2227839"/>
              <a:ext cx="51342" cy="179569"/>
            </a:xfrm>
            <a:prstGeom prst="rect">
              <a:avLst/>
            </a:prstGeom>
            <a:effectLst/>
          </p:spPr>
        </p:pic>
        <p:pic>
          <p:nvPicPr>
            <p:cNvPr id="83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163938" y="2231775"/>
              <a:ext cx="132362" cy="223060"/>
            </a:xfrm>
            <a:prstGeom prst="rect">
              <a:avLst/>
            </a:prstGeom>
            <a:effectLst/>
          </p:spPr>
        </p:pic>
        <p:pic>
          <p:nvPicPr>
            <p:cNvPr id="83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313241" y="2266421"/>
              <a:ext cx="123185" cy="161422"/>
            </a:xfrm>
            <a:prstGeom prst="rect">
              <a:avLst/>
            </a:prstGeom>
            <a:effectLst/>
          </p:spPr>
        </p:pic>
        <p:pic>
          <p:nvPicPr>
            <p:cNvPr id="83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467237" y="2240699"/>
              <a:ext cx="55248" cy="205291"/>
            </a:xfrm>
            <a:prstGeom prst="rect">
              <a:avLst/>
            </a:prstGeom>
            <a:effectLst/>
          </p:spPr>
        </p:pic>
        <p:pic>
          <p:nvPicPr>
            <p:cNvPr id="839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535827" y="2352159"/>
              <a:ext cx="89544" cy="42388"/>
            </a:xfrm>
            <a:prstGeom prst="rect">
              <a:avLst/>
            </a:prstGeom>
            <a:effectLst/>
          </p:spPr>
        </p:pic>
        <p:pic>
          <p:nvPicPr>
            <p:cNvPr id="84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703195" y="2240699"/>
              <a:ext cx="50784" cy="183890"/>
            </a:xfrm>
            <a:prstGeom prst="rect">
              <a:avLst/>
            </a:prstGeom>
            <a:effectLst/>
          </p:spPr>
        </p:pic>
        <p:pic>
          <p:nvPicPr>
            <p:cNvPr id="84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775527" y="2241337"/>
              <a:ext cx="127332" cy="206857"/>
            </a:xfrm>
            <a:prstGeom prst="rect">
              <a:avLst/>
            </a:prstGeom>
            <a:effectLst/>
          </p:spPr>
        </p:pic>
        <p:pic>
          <p:nvPicPr>
            <p:cNvPr id="84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891641" y="2240685"/>
              <a:ext cx="126697" cy="188157"/>
            </a:xfrm>
            <a:prstGeom prst="rect">
              <a:avLst/>
            </a:prstGeom>
            <a:effectLst/>
          </p:spPr>
        </p:pic>
        <p:pic>
          <p:nvPicPr>
            <p:cNvPr id="847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934510" y="2313577"/>
              <a:ext cx="115266" cy="55249"/>
            </a:xfrm>
            <a:prstGeom prst="rect">
              <a:avLst/>
            </a:prstGeom>
            <a:effectLst/>
          </p:spPr>
        </p:pic>
        <p:pic>
          <p:nvPicPr>
            <p:cNvPr id="84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075978" y="2243865"/>
              <a:ext cx="155547" cy="197156"/>
            </a:xfrm>
            <a:prstGeom prst="rect">
              <a:avLst/>
            </a:prstGeom>
            <a:effectLst/>
          </p:spPr>
        </p:pic>
        <p:pic>
          <p:nvPicPr>
            <p:cNvPr id="85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961334" y="279570"/>
              <a:ext cx="76216" cy="622842"/>
            </a:xfrm>
            <a:prstGeom prst="rect">
              <a:avLst/>
            </a:prstGeom>
            <a:effectLst/>
          </p:spPr>
        </p:pic>
        <p:pic>
          <p:nvPicPr>
            <p:cNvPr id="85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962343" y="293735"/>
              <a:ext cx="235078" cy="305419"/>
            </a:xfrm>
            <a:prstGeom prst="rect">
              <a:avLst/>
            </a:prstGeom>
            <a:effectLst/>
          </p:spPr>
        </p:pic>
        <p:pic>
          <p:nvPicPr>
            <p:cNvPr id="85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203889" y="287542"/>
              <a:ext cx="320160" cy="306143"/>
            </a:xfrm>
            <a:prstGeom prst="rect">
              <a:avLst/>
            </a:prstGeom>
            <a:effectLst/>
          </p:spPr>
        </p:pic>
        <p:pic>
          <p:nvPicPr>
            <p:cNvPr id="85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554937" y="324940"/>
              <a:ext cx="204326" cy="219912"/>
            </a:xfrm>
            <a:prstGeom prst="rect">
              <a:avLst/>
            </a:prstGeom>
            <a:effectLst/>
          </p:spPr>
        </p:pic>
        <p:pic>
          <p:nvPicPr>
            <p:cNvPr id="85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718271" y="165206"/>
              <a:ext cx="105303" cy="430397"/>
            </a:xfrm>
            <a:prstGeom prst="rect">
              <a:avLst/>
            </a:prstGeom>
            <a:effectLst/>
          </p:spPr>
        </p:pic>
        <p:pic>
          <p:nvPicPr>
            <p:cNvPr id="86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869750" y="312245"/>
              <a:ext cx="166214" cy="240958"/>
            </a:xfrm>
            <a:prstGeom prst="rect">
              <a:avLst/>
            </a:prstGeom>
            <a:effectLst/>
          </p:spPr>
        </p:pic>
        <p:pic>
          <p:nvPicPr>
            <p:cNvPr id="86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061406" y="317691"/>
              <a:ext cx="56246" cy="323096"/>
            </a:xfrm>
            <a:prstGeom prst="rect">
              <a:avLst/>
            </a:prstGeom>
            <a:effectLst/>
          </p:spPr>
        </p:pic>
        <p:pic>
          <p:nvPicPr>
            <p:cNvPr id="865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058155" y="197881"/>
              <a:ext cx="111761" cy="50801"/>
            </a:xfrm>
            <a:prstGeom prst="rect">
              <a:avLst/>
            </a:prstGeom>
            <a:effectLst/>
          </p:spPr>
        </p:pic>
        <p:pic>
          <p:nvPicPr>
            <p:cNvPr id="86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567874" y="97966"/>
              <a:ext cx="230516" cy="636813"/>
            </a:xfrm>
            <a:prstGeom prst="rect">
              <a:avLst/>
            </a:prstGeom>
            <a:effectLst/>
          </p:spPr>
        </p:pic>
        <p:pic>
          <p:nvPicPr>
            <p:cNvPr id="86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556982" y="267715"/>
              <a:ext cx="485661" cy="291383"/>
            </a:xfrm>
            <a:prstGeom prst="rect">
              <a:avLst/>
            </a:prstGeom>
            <a:effectLst/>
          </p:spPr>
        </p:pic>
        <p:pic>
          <p:nvPicPr>
            <p:cNvPr id="87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068896" y="254986"/>
              <a:ext cx="241408" cy="249653"/>
            </a:xfrm>
            <a:prstGeom prst="rect">
              <a:avLst/>
            </a:prstGeom>
            <a:effectLst/>
          </p:spPr>
        </p:pic>
        <p:pic>
          <p:nvPicPr>
            <p:cNvPr id="87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379823" y="85837"/>
              <a:ext cx="240897" cy="440586"/>
            </a:xfrm>
            <a:prstGeom prst="rect">
              <a:avLst/>
            </a:prstGeom>
            <a:effectLst/>
          </p:spPr>
        </p:pic>
        <p:pic>
          <p:nvPicPr>
            <p:cNvPr id="87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656016" y="59919"/>
              <a:ext cx="487510" cy="453303"/>
            </a:xfrm>
            <a:prstGeom prst="rect">
              <a:avLst/>
            </a:prstGeom>
            <a:effectLst/>
          </p:spPr>
        </p:pic>
        <p:pic>
          <p:nvPicPr>
            <p:cNvPr id="87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902119" y="179061"/>
              <a:ext cx="312203" cy="96851"/>
            </a:xfrm>
            <a:prstGeom prst="rect">
              <a:avLst/>
            </a:prstGeom>
            <a:effectLst/>
          </p:spPr>
        </p:pic>
        <p:pic>
          <p:nvPicPr>
            <p:cNvPr id="87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158076" y="273702"/>
              <a:ext cx="227940" cy="212419"/>
            </a:xfrm>
            <a:prstGeom prst="rect">
              <a:avLst/>
            </a:prstGeom>
            <a:effectLst/>
          </p:spPr>
        </p:pic>
        <p:pic>
          <p:nvPicPr>
            <p:cNvPr id="88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414032" y="257786"/>
              <a:ext cx="230515" cy="281344"/>
            </a:xfrm>
            <a:prstGeom prst="rect">
              <a:avLst/>
            </a:prstGeom>
            <a:effectLst/>
          </p:spPr>
        </p:pic>
        <p:pic>
          <p:nvPicPr>
            <p:cNvPr id="88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7649665" y="301353"/>
              <a:ext cx="141922" cy="274541"/>
            </a:xfrm>
            <a:prstGeom prst="rect">
              <a:avLst/>
            </a:prstGeom>
            <a:effectLst/>
          </p:spPr>
        </p:pic>
        <p:pic>
          <p:nvPicPr>
            <p:cNvPr id="885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677631" y="137976"/>
              <a:ext cx="111761" cy="50801"/>
            </a:xfrm>
            <a:prstGeom prst="rect">
              <a:avLst/>
            </a:prstGeom>
            <a:effectLst/>
          </p:spPr>
        </p:pic>
      </p:grpSp>
      <p:grpSp>
        <p:nvGrpSpPr>
          <p:cNvPr id="890" name="pasted-image.jpeg"/>
          <p:cNvGrpSpPr/>
          <p:nvPr/>
        </p:nvGrpSpPr>
        <p:grpSpPr>
          <a:xfrm>
            <a:off x="2502422" y="2935181"/>
            <a:ext cx="1668138" cy="2253069"/>
            <a:chOff x="0" y="0"/>
            <a:chExt cx="1668136" cy="2253067"/>
          </a:xfrm>
        </p:grpSpPr>
        <p:pic>
          <p:nvPicPr>
            <p:cNvPr id="889" name="pasted-image.jpeg" descr="pasted-image.jpeg"/>
            <p:cNvPicPr>
              <a:picLocks noChangeAspect="1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3500" y="63500"/>
              <a:ext cx="1541137" cy="212606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88" name="pasted-image.jpeg" descr="pasted-image.jpeg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1" y="0"/>
              <a:ext cx="1668138" cy="2253068"/>
            </a:xfrm>
            <a:prstGeom prst="rect">
              <a:avLst/>
            </a:prstGeom>
            <a:effectLst/>
          </p:spPr>
        </p:pic>
      </p:grpSp>
      <p:grpSp>
        <p:nvGrpSpPr>
          <p:cNvPr id="893" name="pasted-image.jpeg"/>
          <p:cNvGrpSpPr/>
          <p:nvPr/>
        </p:nvGrpSpPr>
        <p:grpSpPr>
          <a:xfrm>
            <a:off x="4272198" y="3701045"/>
            <a:ext cx="1615270" cy="2045214"/>
            <a:chOff x="0" y="0"/>
            <a:chExt cx="1615269" cy="2045213"/>
          </a:xfrm>
        </p:grpSpPr>
        <p:pic>
          <p:nvPicPr>
            <p:cNvPr id="892" name="pasted-image.jpeg" descr="pasted-image.jpeg"/>
            <p:cNvPicPr>
              <a:picLocks noChangeAspect="1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3500" y="63500"/>
              <a:ext cx="1488270" cy="191821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91" name="pasted-image.jpeg" descr="pasted-image.jpeg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0" y="0"/>
              <a:ext cx="1615270" cy="2045214"/>
            </a:xfrm>
            <a:prstGeom prst="rect">
              <a:avLst/>
            </a:prstGeom>
            <a:effectLst/>
          </p:spPr>
        </p:pic>
      </p:grpSp>
      <p:grpSp>
        <p:nvGrpSpPr>
          <p:cNvPr id="896" name="pasted-image.jpeg"/>
          <p:cNvGrpSpPr/>
          <p:nvPr/>
        </p:nvGrpSpPr>
        <p:grpSpPr>
          <a:xfrm>
            <a:off x="5989107" y="4169897"/>
            <a:ext cx="1669954" cy="2578191"/>
            <a:chOff x="0" y="0"/>
            <a:chExt cx="1669952" cy="2578190"/>
          </a:xfrm>
        </p:grpSpPr>
        <p:pic>
          <p:nvPicPr>
            <p:cNvPr id="895" name="pasted-image.jpeg" descr="pasted-image.jpeg"/>
            <p:cNvPicPr>
              <a:picLocks noChangeAspect="1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3500" y="63500"/>
              <a:ext cx="1542953" cy="245119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94" name="pasted-image.jpeg" descr="pasted-image.jpeg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0" y="0"/>
              <a:ext cx="1669953" cy="2578191"/>
            </a:xfrm>
            <a:prstGeom prst="rect">
              <a:avLst/>
            </a:prstGeom>
            <a:effectLst/>
          </p:spPr>
        </p:pic>
      </p:grpSp>
      <p:grpSp>
        <p:nvGrpSpPr>
          <p:cNvPr id="899" name="pasted-image.jpeg"/>
          <p:cNvGrpSpPr/>
          <p:nvPr/>
        </p:nvGrpSpPr>
        <p:grpSpPr>
          <a:xfrm>
            <a:off x="7760699" y="4932072"/>
            <a:ext cx="1779850" cy="2295505"/>
            <a:chOff x="0" y="0"/>
            <a:chExt cx="1779848" cy="2295503"/>
          </a:xfrm>
        </p:grpSpPr>
        <p:pic>
          <p:nvPicPr>
            <p:cNvPr id="898" name="pasted-image.jpeg" descr="pasted-image.jpeg"/>
            <p:cNvPicPr>
              <a:picLocks noChangeAspect="1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3500" y="63500"/>
              <a:ext cx="1652849" cy="216850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97" name="pasted-image.jpeg" descr="pasted-image.jpeg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0" y="0"/>
              <a:ext cx="1779849" cy="2295504"/>
            </a:xfrm>
            <a:prstGeom prst="rect">
              <a:avLst/>
            </a:prstGeom>
            <a:effectLst/>
          </p:spPr>
        </p:pic>
      </p:grpSp>
      <p:grpSp>
        <p:nvGrpSpPr>
          <p:cNvPr id="902" name="pasted-image.jpeg"/>
          <p:cNvGrpSpPr/>
          <p:nvPr/>
        </p:nvGrpSpPr>
        <p:grpSpPr>
          <a:xfrm>
            <a:off x="9642188" y="5402069"/>
            <a:ext cx="1703804" cy="2357051"/>
            <a:chOff x="0" y="0"/>
            <a:chExt cx="1703803" cy="2357050"/>
          </a:xfrm>
        </p:grpSpPr>
        <p:pic>
          <p:nvPicPr>
            <p:cNvPr id="901" name="pasted-image.jpeg" descr="pasted-image.jpeg"/>
            <p:cNvPicPr>
              <a:picLocks noChangeAspect="1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3500" y="63500"/>
              <a:ext cx="1576804" cy="223005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00" name="pasted-image.jpeg" descr="pasted-image.jpeg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1" y="0"/>
              <a:ext cx="1703805" cy="2357051"/>
            </a:xfrm>
            <a:prstGeom prst="rect">
              <a:avLst/>
            </a:prstGeom>
            <a:effectLst/>
          </p:spPr>
        </p:pic>
      </p:grpSp>
      <p:grpSp>
        <p:nvGrpSpPr>
          <p:cNvPr id="1153" name="Disegno"/>
          <p:cNvGrpSpPr/>
          <p:nvPr/>
        </p:nvGrpSpPr>
        <p:grpSpPr>
          <a:xfrm>
            <a:off x="1739070" y="4670417"/>
            <a:ext cx="9302975" cy="3868720"/>
            <a:chOff x="-880601" y="-629271"/>
            <a:chExt cx="9302974" cy="3868719"/>
          </a:xfrm>
        </p:grpSpPr>
        <p:pic>
          <p:nvPicPr>
            <p:cNvPr id="90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18712" y="-19050"/>
              <a:ext cx="166446" cy="44739"/>
            </a:xfrm>
            <a:prstGeom prst="rect">
              <a:avLst/>
            </a:prstGeom>
            <a:effectLst/>
          </p:spPr>
        </p:pic>
        <p:pic>
          <p:nvPicPr>
            <p:cNvPr id="90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-15054" y="-15413"/>
              <a:ext cx="140660" cy="283693"/>
            </a:xfrm>
            <a:prstGeom prst="rect">
              <a:avLst/>
            </a:prstGeom>
            <a:effectLst/>
          </p:spPr>
        </p:pic>
        <p:pic>
          <p:nvPicPr>
            <p:cNvPr id="90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-38627" y="69464"/>
              <a:ext cx="137679" cy="58016"/>
            </a:xfrm>
            <a:prstGeom prst="rect">
              <a:avLst/>
            </a:prstGeom>
            <a:effectLst/>
          </p:spPr>
        </p:pic>
        <p:pic>
          <p:nvPicPr>
            <p:cNvPr id="909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00378" y="206660"/>
              <a:ext cx="78741" cy="38101"/>
            </a:xfrm>
            <a:prstGeom prst="rect">
              <a:avLst/>
            </a:prstGeom>
            <a:effectLst/>
          </p:spPr>
        </p:pic>
        <p:pic>
          <p:nvPicPr>
            <p:cNvPr id="91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23187" y="192706"/>
              <a:ext cx="59492" cy="81144"/>
            </a:xfrm>
            <a:prstGeom prst="rect">
              <a:avLst/>
            </a:prstGeom>
            <a:effectLst/>
          </p:spPr>
        </p:pic>
        <p:pic>
          <p:nvPicPr>
            <p:cNvPr id="91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10628" y="-8457"/>
              <a:ext cx="141764" cy="242830"/>
            </a:xfrm>
            <a:prstGeom prst="rect">
              <a:avLst/>
            </a:prstGeom>
            <a:effectLst/>
          </p:spPr>
        </p:pic>
        <p:pic>
          <p:nvPicPr>
            <p:cNvPr id="915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50740" y="60612"/>
              <a:ext cx="106793" cy="148835"/>
            </a:xfrm>
            <a:prstGeom prst="rect">
              <a:avLst/>
            </a:prstGeom>
            <a:effectLst/>
          </p:spPr>
        </p:pic>
        <p:pic>
          <p:nvPicPr>
            <p:cNvPr id="917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30496" y="-21263"/>
              <a:ext cx="55804" cy="235044"/>
            </a:xfrm>
            <a:prstGeom prst="rect">
              <a:avLst/>
            </a:prstGeom>
            <a:effectLst/>
          </p:spPr>
        </p:pic>
        <p:pic>
          <p:nvPicPr>
            <p:cNvPr id="91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434922" y="67250"/>
              <a:ext cx="108912" cy="153170"/>
            </a:xfrm>
            <a:prstGeom prst="rect">
              <a:avLst/>
            </a:prstGeom>
            <a:effectLst/>
          </p:spPr>
        </p:pic>
        <p:pic>
          <p:nvPicPr>
            <p:cNvPr id="92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49990" y="41676"/>
              <a:ext cx="117763" cy="181047"/>
            </a:xfrm>
            <a:prstGeom prst="rect">
              <a:avLst/>
            </a:prstGeom>
            <a:effectLst/>
          </p:spPr>
        </p:pic>
        <p:pic>
          <p:nvPicPr>
            <p:cNvPr id="92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634078" y="82645"/>
              <a:ext cx="105636" cy="138391"/>
            </a:xfrm>
            <a:prstGeom prst="rect">
              <a:avLst/>
            </a:prstGeom>
            <a:effectLst/>
          </p:spPr>
        </p:pic>
        <p:pic>
          <p:nvPicPr>
            <p:cNvPr id="92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746933" y="75098"/>
              <a:ext cx="104487" cy="161884"/>
            </a:xfrm>
            <a:prstGeom prst="rect">
              <a:avLst/>
            </a:prstGeom>
            <a:effectLst/>
          </p:spPr>
        </p:pic>
        <p:pic>
          <p:nvPicPr>
            <p:cNvPr id="927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55199" y="-30202"/>
              <a:ext cx="144481" cy="253767"/>
            </a:xfrm>
            <a:prstGeom prst="rect">
              <a:avLst/>
            </a:prstGeom>
            <a:effectLst/>
          </p:spPr>
        </p:pic>
        <p:pic>
          <p:nvPicPr>
            <p:cNvPr id="929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981495" y="89379"/>
              <a:ext cx="60229" cy="128828"/>
            </a:xfrm>
            <a:prstGeom prst="rect">
              <a:avLst/>
            </a:prstGeom>
            <a:effectLst/>
          </p:spPr>
        </p:pic>
        <p:pic>
          <p:nvPicPr>
            <p:cNvPr id="931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978878" y="29632"/>
              <a:ext cx="78741" cy="38101"/>
            </a:xfrm>
            <a:prstGeom prst="rect">
              <a:avLst/>
            </a:prstGeom>
            <a:effectLst/>
          </p:spPr>
        </p:pic>
        <p:pic>
          <p:nvPicPr>
            <p:cNvPr id="93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032390" y="78315"/>
              <a:ext cx="97519" cy="162020"/>
            </a:xfrm>
            <a:prstGeom prst="rect">
              <a:avLst/>
            </a:prstGeom>
            <a:effectLst/>
          </p:spPr>
        </p:pic>
        <p:pic>
          <p:nvPicPr>
            <p:cNvPr id="935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1098776" y="73046"/>
              <a:ext cx="124495" cy="333508"/>
            </a:xfrm>
            <a:prstGeom prst="rect">
              <a:avLst/>
            </a:prstGeom>
            <a:effectLst/>
          </p:spPr>
        </p:pic>
        <p:pic>
          <p:nvPicPr>
            <p:cNvPr id="93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1205931" y="82745"/>
              <a:ext cx="107973" cy="170147"/>
            </a:xfrm>
            <a:prstGeom prst="rect">
              <a:avLst/>
            </a:prstGeom>
            <a:effectLst/>
          </p:spPr>
        </p:pic>
        <p:pic>
          <p:nvPicPr>
            <p:cNvPr id="939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289585" y="44655"/>
              <a:ext cx="126110" cy="178786"/>
            </a:xfrm>
            <a:prstGeom prst="rect">
              <a:avLst/>
            </a:prstGeom>
            <a:effectLst/>
          </p:spPr>
        </p:pic>
        <p:pic>
          <p:nvPicPr>
            <p:cNvPr id="941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848029" y="551097"/>
              <a:ext cx="222669" cy="282885"/>
            </a:xfrm>
            <a:prstGeom prst="rect">
              <a:avLst/>
            </a:prstGeom>
            <a:effectLst/>
          </p:spPr>
        </p:pic>
        <p:pic>
          <p:nvPicPr>
            <p:cNvPr id="943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098578" y="788638"/>
              <a:ext cx="78741" cy="38101"/>
            </a:xfrm>
            <a:prstGeom prst="rect">
              <a:avLst/>
            </a:prstGeom>
            <a:effectLst/>
          </p:spPr>
        </p:pic>
        <p:pic>
          <p:nvPicPr>
            <p:cNvPr id="94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238615" y="593908"/>
              <a:ext cx="55580" cy="228501"/>
            </a:xfrm>
            <a:prstGeom prst="rect">
              <a:avLst/>
            </a:prstGeom>
            <a:effectLst/>
          </p:spPr>
        </p:pic>
        <p:pic>
          <p:nvPicPr>
            <p:cNvPr id="94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225114" y="597687"/>
              <a:ext cx="149551" cy="253753"/>
            </a:xfrm>
            <a:prstGeom prst="rect">
              <a:avLst/>
            </a:prstGeom>
            <a:effectLst/>
          </p:spPr>
        </p:pic>
        <p:pic>
          <p:nvPicPr>
            <p:cNvPr id="94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384155" y="687195"/>
              <a:ext cx="166192" cy="148213"/>
            </a:xfrm>
            <a:prstGeom prst="rect">
              <a:avLst/>
            </a:prstGeom>
            <a:effectLst/>
          </p:spPr>
        </p:pic>
        <p:pic>
          <p:nvPicPr>
            <p:cNvPr id="95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576957" y="680209"/>
              <a:ext cx="122189" cy="162414"/>
            </a:xfrm>
            <a:prstGeom prst="rect">
              <a:avLst/>
            </a:prstGeom>
            <a:effectLst/>
          </p:spPr>
        </p:pic>
        <p:pic>
          <p:nvPicPr>
            <p:cNvPr id="95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691599" y="705957"/>
              <a:ext cx="129254" cy="132584"/>
            </a:xfrm>
            <a:prstGeom prst="rect">
              <a:avLst/>
            </a:prstGeom>
            <a:effectLst/>
          </p:spPr>
        </p:pic>
        <p:pic>
          <p:nvPicPr>
            <p:cNvPr id="95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426194" y="1583585"/>
              <a:ext cx="177296" cy="197890"/>
            </a:xfrm>
            <a:prstGeom prst="rect">
              <a:avLst/>
            </a:prstGeom>
            <a:effectLst/>
          </p:spPr>
        </p:pic>
        <p:pic>
          <p:nvPicPr>
            <p:cNvPr id="957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3640517" y="1734711"/>
              <a:ext cx="78741" cy="38101"/>
            </a:xfrm>
            <a:prstGeom prst="rect">
              <a:avLst/>
            </a:prstGeom>
            <a:effectLst/>
          </p:spPr>
        </p:pic>
        <p:pic>
          <p:nvPicPr>
            <p:cNvPr id="95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3760262" y="1611424"/>
              <a:ext cx="54009" cy="201158"/>
            </a:xfrm>
            <a:prstGeom prst="rect">
              <a:avLst/>
            </a:prstGeom>
            <a:effectLst/>
          </p:spPr>
        </p:pic>
        <p:pic>
          <p:nvPicPr>
            <p:cNvPr id="96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764239" y="1699698"/>
              <a:ext cx="125594" cy="69137"/>
            </a:xfrm>
            <a:prstGeom prst="rect">
              <a:avLst/>
            </a:prstGeom>
            <a:effectLst/>
          </p:spPr>
        </p:pic>
        <p:pic>
          <p:nvPicPr>
            <p:cNvPr id="96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850056" y="1607447"/>
              <a:ext cx="55685" cy="205135"/>
            </a:xfrm>
            <a:prstGeom prst="rect">
              <a:avLst/>
            </a:prstGeom>
            <a:effectLst/>
          </p:spPr>
        </p:pic>
        <p:pic>
          <p:nvPicPr>
            <p:cNvPr id="96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899456" y="1653786"/>
              <a:ext cx="137526" cy="167678"/>
            </a:xfrm>
            <a:prstGeom prst="rect">
              <a:avLst/>
            </a:prstGeom>
            <a:effectLst/>
          </p:spPr>
        </p:pic>
        <p:pic>
          <p:nvPicPr>
            <p:cNvPr id="96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022743" y="1675056"/>
              <a:ext cx="77871" cy="173319"/>
            </a:xfrm>
            <a:prstGeom prst="rect">
              <a:avLst/>
            </a:prstGeom>
            <a:effectLst/>
          </p:spPr>
        </p:pic>
        <p:pic>
          <p:nvPicPr>
            <p:cNvPr id="969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026285" y="1619378"/>
              <a:ext cx="78741" cy="38101"/>
            </a:xfrm>
            <a:prstGeom prst="rect">
              <a:avLst/>
            </a:prstGeom>
            <a:effectLst/>
          </p:spPr>
        </p:pic>
        <p:pic>
          <p:nvPicPr>
            <p:cNvPr id="971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102938" y="1668428"/>
              <a:ext cx="76626" cy="188817"/>
            </a:xfrm>
            <a:prstGeom prst="rect">
              <a:avLst/>
            </a:prstGeom>
            <a:effectLst/>
          </p:spPr>
        </p:pic>
        <p:pic>
          <p:nvPicPr>
            <p:cNvPr id="973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161938" y="1663183"/>
              <a:ext cx="129572" cy="181924"/>
            </a:xfrm>
            <a:prstGeom prst="rect">
              <a:avLst/>
            </a:prstGeom>
            <a:effectLst/>
          </p:spPr>
        </p:pic>
        <p:pic>
          <p:nvPicPr>
            <p:cNvPr id="975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289202" y="1679033"/>
              <a:ext cx="145480" cy="157411"/>
            </a:xfrm>
            <a:prstGeom prst="rect">
              <a:avLst/>
            </a:prstGeom>
            <a:effectLst/>
          </p:spPr>
        </p:pic>
        <p:pic>
          <p:nvPicPr>
            <p:cNvPr id="977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416466" y="1607447"/>
              <a:ext cx="73894" cy="240928"/>
            </a:xfrm>
            <a:prstGeom prst="rect">
              <a:avLst/>
            </a:prstGeom>
            <a:effectLst/>
          </p:spPr>
        </p:pic>
        <p:pic>
          <p:nvPicPr>
            <p:cNvPr id="979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444305" y="1699508"/>
              <a:ext cx="96983" cy="152844"/>
            </a:xfrm>
            <a:prstGeom prst="rect">
              <a:avLst/>
            </a:prstGeom>
            <a:effectLst/>
          </p:spPr>
        </p:pic>
        <p:pic>
          <p:nvPicPr>
            <p:cNvPr id="981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531798" y="1676129"/>
              <a:ext cx="105711" cy="177754"/>
            </a:xfrm>
            <a:prstGeom prst="rect">
              <a:avLst/>
            </a:prstGeom>
            <a:effectLst/>
          </p:spPr>
        </p:pic>
        <p:pic>
          <p:nvPicPr>
            <p:cNvPr id="983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4655085" y="1668008"/>
              <a:ext cx="97756" cy="165740"/>
            </a:xfrm>
            <a:prstGeom prst="rect">
              <a:avLst/>
            </a:prstGeom>
            <a:effectLst/>
          </p:spPr>
        </p:pic>
        <p:pic>
          <p:nvPicPr>
            <p:cNvPr id="985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726671" y="1656497"/>
              <a:ext cx="161565" cy="315165"/>
            </a:xfrm>
            <a:prstGeom prst="rect">
              <a:avLst/>
            </a:prstGeom>
            <a:effectLst/>
          </p:spPr>
        </p:pic>
        <p:pic>
          <p:nvPicPr>
            <p:cNvPr id="987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358684" y="2007081"/>
              <a:ext cx="142907" cy="280159"/>
            </a:xfrm>
            <a:prstGeom prst="rect">
              <a:avLst/>
            </a:prstGeom>
            <a:effectLst/>
          </p:spPr>
        </p:pic>
        <p:pic>
          <p:nvPicPr>
            <p:cNvPr id="989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438118" y="2275582"/>
              <a:ext cx="78741" cy="38101"/>
            </a:xfrm>
            <a:prstGeom prst="rect">
              <a:avLst/>
            </a:prstGeom>
            <a:effectLst/>
          </p:spPr>
        </p:pic>
        <p:pic>
          <p:nvPicPr>
            <p:cNvPr id="991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740805" y="2068778"/>
              <a:ext cx="69917" cy="232350"/>
            </a:xfrm>
            <a:prstGeom prst="rect">
              <a:avLst/>
            </a:prstGeom>
            <a:effectLst/>
          </p:spPr>
        </p:pic>
        <p:pic>
          <p:nvPicPr>
            <p:cNvPr id="99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689104" y="2037405"/>
              <a:ext cx="239116" cy="295829"/>
            </a:xfrm>
            <a:prstGeom prst="rect">
              <a:avLst/>
            </a:prstGeom>
            <a:effectLst/>
          </p:spPr>
        </p:pic>
        <p:pic>
          <p:nvPicPr>
            <p:cNvPr id="995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5975448" y="2140364"/>
              <a:ext cx="69916" cy="177296"/>
            </a:xfrm>
            <a:prstGeom prst="rect">
              <a:avLst/>
            </a:prstGeom>
            <a:effectLst/>
          </p:spPr>
        </p:pic>
        <p:pic>
          <p:nvPicPr>
            <p:cNvPr id="997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959540" y="2064093"/>
              <a:ext cx="65940" cy="66649"/>
            </a:xfrm>
            <a:prstGeom prst="rect">
              <a:avLst/>
            </a:prstGeom>
            <a:effectLst/>
          </p:spPr>
        </p:pic>
        <p:pic>
          <p:nvPicPr>
            <p:cNvPr id="999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6039079" y="2144341"/>
              <a:ext cx="137526" cy="143664"/>
            </a:xfrm>
            <a:prstGeom prst="rect">
              <a:avLst/>
            </a:prstGeom>
            <a:effectLst/>
          </p:spPr>
        </p:pic>
        <p:pic>
          <p:nvPicPr>
            <p:cNvPr id="100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6149675" y="2170763"/>
              <a:ext cx="186010" cy="157503"/>
            </a:xfrm>
            <a:prstGeom prst="rect">
              <a:avLst/>
            </a:prstGeom>
            <a:effectLst/>
          </p:spPr>
        </p:pic>
        <p:pic>
          <p:nvPicPr>
            <p:cNvPr id="100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6326890" y="2167438"/>
              <a:ext cx="147990" cy="142245"/>
            </a:xfrm>
            <a:prstGeom prst="rect">
              <a:avLst/>
            </a:prstGeom>
            <a:effectLst/>
          </p:spPr>
        </p:pic>
        <p:pic>
          <p:nvPicPr>
            <p:cNvPr id="100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7200660" y="2543199"/>
              <a:ext cx="200441" cy="203795"/>
            </a:xfrm>
            <a:prstGeom prst="rect">
              <a:avLst/>
            </a:prstGeom>
            <a:effectLst/>
          </p:spPr>
        </p:pic>
        <p:pic>
          <p:nvPicPr>
            <p:cNvPr id="1007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441669" y="2702899"/>
              <a:ext cx="78741" cy="38101"/>
            </a:xfrm>
            <a:prstGeom prst="rect">
              <a:avLst/>
            </a:prstGeom>
            <a:effectLst/>
          </p:spPr>
        </p:pic>
        <p:pic>
          <p:nvPicPr>
            <p:cNvPr id="1009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7596611" y="2560357"/>
              <a:ext cx="53940" cy="176683"/>
            </a:xfrm>
            <a:prstGeom prst="rect">
              <a:avLst/>
            </a:prstGeom>
            <a:effectLst/>
          </p:spPr>
        </p:pic>
        <p:pic>
          <p:nvPicPr>
            <p:cNvPr id="1011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7592652" y="2523793"/>
              <a:ext cx="173682" cy="150651"/>
            </a:xfrm>
            <a:prstGeom prst="rect">
              <a:avLst/>
            </a:prstGeom>
            <a:effectLst/>
          </p:spPr>
        </p:pic>
        <p:pic>
          <p:nvPicPr>
            <p:cNvPr id="1013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7725042" y="2625055"/>
              <a:ext cx="202674" cy="155093"/>
            </a:xfrm>
            <a:prstGeom prst="rect">
              <a:avLst/>
            </a:prstGeom>
            <a:effectLst/>
          </p:spPr>
        </p:pic>
        <p:pic>
          <p:nvPicPr>
            <p:cNvPr id="1015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920528" y="2623709"/>
              <a:ext cx="177447" cy="155038"/>
            </a:xfrm>
            <a:prstGeom prst="rect">
              <a:avLst/>
            </a:prstGeom>
            <a:effectLst/>
          </p:spPr>
        </p:pic>
        <p:pic>
          <p:nvPicPr>
            <p:cNvPr id="1017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8099469" y="2516802"/>
              <a:ext cx="208359" cy="264508"/>
            </a:xfrm>
            <a:prstGeom prst="rect">
              <a:avLst/>
            </a:prstGeom>
            <a:effectLst/>
          </p:spPr>
        </p:pic>
        <p:pic>
          <p:nvPicPr>
            <p:cNvPr id="1019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8201894" y="2552437"/>
              <a:ext cx="78741" cy="38101"/>
            </a:xfrm>
            <a:prstGeom prst="rect">
              <a:avLst/>
            </a:prstGeom>
            <a:effectLst/>
          </p:spPr>
        </p:pic>
        <p:pic>
          <p:nvPicPr>
            <p:cNvPr id="1021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7612450" y="2691020"/>
              <a:ext cx="49979" cy="97041"/>
            </a:xfrm>
            <a:prstGeom prst="rect">
              <a:avLst/>
            </a:prstGeom>
            <a:effectLst/>
          </p:spPr>
        </p:pic>
        <p:pic>
          <p:nvPicPr>
            <p:cNvPr id="1023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5257087" y="-626454"/>
              <a:ext cx="93051" cy="225670"/>
            </a:xfrm>
            <a:prstGeom prst="rect">
              <a:avLst/>
            </a:prstGeom>
            <a:effectLst/>
          </p:spPr>
        </p:pic>
        <p:pic>
          <p:nvPicPr>
            <p:cNvPr id="1025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5371883" y="-586376"/>
              <a:ext cx="122936" cy="200913"/>
            </a:xfrm>
            <a:prstGeom prst="rect">
              <a:avLst/>
            </a:prstGeom>
            <a:effectLst/>
          </p:spPr>
        </p:pic>
        <p:pic>
          <p:nvPicPr>
            <p:cNvPr id="1027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5503831" y="-570096"/>
              <a:ext cx="111686" cy="174770"/>
            </a:xfrm>
            <a:prstGeom prst="rect">
              <a:avLst/>
            </a:prstGeom>
            <a:effectLst/>
          </p:spPr>
        </p:pic>
        <p:pic>
          <p:nvPicPr>
            <p:cNvPr id="1029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5599464" y="-569354"/>
              <a:ext cx="148000" cy="195730"/>
            </a:xfrm>
            <a:prstGeom prst="rect">
              <a:avLst/>
            </a:prstGeom>
            <a:effectLst/>
          </p:spPr>
        </p:pic>
        <p:pic>
          <p:nvPicPr>
            <p:cNvPr id="1031" name="Linea Linea" descr="Linea Line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5760085" y="-485558"/>
              <a:ext cx="109958" cy="42327"/>
            </a:xfrm>
            <a:prstGeom prst="rect">
              <a:avLst/>
            </a:prstGeom>
            <a:effectLst/>
          </p:spPr>
        </p:pic>
        <p:pic>
          <p:nvPicPr>
            <p:cNvPr id="1033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5929474" y="-620046"/>
              <a:ext cx="58922" cy="197950"/>
            </a:xfrm>
            <a:prstGeom prst="rect">
              <a:avLst/>
            </a:prstGeom>
            <a:effectLst/>
          </p:spPr>
        </p:pic>
        <p:pic>
          <p:nvPicPr>
            <p:cNvPr id="1035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6005245" y="-598547"/>
              <a:ext cx="133108" cy="228829"/>
            </a:xfrm>
            <a:prstGeom prst="rect">
              <a:avLst/>
            </a:prstGeom>
            <a:effectLst/>
          </p:spPr>
        </p:pic>
        <p:pic>
          <p:nvPicPr>
            <p:cNvPr id="1037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6140505" y="-611232"/>
              <a:ext cx="123571" cy="224868"/>
            </a:xfrm>
            <a:prstGeom prst="rect">
              <a:avLst/>
            </a:prstGeom>
            <a:effectLst/>
          </p:spPr>
        </p:pic>
        <p:pic>
          <p:nvPicPr>
            <p:cNvPr id="1039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6288440" y="-629272"/>
              <a:ext cx="143778" cy="174988"/>
            </a:xfrm>
            <a:prstGeom prst="rect">
              <a:avLst/>
            </a:prstGeom>
            <a:effectLst/>
          </p:spPr>
        </p:pic>
        <p:pic>
          <p:nvPicPr>
            <p:cNvPr id="1041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6389890" y="-570096"/>
              <a:ext cx="50782" cy="211403"/>
            </a:xfrm>
            <a:prstGeom prst="rect">
              <a:avLst/>
            </a:prstGeom>
            <a:effectLst/>
          </p:spPr>
        </p:pic>
        <p:pic>
          <p:nvPicPr>
            <p:cNvPr id="1043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7184543" y="-138955"/>
              <a:ext cx="42328" cy="190303"/>
            </a:xfrm>
            <a:prstGeom prst="rect">
              <a:avLst/>
            </a:prstGeom>
            <a:effectLst/>
          </p:spPr>
        </p:pic>
        <p:pic>
          <p:nvPicPr>
            <p:cNvPr id="1045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7270489" y="-175859"/>
              <a:ext cx="121604" cy="240911"/>
            </a:xfrm>
            <a:prstGeom prst="rect">
              <a:avLst/>
            </a:prstGeom>
            <a:effectLst/>
          </p:spPr>
        </p:pic>
        <p:pic>
          <p:nvPicPr>
            <p:cNvPr id="1047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7386625" y="-116706"/>
              <a:ext cx="107831" cy="175312"/>
            </a:xfrm>
            <a:prstGeom prst="rect">
              <a:avLst/>
            </a:prstGeom>
            <a:effectLst/>
          </p:spPr>
        </p:pic>
        <p:pic>
          <p:nvPicPr>
            <p:cNvPr id="1049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7493106" y="-109893"/>
              <a:ext cx="114938" cy="164803"/>
            </a:xfrm>
            <a:prstGeom prst="rect">
              <a:avLst/>
            </a:prstGeom>
            <a:effectLst/>
          </p:spPr>
        </p:pic>
        <p:pic>
          <p:nvPicPr>
            <p:cNvPr id="1051" name="Linea Linea" descr="Linea Line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7657954" y="-50190"/>
              <a:ext cx="148000" cy="46555"/>
            </a:xfrm>
            <a:prstGeom prst="rect">
              <a:avLst/>
            </a:prstGeom>
            <a:effectLst/>
          </p:spPr>
        </p:pic>
        <p:pic>
          <p:nvPicPr>
            <p:cNvPr id="1053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7835482" y="-127026"/>
              <a:ext cx="76144" cy="196657"/>
            </a:xfrm>
            <a:prstGeom prst="rect">
              <a:avLst/>
            </a:prstGeom>
            <a:effectLst/>
          </p:spPr>
        </p:pic>
        <p:pic>
          <p:nvPicPr>
            <p:cNvPr id="1055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7971098" y="-145354"/>
              <a:ext cx="134301" cy="229343"/>
            </a:xfrm>
            <a:prstGeom prst="rect">
              <a:avLst/>
            </a:prstGeom>
            <a:effectLst/>
          </p:spPr>
        </p:pic>
        <p:pic>
          <p:nvPicPr>
            <p:cNvPr id="1057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8173632" y="-128266"/>
              <a:ext cx="148000" cy="48547"/>
            </a:xfrm>
            <a:prstGeom prst="rect">
              <a:avLst/>
            </a:prstGeom>
            <a:effectLst/>
          </p:spPr>
        </p:pic>
        <p:pic>
          <p:nvPicPr>
            <p:cNvPr id="1059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8165179" y="-92459"/>
              <a:ext cx="120134" cy="200445"/>
            </a:xfrm>
            <a:prstGeom prst="rect">
              <a:avLst/>
            </a:prstGeom>
            <a:effectLst/>
          </p:spPr>
        </p:pic>
        <p:pic>
          <p:nvPicPr>
            <p:cNvPr id="1061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8280219" y="-116684"/>
              <a:ext cx="142155" cy="205433"/>
            </a:xfrm>
            <a:prstGeom prst="rect">
              <a:avLst/>
            </a:prstGeom>
            <a:effectLst/>
          </p:spPr>
        </p:pic>
        <p:pic>
          <p:nvPicPr>
            <p:cNvPr id="1063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216743" y="567594"/>
              <a:ext cx="164052" cy="210365"/>
            </a:xfrm>
            <a:prstGeom prst="rect">
              <a:avLst/>
            </a:prstGeom>
            <a:effectLst/>
          </p:spPr>
        </p:pic>
        <p:pic>
          <p:nvPicPr>
            <p:cNvPr id="1065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525344" y="589377"/>
              <a:ext cx="70776" cy="163357"/>
            </a:xfrm>
            <a:prstGeom prst="rect">
              <a:avLst/>
            </a:prstGeom>
            <a:effectLst/>
          </p:spPr>
        </p:pic>
        <p:pic>
          <p:nvPicPr>
            <p:cNvPr id="1067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634243" y="580495"/>
              <a:ext cx="119375" cy="215806"/>
            </a:xfrm>
            <a:prstGeom prst="rect">
              <a:avLst/>
            </a:prstGeom>
            <a:effectLst/>
          </p:spPr>
        </p:pic>
        <p:pic>
          <p:nvPicPr>
            <p:cNvPr id="1069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781301" y="566459"/>
              <a:ext cx="146180" cy="218547"/>
            </a:xfrm>
            <a:prstGeom prst="rect">
              <a:avLst/>
            </a:prstGeom>
            <a:effectLst/>
          </p:spPr>
        </p:pic>
        <p:pic>
          <p:nvPicPr>
            <p:cNvPr id="1071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939232" y="562148"/>
              <a:ext cx="152932" cy="261850"/>
            </a:xfrm>
            <a:prstGeom prst="rect">
              <a:avLst/>
            </a:prstGeom>
            <a:effectLst/>
          </p:spPr>
        </p:pic>
        <p:pic>
          <p:nvPicPr>
            <p:cNvPr id="1073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2058116" y="1025049"/>
              <a:ext cx="146485" cy="175218"/>
            </a:xfrm>
            <a:prstGeom prst="rect">
              <a:avLst/>
            </a:prstGeom>
            <a:effectLst/>
          </p:spPr>
        </p:pic>
        <p:pic>
          <p:nvPicPr>
            <p:cNvPr id="1075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2355165" y="1006896"/>
              <a:ext cx="95524" cy="219631"/>
            </a:xfrm>
            <a:prstGeom prst="rect">
              <a:avLst/>
            </a:prstGeom>
            <a:effectLst/>
          </p:spPr>
        </p:pic>
        <p:pic>
          <p:nvPicPr>
            <p:cNvPr id="1077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2488766" y="1002362"/>
              <a:ext cx="121327" cy="247422"/>
            </a:xfrm>
            <a:prstGeom prst="rect">
              <a:avLst/>
            </a:prstGeom>
            <a:effectLst/>
          </p:spPr>
        </p:pic>
        <p:pic>
          <p:nvPicPr>
            <p:cNvPr id="1079" name="Linea Linea" descr="Linea Line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2665581" y="1025049"/>
              <a:ext cx="114344" cy="54439"/>
            </a:xfrm>
            <a:prstGeom prst="rect">
              <a:avLst/>
            </a:prstGeom>
            <a:effectLst/>
          </p:spPr>
        </p:pic>
        <p:pic>
          <p:nvPicPr>
            <p:cNvPr id="1081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2690465" y="1035941"/>
              <a:ext cx="94428" cy="186753"/>
            </a:xfrm>
            <a:prstGeom prst="rect">
              <a:avLst/>
            </a:prstGeom>
            <a:effectLst/>
          </p:spPr>
        </p:pic>
        <p:pic>
          <p:nvPicPr>
            <p:cNvPr id="1083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2803424" y="1027695"/>
              <a:ext cx="118094" cy="215170"/>
            </a:xfrm>
            <a:prstGeom prst="rect">
              <a:avLst/>
            </a:prstGeom>
            <a:effectLst/>
          </p:spPr>
        </p:pic>
        <p:pic>
          <p:nvPicPr>
            <p:cNvPr id="1085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3738787" y="1990788"/>
              <a:ext cx="152100" cy="200632"/>
            </a:xfrm>
            <a:prstGeom prst="rect">
              <a:avLst/>
            </a:prstGeom>
            <a:effectLst/>
          </p:spPr>
        </p:pic>
        <p:pic>
          <p:nvPicPr>
            <p:cNvPr id="1087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4070622" y="2022674"/>
              <a:ext cx="98006" cy="184114"/>
            </a:xfrm>
            <a:prstGeom prst="rect">
              <a:avLst/>
            </a:prstGeom>
            <a:effectLst/>
          </p:spPr>
        </p:pic>
        <p:pic>
          <p:nvPicPr>
            <p:cNvPr id="1089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4213350" y="2017012"/>
              <a:ext cx="129235" cy="204655"/>
            </a:xfrm>
            <a:prstGeom prst="rect">
              <a:avLst/>
            </a:prstGeom>
            <a:effectLst/>
          </p:spPr>
        </p:pic>
        <p:pic>
          <p:nvPicPr>
            <p:cNvPr id="1091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4364701" y="2018702"/>
              <a:ext cx="133177" cy="182640"/>
            </a:xfrm>
            <a:prstGeom prst="rect">
              <a:avLst/>
            </a:prstGeom>
            <a:effectLst/>
          </p:spPr>
        </p:pic>
        <p:pic>
          <p:nvPicPr>
            <p:cNvPr id="1093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4507762" y="2025788"/>
              <a:ext cx="183672" cy="194147"/>
            </a:xfrm>
            <a:prstGeom prst="rect">
              <a:avLst/>
            </a:prstGeom>
            <a:effectLst/>
          </p:spPr>
        </p:pic>
        <p:pic>
          <p:nvPicPr>
            <p:cNvPr id="1095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5510154" y="2457320"/>
              <a:ext cx="188771" cy="181509"/>
            </a:xfrm>
            <a:prstGeom prst="rect">
              <a:avLst/>
            </a:prstGeom>
            <a:effectLst/>
          </p:spPr>
        </p:pic>
        <p:pic>
          <p:nvPicPr>
            <p:cNvPr id="1097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5916781" y="2479103"/>
              <a:ext cx="54439" cy="176064"/>
            </a:xfrm>
            <a:prstGeom prst="rect">
              <a:avLst/>
            </a:prstGeom>
            <a:effectLst/>
          </p:spPr>
        </p:pic>
        <p:pic>
          <p:nvPicPr>
            <p:cNvPr id="1099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6003449" y="2456280"/>
              <a:ext cx="112995" cy="193325"/>
            </a:xfrm>
            <a:prstGeom prst="rect">
              <a:avLst/>
            </a:prstGeom>
            <a:effectLst/>
          </p:spPr>
        </p:pic>
        <p:pic>
          <p:nvPicPr>
            <p:cNvPr id="1101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6156400" y="2479968"/>
              <a:ext cx="121923" cy="198599"/>
            </a:xfrm>
            <a:prstGeom prst="rect">
              <a:avLst/>
            </a:prstGeom>
            <a:effectLst/>
          </p:spPr>
        </p:pic>
        <p:pic>
          <p:nvPicPr>
            <p:cNvPr id="1103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6287102" y="2459135"/>
              <a:ext cx="139758" cy="188771"/>
            </a:xfrm>
            <a:prstGeom prst="rect">
              <a:avLst/>
            </a:prstGeom>
            <a:effectLst/>
          </p:spPr>
        </p:pic>
        <p:pic>
          <p:nvPicPr>
            <p:cNvPr id="1105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7465231" y="2887545"/>
              <a:ext cx="199663" cy="246015"/>
            </a:xfrm>
            <a:prstGeom prst="rect">
              <a:avLst/>
            </a:prstGeom>
            <a:effectLst/>
          </p:spPr>
        </p:pic>
        <p:pic>
          <p:nvPicPr>
            <p:cNvPr id="1107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7828291" y="2914551"/>
              <a:ext cx="89210" cy="174472"/>
            </a:xfrm>
            <a:prstGeom prst="rect">
              <a:avLst/>
            </a:prstGeom>
            <a:effectLst/>
          </p:spPr>
        </p:pic>
        <p:pic>
          <p:nvPicPr>
            <p:cNvPr id="1109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7951076" y="2923852"/>
              <a:ext cx="124120" cy="192401"/>
            </a:xfrm>
            <a:prstGeom prst="rect">
              <a:avLst/>
            </a:prstGeom>
            <a:effectLst/>
          </p:spPr>
        </p:pic>
        <p:pic>
          <p:nvPicPr>
            <p:cNvPr id="1111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8085715" y="2948922"/>
              <a:ext cx="140106" cy="189114"/>
            </a:xfrm>
            <a:prstGeom prst="rect">
              <a:avLst/>
            </a:prstGeom>
            <a:effectLst/>
          </p:spPr>
        </p:pic>
        <p:pic>
          <p:nvPicPr>
            <p:cNvPr id="1113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8257475" y="2936992"/>
              <a:ext cx="119016" cy="168370"/>
            </a:xfrm>
            <a:prstGeom prst="rect">
              <a:avLst/>
            </a:prstGeom>
            <a:effectLst/>
          </p:spPr>
        </p:pic>
        <p:pic>
          <p:nvPicPr>
            <p:cNvPr id="1115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-831589" y="1886089"/>
              <a:ext cx="186041" cy="733830"/>
            </a:xfrm>
            <a:prstGeom prst="rect">
              <a:avLst/>
            </a:prstGeom>
            <a:effectLst/>
          </p:spPr>
        </p:pic>
        <p:pic>
          <p:nvPicPr>
            <p:cNvPr id="1117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-880602" y="2142703"/>
              <a:ext cx="377555" cy="299163"/>
            </a:xfrm>
            <a:prstGeom prst="rect">
              <a:avLst/>
            </a:prstGeom>
            <a:effectLst/>
          </p:spPr>
        </p:pic>
        <p:pic>
          <p:nvPicPr>
            <p:cNvPr id="1119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-576114" y="2017598"/>
              <a:ext cx="67621" cy="86622"/>
            </a:xfrm>
            <a:prstGeom prst="rect">
              <a:avLst/>
            </a:prstGeom>
            <a:effectLst/>
          </p:spPr>
        </p:pic>
        <p:pic>
          <p:nvPicPr>
            <p:cNvPr id="1121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-391012" y="2099634"/>
              <a:ext cx="329083" cy="362915"/>
            </a:xfrm>
            <a:prstGeom prst="rect">
              <a:avLst/>
            </a:prstGeom>
            <a:effectLst/>
          </p:spPr>
        </p:pic>
        <p:pic>
          <p:nvPicPr>
            <p:cNvPr id="1123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126873" y="2064311"/>
              <a:ext cx="111761" cy="50801"/>
            </a:xfrm>
            <a:prstGeom prst="rect">
              <a:avLst/>
            </a:prstGeom>
            <a:effectLst/>
          </p:spPr>
        </p:pic>
        <p:pic>
          <p:nvPicPr>
            <p:cNvPr id="1125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41004" y="2138642"/>
              <a:ext cx="256496" cy="304172"/>
            </a:xfrm>
            <a:prstGeom prst="rect">
              <a:avLst/>
            </a:prstGeom>
            <a:effectLst/>
          </p:spPr>
        </p:pic>
        <p:pic>
          <p:nvPicPr>
            <p:cNvPr id="1127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223264" y="2132535"/>
              <a:ext cx="346531" cy="331114"/>
            </a:xfrm>
            <a:prstGeom prst="rect">
              <a:avLst/>
            </a:prstGeom>
            <a:effectLst/>
          </p:spPr>
        </p:pic>
        <p:pic>
          <p:nvPicPr>
            <p:cNvPr id="1129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-263129" y="2608897"/>
              <a:ext cx="304672" cy="630551"/>
            </a:xfrm>
            <a:prstGeom prst="rect">
              <a:avLst/>
            </a:prstGeom>
            <a:effectLst/>
          </p:spPr>
        </p:pic>
        <p:pic>
          <p:nvPicPr>
            <p:cNvPr id="1131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83633" y="2650478"/>
              <a:ext cx="322785" cy="277448"/>
            </a:xfrm>
            <a:prstGeom prst="rect">
              <a:avLst/>
            </a:prstGeom>
            <a:effectLst/>
          </p:spPr>
        </p:pic>
        <p:pic>
          <p:nvPicPr>
            <p:cNvPr id="1133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405724" y="2616822"/>
              <a:ext cx="703214" cy="297258"/>
            </a:xfrm>
            <a:prstGeom prst="rect">
              <a:avLst/>
            </a:prstGeom>
            <a:effectLst/>
          </p:spPr>
        </p:pic>
        <p:pic>
          <p:nvPicPr>
            <p:cNvPr id="1135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1112596" y="2494537"/>
              <a:ext cx="208732" cy="377555"/>
            </a:xfrm>
            <a:prstGeom prst="rect">
              <a:avLst/>
            </a:prstGeom>
            <a:effectLst/>
          </p:spPr>
        </p:pic>
        <p:pic>
          <p:nvPicPr>
            <p:cNvPr id="1137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1123488" y="2607865"/>
              <a:ext cx="295866" cy="306739"/>
            </a:xfrm>
            <a:prstGeom prst="rect">
              <a:avLst/>
            </a:prstGeom>
            <a:effectLst/>
          </p:spPr>
        </p:pic>
        <p:pic>
          <p:nvPicPr>
            <p:cNvPr id="1139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1363108" y="2481830"/>
              <a:ext cx="132489" cy="85291"/>
            </a:xfrm>
            <a:prstGeom prst="rect">
              <a:avLst/>
            </a:prstGeom>
            <a:effectLst/>
          </p:spPr>
        </p:pic>
        <p:pic>
          <p:nvPicPr>
            <p:cNvPr id="1141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1519374" y="2618823"/>
              <a:ext cx="220381" cy="325549"/>
            </a:xfrm>
            <a:prstGeom prst="rect">
              <a:avLst/>
            </a:prstGeom>
            <a:effectLst/>
          </p:spPr>
        </p:pic>
        <p:pic>
          <p:nvPicPr>
            <p:cNvPr id="1143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1811134" y="2510875"/>
              <a:ext cx="92905" cy="404784"/>
            </a:xfrm>
            <a:prstGeom prst="rect">
              <a:avLst/>
            </a:prstGeom>
            <a:effectLst/>
          </p:spPr>
        </p:pic>
        <p:pic>
          <p:nvPicPr>
            <p:cNvPr id="1145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1782442" y="2649972"/>
              <a:ext cx="318127" cy="274279"/>
            </a:xfrm>
            <a:prstGeom prst="rect">
              <a:avLst/>
            </a:prstGeom>
            <a:effectLst/>
          </p:spPr>
        </p:pic>
        <p:pic>
          <p:nvPicPr>
            <p:cNvPr id="1147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2016615" y="2501117"/>
              <a:ext cx="132490" cy="76897"/>
            </a:xfrm>
            <a:prstGeom prst="rect">
              <a:avLst/>
            </a:prstGeom>
            <a:effectLst/>
          </p:spPr>
        </p:pic>
        <p:pic>
          <p:nvPicPr>
            <p:cNvPr id="1149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2186372" y="2624524"/>
              <a:ext cx="235027" cy="343779"/>
            </a:xfrm>
            <a:prstGeom prst="rect">
              <a:avLst/>
            </a:prstGeom>
            <a:effectLst/>
          </p:spPr>
        </p:pic>
        <p:pic>
          <p:nvPicPr>
            <p:cNvPr id="1151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2420858" y="2608674"/>
              <a:ext cx="316404" cy="28170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" name="pasted-image.jpeg"/>
          <p:cNvGrpSpPr/>
          <p:nvPr/>
        </p:nvGrpSpPr>
        <p:grpSpPr>
          <a:xfrm>
            <a:off x="4524388" y="2252171"/>
            <a:ext cx="3135323" cy="5199443"/>
            <a:chOff x="0" y="0"/>
            <a:chExt cx="3135321" cy="5199442"/>
          </a:xfrm>
        </p:grpSpPr>
        <p:pic>
          <p:nvPicPr>
            <p:cNvPr id="1156" name="pasted-image.jpeg" descr="pasted-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0800" y="50800"/>
              <a:ext cx="3033722" cy="509784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55" name="pasted-image.jpeg" descr="pasted-image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135322" cy="5199443"/>
            </a:xfrm>
            <a:prstGeom prst="rect">
              <a:avLst/>
            </a:prstGeom>
            <a:effectLst/>
          </p:spPr>
        </p:pic>
      </p:grpSp>
      <p:grpSp>
        <p:nvGrpSpPr>
          <p:cNvPr id="1200" name="Disegno"/>
          <p:cNvGrpSpPr/>
          <p:nvPr/>
        </p:nvGrpSpPr>
        <p:grpSpPr>
          <a:xfrm>
            <a:off x="1876675" y="604751"/>
            <a:ext cx="8430749" cy="1076696"/>
            <a:chOff x="-71616" y="-237293"/>
            <a:chExt cx="8430747" cy="1076694"/>
          </a:xfrm>
        </p:grpSpPr>
        <p:pic>
          <p:nvPicPr>
            <p:cNvPr id="115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1617" y="-100814"/>
              <a:ext cx="320864" cy="592883"/>
            </a:xfrm>
            <a:prstGeom prst="rect">
              <a:avLst/>
            </a:prstGeom>
            <a:effectLst/>
          </p:spPr>
        </p:pic>
        <p:pic>
          <p:nvPicPr>
            <p:cNvPr id="116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31495" y="-187496"/>
              <a:ext cx="80728" cy="327457"/>
            </a:xfrm>
            <a:prstGeom prst="rect">
              <a:avLst/>
            </a:prstGeom>
            <a:effectLst/>
          </p:spPr>
        </p:pic>
        <p:pic>
          <p:nvPicPr>
            <p:cNvPr id="116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18129" y="-109377"/>
              <a:ext cx="593535" cy="565199"/>
            </a:xfrm>
            <a:prstGeom prst="rect">
              <a:avLst/>
            </a:prstGeom>
            <a:effectLst/>
          </p:spPr>
        </p:pic>
        <p:pic>
          <p:nvPicPr>
            <p:cNvPr id="116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84208" y="27251"/>
              <a:ext cx="552829" cy="371351"/>
            </a:xfrm>
            <a:prstGeom prst="rect">
              <a:avLst/>
            </a:prstGeom>
            <a:effectLst/>
          </p:spPr>
        </p:pic>
        <p:pic>
          <p:nvPicPr>
            <p:cNvPr id="116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76870" y="39731"/>
              <a:ext cx="522514" cy="360539"/>
            </a:xfrm>
            <a:prstGeom prst="rect">
              <a:avLst/>
            </a:prstGeom>
            <a:effectLst/>
          </p:spPr>
        </p:pic>
        <p:pic>
          <p:nvPicPr>
            <p:cNvPr id="116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04671" y="78352"/>
              <a:ext cx="242818" cy="324643"/>
            </a:xfrm>
            <a:prstGeom prst="rect">
              <a:avLst/>
            </a:prstGeom>
            <a:effectLst/>
          </p:spPr>
        </p:pic>
        <p:pic>
          <p:nvPicPr>
            <p:cNvPr id="1170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536205" y="369341"/>
              <a:ext cx="110155" cy="266340"/>
            </a:xfrm>
            <a:prstGeom prst="rect">
              <a:avLst/>
            </a:prstGeom>
            <a:effectLst/>
          </p:spPr>
        </p:pic>
        <p:pic>
          <p:nvPicPr>
            <p:cNvPr id="117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94402" y="28010"/>
              <a:ext cx="299116" cy="811392"/>
            </a:xfrm>
            <a:prstGeom prst="rect">
              <a:avLst/>
            </a:prstGeom>
            <a:effectLst/>
          </p:spPr>
        </p:pic>
        <p:pic>
          <p:nvPicPr>
            <p:cNvPr id="117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276893" y="40696"/>
              <a:ext cx="612162" cy="330148"/>
            </a:xfrm>
            <a:prstGeom prst="rect">
              <a:avLst/>
            </a:prstGeom>
            <a:effectLst/>
          </p:spPr>
        </p:pic>
        <p:pic>
          <p:nvPicPr>
            <p:cNvPr id="117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897541" y="33106"/>
              <a:ext cx="240613" cy="349854"/>
            </a:xfrm>
            <a:prstGeom prst="rect">
              <a:avLst/>
            </a:prstGeom>
            <a:effectLst/>
          </p:spPr>
        </p:pic>
        <p:pic>
          <p:nvPicPr>
            <p:cNvPr id="117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206714" y="-85635"/>
              <a:ext cx="97182" cy="510805"/>
            </a:xfrm>
            <a:prstGeom prst="rect">
              <a:avLst/>
            </a:prstGeom>
            <a:effectLst/>
          </p:spPr>
        </p:pic>
        <p:pic>
          <p:nvPicPr>
            <p:cNvPr id="118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159179" y="38012"/>
              <a:ext cx="469990" cy="324677"/>
            </a:xfrm>
            <a:prstGeom prst="rect">
              <a:avLst/>
            </a:prstGeom>
            <a:effectLst/>
          </p:spPr>
        </p:pic>
        <p:pic>
          <p:nvPicPr>
            <p:cNvPr id="118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195847" y="-29035"/>
              <a:ext cx="280186" cy="412348"/>
            </a:xfrm>
            <a:prstGeom prst="rect">
              <a:avLst/>
            </a:prstGeom>
            <a:effectLst/>
          </p:spPr>
        </p:pic>
        <p:pic>
          <p:nvPicPr>
            <p:cNvPr id="118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443149" y="8388"/>
              <a:ext cx="508120" cy="381744"/>
            </a:xfrm>
            <a:prstGeom prst="rect">
              <a:avLst/>
            </a:prstGeom>
            <a:effectLst/>
          </p:spPr>
        </p:pic>
        <p:pic>
          <p:nvPicPr>
            <p:cNvPr id="118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973069" y="77341"/>
              <a:ext cx="299517" cy="325434"/>
            </a:xfrm>
            <a:prstGeom prst="rect">
              <a:avLst/>
            </a:prstGeom>
            <a:effectLst/>
          </p:spPr>
        </p:pic>
        <p:pic>
          <p:nvPicPr>
            <p:cNvPr id="118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267882" y="79224"/>
              <a:ext cx="275265" cy="326755"/>
            </a:xfrm>
            <a:prstGeom prst="rect">
              <a:avLst/>
            </a:prstGeom>
            <a:effectLst/>
          </p:spPr>
        </p:pic>
        <p:pic>
          <p:nvPicPr>
            <p:cNvPr id="119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527681" y="74583"/>
              <a:ext cx="281369" cy="375918"/>
            </a:xfrm>
            <a:prstGeom prst="rect">
              <a:avLst/>
            </a:prstGeom>
            <a:effectLst/>
          </p:spPr>
        </p:pic>
        <p:pic>
          <p:nvPicPr>
            <p:cNvPr id="119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858420" y="48279"/>
              <a:ext cx="493886" cy="378745"/>
            </a:xfrm>
            <a:prstGeom prst="rect">
              <a:avLst/>
            </a:prstGeom>
            <a:effectLst/>
          </p:spPr>
        </p:pic>
        <p:pic>
          <p:nvPicPr>
            <p:cNvPr id="1194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163307" y="-1399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9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355330" y="-237294"/>
              <a:ext cx="1003801" cy="677860"/>
            </a:xfrm>
            <a:prstGeom prst="rect">
              <a:avLst/>
            </a:prstGeom>
            <a:effectLst/>
          </p:spPr>
        </p:pic>
        <p:pic>
          <p:nvPicPr>
            <p:cNvPr id="119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636012" y="-126379"/>
              <a:ext cx="537967" cy="149063"/>
            </a:xfrm>
            <a:prstGeom prst="rect">
              <a:avLst/>
            </a:prstGeom>
            <a:effectLst/>
          </p:spPr>
        </p:pic>
      </p:grpSp>
      <p:grpSp>
        <p:nvGrpSpPr>
          <p:cNvPr id="1233" name="Disegno"/>
          <p:cNvGrpSpPr/>
          <p:nvPr/>
        </p:nvGrpSpPr>
        <p:grpSpPr>
          <a:xfrm>
            <a:off x="4312262" y="8022338"/>
            <a:ext cx="5329925" cy="959098"/>
            <a:chOff x="-196118" y="-51788"/>
            <a:chExt cx="5329923" cy="959096"/>
          </a:xfrm>
        </p:grpSpPr>
        <p:pic>
          <p:nvPicPr>
            <p:cNvPr id="120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96119" y="-51789"/>
              <a:ext cx="322285" cy="624634"/>
            </a:xfrm>
            <a:prstGeom prst="rect">
              <a:avLst/>
            </a:prstGeom>
            <a:effectLst/>
          </p:spPr>
        </p:pic>
        <p:pic>
          <p:nvPicPr>
            <p:cNvPr id="120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0387" y="4304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0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05801" y="2644"/>
              <a:ext cx="144195" cy="578712"/>
            </a:xfrm>
            <a:prstGeom prst="rect">
              <a:avLst/>
            </a:prstGeom>
            <a:effectLst/>
          </p:spPr>
        </p:pic>
        <p:pic>
          <p:nvPicPr>
            <p:cNvPr id="120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12580" y="8857"/>
              <a:ext cx="482626" cy="575611"/>
            </a:xfrm>
            <a:prstGeom prst="rect">
              <a:avLst/>
            </a:prstGeom>
            <a:effectLst/>
          </p:spPr>
        </p:pic>
        <p:pic>
          <p:nvPicPr>
            <p:cNvPr id="120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35998" y="209246"/>
              <a:ext cx="455944" cy="334605"/>
            </a:xfrm>
            <a:prstGeom prst="rect">
              <a:avLst/>
            </a:prstGeom>
            <a:effectLst/>
          </p:spPr>
        </p:pic>
        <p:pic>
          <p:nvPicPr>
            <p:cNvPr id="121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456194" y="9434"/>
              <a:ext cx="246260" cy="546562"/>
            </a:xfrm>
            <a:prstGeom prst="rect">
              <a:avLst/>
            </a:prstGeom>
            <a:effectLst/>
          </p:spPr>
        </p:pic>
        <p:pic>
          <p:nvPicPr>
            <p:cNvPr id="121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726379" y="380"/>
              <a:ext cx="268075" cy="585426"/>
            </a:xfrm>
            <a:prstGeom prst="rect">
              <a:avLst/>
            </a:prstGeom>
            <a:effectLst/>
          </p:spPr>
        </p:pic>
        <p:pic>
          <p:nvPicPr>
            <p:cNvPr id="121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633044" y="192676"/>
              <a:ext cx="402153" cy="178168"/>
            </a:xfrm>
            <a:prstGeom prst="rect">
              <a:avLst/>
            </a:prstGeom>
            <a:effectLst/>
          </p:spPr>
        </p:pic>
        <p:pic>
          <p:nvPicPr>
            <p:cNvPr id="121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945415" y="282696"/>
              <a:ext cx="322111" cy="257527"/>
            </a:xfrm>
            <a:prstGeom prst="rect">
              <a:avLst/>
            </a:prstGeom>
            <a:effectLst/>
          </p:spPr>
        </p:pic>
        <p:pic>
          <p:nvPicPr>
            <p:cNvPr id="121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254097" y="267480"/>
              <a:ext cx="275001" cy="341039"/>
            </a:xfrm>
            <a:prstGeom prst="rect">
              <a:avLst/>
            </a:prstGeom>
            <a:effectLst/>
          </p:spPr>
        </p:pic>
        <p:pic>
          <p:nvPicPr>
            <p:cNvPr id="122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178339" y="36597"/>
              <a:ext cx="276112" cy="673781"/>
            </a:xfrm>
            <a:prstGeom prst="rect">
              <a:avLst/>
            </a:prstGeom>
            <a:effectLst/>
          </p:spPr>
        </p:pic>
        <p:pic>
          <p:nvPicPr>
            <p:cNvPr id="122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640823" y="124876"/>
              <a:ext cx="85256" cy="395363"/>
            </a:xfrm>
            <a:prstGeom prst="rect">
              <a:avLst/>
            </a:prstGeom>
            <a:effectLst/>
          </p:spPr>
        </p:pic>
        <p:pic>
          <p:nvPicPr>
            <p:cNvPr id="122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761141" y="50933"/>
              <a:ext cx="288255" cy="542839"/>
            </a:xfrm>
            <a:prstGeom prst="rect">
              <a:avLst/>
            </a:prstGeom>
            <a:effectLst/>
          </p:spPr>
        </p:pic>
        <p:pic>
          <p:nvPicPr>
            <p:cNvPr id="122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053867" y="270780"/>
              <a:ext cx="289633" cy="429560"/>
            </a:xfrm>
            <a:prstGeom prst="rect">
              <a:avLst/>
            </a:prstGeom>
            <a:effectLst/>
          </p:spPr>
        </p:pic>
        <p:pic>
          <p:nvPicPr>
            <p:cNvPr id="122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407234" y="109995"/>
              <a:ext cx="325681" cy="537389"/>
            </a:xfrm>
            <a:prstGeom prst="rect">
              <a:avLst/>
            </a:prstGeom>
            <a:effectLst/>
          </p:spPr>
        </p:pic>
        <p:pic>
          <p:nvPicPr>
            <p:cNvPr id="123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716016" y="16225"/>
              <a:ext cx="417789" cy="89108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7" name="Disegno"/>
          <p:cNvGrpSpPr/>
          <p:nvPr/>
        </p:nvGrpSpPr>
        <p:grpSpPr>
          <a:xfrm>
            <a:off x="2413621" y="261755"/>
            <a:ext cx="8518617" cy="6313834"/>
            <a:chOff x="-2576488" y="-2563570"/>
            <a:chExt cx="8518616" cy="6313833"/>
          </a:xfrm>
        </p:grpSpPr>
        <p:pic>
          <p:nvPicPr>
            <p:cNvPr id="123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359134" y="-62740"/>
              <a:ext cx="1408228" cy="1189456"/>
            </a:xfrm>
            <a:prstGeom prst="rect">
              <a:avLst/>
            </a:prstGeom>
            <a:effectLst/>
          </p:spPr>
        </p:pic>
        <p:pic>
          <p:nvPicPr>
            <p:cNvPr id="123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400951" y="1023839"/>
              <a:ext cx="2378881" cy="640516"/>
            </a:xfrm>
            <a:prstGeom prst="rect">
              <a:avLst/>
            </a:prstGeom>
            <a:effectLst/>
          </p:spPr>
        </p:pic>
        <p:pic>
          <p:nvPicPr>
            <p:cNvPr id="123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83893" y="56089"/>
              <a:ext cx="1560475" cy="1656056"/>
            </a:xfrm>
            <a:prstGeom prst="rect">
              <a:avLst/>
            </a:prstGeom>
            <a:effectLst/>
          </p:spPr>
        </p:pic>
        <p:pic>
          <p:nvPicPr>
            <p:cNvPr id="124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52434" y="-55421"/>
              <a:ext cx="2360960" cy="327889"/>
            </a:xfrm>
            <a:prstGeom prst="rect">
              <a:avLst/>
            </a:prstGeom>
            <a:effectLst/>
          </p:spPr>
        </p:pic>
        <p:pic>
          <p:nvPicPr>
            <p:cNvPr id="124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359134" y="1077603"/>
              <a:ext cx="156640" cy="2164080"/>
            </a:xfrm>
            <a:prstGeom prst="rect">
              <a:avLst/>
            </a:prstGeom>
            <a:effectLst/>
          </p:spPr>
        </p:pic>
        <p:pic>
          <p:nvPicPr>
            <p:cNvPr id="124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48454" y="1459924"/>
              <a:ext cx="107273" cy="2265379"/>
            </a:xfrm>
            <a:prstGeom prst="rect">
              <a:avLst/>
            </a:prstGeom>
            <a:effectLst/>
          </p:spPr>
        </p:pic>
        <p:pic>
          <p:nvPicPr>
            <p:cNvPr id="124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998122" y="205434"/>
              <a:ext cx="111080" cy="1960975"/>
            </a:xfrm>
            <a:prstGeom prst="rect">
              <a:avLst/>
            </a:prstGeom>
            <a:effectLst/>
          </p:spPr>
        </p:pic>
        <p:pic>
          <p:nvPicPr>
            <p:cNvPr id="124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15316" y="2039379"/>
              <a:ext cx="1315551" cy="1710884"/>
            </a:xfrm>
            <a:prstGeom prst="rect">
              <a:avLst/>
            </a:prstGeom>
            <a:effectLst/>
          </p:spPr>
        </p:pic>
        <p:pic>
          <p:nvPicPr>
            <p:cNvPr id="125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-1347186" y="3138552"/>
              <a:ext cx="2193694" cy="562856"/>
            </a:xfrm>
            <a:prstGeom prst="rect">
              <a:avLst/>
            </a:prstGeom>
            <a:effectLst/>
          </p:spPr>
        </p:pic>
        <p:pic>
          <p:nvPicPr>
            <p:cNvPr id="125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26985" y="26221"/>
              <a:ext cx="73008" cy="180535"/>
            </a:xfrm>
            <a:prstGeom prst="rect">
              <a:avLst/>
            </a:prstGeom>
            <a:effectLst/>
          </p:spPr>
        </p:pic>
        <p:pic>
          <p:nvPicPr>
            <p:cNvPr id="1255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9064" y="348804"/>
              <a:ext cx="73008" cy="216378"/>
            </a:xfrm>
            <a:prstGeom prst="rect">
              <a:avLst/>
            </a:prstGeom>
            <a:effectLst/>
          </p:spPr>
        </p:pic>
        <p:pic>
          <p:nvPicPr>
            <p:cNvPr id="1257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3090" y="653466"/>
              <a:ext cx="78982" cy="138719"/>
            </a:xfrm>
            <a:prstGeom prst="rect">
              <a:avLst/>
            </a:prstGeom>
            <a:effectLst/>
          </p:spPr>
        </p:pic>
        <p:pic>
          <p:nvPicPr>
            <p:cNvPr id="1259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4832" y="886443"/>
              <a:ext cx="78981" cy="168588"/>
            </a:xfrm>
            <a:prstGeom prst="rect">
              <a:avLst/>
            </a:prstGeom>
            <a:effectLst/>
          </p:spPr>
        </p:pic>
        <p:pic>
          <p:nvPicPr>
            <p:cNvPr id="1261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6779" y="1173183"/>
              <a:ext cx="84956" cy="156641"/>
            </a:xfrm>
            <a:prstGeom prst="rect">
              <a:avLst/>
            </a:prstGeom>
            <a:effectLst/>
          </p:spPr>
        </p:pic>
        <p:pic>
          <p:nvPicPr>
            <p:cNvPr id="1263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4701" y="1370317"/>
              <a:ext cx="78981" cy="144694"/>
            </a:xfrm>
            <a:prstGeom prst="rect">
              <a:avLst/>
            </a:prstGeom>
            <a:effectLst/>
          </p:spPr>
        </p:pic>
        <p:pic>
          <p:nvPicPr>
            <p:cNvPr id="1265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1053" y="1645111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267" name="Linea Linea" descr="Linea Line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-1227711" y="3036998"/>
              <a:ext cx="186509" cy="168588"/>
            </a:xfrm>
            <a:prstGeom prst="rect">
              <a:avLst/>
            </a:prstGeom>
            <a:effectLst/>
          </p:spPr>
        </p:pic>
        <p:pic>
          <p:nvPicPr>
            <p:cNvPr id="126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-929023" y="2827916"/>
              <a:ext cx="162614" cy="144693"/>
            </a:xfrm>
            <a:prstGeom prst="rect">
              <a:avLst/>
            </a:prstGeom>
            <a:effectLst/>
          </p:spPr>
        </p:pic>
        <p:pic>
          <p:nvPicPr>
            <p:cNvPr id="127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-696046" y="2630782"/>
              <a:ext cx="144693" cy="138719"/>
            </a:xfrm>
            <a:prstGeom prst="rect">
              <a:avLst/>
            </a:prstGeom>
            <a:effectLst/>
          </p:spPr>
        </p:pic>
        <p:pic>
          <p:nvPicPr>
            <p:cNvPr id="127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451122" y="2391831"/>
              <a:ext cx="162614" cy="156641"/>
            </a:xfrm>
            <a:prstGeom prst="rect">
              <a:avLst/>
            </a:prstGeom>
            <a:effectLst/>
          </p:spPr>
        </p:pic>
        <p:pic>
          <p:nvPicPr>
            <p:cNvPr id="1275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-230093" y="2212618"/>
              <a:ext cx="168589" cy="132746"/>
            </a:xfrm>
            <a:prstGeom prst="rect">
              <a:avLst/>
            </a:prstGeom>
            <a:effectLst/>
          </p:spPr>
        </p:pic>
        <p:pic>
          <p:nvPicPr>
            <p:cNvPr id="1277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-54527" y="2093143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279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4948" y="1848219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281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8974" y="2009510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283" name="Linea Linea" descr="Linea Line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4307" y="1979642"/>
              <a:ext cx="156641" cy="84955"/>
            </a:xfrm>
            <a:prstGeom prst="rect">
              <a:avLst/>
            </a:prstGeom>
            <a:effectLst/>
          </p:spPr>
        </p:pic>
        <p:pic>
          <p:nvPicPr>
            <p:cNvPr id="1285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55336" y="2009510"/>
              <a:ext cx="186510" cy="108851"/>
            </a:xfrm>
            <a:prstGeom prst="rect">
              <a:avLst/>
            </a:prstGeom>
            <a:effectLst/>
          </p:spPr>
        </p:pic>
        <p:pic>
          <p:nvPicPr>
            <p:cNvPr id="1287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71946" y="2045353"/>
              <a:ext cx="192483" cy="102876"/>
            </a:xfrm>
            <a:prstGeom prst="rect">
              <a:avLst/>
            </a:prstGeom>
            <a:effectLst/>
          </p:spPr>
        </p:pic>
        <p:pic>
          <p:nvPicPr>
            <p:cNvPr id="128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934791" y="2081195"/>
              <a:ext cx="174562" cy="90929"/>
            </a:xfrm>
            <a:prstGeom prst="rect">
              <a:avLst/>
            </a:prstGeom>
            <a:effectLst/>
          </p:spPr>
        </p:pic>
        <p:pic>
          <p:nvPicPr>
            <p:cNvPr id="1291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179715" y="2087169"/>
              <a:ext cx="252222" cy="102877"/>
            </a:xfrm>
            <a:prstGeom prst="rect">
              <a:avLst/>
            </a:prstGeom>
            <a:effectLst/>
          </p:spPr>
        </p:pic>
        <p:pic>
          <p:nvPicPr>
            <p:cNvPr id="1293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502299" y="2111064"/>
              <a:ext cx="210404" cy="90930"/>
            </a:xfrm>
            <a:prstGeom prst="rect">
              <a:avLst/>
            </a:prstGeom>
            <a:effectLst/>
          </p:spPr>
        </p:pic>
        <p:pic>
          <p:nvPicPr>
            <p:cNvPr id="129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824882" y="2144388"/>
              <a:ext cx="180536" cy="87474"/>
            </a:xfrm>
            <a:prstGeom prst="rect">
              <a:avLst/>
            </a:prstGeom>
            <a:effectLst/>
          </p:spPr>
        </p:pic>
        <p:pic>
          <p:nvPicPr>
            <p:cNvPr id="1297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952657" y="2128985"/>
              <a:ext cx="134067" cy="67035"/>
            </a:xfrm>
            <a:prstGeom prst="rect">
              <a:avLst/>
            </a:prstGeom>
            <a:effectLst/>
          </p:spPr>
        </p:pic>
        <p:pic>
          <p:nvPicPr>
            <p:cNvPr id="129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24862" y="450961"/>
              <a:ext cx="142857" cy="140949"/>
            </a:xfrm>
            <a:prstGeom prst="rect">
              <a:avLst/>
            </a:prstGeom>
            <a:effectLst/>
          </p:spPr>
        </p:pic>
        <p:pic>
          <p:nvPicPr>
            <p:cNvPr id="130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184533" y="354770"/>
              <a:ext cx="113252" cy="132021"/>
            </a:xfrm>
            <a:prstGeom prst="rect">
              <a:avLst/>
            </a:prstGeom>
            <a:effectLst/>
          </p:spPr>
        </p:pic>
        <p:pic>
          <p:nvPicPr>
            <p:cNvPr id="1303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287504" y="778915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30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588519" y="749046"/>
              <a:ext cx="120052" cy="138719"/>
            </a:xfrm>
            <a:prstGeom prst="rect">
              <a:avLst/>
            </a:prstGeom>
            <a:effectLst/>
          </p:spPr>
        </p:pic>
        <p:pic>
          <p:nvPicPr>
            <p:cNvPr id="1307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825143" y="987997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30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776278" y="1555504"/>
              <a:ext cx="104562" cy="132746"/>
            </a:xfrm>
            <a:prstGeom prst="rect">
              <a:avLst/>
            </a:prstGeom>
            <a:effectLst/>
          </p:spPr>
        </p:pic>
        <p:pic>
          <p:nvPicPr>
            <p:cNvPr id="1311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472691" y="1191105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313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484638" y="1567452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31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364747" y="1967694"/>
              <a:ext cx="103366" cy="138739"/>
            </a:xfrm>
            <a:prstGeom prst="rect">
              <a:avLst/>
            </a:prstGeom>
            <a:effectLst/>
          </p:spPr>
        </p:pic>
        <p:pic>
          <p:nvPicPr>
            <p:cNvPr id="1317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926697" y="1901982"/>
              <a:ext cx="134067" cy="67035"/>
            </a:xfrm>
            <a:prstGeom prst="rect">
              <a:avLst/>
            </a:prstGeom>
            <a:effectLst/>
          </p:spPr>
        </p:pic>
        <p:pic>
          <p:nvPicPr>
            <p:cNvPr id="131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-1146512" y="1459924"/>
              <a:ext cx="93880" cy="119192"/>
            </a:xfrm>
            <a:prstGeom prst="rect">
              <a:avLst/>
            </a:prstGeom>
            <a:effectLst/>
          </p:spPr>
        </p:pic>
        <p:pic>
          <p:nvPicPr>
            <p:cNvPr id="132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-771714" y="2233663"/>
              <a:ext cx="98894" cy="96630"/>
            </a:xfrm>
            <a:prstGeom prst="rect">
              <a:avLst/>
            </a:prstGeom>
            <a:effectLst/>
          </p:spPr>
        </p:pic>
        <p:pic>
          <p:nvPicPr>
            <p:cNvPr id="132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1032748" y="2553123"/>
              <a:ext cx="116995" cy="120806"/>
            </a:xfrm>
            <a:prstGeom prst="rect">
              <a:avLst/>
            </a:prstGeom>
            <a:effectLst/>
          </p:spPr>
        </p:pic>
        <p:pic>
          <p:nvPicPr>
            <p:cNvPr id="1325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639956" y="2720388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32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104643" y="2729968"/>
              <a:ext cx="113875" cy="130965"/>
            </a:xfrm>
            <a:prstGeom prst="rect">
              <a:avLst/>
            </a:prstGeom>
            <a:effectLst/>
          </p:spPr>
        </p:pic>
        <p:pic>
          <p:nvPicPr>
            <p:cNvPr id="132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158408" y="2278330"/>
              <a:ext cx="123537" cy="155035"/>
            </a:xfrm>
            <a:prstGeom prst="rect">
              <a:avLst/>
            </a:prstGeom>
            <a:effectLst/>
          </p:spPr>
        </p:pic>
        <p:pic>
          <p:nvPicPr>
            <p:cNvPr id="133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580554" y="3126604"/>
              <a:ext cx="94912" cy="100184"/>
            </a:xfrm>
            <a:prstGeom prst="rect">
              <a:avLst/>
            </a:prstGeom>
            <a:effectLst/>
          </p:spPr>
        </p:pic>
        <p:pic>
          <p:nvPicPr>
            <p:cNvPr id="133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10654" y="790862"/>
              <a:ext cx="145840" cy="222352"/>
            </a:xfrm>
            <a:prstGeom prst="rect">
              <a:avLst/>
            </a:prstGeom>
            <a:effectLst/>
          </p:spPr>
        </p:pic>
        <p:pic>
          <p:nvPicPr>
            <p:cNvPr id="133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28150" y="551912"/>
              <a:ext cx="107964" cy="143088"/>
            </a:xfrm>
            <a:prstGeom prst="rect">
              <a:avLst/>
            </a:prstGeom>
            <a:effectLst/>
          </p:spPr>
        </p:pic>
        <p:pic>
          <p:nvPicPr>
            <p:cNvPr id="133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102057" y="838652"/>
              <a:ext cx="108850" cy="143584"/>
            </a:xfrm>
            <a:prstGeom prst="rect">
              <a:avLst/>
            </a:prstGeom>
            <a:effectLst/>
          </p:spPr>
        </p:pic>
        <p:pic>
          <p:nvPicPr>
            <p:cNvPr id="133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299191" y="474253"/>
              <a:ext cx="145840" cy="188581"/>
            </a:xfrm>
            <a:prstGeom prst="rect">
              <a:avLst/>
            </a:prstGeom>
            <a:effectLst/>
          </p:spPr>
        </p:pic>
        <p:pic>
          <p:nvPicPr>
            <p:cNvPr id="134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526194" y="968084"/>
              <a:ext cx="101928" cy="140711"/>
            </a:xfrm>
            <a:prstGeom prst="rect">
              <a:avLst/>
            </a:prstGeom>
            <a:effectLst/>
          </p:spPr>
        </p:pic>
        <p:pic>
          <p:nvPicPr>
            <p:cNvPr id="134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90304" y="1237830"/>
              <a:ext cx="125930" cy="162472"/>
            </a:xfrm>
            <a:prstGeom prst="rect">
              <a:avLst/>
            </a:prstGeom>
            <a:effectLst/>
          </p:spPr>
        </p:pic>
        <p:pic>
          <p:nvPicPr>
            <p:cNvPr id="134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63611" y="1284694"/>
              <a:ext cx="93048" cy="149943"/>
            </a:xfrm>
            <a:prstGeom prst="rect">
              <a:avLst/>
            </a:prstGeom>
            <a:effectLst/>
          </p:spPr>
        </p:pic>
        <p:pic>
          <p:nvPicPr>
            <p:cNvPr id="134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15511" y="1747522"/>
              <a:ext cx="137875" cy="136913"/>
            </a:xfrm>
            <a:prstGeom prst="rect">
              <a:avLst/>
            </a:prstGeom>
            <a:effectLst/>
          </p:spPr>
        </p:pic>
        <p:pic>
          <p:nvPicPr>
            <p:cNvPr id="134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85205" y="2120940"/>
              <a:ext cx="104702" cy="98975"/>
            </a:xfrm>
            <a:prstGeom prst="rect">
              <a:avLst/>
            </a:prstGeom>
            <a:effectLst/>
          </p:spPr>
        </p:pic>
        <p:pic>
          <p:nvPicPr>
            <p:cNvPr id="135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91179" y="2354929"/>
              <a:ext cx="82964" cy="91532"/>
            </a:xfrm>
            <a:prstGeom prst="rect">
              <a:avLst/>
            </a:prstGeom>
            <a:effectLst/>
          </p:spPr>
        </p:pic>
        <p:pic>
          <p:nvPicPr>
            <p:cNvPr id="135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37159" y="2612860"/>
              <a:ext cx="86870" cy="89334"/>
            </a:xfrm>
            <a:prstGeom prst="rect">
              <a:avLst/>
            </a:prstGeom>
            <a:effectLst/>
          </p:spPr>
        </p:pic>
        <p:pic>
          <p:nvPicPr>
            <p:cNvPr id="135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05962" y="2554483"/>
              <a:ext cx="101467" cy="117835"/>
            </a:xfrm>
            <a:prstGeom prst="rect">
              <a:avLst/>
            </a:prstGeom>
            <a:effectLst/>
          </p:spPr>
        </p:pic>
        <p:pic>
          <p:nvPicPr>
            <p:cNvPr id="135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032363" y="1937778"/>
              <a:ext cx="112833" cy="154483"/>
            </a:xfrm>
            <a:prstGeom prst="rect">
              <a:avLst/>
            </a:prstGeom>
            <a:effectLst/>
          </p:spPr>
        </p:pic>
        <p:pic>
          <p:nvPicPr>
            <p:cNvPr id="135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227506" y="1645111"/>
              <a:ext cx="90929" cy="111922"/>
            </a:xfrm>
            <a:prstGeom prst="rect">
              <a:avLst/>
            </a:prstGeom>
            <a:effectLst/>
          </p:spPr>
        </p:pic>
        <p:pic>
          <p:nvPicPr>
            <p:cNvPr id="136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374034" y="1383870"/>
              <a:ext cx="117640" cy="131141"/>
            </a:xfrm>
            <a:prstGeom prst="rect">
              <a:avLst/>
            </a:prstGeom>
            <a:effectLst/>
          </p:spPr>
        </p:pic>
        <p:pic>
          <p:nvPicPr>
            <p:cNvPr id="136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657617" y="1479451"/>
              <a:ext cx="90949" cy="107245"/>
            </a:xfrm>
            <a:prstGeom prst="rect">
              <a:avLst/>
            </a:prstGeom>
            <a:effectLst/>
          </p:spPr>
        </p:pic>
        <p:pic>
          <p:nvPicPr>
            <p:cNvPr id="136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627748" y="1882070"/>
              <a:ext cx="98975" cy="86946"/>
            </a:xfrm>
            <a:prstGeom prst="rect">
              <a:avLst/>
            </a:prstGeom>
            <a:effectLst/>
          </p:spPr>
        </p:pic>
        <p:pic>
          <p:nvPicPr>
            <p:cNvPr id="1367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486704" y="2212618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36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372474" y="2529228"/>
              <a:ext cx="101279" cy="132745"/>
            </a:xfrm>
            <a:prstGeom prst="rect">
              <a:avLst/>
            </a:prstGeom>
            <a:effectLst/>
          </p:spPr>
        </p:pic>
        <p:pic>
          <p:nvPicPr>
            <p:cNvPr id="137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012450" y="2350015"/>
              <a:ext cx="96428" cy="108850"/>
            </a:xfrm>
            <a:prstGeom prst="rect">
              <a:avLst/>
            </a:prstGeom>
            <a:effectLst/>
          </p:spPr>
        </p:pic>
        <p:pic>
          <p:nvPicPr>
            <p:cNvPr id="137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068205" y="2660654"/>
              <a:ext cx="114905" cy="138716"/>
            </a:xfrm>
            <a:prstGeom prst="rect">
              <a:avLst/>
            </a:prstGeom>
            <a:effectLst/>
          </p:spPr>
        </p:pic>
        <p:pic>
          <p:nvPicPr>
            <p:cNvPr id="137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854833" y="3090762"/>
              <a:ext cx="93229" cy="93000"/>
            </a:xfrm>
            <a:prstGeom prst="rect">
              <a:avLst/>
            </a:prstGeom>
            <a:effectLst/>
          </p:spPr>
        </p:pic>
        <p:pic>
          <p:nvPicPr>
            <p:cNvPr id="137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86712" y="2948636"/>
              <a:ext cx="110889" cy="155396"/>
            </a:xfrm>
            <a:prstGeom prst="rect">
              <a:avLst/>
            </a:prstGeom>
            <a:effectLst/>
          </p:spPr>
        </p:pic>
        <p:pic>
          <p:nvPicPr>
            <p:cNvPr id="1379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42607" y="3102709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38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15814" y="3308719"/>
              <a:ext cx="116749" cy="134930"/>
            </a:xfrm>
            <a:prstGeom prst="rect">
              <a:avLst/>
            </a:prstGeom>
            <a:effectLst/>
          </p:spPr>
        </p:pic>
        <p:pic>
          <p:nvPicPr>
            <p:cNvPr id="138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-331647" y="2770169"/>
              <a:ext cx="108851" cy="129418"/>
            </a:xfrm>
            <a:prstGeom prst="rect">
              <a:avLst/>
            </a:prstGeom>
            <a:effectLst/>
          </p:spPr>
        </p:pic>
        <p:pic>
          <p:nvPicPr>
            <p:cNvPr id="1385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15821" y="201067"/>
              <a:ext cx="126025" cy="165547"/>
            </a:xfrm>
            <a:prstGeom prst="rect">
              <a:avLst/>
            </a:prstGeom>
            <a:effectLst/>
          </p:spPr>
        </p:pic>
        <p:pic>
          <p:nvPicPr>
            <p:cNvPr id="1387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81465" y="366725"/>
              <a:ext cx="106859" cy="90043"/>
            </a:xfrm>
            <a:prstGeom prst="rect">
              <a:avLst/>
            </a:prstGeom>
            <a:effectLst/>
          </p:spPr>
        </p:pic>
        <p:pic>
          <p:nvPicPr>
            <p:cNvPr id="138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526194" y="256459"/>
              <a:ext cx="122969" cy="124781"/>
            </a:xfrm>
            <a:prstGeom prst="rect">
              <a:avLst/>
            </a:prstGeom>
            <a:effectLst/>
          </p:spPr>
        </p:pic>
        <p:pic>
          <p:nvPicPr>
            <p:cNvPr id="1391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39156" y="623597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393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57077" y="1119419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39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-1163551" y="1310209"/>
              <a:ext cx="486939" cy="433355"/>
            </a:xfrm>
            <a:prstGeom prst="rect">
              <a:avLst/>
            </a:prstGeom>
            <a:effectLst/>
          </p:spPr>
        </p:pic>
        <p:pic>
          <p:nvPicPr>
            <p:cNvPr id="139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-1090225" y="1418533"/>
              <a:ext cx="671845" cy="581903"/>
            </a:xfrm>
            <a:prstGeom prst="rect">
              <a:avLst/>
            </a:prstGeom>
            <a:effectLst/>
          </p:spPr>
        </p:pic>
        <p:pic>
          <p:nvPicPr>
            <p:cNvPr id="139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-1093193" y="1512137"/>
              <a:ext cx="961554" cy="894515"/>
            </a:xfrm>
            <a:prstGeom prst="rect">
              <a:avLst/>
            </a:prstGeom>
            <a:effectLst/>
          </p:spPr>
        </p:pic>
        <p:pic>
          <p:nvPicPr>
            <p:cNvPr id="140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1115760" y="1722156"/>
              <a:ext cx="1258914" cy="1102660"/>
            </a:xfrm>
            <a:prstGeom prst="rect">
              <a:avLst/>
            </a:prstGeom>
            <a:effectLst/>
          </p:spPr>
        </p:pic>
        <p:pic>
          <p:nvPicPr>
            <p:cNvPr id="1403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-984338" y="1733167"/>
              <a:ext cx="1491892" cy="1288783"/>
            </a:xfrm>
            <a:prstGeom prst="rect">
              <a:avLst/>
            </a:prstGeom>
            <a:effectLst/>
          </p:spPr>
        </p:pic>
        <p:pic>
          <p:nvPicPr>
            <p:cNvPr id="1405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-654001" y="1936274"/>
              <a:ext cx="1340768" cy="1160613"/>
            </a:xfrm>
            <a:prstGeom prst="rect">
              <a:avLst/>
            </a:prstGeom>
            <a:effectLst/>
          </p:spPr>
        </p:pic>
        <p:pic>
          <p:nvPicPr>
            <p:cNvPr id="140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-297355" y="2354438"/>
              <a:ext cx="1008017" cy="876593"/>
            </a:xfrm>
            <a:prstGeom prst="rect">
              <a:avLst/>
            </a:prstGeom>
            <a:effectLst/>
          </p:spPr>
        </p:pic>
        <p:pic>
          <p:nvPicPr>
            <p:cNvPr id="140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04442" y="2629231"/>
              <a:ext cx="464403" cy="494273"/>
            </a:xfrm>
            <a:prstGeom prst="rect">
              <a:avLst/>
            </a:prstGeom>
            <a:effectLst/>
          </p:spPr>
        </p:pic>
        <p:pic>
          <p:nvPicPr>
            <p:cNvPr id="141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00022" y="2945840"/>
              <a:ext cx="344928" cy="344929"/>
            </a:xfrm>
            <a:prstGeom prst="rect">
              <a:avLst/>
            </a:prstGeom>
            <a:effectLst/>
          </p:spPr>
        </p:pic>
        <p:pic>
          <p:nvPicPr>
            <p:cNvPr id="141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55340" y="3190765"/>
              <a:ext cx="159741" cy="153768"/>
            </a:xfrm>
            <a:prstGeom prst="rect">
              <a:avLst/>
            </a:prstGeom>
            <a:effectLst/>
          </p:spPr>
        </p:pic>
        <p:pic>
          <p:nvPicPr>
            <p:cNvPr id="1415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1103038" y="2796496"/>
              <a:ext cx="44690" cy="22346"/>
            </a:xfrm>
            <a:prstGeom prst="rect">
              <a:avLst/>
            </a:prstGeom>
            <a:effectLst/>
          </p:spPr>
        </p:pic>
        <p:pic>
          <p:nvPicPr>
            <p:cNvPr id="141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-1103813" y="2736759"/>
              <a:ext cx="373908" cy="382380"/>
            </a:xfrm>
            <a:prstGeom prst="rect">
              <a:avLst/>
            </a:prstGeom>
            <a:effectLst/>
          </p:spPr>
        </p:pic>
        <p:pic>
          <p:nvPicPr>
            <p:cNvPr id="141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-1139656" y="2318595"/>
              <a:ext cx="745218" cy="880791"/>
            </a:xfrm>
            <a:prstGeom prst="rect">
              <a:avLst/>
            </a:prstGeom>
            <a:effectLst/>
          </p:spPr>
        </p:pic>
        <p:pic>
          <p:nvPicPr>
            <p:cNvPr id="142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1190726" y="1974108"/>
              <a:ext cx="1088956" cy="1227054"/>
            </a:xfrm>
            <a:prstGeom prst="rect">
              <a:avLst/>
            </a:prstGeom>
            <a:effectLst/>
          </p:spPr>
        </p:pic>
        <p:pic>
          <p:nvPicPr>
            <p:cNvPr id="142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1235236" y="1464347"/>
              <a:ext cx="1438128" cy="1832396"/>
            </a:xfrm>
            <a:prstGeom prst="rect">
              <a:avLst/>
            </a:prstGeom>
            <a:effectLst/>
          </p:spPr>
        </p:pic>
        <p:pic>
          <p:nvPicPr>
            <p:cNvPr id="142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1067970" y="1398636"/>
              <a:ext cx="1635261" cy="2047451"/>
            </a:xfrm>
            <a:prstGeom prst="rect">
              <a:avLst/>
            </a:prstGeom>
            <a:effectLst/>
          </p:spPr>
        </p:pic>
        <p:pic>
          <p:nvPicPr>
            <p:cNvPr id="1427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-829020" y="1350846"/>
              <a:ext cx="1519530" cy="1891315"/>
            </a:xfrm>
            <a:prstGeom prst="rect">
              <a:avLst/>
            </a:prstGeom>
            <a:effectLst/>
          </p:spPr>
        </p:pic>
        <p:pic>
          <p:nvPicPr>
            <p:cNvPr id="1429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-434751" y="1482268"/>
              <a:ext cx="1062839" cy="1332003"/>
            </a:xfrm>
            <a:prstGeom prst="rect">
              <a:avLst/>
            </a:prstGeom>
            <a:effectLst/>
          </p:spPr>
        </p:pic>
        <p:pic>
          <p:nvPicPr>
            <p:cNvPr id="1431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-70352" y="1643560"/>
              <a:ext cx="673519" cy="805158"/>
            </a:xfrm>
            <a:prstGeom prst="rect">
              <a:avLst/>
            </a:prstGeom>
            <a:effectLst/>
          </p:spPr>
        </p:pic>
        <p:pic>
          <p:nvPicPr>
            <p:cNvPr id="1433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58205" y="1786930"/>
              <a:ext cx="360859" cy="397756"/>
            </a:xfrm>
            <a:prstGeom prst="rect">
              <a:avLst/>
            </a:prstGeom>
            <a:effectLst/>
          </p:spPr>
        </p:pic>
        <p:pic>
          <p:nvPicPr>
            <p:cNvPr id="1435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71707" y="1577849"/>
              <a:ext cx="325623" cy="395789"/>
            </a:xfrm>
            <a:prstGeom prst="rect">
              <a:avLst/>
            </a:prstGeom>
            <a:effectLst/>
          </p:spPr>
        </p:pic>
        <p:pic>
          <p:nvPicPr>
            <p:cNvPr id="1437" name="Linea Linea" descr="Linea Line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62867" y="1661481"/>
              <a:ext cx="123900" cy="147795"/>
            </a:xfrm>
            <a:prstGeom prst="rect">
              <a:avLst/>
            </a:prstGeom>
            <a:effectLst/>
          </p:spPr>
        </p:pic>
        <p:pic>
          <p:nvPicPr>
            <p:cNvPr id="1439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-906679" y="837102"/>
              <a:ext cx="40267" cy="52214"/>
            </a:xfrm>
            <a:prstGeom prst="rect">
              <a:avLst/>
            </a:prstGeom>
            <a:effectLst/>
          </p:spPr>
        </p:pic>
        <p:pic>
          <p:nvPicPr>
            <p:cNvPr id="1441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-912652" y="825154"/>
              <a:ext cx="207089" cy="378541"/>
            </a:xfrm>
            <a:prstGeom prst="rect">
              <a:avLst/>
            </a:prstGeom>
            <a:effectLst/>
          </p:spPr>
        </p:pic>
        <p:pic>
          <p:nvPicPr>
            <p:cNvPr id="1443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-697597" y="610099"/>
              <a:ext cx="416614" cy="816856"/>
            </a:xfrm>
            <a:prstGeom prst="rect">
              <a:avLst/>
            </a:prstGeom>
            <a:effectLst/>
          </p:spPr>
        </p:pic>
        <p:pic>
          <p:nvPicPr>
            <p:cNvPr id="1445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-506436" y="466729"/>
              <a:ext cx="559983" cy="1002042"/>
            </a:xfrm>
            <a:prstGeom prst="rect">
              <a:avLst/>
            </a:prstGeom>
            <a:effectLst/>
          </p:spPr>
        </p:pic>
        <p:pic>
          <p:nvPicPr>
            <p:cNvPr id="1447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-249565" y="317384"/>
              <a:ext cx="679460" cy="1264889"/>
            </a:xfrm>
            <a:prstGeom prst="rect">
              <a:avLst/>
            </a:prstGeom>
            <a:effectLst/>
          </p:spPr>
        </p:pic>
        <p:pic>
          <p:nvPicPr>
            <p:cNvPr id="1449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-16588" y="-11173"/>
              <a:ext cx="837594" cy="1684680"/>
            </a:xfrm>
            <a:prstGeom prst="rect">
              <a:avLst/>
            </a:prstGeom>
            <a:effectLst/>
          </p:spPr>
        </p:pic>
        <p:pic>
          <p:nvPicPr>
            <p:cNvPr id="1451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305995" y="-47015"/>
              <a:ext cx="733224" cy="1545655"/>
            </a:xfrm>
            <a:prstGeom prst="rect">
              <a:avLst/>
            </a:prstGeom>
            <a:effectLst/>
          </p:spPr>
        </p:pic>
        <p:pic>
          <p:nvPicPr>
            <p:cNvPr id="1453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94290" y="168040"/>
              <a:ext cx="627477" cy="1007385"/>
            </a:xfrm>
            <a:prstGeom prst="rect">
              <a:avLst/>
            </a:prstGeom>
            <a:effectLst/>
          </p:spPr>
        </p:pic>
        <p:pic>
          <p:nvPicPr>
            <p:cNvPr id="1455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1166218" y="257647"/>
              <a:ext cx="297138" cy="530115"/>
            </a:xfrm>
            <a:prstGeom prst="rect">
              <a:avLst/>
            </a:prstGeom>
            <a:effectLst/>
          </p:spPr>
        </p:pic>
        <p:pic>
          <p:nvPicPr>
            <p:cNvPr id="1457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446985" y="120250"/>
              <a:ext cx="249348" cy="498386"/>
            </a:xfrm>
            <a:prstGeom prst="rect">
              <a:avLst/>
            </a:prstGeom>
            <a:effectLst/>
          </p:spPr>
        </p:pic>
        <p:pic>
          <p:nvPicPr>
            <p:cNvPr id="1459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903372" y="1231370"/>
              <a:ext cx="201558" cy="840751"/>
            </a:xfrm>
            <a:prstGeom prst="rect">
              <a:avLst/>
            </a:prstGeom>
            <a:effectLst/>
          </p:spPr>
        </p:pic>
        <p:pic>
          <p:nvPicPr>
            <p:cNvPr id="1461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945188" y="1105921"/>
              <a:ext cx="416614" cy="1617341"/>
            </a:xfrm>
            <a:prstGeom prst="rect">
              <a:avLst/>
            </a:prstGeom>
            <a:effectLst/>
          </p:spPr>
        </p:pic>
        <p:pic>
          <p:nvPicPr>
            <p:cNvPr id="1463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130375" y="920735"/>
              <a:ext cx="506220" cy="2316271"/>
            </a:xfrm>
            <a:prstGeom prst="rect">
              <a:avLst/>
            </a:prstGeom>
            <a:effectLst/>
          </p:spPr>
        </p:pic>
        <p:pic>
          <p:nvPicPr>
            <p:cNvPr id="1465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548538" y="759443"/>
              <a:ext cx="332982" cy="2101215"/>
            </a:xfrm>
            <a:prstGeom prst="rect">
              <a:avLst/>
            </a:prstGeom>
            <a:effectLst/>
          </p:spPr>
        </p:pic>
        <p:pic>
          <p:nvPicPr>
            <p:cNvPr id="1467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918912" y="1524085"/>
              <a:ext cx="129873" cy="846724"/>
            </a:xfrm>
            <a:prstGeom prst="rect">
              <a:avLst/>
            </a:prstGeom>
            <a:effectLst/>
          </p:spPr>
        </p:pic>
        <p:pic>
          <p:nvPicPr>
            <p:cNvPr id="1469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3258585" y="850849"/>
              <a:ext cx="379661" cy="138470"/>
            </a:xfrm>
            <a:prstGeom prst="rect">
              <a:avLst/>
            </a:prstGeom>
            <a:effectLst/>
          </p:spPr>
        </p:pic>
        <p:pic>
          <p:nvPicPr>
            <p:cNvPr id="1471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3248245" y="877950"/>
              <a:ext cx="322739" cy="472194"/>
            </a:xfrm>
            <a:prstGeom prst="rect">
              <a:avLst/>
            </a:prstGeom>
            <a:effectLst/>
          </p:spPr>
        </p:pic>
        <p:pic>
          <p:nvPicPr>
            <p:cNvPr id="1473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3664801" y="846227"/>
              <a:ext cx="319415" cy="443409"/>
            </a:xfrm>
            <a:prstGeom prst="rect">
              <a:avLst/>
            </a:prstGeom>
            <a:effectLst/>
          </p:spPr>
        </p:pic>
        <p:pic>
          <p:nvPicPr>
            <p:cNvPr id="1475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4103496" y="982688"/>
              <a:ext cx="295163" cy="638960"/>
            </a:xfrm>
            <a:prstGeom prst="rect">
              <a:avLst/>
            </a:prstGeom>
            <a:effectLst/>
          </p:spPr>
        </p:pic>
        <p:pic>
          <p:nvPicPr>
            <p:cNvPr id="1477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4561208" y="755020"/>
              <a:ext cx="239932" cy="778976"/>
            </a:xfrm>
            <a:prstGeom prst="rect">
              <a:avLst/>
            </a:prstGeom>
            <a:effectLst/>
          </p:spPr>
        </p:pic>
        <p:pic>
          <p:nvPicPr>
            <p:cNvPr id="1479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4799817" y="1037897"/>
              <a:ext cx="349930" cy="275997"/>
            </a:xfrm>
            <a:prstGeom prst="rect">
              <a:avLst/>
            </a:prstGeom>
            <a:effectLst/>
          </p:spPr>
        </p:pic>
        <p:pic>
          <p:nvPicPr>
            <p:cNvPr id="1481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5178990" y="1051927"/>
              <a:ext cx="216772" cy="267712"/>
            </a:xfrm>
            <a:prstGeom prst="rect">
              <a:avLst/>
            </a:prstGeom>
            <a:effectLst/>
          </p:spPr>
        </p:pic>
        <p:pic>
          <p:nvPicPr>
            <p:cNvPr id="1483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5425369" y="741349"/>
              <a:ext cx="259887" cy="567686"/>
            </a:xfrm>
            <a:prstGeom prst="rect">
              <a:avLst/>
            </a:prstGeom>
            <a:effectLst/>
          </p:spPr>
        </p:pic>
        <p:pic>
          <p:nvPicPr>
            <p:cNvPr id="1485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5656600" y="1037788"/>
              <a:ext cx="285528" cy="293748"/>
            </a:xfrm>
            <a:prstGeom prst="rect">
              <a:avLst/>
            </a:prstGeom>
            <a:effectLst/>
          </p:spPr>
        </p:pic>
        <p:pic>
          <p:nvPicPr>
            <p:cNvPr id="1487" name="Linea Linea" descr="Linea Line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423374" y="3126604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489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65292" y="3085290"/>
              <a:ext cx="421478" cy="120296"/>
            </a:xfrm>
            <a:prstGeom prst="rect">
              <a:avLst/>
            </a:prstGeom>
            <a:effectLst/>
          </p:spPr>
        </p:pic>
        <p:pic>
          <p:nvPicPr>
            <p:cNvPr id="1491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20241" y="3089697"/>
              <a:ext cx="120051" cy="438472"/>
            </a:xfrm>
            <a:prstGeom prst="rect">
              <a:avLst/>
            </a:prstGeom>
            <a:effectLst/>
          </p:spPr>
        </p:pic>
        <p:pic>
          <p:nvPicPr>
            <p:cNvPr id="1493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759409" y="2839334"/>
              <a:ext cx="310944" cy="425989"/>
            </a:xfrm>
            <a:prstGeom prst="rect">
              <a:avLst/>
            </a:prstGeom>
            <a:effectLst/>
          </p:spPr>
        </p:pic>
        <p:pic>
          <p:nvPicPr>
            <p:cNvPr id="1495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1000503" y="2845837"/>
              <a:ext cx="144089" cy="538962"/>
            </a:xfrm>
            <a:prstGeom prst="rect">
              <a:avLst/>
            </a:prstGeom>
            <a:effectLst/>
          </p:spPr>
        </p:pic>
        <p:pic>
          <p:nvPicPr>
            <p:cNvPr id="1497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373380" y="2806719"/>
              <a:ext cx="305862" cy="374972"/>
            </a:xfrm>
            <a:prstGeom prst="rect">
              <a:avLst/>
            </a:prstGeom>
            <a:effectLst/>
          </p:spPr>
        </p:pic>
        <p:pic>
          <p:nvPicPr>
            <p:cNvPr id="1499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618182" y="2792073"/>
              <a:ext cx="276116" cy="73008"/>
            </a:xfrm>
            <a:prstGeom prst="rect">
              <a:avLst/>
            </a:prstGeom>
            <a:effectLst/>
          </p:spPr>
        </p:pic>
        <p:pic>
          <p:nvPicPr>
            <p:cNvPr id="1501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833237" y="2813450"/>
              <a:ext cx="321714" cy="105395"/>
            </a:xfrm>
            <a:prstGeom prst="rect">
              <a:avLst/>
            </a:prstGeom>
            <a:effectLst/>
          </p:spPr>
        </p:pic>
        <p:pic>
          <p:nvPicPr>
            <p:cNvPr id="1503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380122" y="3126358"/>
              <a:ext cx="794942" cy="523405"/>
            </a:xfrm>
            <a:prstGeom prst="rect">
              <a:avLst/>
            </a:prstGeom>
            <a:effectLst/>
          </p:spPr>
        </p:pic>
        <p:pic>
          <p:nvPicPr>
            <p:cNvPr id="1505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-1163178" y="-1043523"/>
              <a:ext cx="119015" cy="775931"/>
            </a:xfrm>
            <a:prstGeom prst="rect">
              <a:avLst/>
            </a:prstGeom>
            <a:effectLst/>
          </p:spPr>
        </p:pic>
        <p:pic>
          <p:nvPicPr>
            <p:cNvPr id="1507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-1164310" y="-957779"/>
              <a:ext cx="415736" cy="105899"/>
            </a:xfrm>
            <a:prstGeom prst="rect">
              <a:avLst/>
            </a:prstGeom>
            <a:effectLst/>
          </p:spPr>
        </p:pic>
        <p:pic>
          <p:nvPicPr>
            <p:cNvPr id="1509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-1211844" y="-679440"/>
              <a:ext cx="381782" cy="105978"/>
            </a:xfrm>
            <a:prstGeom prst="rect">
              <a:avLst/>
            </a:prstGeom>
            <a:effectLst/>
          </p:spPr>
        </p:pic>
        <p:pic>
          <p:nvPicPr>
            <p:cNvPr id="1511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-785200" y="-717579"/>
              <a:ext cx="348997" cy="400177"/>
            </a:xfrm>
            <a:prstGeom prst="rect">
              <a:avLst/>
            </a:prstGeom>
            <a:effectLst/>
          </p:spPr>
        </p:pic>
        <p:pic>
          <p:nvPicPr>
            <p:cNvPr id="1513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-301892" y="-737942"/>
              <a:ext cx="293556" cy="414435"/>
            </a:xfrm>
            <a:prstGeom prst="rect">
              <a:avLst/>
            </a:prstGeom>
            <a:effectLst/>
          </p:spPr>
        </p:pic>
        <p:pic>
          <p:nvPicPr>
            <p:cNvPr id="1515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37642" y="-716721"/>
              <a:ext cx="336861" cy="420610"/>
            </a:xfrm>
            <a:prstGeom prst="rect">
              <a:avLst/>
            </a:prstGeom>
            <a:effectLst/>
          </p:spPr>
        </p:pic>
        <p:pic>
          <p:nvPicPr>
            <p:cNvPr id="1517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437346" y="-696810"/>
              <a:ext cx="351979" cy="327371"/>
            </a:xfrm>
            <a:prstGeom prst="rect">
              <a:avLst/>
            </a:prstGeom>
            <a:effectLst/>
          </p:spPr>
        </p:pic>
        <p:pic>
          <p:nvPicPr>
            <p:cNvPr id="1519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-2576489" y="-2563571"/>
              <a:ext cx="381499" cy="806712"/>
            </a:xfrm>
            <a:prstGeom prst="rect">
              <a:avLst/>
            </a:prstGeom>
            <a:effectLst/>
          </p:spPr>
        </p:pic>
        <p:pic>
          <p:nvPicPr>
            <p:cNvPr id="1521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-2184760" y="-2196874"/>
              <a:ext cx="322513" cy="403564"/>
            </a:xfrm>
            <a:prstGeom prst="rect">
              <a:avLst/>
            </a:prstGeom>
            <a:effectLst/>
          </p:spPr>
        </p:pic>
        <p:pic>
          <p:nvPicPr>
            <p:cNvPr id="1523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-1115768" y="-2368915"/>
              <a:ext cx="625240" cy="557301"/>
            </a:xfrm>
            <a:prstGeom prst="rect">
              <a:avLst/>
            </a:prstGeom>
            <a:effectLst/>
          </p:spPr>
        </p:pic>
        <p:pic>
          <p:nvPicPr>
            <p:cNvPr id="1525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-665945" y="-23541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27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-429218" y="-2204730"/>
              <a:ext cx="597387" cy="316009"/>
            </a:xfrm>
            <a:prstGeom prst="rect">
              <a:avLst/>
            </a:prstGeom>
            <a:effectLst/>
          </p:spPr>
        </p:pic>
        <p:pic>
          <p:nvPicPr>
            <p:cNvPr id="1529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240062" y="-2158412"/>
              <a:ext cx="355920" cy="309432"/>
            </a:xfrm>
            <a:prstGeom prst="rect">
              <a:avLst/>
            </a:prstGeom>
            <a:effectLst/>
          </p:spPr>
        </p:pic>
        <p:pic>
          <p:nvPicPr>
            <p:cNvPr id="1531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594478" y="-2184358"/>
              <a:ext cx="334248" cy="287920"/>
            </a:xfrm>
            <a:prstGeom prst="rect">
              <a:avLst/>
            </a:prstGeom>
            <a:effectLst/>
          </p:spPr>
        </p:pic>
        <p:pic>
          <p:nvPicPr>
            <p:cNvPr id="1533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1023954" y="-2218312"/>
              <a:ext cx="208116" cy="411353"/>
            </a:xfrm>
            <a:prstGeom prst="rect">
              <a:avLst/>
            </a:prstGeom>
            <a:effectLst/>
          </p:spPr>
        </p:pic>
        <p:pic>
          <p:nvPicPr>
            <p:cNvPr id="1535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1259966" y="-2116452"/>
              <a:ext cx="137317" cy="245969"/>
            </a:xfrm>
            <a:prstGeom prst="rect">
              <a:avLst/>
            </a:prstGeom>
            <a:effectLst/>
          </p:spPr>
        </p:pic>
        <p:pic>
          <p:nvPicPr>
            <p:cNvPr id="1537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1262610" y="-22522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39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1503880" y="-2148306"/>
              <a:ext cx="227575" cy="298963"/>
            </a:xfrm>
            <a:prstGeom prst="rect">
              <a:avLst/>
            </a:prstGeom>
            <a:effectLst/>
          </p:spPr>
        </p:pic>
        <p:pic>
          <p:nvPicPr>
            <p:cNvPr id="1541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1830384" y="-2197940"/>
              <a:ext cx="259550" cy="328665"/>
            </a:xfrm>
            <a:prstGeom prst="rect">
              <a:avLst/>
            </a:prstGeom>
            <a:effectLst/>
          </p:spPr>
        </p:pic>
        <p:pic>
          <p:nvPicPr>
            <p:cNvPr id="1543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2149546" y="-2197940"/>
              <a:ext cx="116945" cy="320720"/>
            </a:xfrm>
            <a:prstGeom prst="rect">
              <a:avLst/>
            </a:prstGeom>
            <a:effectLst/>
          </p:spPr>
        </p:pic>
        <p:pic>
          <p:nvPicPr>
            <p:cNvPr id="1545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2152190" y="-2408451"/>
              <a:ext cx="152401" cy="76201"/>
            </a:xfrm>
            <a:prstGeom prst="rect">
              <a:avLst/>
            </a:prstGeom>
            <a:effectLst/>
          </p:spPr>
        </p:pic>
      </p:grpSp>
      <p:grpSp>
        <p:nvGrpSpPr>
          <p:cNvPr id="1558" name="Disegno"/>
          <p:cNvGrpSpPr/>
          <p:nvPr/>
        </p:nvGrpSpPr>
        <p:grpSpPr>
          <a:xfrm>
            <a:off x="1224042" y="4086561"/>
            <a:ext cx="1853547" cy="1132324"/>
            <a:chOff x="-147220" y="-229548"/>
            <a:chExt cx="1853546" cy="1132323"/>
          </a:xfrm>
        </p:grpSpPr>
        <p:pic>
          <p:nvPicPr>
            <p:cNvPr id="1548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-147221" y="-61643"/>
              <a:ext cx="331490" cy="565526"/>
            </a:xfrm>
            <a:prstGeom prst="rect">
              <a:avLst/>
            </a:prstGeom>
            <a:effectLst/>
          </p:spPr>
        </p:pic>
        <p:pic>
          <p:nvPicPr>
            <p:cNvPr id="1550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432368" y="192895"/>
              <a:ext cx="342992" cy="709880"/>
            </a:xfrm>
            <a:prstGeom prst="rect">
              <a:avLst/>
            </a:prstGeom>
            <a:effectLst/>
          </p:spPr>
        </p:pic>
        <p:pic>
          <p:nvPicPr>
            <p:cNvPr id="1552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847775" y="-136607"/>
              <a:ext cx="267590" cy="848848"/>
            </a:xfrm>
            <a:prstGeom prst="rect">
              <a:avLst/>
            </a:prstGeom>
            <a:effectLst/>
          </p:spPr>
        </p:pic>
        <p:pic>
          <p:nvPicPr>
            <p:cNvPr id="1554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1108344" y="194954"/>
              <a:ext cx="486672" cy="264371"/>
            </a:xfrm>
            <a:prstGeom prst="rect">
              <a:avLst/>
            </a:prstGeom>
            <a:effectLst/>
          </p:spPr>
        </p:pic>
        <p:pic>
          <p:nvPicPr>
            <p:cNvPr id="1556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1472241" y="-229549"/>
              <a:ext cx="234086" cy="37290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4" name="Disegno"/>
          <p:cNvGrpSpPr/>
          <p:nvPr/>
        </p:nvGrpSpPr>
        <p:grpSpPr>
          <a:xfrm>
            <a:off x="2272116" y="261755"/>
            <a:ext cx="8660122" cy="8889448"/>
            <a:chOff x="-2717994" y="-2563570"/>
            <a:chExt cx="8660121" cy="8889446"/>
          </a:xfrm>
        </p:grpSpPr>
        <p:pic>
          <p:nvPicPr>
            <p:cNvPr id="156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359134" y="-62740"/>
              <a:ext cx="1408228" cy="1189456"/>
            </a:xfrm>
            <a:prstGeom prst="rect">
              <a:avLst/>
            </a:prstGeom>
            <a:effectLst/>
          </p:spPr>
        </p:pic>
        <p:pic>
          <p:nvPicPr>
            <p:cNvPr id="156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400951" y="1023839"/>
              <a:ext cx="2378881" cy="640516"/>
            </a:xfrm>
            <a:prstGeom prst="rect">
              <a:avLst/>
            </a:prstGeom>
            <a:effectLst/>
          </p:spPr>
        </p:pic>
        <p:pic>
          <p:nvPicPr>
            <p:cNvPr id="156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83893" y="56089"/>
              <a:ext cx="1560475" cy="1656056"/>
            </a:xfrm>
            <a:prstGeom prst="rect">
              <a:avLst/>
            </a:prstGeom>
            <a:effectLst/>
          </p:spPr>
        </p:pic>
        <p:pic>
          <p:nvPicPr>
            <p:cNvPr id="156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52434" y="-55421"/>
              <a:ext cx="2360960" cy="327889"/>
            </a:xfrm>
            <a:prstGeom prst="rect">
              <a:avLst/>
            </a:prstGeom>
            <a:effectLst/>
          </p:spPr>
        </p:pic>
        <p:pic>
          <p:nvPicPr>
            <p:cNvPr id="156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359134" y="1077603"/>
              <a:ext cx="156640" cy="2164080"/>
            </a:xfrm>
            <a:prstGeom prst="rect">
              <a:avLst/>
            </a:prstGeom>
            <a:effectLst/>
          </p:spPr>
        </p:pic>
        <p:pic>
          <p:nvPicPr>
            <p:cNvPr id="157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48454" y="1459924"/>
              <a:ext cx="107273" cy="2265379"/>
            </a:xfrm>
            <a:prstGeom prst="rect">
              <a:avLst/>
            </a:prstGeom>
            <a:effectLst/>
          </p:spPr>
        </p:pic>
        <p:pic>
          <p:nvPicPr>
            <p:cNvPr id="157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998122" y="205434"/>
              <a:ext cx="111080" cy="1960975"/>
            </a:xfrm>
            <a:prstGeom prst="rect">
              <a:avLst/>
            </a:prstGeom>
            <a:effectLst/>
          </p:spPr>
        </p:pic>
        <p:pic>
          <p:nvPicPr>
            <p:cNvPr id="157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15316" y="2039379"/>
              <a:ext cx="1315551" cy="1710884"/>
            </a:xfrm>
            <a:prstGeom prst="rect">
              <a:avLst/>
            </a:prstGeom>
            <a:effectLst/>
          </p:spPr>
        </p:pic>
        <p:pic>
          <p:nvPicPr>
            <p:cNvPr id="157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-1347186" y="3138552"/>
              <a:ext cx="2193694" cy="562856"/>
            </a:xfrm>
            <a:prstGeom prst="rect">
              <a:avLst/>
            </a:prstGeom>
            <a:effectLst/>
          </p:spPr>
        </p:pic>
        <p:pic>
          <p:nvPicPr>
            <p:cNvPr id="1578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26985" y="26221"/>
              <a:ext cx="73008" cy="180535"/>
            </a:xfrm>
            <a:prstGeom prst="rect">
              <a:avLst/>
            </a:prstGeom>
            <a:effectLst/>
          </p:spPr>
        </p:pic>
        <p:pic>
          <p:nvPicPr>
            <p:cNvPr id="1580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9064" y="348804"/>
              <a:ext cx="73008" cy="216378"/>
            </a:xfrm>
            <a:prstGeom prst="rect">
              <a:avLst/>
            </a:prstGeom>
            <a:effectLst/>
          </p:spPr>
        </p:pic>
        <p:pic>
          <p:nvPicPr>
            <p:cNvPr id="1582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3090" y="653466"/>
              <a:ext cx="78982" cy="138719"/>
            </a:xfrm>
            <a:prstGeom prst="rect">
              <a:avLst/>
            </a:prstGeom>
            <a:effectLst/>
          </p:spPr>
        </p:pic>
        <p:pic>
          <p:nvPicPr>
            <p:cNvPr id="1584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4832" y="886443"/>
              <a:ext cx="78981" cy="168588"/>
            </a:xfrm>
            <a:prstGeom prst="rect">
              <a:avLst/>
            </a:prstGeom>
            <a:effectLst/>
          </p:spPr>
        </p:pic>
        <p:pic>
          <p:nvPicPr>
            <p:cNvPr id="1586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6779" y="1173183"/>
              <a:ext cx="84956" cy="156641"/>
            </a:xfrm>
            <a:prstGeom prst="rect">
              <a:avLst/>
            </a:prstGeom>
            <a:effectLst/>
          </p:spPr>
        </p:pic>
        <p:pic>
          <p:nvPicPr>
            <p:cNvPr id="1588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4701" y="1370317"/>
              <a:ext cx="78981" cy="144694"/>
            </a:xfrm>
            <a:prstGeom prst="rect">
              <a:avLst/>
            </a:prstGeom>
            <a:effectLst/>
          </p:spPr>
        </p:pic>
        <p:pic>
          <p:nvPicPr>
            <p:cNvPr id="1590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1053" y="1645111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592" name="Linea Linea" descr="Linea Line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-1227711" y="3036998"/>
              <a:ext cx="186509" cy="168588"/>
            </a:xfrm>
            <a:prstGeom prst="rect">
              <a:avLst/>
            </a:prstGeom>
            <a:effectLst/>
          </p:spPr>
        </p:pic>
        <p:pic>
          <p:nvPicPr>
            <p:cNvPr id="159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-929023" y="2827916"/>
              <a:ext cx="162614" cy="144693"/>
            </a:xfrm>
            <a:prstGeom prst="rect">
              <a:avLst/>
            </a:prstGeom>
            <a:effectLst/>
          </p:spPr>
        </p:pic>
        <p:pic>
          <p:nvPicPr>
            <p:cNvPr id="159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-696046" y="2630782"/>
              <a:ext cx="144693" cy="138719"/>
            </a:xfrm>
            <a:prstGeom prst="rect">
              <a:avLst/>
            </a:prstGeom>
            <a:effectLst/>
          </p:spPr>
        </p:pic>
        <p:pic>
          <p:nvPicPr>
            <p:cNvPr id="159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451122" y="2391831"/>
              <a:ext cx="162614" cy="156641"/>
            </a:xfrm>
            <a:prstGeom prst="rect">
              <a:avLst/>
            </a:prstGeom>
            <a:effectLst/>
          </p:spPr>
        </p:pic>
        <p:pic>
          <p:nvPicPr>
            <p:cNvPr id="1600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-230093" y="2212618"/>
              <a:ext cx="168589" cy="132746"/>
            </a:xfrm>
            <a:prstGeom prst="rect">
              <a:avLst/>
            </a:prstGeom>
            <a:effectLst/>
          </p:spPr>
        </p:pic>
        <p:pic>
          <p:nvPicPr>
            <p:cNvPr id="1602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-54527" y="2093143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604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4948" y="1848219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606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8974" y="2009510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608" name="Linea Linea" descr="Linea Line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4307" y="1979642"/>
              <a:ext cx="156641" cy="84955"/>
            </a:xfrm>
            <a:prstGeom prst="rect">
              <a:avLst/>
            </a:prstGeom>
            <a:effectLst/>
          </p:spPr>
        </p:pic>
        <p:pic>
          <p:nvPicPr>
            <p:cNvPr id="1610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55336" y="2009510"/>
              <a:ext cx="186510" cy="108851"/>
            </a:xfrm>
            <a:prstGeom prst="rect">
              <a:avLst/>
            </a:prstGeom>
            <a:effectLst/>
          </p:spPr>
        </p:pic>
        <p:pic>
          <p:nvPicPr>
            <p:cNvPr id="1612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71946" y="2045353"/>
              <a:ext cx="192483" cy="102876"/>
            </a:xfrm>
            <a:prstGeom prst="rect">
              <a:avLst/>
            </a:prstGeom>
            <a:effectLst/>
          </p:spPr>
        </p:pic>
        <p:pic>
          <p:nvPicPr>
            <p:cNvPr id="161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934791" y="2081195"/>
              <a:ext cx="174562" cy="90929"/>
            </a:xfrm>
            <a:prstGeom prst="rect">
              <a:avLst/>
            </a:prstGeom>
            <a:effectLst/>
          </p:spPr>
        </p:pic>
        <p:pic>
          <p:nvPicPr>
            <p:cNvPr id="1616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179715" y="2087169"/>
              <a:ext cx="252222" cy="102877"/>
            </a:xfrm>
            <a:prstGeom prst="rect">
              <a:avLst/>
            </a:prstGeom>
            <a:effectLst/>
          </p:spPr>
        </p:pic>
        <p:pic>
          <p:nvPicPr>
            <p:cNvPr id="1618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502299" y="2111064"/>
              <a:ext cx="210404" cy="90930"/>
            </a:xfrm>
            <a:prstGeom prst="rect">
              <a:avLst/>
            </a:prstGeom>
            <a:effectLst/>
          </p:spPr>
        </p:pic>
        <p:pic>
          <p:nvPicPr>
            <p:cNvPr id="162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824882" y="2144388"/>
              <a:ext cx="180536" cy="87474"/>
            </a:xfrm>
            <a:prstGeom prst="rect">
              <a:avLst/>
            </a:prstGeom>
            <a:effectLst/>
          </p:spPr>
        </p:pic>
        <p:pic>
          <p:nvPicPr>
            <p:cNvPr id="1622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952657" y="2128985"/>
              <a:ext cx="134067" cy="67035"/>
            </a:xfrm>
            <a:prstGeom prst="rect">
              <a:avLst/>
            </a:prstGeom>
            <a:effectLst/>
          </p:spPr>
        </p:pic>
        <p:pic>
          <p:nvPicPr>
            <p:cNvPr id="162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24862" y="450961"/>
              <a:ext cx="142857" cy="140949"/>
            </a:xfrm>
            <a:prstGeom prst="rect">
              <a:avLst/>
            </a:prstGeom>
            <a:effectLst/>
          </p:spPr>
        </p:pic>
        <p:pic>
          <p:nvPicPr>
            <p:cNvPr id="162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184533" y="354770"/>
              <a:ext cx="113252" cy="132021"/>
            </a:xfrm>
            <a:prstGeom prst="rect">
              <a:avLst/>
            </a:prstGeom>
            <a:effectLst/>
          </p:spPr>
        </p:pic>
        <p:pic>
          <p:nvPicPr>
            <p:cNvPr id="1628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287504" y="778915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63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588519" y="749046"/>
              <a:ext cx="120052" cy="138719"/>
            </a:xfrm>
            <a:prstGeom prst="rect">
              <a:avLst/>
            </a:prstGeom>
            <a:effectLst/>
          </p:spPr>
        </p:pic>
        <p:pic>
          <p:nvPicPr>
            <p:cNvPr id="1632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825143" y="987997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63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776278" y="1555504"/>
              <a:ext cx="104562" cy="132746"/>
            </a:xfrm>
            <a:prstGeom prst="rect">
              <a:avLst/>
            </a:prstGeom>
            <a:effectLst/>
          </p:spPr>
        </p:pic>
        <p:pic>
          <p:nvPicPr>
            <p:cNvPr id="1636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472691" y="1191105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638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484638" y="1567452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64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364747" y="1967694"/>
              <a:ext cx="103366" cy="138739"/>
            </a:xfrm>
            <a:prstGeom prst="rect">
              <a:avLst/>
            </a:prstGeom>
            <a:effectLst/>
          </p:spPr>
        </p:pic>
        <p:pic>
          <p:nvPicPr>
            <p:cNvPr id="1642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926697" y="1901982"/>
              <a:ext cx="134067" cy="67035"/>
            </a:xfrm>
            <a:prstGeom prst="rect">
              <a:avLst/>
            </a:prstGeom>
            <a:effectLst/>
          </p:spPr>
        </p:pic>
        <p:pic>
          <p:nvPicPr>
            <p:cNvPr id="164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-1146512" y="1459924"/>
              <a:ext cx="93880" cy="119192"/>
            </a:xfrm>
            <a:prstGeom prst="rect">
              <a:avLst/>
            </a:prstGeom>
            <a:effectLst/>
          </p:spPr>
        </p:pic>
        <p:pic>
          <p:nvPicPr>
            <p:cNvPr id="164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-771714" y="2233663"/>
              <a:ext cx="98894" cy="96630"/>
            </a:xfrm>
            <a:prstGeom prst="rect">
              <a:avLst/>
            </a:prstGeom>
            <a:effectLst/>
          </p:spPr>
        </p:pic>
        <p:pic>
          <p:nvPicPr>
            <p:cNvPr id="164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1032748" y="2553123"/>
              <a:ext cx="116995" cy="120806"/>
            </a:xfrm>
            <a:prstGeom prst="rect">
              <a:avLst/>
            </a:prstGeom>
            <a:effectLst/>
          </p:spPr>
        </p:pic>
        <p:pic>
          <p:nvPicPr>
            <p:cNvPr id="1650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639956" y="2720388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65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104643" y="2729968"/>
              <a:ext cx="113875" cy="130965"/>
            </a:xfrm>
            <a:prstGeom prst="rect">
              <a:avLst/>
            </a:prstGeom>
            <a:effectLst/>
          </p:spPr>
        </p:pic>
        <p:pic>
          <p:nvPicPr>
            <p:cNvPr id="165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158408" y="2278330"/>
              <a:ext cx="123537" cy="155035"/>
            </a:xfrm>
            <a:prstGeom prst="rect">
              <a:avLst/>
            </a:prstGeom>
            <a:effectLst/>
          </p:spPr>
        </p:pic>
        <p:pic>
          <p:nvPicPr>
            <p:cNvPr id="165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580554" y="3126604"/>
              <a:ext cx="94912" cy="100184"/>
            </a:xfrm>
            <a:prstGeom prst="rect">
              <a:avLst/>
            </a:prstGeom>
            <a:effectLst/>
          </p:spPr>
        </p:pic>
        <p:pic>
          <p:nvPicPr>
            <p:cNvPr id="165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10654" y="790862"/>
              <a:ext cx="145840" cy="222352"/>
            </a:xfrm>
            <a:prstGeom prst="rect">
              <a:avLst/>
            </a:prstGeom>
            <a:effectLst/>
          </p:spPr>
        </p:pic>
        <p:pic>
          <p:nvPicPr>
            <p:cNvPr id="166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28150" y="551912"/>
              <a:ext cx="107964" cy="143088"/>
            </a:xfrm>
            <a:prstGeom prst="rect">
              <a:avLst/>
            </a:prstGeom>
            <a:effectLst/>
          </p:spPr>
        </p:pic>
        <p:pic>
          <p:nvPicPr>
            <p:cNvPr id="166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102057" y="838652"/>
              <a:ext cx="108850" cy="143584"/>
            </a:xfrm>
            <a:prstGeom prst="rect">
              <a:avLst/>
            </a:prstGeom>
            <a:effectLst/>
          </p:spPr>
        </p:pic>
        <p:pic>
          <p:nvPicPr>
            <p:cNvPr id="166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299191" y="474253"/>
              <a:ext cx="145840" cy="188581"/>
            </a:xfrm>
            <a:prstGeom prst="rect">
              <a:avLst/>
            </a:prstGeom>
            <a:effectLst/>
          </p:spPr>
        </p:pic>
        <p:pic>
          <p:nvPicPr>
            <p:cNvPr id="166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526194" y="968084"/>
              <a:ext cx="101928" cy="140711"/>
            </a:xfrm>
            <a:prstGeom prst="rect">
              <a:avLst/>
            </a:prstGeom>
            <a:effectLst/>
          </p:spPr>
        </p:pic>
        <p:pic>
          <p:nvPicPr>
            <p:cNvPr id="166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90304" y="1237830"/>
              <a:ext cx="125930" cy="162472"/>
            </a:xfrm>
            <a:prstGeom prst="rect">
              <a:avLst/>
            </a:prstGeom>
            <a:effectLst/>
          </p:spPr>
        </p:pic>
        <p:pic>
          <p:nvPicPr>
            <p:cNvPr id="167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63611" y="1284694"/>
              <a:ext cx="93048" cy="149943"/>
            </a:xfrm>
            <a:prstGeom prst="rect">
              <a:avLst/>
            </a:prstGeom>
            <a:effectLst/>
          </p:spPr>
        </p:pic>
        <p:pic>
          <p:nvPicPr>
            <p:cNvPr id="167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15511" y="1747522"/>
              <a:ext cx="137875" cy="136913"/>
            </a:xfrm>
            <a:prstGeom prst="rect">
              <a:avLst/>
            </a:prstGeom>
            <a:effectLst/>
          </p:spPr>
        </p:pic>
        <p:pic>
          <p:nvPicPr>
            <p:cNvPr id="1674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85205" y="2120940"/>
              <a:ext cx="104702" cy="98975"/>
            </a:xfrm>
            <a:prstGeom prst="rect">
              <a:avLst/>
            </a:prstGeom>
            <a:effectLst/>
          </p:spPr>
        </p:pic>
        <p:pic>
          <p:nvPicPr>
            <p:cNvPr id="1676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91179" y="2354929"/>
              <a:ext cx="82964" cy="91532"/>
            </a:xfrm>
            <a:prstGeom prst="rect">
              <a:avLst/>
            </a:prstGeom>
            <a:effectLst/>
          </p:spPr>
        </p:pic>
        <p:pic>
          <p:nvPicPr>
            <p:cNvPr id="1678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37159" y="2612860"/>
              <a:ext cx="86870" cy="89334"/>
            </a:xfrm>
            <a:prstGeom prst="rect">
              <a:avLst/>
            </a:prstGeom>
            <a:effectLst/>
          </p:spPr>
        </p:pic>
        <p:pic>
          <p:nvPicPr>
            <p:cNvPr id="1680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05962" y="2554483"/>
              <a:ext cx="101467" cy="117835"/>
            </a:xfrm>
            <a:prstGeom prst="rect">
              <a:avLst/>
            </a:prstGeom>
            <a:effectLst/>
          </p:spPr>
        </p:pic>
        <p:pic>
          <p:nvPicPr>
            <p:cNvPr id="1682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032363" y="1937778"/>
              <a:ext cx="112833" cy="154483"/>
            </a:xfrm>
            <a:prstGeom prst="rect">
              <a:avLst/>
            </a:prstGeom>
            <a:effectLst/>
          </p:spPr>
        </p:pic>
        <p:pic>
          <p:nvPicPr>
            <p:cNvPr id="1684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227506" y="1645111"/>
              <a:ext cx="90929" cy="111922"/>
            </a:xfrm>
            <a:prstGeom prst="rect">
              <a:avLst/>
            </a:prstGeom>
            <a:effectLst/>
          </p:spPr>
        </p:pic>
        <p:pic>
          <p:nvPicPr>
            <p:cNvPr id="1686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374034" y="1383870"/>
              <a:ext cx="117640" cy="131141"/>
            </a:xfrm>
            <a:prstGeom prst="rect">
              <a:avLst/>
            </a:prstGeom>
            <a:effectLst/>
          </p:spPr>
        </p:pic>
        <p:pic>
          <p:nvPicPr>
            <p:cNvPr id="1688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657617" y="1479451"/>
              <a:ext cx="90949" cy="107245"/>
            </a:xfrm>
            <a:prstGeom prst="rect">
              <a:avLst/>
            </a:prstGeom>
            <a:effectLst/>
          </p:spPr>
        </p:pic>
        <p:pic>
          <p:nvPicPr>
            <p:cNvPr id="1690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627748" y="1882070"/>
              <a:ext cx="98975" cy="86946"/>
            </a:xfrm>
            <a:prstGeom prst="rect">
              <a:avLst/>
            </a:prstGeom>
            <a:effectLst/>
          </p:spPr>
        </p:pic>
        <p:pic>
          <p:nvPicPr>
            <p:cNvPr id="1692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486704" y="2212618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694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372474" y="2529228"/>
              <a:ext cx="101279" cy="132745"/>
            </a:xfrm>
            <a:prstGeom prst="rect">
              <a:avLst/>
            </a:prstGeom>
            <a:effectLst/>
          </p:spPr>
        </p:pic>
        <p:pic>
          <p:nvPicPr>
            <p:cNvPr id="1696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012450" y="2350015"/>
              <a:ext cx="96428" cy="108850"/>
            </a:xfrm>
            <a:prstGeom prst="rect">
              <a:avLst/>
            </a:prstGeom>
            <a:effectLst/>
          </p:spPr>
        </p:pic>
        <p:pic>
          <p:nvPicPr>
            <p:cNvPr id="1698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068205" y="2660654"/>
              <a:ext cx="114905" cy="138716"/>
            </a:xfrm>
            <a:prstGeom prst="rect">
              <a:avLst/>
            </a:prstGeom>
            <a:effectLst/>
          </p:spPr>
        </p:pic>
        <p:pic>
          <p:nvPicPr>
            <p:cNvPr id="170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854833" y="3090762"/>
              <a:ext cx="93229" cy="93000"/>
            </a:xfrm>
            <a:prstGeom prst="rect">
              <a:avLst/>
            </a:prstGeom>
            <a:effectLst/>
          </p:spPr>
        </p:pic>
        <p:pic>
          <p:nvPicPr>
            <p:cNvPr id="1702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86712" y="2948636"/>
              <a:ext cx="110889" cy="155396"/>
            </a:xfrm>
            <a:prstGeom prst="rect">
              <a:avLst/>
            </a:prstGeom>
            <a:effectLst/>
          </p:spPr>
        </p:pic>
        <p:pic>
          <p:nvPicPr>
            <p:cNvPr id="1704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42607" y="3102709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706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15814" y="3308719"/>
              <a:ext cx="116749" cy="134930"/>
            </a:xfrm>
            <a:prstGeom prst="rect">
              <a:avLst/>
            </a:prstGeom>
            <a:effectLst/>
          </p:spPr>
        </p:pic>
        <p:pic>
          <p:nvPicPr>
            <p:cNvPr id="1708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-331647" y="2770169"/>
              <a:ext cx="108851" cy="129418"/>
            </a:xfrm>
            <a:prstGeom prst="rect">
              <a:avLst/>
            </a:prstGeom>
            <a:effectLst/>
          </p:spPr>
        </p:pic>
        <p:pic>
          <p:nvPicPr>
            <p:cNvPr id="1710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15821" y="201067"/>
              <a:ext cx="126025" cy="165547"/>
            </a:xfrm>
            <a:prstGeom prst="rect">
              <a:avLst/>
            </a:prstGeom>
            <a:effectLst/>
          </p:spPr>
        </p:pic>
        <p:pic>
          <p:nvPicPr>
            <p:cNvPr id="1712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81465" y="366725"/>
              <a:ext cx="106859" cy="90043"/>
            </a:xfrm>
            <a:prstGeom prst="rect">
              <a:avLst/>
            </a:prstGeom>
            <a:effectLst/>
          </p:spPr>
        </p:pic>
        <p:pic>
          <p:nvPicPr>
            <p:cNvPr id="1714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526194" y="256459"/>
              <a:ext cx="122969" cy="124781"/>
            </a:xfrm>
            <a:prstGeom prst="rect">
              <a:avLst/>
            </a:prstGeom>
            <a:effectLst/>
          </p:spPr>
        </p:pic>
        <p:pic>
          <p:nvPicPr>
            <p:cNvPr id="1716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39156" y="623597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718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57077" y="1119419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720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-1163551" y="1310209"/>
              <a:ext cx="486939" cy="433355"/>
            </a:xfrm>
            <a:prstGeom prst="rect">
              <a:avLst/>
            </a:prstGeom>
            <a:effectLst/>
          </p:spPr>
        </p:pic>
        <p:pic>
          <p:nvPicPr>
            <p:cNvPr id="1722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-1090225" y="1418533"/>
              <a:ext cx="671845" cy="581903"/>
            </a:xfrm>
            <a:prstGeom prst="rect">
              <a:avLst/>
            </a:prstGeom>
            <a:effectLst/>
          </p:spPr>
        </p:pic>
        <p:pic>
          <p:nvPicPr>
            <p:cNvPr id="1724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-1093193" y="1512137"/>
              <a:ext cx="961554" cy="894515"/>
            </a:xfrm>
            <a:prstGeom prst="rect">
              <a:avLst/>
            </a:prstGeom>
            <a:effectLst/>
          </p:spPr>
        </p:pic>
        <p:pic>
          <p:nvPicPr>
            <p:cNvPr id="1726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1115760" y="1722156"/>
              <a:ext cx="1258914" cy="1102660"/>
            </a:xfrm>
            <a:prstGeom prst="rect">
              <a:avLst/>
            </a:prstGeom>
            <a:effectLst/>
          </p:spPr>
        </p:pic>
        <p:pic>
          <p:nvPicPr>
            <p:cNvPr id="1728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-984338" y="1733167"/>
              <a:ext cx="1491892" cy="1288783"/>
            </a:xfrm>
            <a:prstGeom prst="rect">
              <a:avLst/>
            </a:prstGeom>
            <a:effectLst/>
          </p:spPr>
        </p:pic>
        <p:pic>
          <p:nvPicPr>
            <p:cNvPr id="1730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-654001" y="1936274"/>
              <a:ext cx="1340768" cy="1160613"/>
            </a:xfrm>
            <a:prstGeom prst="rect">
              <a:avLst/>
            </a:prstGeom>
            <a:effectLst/>
          </p:spPr>
        </p:pic>
        <p:pic>
          <p:nvPicPr>
            <p:cNvPr id="1732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-297355" y="2354438"/>
              <a:ext cx="1008017" cy="876593"/>
            </a:xfrm>
            <a:prstGeom prst="rect">
              <a:avLst/>
            </a:prstGeom>
            <a:effectLst/>
          </p:spPr>
        </p:pic>
        <p:pic>
          <p:nvPicPr>
            <p:cNvPr id="1734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04442" y="2629231"/>
              <a:ext cx="464403" cy="494273"/>
            </a:xfrm>
            <a:prstGeom prst="rect">
              <a:avLst/>
            </a:prstGeom>
            <a:effectLst/>
          </p:spPr>
        </p:pic>
        <p:pic>
          <p:nvPicPr>
            <p:cNvPr id="1736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00022" y="2945840"/>
              <a:ext cx="344928" cy="344929"/>
            </a:xfrm>
            <a:prstGeom prst="rect">
              <a:avLst/>
            </a:prstGeom>
            <a:effectLst/>
          </p:spPr>
        </p:pic>
        <p:pic>
          <p:nvPicPr>
            <p:cNvPr id="1738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55340" y="3190765"/>
              <a:ext cx="159741" cy="153768"/>
            </a:xfrm>
            <a:prstGeom prst="rect">
              <a:avLst/>
            </a:prstGeom>
            <a:effectLst/>
          </p:spPr>
        </p:pic>
        <p:pic>
          <p:nvPicPr>
            <p:cNvPr id="1740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1103038" y="2796496"/>
              <a:ext cx="44690" cy="22346"/>
            </a:xfrm>
            <a:prstGeom prst="rect">
              <a:avLst/>
            </a:prstGeom>
            <a:effectLst/>
          </p:spPr>
        </p:pic>
        <p:pic>
          <p:nvPicPr>
            <p:cNvPr id="1742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-1103813" y="2736759"/>
              <a:ext cx="373908" cy="382380"/>
            </a:xfrm>
            <a:prstGeom prst="rect">
              <a:avLst/>
            </a:prstGeom>
            <a:effectLst/>
          </p:spPr>
        </p:pic>
        <p:pic>
          <p:nvPicPr>
            <p:cNvPr id="1744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-1139656" y="2318595"/>
              <a:ext cx="745218" cy="880791"/>
            </a:xfrm>
            <a:prstGeom prst="rect">
              <a:avLst/>
            </a:prstGeom>
            <a:effectLst/>
          </p:spPr>
        </p:pic>
        <p:pic>
          <p:nvPicPr>
            <p:cNvPr id="1746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1190726" y="1974108"/>
              <a:ext cx="1088956" cy="1227054"/>
            </a:xfrm>
            <a:prstGeom prst="rect">
              <a:avLst/>
            </a:prstGeom>
            <a:effectLst/>
          </p:spPr>
        </p:pic>
        <p:pic>
          <p:nvPicPr>
            <p:cNvPr id="1748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1235236" y="1464347"/>
              <a:ext cx="1438128" cy="1832396"/>
            </a:xfrm>
            <a:prstGeom prst="rect">
              <a:avLst/>
            </a:prstGeom>
            <a:effectLst/>
          </p:spPr>
        </p:pic>
        <p:pic>
          <p:nvPicPr>
            <p:cNvPr id="1750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1067970" y="1398636"/>
              <a:ext cx="1635261" cy="2047451"/>
            </a:xfrm>
            <a:prstGeom prst="rect">
              <a:avLst/>
            </a:prstGeom>
            <a:effectLst/>
          </p:spPr>
        </p:pic>
        <p:pic>
          <p:nvPicPr>
            <p:cNvPr id="1752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-829020" y="1350846"/>
              <a:ext cx="1519530" cy="1891315"/>
            </a:xfrm>
            <a:prstGeom prst="rect">
              <a:avLst/>
            </a:prstGeom>
            <a:effectLst/>
          </p:spPr>
        </p:pic>
        <p:pic>
          <p:nvPicPr>
            <p:cNvPr id="1754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-434751" y="1482268"/>
              <a:ext cx="1062839" cy="1332003"/>
            </a:xfrm>
            <a:prstGeom prst="rect">
              <a:avLst/>
            </a:prstGeom>
            <a:effectLst/>
          </p:spPr>
        </p:pic>
        <p:pic>
          <p:nvPicPr>
            <p:cNvPr id="1756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-70352" y="1643560"/>
              <a:ext cx="673519" cy="805158"/>
            </a:xfrm>
            <a:prstGeom prst="rect">
              <a:avLst/>
            </a:prstGeom>
            <a:effectLst/>
          </p:spPr>
        </p:pic>
        <p:pic>
          <p:nvPicPr>
            <p:cNvPr id="1758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58205" y="1786930"/>
              <a:ext cx="360859" cy="397756"/>
            </a:xfrm>
            <a:prstGeom prst="rect">
              <a:avLst/>
            </a:prstGeom>
            <a:effectLst/>
          </p:spPr>
        </p:pic>
        <p:pic>
          <p:nvPicPr>
            <p:cNvPr id="1760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71707" y="1577849"/>
              <a:ext cx="325623" cy="395789"/>
            </a:xfrm>
            <a:prstGeom prst="rect">
              <a:avLst/>
            </a:prstGeom>
            <a:effectLst/>
          </p:spPr>
        </p:pic>
        <p:pic>
          <p:nvPicPr>
            <p:cNvPr id="1762" name="Linea Linea" descr="Linea Line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62867" y="1661481"/>
              <a:ext cx="123900" cy="147795"/>
            </a:xfrm>
            <a:prstGeom prst="rect">
              <a:avLst/>
            </a:prstGeom>
            <a:effectLst/>
          </p:spPr>
        </p:pic>
        <p:pic>
          <p:nvPicPr>
            <p:cNvPr id="1764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-906679" y="837102"/>
              <a:ext cx="40267" cy="52214"/>
            </a:xfrm>
            <a:prstGeom prst="rect">
              <a:avLst/>
            </a:prstGeom>
            <a:effectLst/>
          </p:spPr>
        </p:pic>
        <p:pic>
          <p:nvPicPr>
            <p:cNvPr id="1766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-912652" y="825154"/>
              <a:ext cx="207089" cy="378541"/>
            </a:xfrm>
            <a:prstGeom prst="rect">
              <a:avLst/>
            </a:prstGeom>
            <a:effectLst/>
          </p:spPr>
        </p:pic>
        <p:pic>
          <p:nvPicPr>
            <p:cNvPr id="1768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-697597" y="610099"/>
              <a:ext cx="416614" cy="816856"/>
            </a:xfrm>
            <a:prstGeom prst="rect">
              <a:avLst/>
            </a:prstGeom>
            <a:effectLst/>
          </p:spPr>
        </p:pic>
        <p:pic>
          <p:nvPicPr>
            <p:cNvPr id="1770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-506436" y="466729"/>
              <a:ext cx="559983" cy="1002042"/>
            </a:xfrm>
            <a:prstGeom prst="rect">
              <a:avLst/>
            </a:prstGeom>
            <a:effectLst/>
          </p:spPr>
        </p:pic>
        <p:pic>
          <p:nvPicPr>
            <p:cNvPr id="1772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-249565" y="317384"/>
              <a:ext cx="679460" cy="1264889"/>
            </a:xfrm>
            <a:prstGeom prst="rect">
              <a:avLst/>
            </a:prstGeom>
            <a:effectLst/>
          </p:spPr>
        </p:pic>
        <p:pic>
          <p:nvPicPr>
            <p:cNvPr id="1774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-16588" y="-11173"/>
              <a:ext cx="837594" cy="1684680"/>
            </a:xfrm>
            <a:prstGeom prst="rect">
              <a:avLst/>
            </a:prstGeom>
            <a:effectLst/>
          </p:spPr>
        </p:pic>
        <p:pic>
          <p:nvPicPr>
            <p:cNvPr id="1776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305995" y="-47015"/>
              <a:ext cx="733224" cy="1545655"/>
            </a:xfrm>
            <a:prstGeom prst="rect">
              <a:avLst/>
            </a:prstGeom>
            <a:effectLst/>
          </p:spPr>
        </p:pic>
        <p:pic>
          <p:nvPicPr>
            <p:cNvPr id="1778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94290" y="168040"/>
              <a:ext cx="627477" cy="1007385"/>
            </a:xfrm>
            <a:prstGeom prst="rect">
              <a:avLst/>
            </a:prstGeom>
            <a:effectLst/>
          </p:spPr>
        </p:pic>
        <p:pic>
          <p:nvPicPr>
            <p:cNvPr id="1780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1166218" y="257647"/>
              <a:ext cx="297138" cy="530115"/>
            </a:xfrm>
            <a:prstGeom prst="rect">
              <a:avLst/>
            </a:prstGeom>
            <a:effectLst/>
          </p:spPr>
        </p:pic>
        <p:pic>
          <p:nvPicPr>
            <p:cNvPr id="1782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446985" y="120250"/>
              <a:ext cx="249348" cy="498386"/>
            </a:xfrm>
            <a:prstGeom prst="rect">
              <a:avLst/>
            </a:prstGeom>
            <a:effectLst/>
          </p:spPr>
        </p:pic>
        <p:pic>
          <p:nvPicPr>
            <p:cNvPr id="1784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903372" y="1231370"/>
              <a:ext cx="201558" cy="840751"/>
            </a:xfrm>
            <a:prstGeom prst="rect">
              <a:avLst/>
            </a:prstGeom>
            <a:effectLst/>
          </p:spPr>
        </p:pic>
        <p:pic>
          <p:nvPicPr>
            <p:cNvPr id="1786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945188" y="1105921"/>
              <a:ext cx="416614" cy="1617341"/>
            </a:xfrm>
            <a:prstGeom prst="rect">
              <a:avLst/>
            </a:prstGeom>
            <a:effectLst/>
          </p:spPr>
        </p:pic>
        <p:pic>
          <p:nvPicPr>
            <p:cNvPr id="1788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130375" y="920735"/>
              <a:ext cx="506220" cy="2316271"/>
            </a:xfrm>
            <a:prstGeom prst="rect">
              <a:avLst/>
            </a:prstGeom>
            <a:effectLst/>
          </p:spPr>
        </p:pic>
        <p:pic>
          <p:nvPicPr>
            <p:cNvPr id="1790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548538" y="759443"/>
              <a:ext cx="332982" cy="2101215"/>
            </a:xfrm>
            <a:prstGeom prst="rect">
              <a:avLst/>
            </a:prstGeom>
            <a:effectLst/>
          </p:spPr>
        </p:pic>
        <p:pic>
          <p:nvPicPr>
            <p:cNvPr id="1792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918912" y="1524085"/>
              <a:ext cx="129873" cy="846724"/>
            </a:xfrm>
            <a:prstGeom prst="rect">
              <a:avLst/>
            </a:prstGeom>
            <a:effectLst/>
          </p:spPr>
        </p:pic>
        <p:pic>
          <p:nvPicPr>
            <p:cNvPr id="1794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3258585" y="850849"/>
              <a:ext cx="379661" cy="138470"/>
            </a:xfrm>
            <a:prstGeom prst="rect">
              <a:avLst/>
            </a:prstGeom>
            <a:effectLst/>
          </p:spPr>
        </p:pic>
        <p:pic>
          <p:nvPicPr>
            <p:cNvPr id="1796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3248245" y="877950"/>
              <a:ext cx="322739" cy="472194"/>
            </a:xfrm>
            <a:prstGeom prst="rect">
              <a:avLst/>
            </a:prstGeom>
            <a:effectLst/>
          </p:spPr>
        </p:pic>
        <p:pic>
          <p:nvPicPr>
            <p:cNvPr id="1798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3664801" y="846227"/>
              <a:ext cx="319415" cy="443409"/>
            </a:xfrm>
            <a:prstGeom prst="rect">
              <a:avLst/>
            </a:prstGeom>
            <a:effectLst/>
          </p:spPr>
        </p:pic>
        <p:pic>
          <p:nvPicPr>
            <p:cNvPr id="1800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4103496" y="982688"/>
              <a:ext cx="295163" cy="638960"/>
            </a:xfrm>
            <a:prstGeom prst="rect">
              <a:avLst/>
            </a:prstGeom>
            <a:effectLst/>
          </p:spPr>
        </p:pic>
        <p:pic>
          <p:nvPicPr>
            <p:cNvPr id="1802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4561208" y="755020"/>
              <a:ext cx="239932" cy="778976"/>
            </a:xfrm>
            <a:prstGeom prst="rect">
              <a:avLst/>
            </a:prstGeom>
            <a:effectLst/>
          </p:spPr>
        </p:pic>
        <p:pic>
          <p:nvPicPr>
            <p:cNvPr id="1804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4799817" y="1037897"/>
              <a:ext cx="349930" cy="275997"/>
            </a:xfrm>
            <a:prstGeom prst="rect">
              <a:avLst/>
            </a:prstGeom>
            <a:effectLst/>
          </p:spPr>
        </p:pic>
        <p:pic>
          <p:nvPicPr>
            <p:cNvPr id="1806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5178990" y="1051927"/>
              <a:ext cx="216772" cy="267712"/>
            </a:xfrm>
            <a:prstGeom prst="rect">
              <a:avLst/>
            </a:prstGeom>
            <a:effectLst/>
          </p:spPr>
        </p:pic>
        <p:pic>
          <p:nvPicPr>
            <p:cNvPr id="1808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5425369" y="741349"/>
              <a:ext cx="259887" cy="567686"/>
            </a:xfrm>
            <a:prstGeom prst="rect">
              <a:avLst/>
            </a:prstGeom>
            <a:effectLst/>
          </p:spPr>
        </p:pic>
        <p:pic>
          <p:nvPicPr>
            <p:cNvPr id="1810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5656600" y="1037788"/>
              <a:ext cx="285528" cy="293748"/>
            </a:xfrm>
            <a:prstGeom prst="rect">
              <a:avLst/>
            </a:prstGeom>
            <a:effectLst/>
          </p:spPr>
        </p:pic>
        <p:pic>
          <p:nvPicPr>
            <p:cNvPr id="1812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-1825088" y="3930982"/>
              <a:ext cx="240248" cy="584849"/>
            </a:xfrm>
            <a:prstGeom prst="rect">
              <a:avLst/>
            </a:prstGeom>
            <a:effectLst/>
          </p:spPr>
        </p:pic>
        <p:pic>
          <p:nvPicPr>
            <p:cNvPr id="1814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-1418872" y="4202815"/>
              <a:ext cx="412306" cy="277174"/>
            </a:xfrm>
            <a:prstGeom prst="rect">
              <a:avLst/>
            </a:prstGeom>
            <a:effectLst/>
          </p:spPr>
        </p:pic>
        <p:pic>
          <p:nvPicPr>
            <p:cNvPr id="1816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-985552" y="4251764"/>
              <a:ext cx="235433" cy="246349"/>
            </a:xfrm>
            <a:prstGeom prst="rect">
              <a:avLst/>
            </a:prstGeom>
            <a:effectLst/>
          </p:spPr>
        </p:pic>
        <p:pic>
          <p:nvPicPr>
            <p:cNvPr id="1818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-767731" y="3966833"/>
              <a:ext cx="521040" cy="538262"/>
            </a:xfrm>
            <a:prstGeom prst="rect">
              <a:avLst/>
            </a:prstGeom>
            <a:effectLst/>
          </p:spPr>
        </p:pic>
        <p:pic>
          <p:nvPicPr>
            <p:cNvPr id="1820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-92696" y="4233358"/>
              <a:ext cx="335854" cy="143086"/>
            </a:xfrm>
            <a:prstGeom prst="rect">
              <a:avLst/>
            </a:prstGeom>
            <a:effectLst/>
          </p:spPr>
        </p:pic>
        <p:pic>
          <p:nvPicPr>
            <p:cNvPr id="1822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699638" y="3867351"/>
              <a:ext cx="388568" cy="530996"/>
            </a:xfrm>
            <a:prstGeom prst="rect">
              <a:avLst/>
            </a:prstGeom>
            <a:effectLst/>
          </p:spPr>
        </p:pic>
        <p:pic>
          <p:nvPicPr>
            <p:cNvPr id="1824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215559" y="4076433"/>
              <a:ext cx="235927" cy="236598"/>
            </a:xfrm>
            <a:prstGeom prst="rect">
              <a:avLst/>
            </a:prstGeom>
            <a:effectLst/>
          </p:spPr>
        </p:pic>
        <p:pic>
          <p:nvPicPr>
            <p:cNvPr id="1826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1214408" y="4034616"/>
              <a:ext cx="241424" cy="317932"/>
            </a:xfrm>
            <a:prstGeom prst="rect">
              <a:avLst/>
            </a:prstGeom>
            <a:effectLst/>
          </p:spPr>
        </p:pic>
        <p:pic>
          <p:nvPicPr>
            <p:cNvPr id="1828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669564" y="3879299"/>
              <a:ext cx="90929" cy="440443"/>
            </a:xfrm>
            <a:prstGeom prst="rect">
              <a:avLst/>
            </a:prstGeom>
            <a:effectLst/>
          </p:spPr>
        </p:pic>
        <p:pic>
          <p:nvPicPr>
            <p:cNvPr id="1830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1840855" y="3887904"/>
              <a:ext cx="374129" cy="443442"/>
            </a:xfrm>
            <a:prstGeom prst="rect">
              <a:avLst/>
            </a:prstGeom>
            <a:effectLst/>
          </p:spPr>
        </p:pic>
        <p:pic>
          <p:nvPicPr>
            <p:cNvPr id="1832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2228027" y="3625630"/>
              <a:ext cx="243344" cy="302098"/>
            </a:xfrm>
            <a:prstGeom prst="rect">
              <a:avLst/>
            </a:prstGeom>
            <a:effectLst/>
          </p:spPr>
        </p:pic>
        <p:pic>
          <p:nvPicPr>
            <p:cNvPr id="1834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2523813" y="3568413"/>
              <a:ext cx="256760" cy="359998"/>
            </a:xfrm>
            <a:prstGeom prst="rect">
              <a:avLst/>
            </a:prstGeom>
            <a:effectLst/>
          </p:spPr>
        </p:pic>
        <p:pic>
          <p:nvPicPr>
            <p:cNvPr id="1836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2955915" y="3761457"/>
              <a:ext cx="602681" cy="483692"/>
            </a:xfrm>
            <a:prstGeom prst="rect">
              <a:avLst/>
            </a:prstGeom>
            <a:effectLst/>
          </p:spPr>
        </p:pic>
        <p:pic>
          <p:nvPicPr>
            <p:cNvPr id="1838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3282481" y="3885298"/>
              <a:ext cx="445048" cy="409059"/>
            </a:xfrm>
            <a:prstGeom prst="rect">
              <a:avLst/>
            </a:prstGeom>
            <a:effectLst/>
          </p:spPr>
        </p:pic>
        <p:pic>
          <p:nvPicPr>
            <p:cNvPr id="1840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3694671" y="3990809"/>
              <a:ext cx="592061" cy="273197"/>
            </a:xfrm>
            <a:prstGeom prst="rect">
              <a:avLst/>
            </a:prstGeom>
            <a:effectLst/>
          </p:spPr>
        </p:pic>
        <p:pic>
          <p:nvPicPr>
            <p:cNvPr id="1842" name="Linea Linea" descr="Linea Line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4103212" y="3831508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844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-2717995" y="4731555"/>
              <a:ext cx="376986" cy="466363"/>
            </a:xfrm>
            <a:prstGeom prst="rect">
              <a:avLst/>
            </a:prstGeom>
            <a:effectLst/>
          </p:spPr>
        </p:pic>
        <p:pic>
          <p:nvPicPr>
            <p:cNvPr id="1846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-2353119" y="5033571"/>
              <a:ext cx="296377" cy="259930"/>
            </a:xfrm>
            <a:prstGeom prst="rect">
              <a:avLst/>
            </a:prstGeom>
            <a:effectLst/>
          </p:spPr>
        </p:pic>
        <p:pic>
          <p:nvPicPr>
            <p:cNvPr id="1848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-2083951" y="4954576"/>
              <a:ext cx="74999" cy="359749"/>
            </a:xfrm>
            <a:prstGeom prst="rect">
              <a:avLst/>
            </a:prstGeom>
            <a:effectLst/>
          </p:spPr>
        </p:pic>
        <p:pic>
          <p:nvPicPr>
            <p:cNvPr id="1850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-2165592" y="5063131"/>
              <a:ext cx="425468" cy="234419"/>
            </a:xfrm>
            <a:prstGeom prst="rect">
              <a:avLst/>
            </a:prstGeom>
            <a:effectLst/>
          </p:spPr>
        </p:pic>
        <p:pic>
          <p:nvPicPr>
            <p:cNvPr id="1852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-1753402" y="5086477"/>
              <a:ext cx="271289" cy="233821"/>
            </a:xfrm>
            <a:prstGeom prst="rect">
              <a:avLst/>
            </a:prstGeom>
            <a:effectLst/>
          </p:spPr>
        </p:pic>
        <p:pic>
          <p:nvPicPr>
            <p:cNvPr id="1854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-1496495" y="5130653"/>
              <a:ext cx="200721" cy="244416"/>
            </a:xfrm>
            <a:prstGeom prst="rect">
              <a:avLst/>
            </a:prstGeom>
            <a:effectLst/>
          </p:spPr>
        </p:pic>
        <p:pic>
          <p:nvPicPr>
            <p:cNvPr id="1856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-1204293" y="4966523"/>
              <a:ext cx="372173" cy="180995"/>
            </a:xfrm>
            <a:prstGeom prst="rect">
              <a:avLst/>
            </a:prstGeom>
            <a:effectLst/>
          </p:spPr>
        </p:pic>
        <p:pic>
          <p:nvPicPr>
            <p:cNvPr id="1858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-681906" y="4755450"/>
              <a:ext cx="166395" cy="383443"/>
            </a:xfrm>
            <a:prstGeom prst="rect">
              <a:avLst/>
            </a:prstGeom>
            <a:effectLst/>
          </p:spPr>
        </p:pic>
        <p:pic>
          <p:nvPicPr>
            <p:cNvPr id="1860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-446974" y="4779047"/>
              <a:ext cx="303383" cy="357684"/>
            </a:xfrm>
            <a:prstGeom prst="rect">
              <a:avLst/>
            </a:prstGeom>
            <a:effectLst/>
          </p:spPr>
        </p:pic>
        <p:pic>
          <p:nvPicPr>
            <p:cNvPr id="1862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-128538" y="4691730"/>
              <a:ext cx="252220" cy="126772"/>
            </a:xfrm>
            <a:prstGeom prst="rect">
              <a:avLst/>
            </a:prstGeom>
            <a:effectLst/>
          </p:spPr>
        </p:pic>
        <p:pic>
          <p:nvPicPr>
            <p:cNvPr id="1864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94094" y="4543473"/>
              <a:ext cx="262565" cy="315735"/>
            </a:xfrm>
            <a:prstGeom prst="rect">
              <a:avLst/>
            </a:prstGeom>
            <a:effectLst/>
          </p:spPr>
        </p:pic>
        <p:pic>
          <p:nvPicPr>
            <p:cNvPr id="1866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307546" y="4559164"/>
              <a:ext cx="201329" cy="301154"/>
            </a:xfrm>
            <a:prstGeom prst="rect">
              <a:avLst/>
            </a:prstGeom>
            <a:effectLst/>
          </p:spPr>
        </p:pic>
        <p:pic>
          <p:nvPicPr>
            <p:cNvPr id="1868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538230" y="4893223"/>
              <a:ext cx="230619" cy="266184"/>
            </a:xfrm>
            <a:prstGeom prst="rect">
              <a:avLst/>
            </a:prstGeom>
            <a:effectLst/>
          </p:spPr>
        </p:pic>
        <p:pic>
          <p:nvPicPr>
            <p:cNvPr id="1870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767526" y="4882014"/>
              <a:ext cx="300011" cy="247124"/>
            </a:xfrm>
            <a:prstGeom prst="rect">
              <a:avLst/>
            </a:prstGeom>
            <a:effectLst/>
          </p:spPr>
        </p:pic>
        <p:pic>
          <p:nvPicPr>
            <p:cNvPr id="1872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982581" y="4614107"/>
              <a:ext cx="236974" cy="299975"/>
            </a:xfrm>
            <a:prstGeom prst="rect">
              <a:avLst/>
            </a:prstGeom>
            <a:effectLst/>
          </p:spPr>
        </p:pic>
        <p:pic>
          <p:nvPicPr>
            <p:cNvPr id="1874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1281269" y="5169631"/>
              <a:ext cx="108851" cy="180536"/>
            </a:xfrm>
            <a:prstGeom prst="rect">
              <a:avLst/>
            </a:prstGeom>
            <a:effectLst/>
          </p:spPr>
        </p:pic>
        <p:pic>
          <p:nvPicPr>
            <p:cNvPr id="1876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1747223" y="4484715"/>
              <a:ext cx="216378" cy="654765"/>
            </a:xfrm>
            <a:prstGeom prst="rect">
              <a:avLst/>
            </a:prstGeom>
            <a:effectLst/>
          </p:spPr>
        </p:pic>
        <p:pic>
          <p:nvPicPr>
            <p:cNvPr id="1878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2006086" y="5122339"/>
              <a:ext cx="232309" cy="215881"/>
            </a:xfrm>
            <a:prstGeom prst="rect">
              <a:avLst/>
            </a:prstGeom>
            <a:effectLst/>
          </p:spPr>
        </p:pic>
        <p:pic>
          <p:nvPicPr>
            <p:cNvPr id="1880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2241055" y="5008340"/>
              <a:ext cx="74999" cy="341827"/>
            </a:xfrm>
            <a:prstGeom prst="rect">
              <a:avLst/>
            </a:prstGeom>
            <a:effectLst/>
          </p:spPr>
        </p:pic>
        <p:pic>
          <p:nvPicPr>
            <p:cNvPr id="1882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2189282" y="5100417"/>
              <a:ext cx="336598" cy="232908"/>
            </a:xfrm>
            <a:prstGeom prst="rect">
              <a:avLst/>
            </a:prstGeom>
            <a:effectLst/>
          </p:spPr>
        </p:pic>
        <p:pic>
          <p:nvPicPr>
            <p:cNvPr id="1884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2515471" y="5109894"/>
              <a:ext cx="242641" cy="211468"/>
            </a:xfrm>
            <a:prstGeom prst="rect">
              <a:avLst/>
            </a:prstGeom>
            <a:effectLst/>
          </p:spPr>
        </p:pic>
        <p:pic>
          <p:nvPicPr>
            <p:cNvPr id="1886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2697052" y="5132342"/>
              <a:ext cx="229321" cy="177701"/>
            </a:xfrm>
            <a:prstGeom prst="rect">
              <a:avLst/>
            </a:prstGeom>
            <a:effectLst/>
          </p:spPr>
        </p:pic>
        <p:pic>
          <p:nvPicPr>
            <p:cNvPr id="1888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2822501" y="4900812"/>
              <a:ext cx="383040" cy="192484"/>
            </a:xfrm>
            <a:prstGeom prst="rect">
              <a:avLst/>
            </a:prstGeom>
            <a:effectLst/>
          </p:spPr>
        </p:pic>
        <p:pic>
          <p:nvPicPr>
            <p:cNvPr id="1890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3283943" y="4746352"/>
              <a:ext cx="358286" cy="473840"/>
            </a:xfrm>
            <a:prstGeom prst="rect">
              <a:avLst/>
            </a:prstGeom>
            <a:effectLst/>
          </p:spPr>
        </p:pic>
        <p:pic>
          <p:nvPicPr>
            <p:cNvPr id="1892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3634933" y="4954576"/>
              <a:ext cx="168588" cy="192483"/>
            </a:xfrm>
            <a:prstGeom prst="rect">
              <a:avLst/>
            </a:prstGeom>
            <a:effectLst/>
          </p:spPr>
        </p:pic>
        <p:pic>
          <p:nvPicPr>
            <p:cNvPr id="1894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3640906" y="4918733"/>
              <a:ext cx="198458" cy="276116"/>
            </a:xfrm>
            <a:prstGeom prst="rect">
              <a:avLst/>
            </a:prstGeom>
            <a:effectLst/>
          </p:spPr>
        </p:pic>
        <p:pic>
          <p:nvPicPr>
            <p:cNvPr id="1896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3927647" y="4741293"/>
              <a:ext cx="101928" cy="392218"/>
            </a:xfrm>
            <a:prstGeom prst="rect">
              <a:avLst/>
            </a:prstGeom>
            <a:effectLst/>
          </p:spPr>
        </p:pic>
        <p:pic>
          <p:nvPicPr>
            <p:cNvPr id="1898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3981411" y="4770430"/>
              <a:ext cx="290055" cy="358653"/>
            </a:xfrm>
            <a:prstGeom prst="rect">
              <a:avLst/>
            </a:prstGeom>
            <a:effectLst/>
          </p:spPr>
        </p:pic>
        <p:pic>
          <p:nvPicPr>
            <p:cNvPr id="1900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4184519" y="4584203"/>
              <a:ext cx="237371" cy="84955"/>
            </a:xfrm>
            <a:prstGeom prst="rect">
              <a:avLst/>
            </a:prstGeom>
            <a:effectLst/>
          </p:spPr>
        </p:pic>
        <p:pic>
          <p:nvPicPr>
            <p:cNvPr id="1902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4407445" y="4439195"/>
              <a:ext cx="244351" cy="378764"/>
            </a:xfrm>
            <a:prstGeom prst="rect">
              <a:avLst/>
            </a:prstGeom>
            <a:effectLst/>
          </p:spPr>
        </p:pic>
        <p:pic>
          <p:nvPicPr>
            <p:cNvPr id="1904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4723053" y="4849159"/>
              <a:ext cx="485875" cy="251174"/>
            </a:xfrm>
            <a:prstGeom prst="rect">
              <a:avLst/>
            </a:prstGeom>
            <a:effectLst/>
          </p:spPr>
        </p:pic>
        <p:pic>
          <p:nvPicPr>
            <p:cNvPr id="1906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5218948" y="4983014"/>
              <a:ext cx="72040" cy="122229"/>
            </a:xfrm>
            <a:prstGeom prst="rect">
              <a:avLst/>
            </a:prstGeom>
            <a:effectLst/>
          </p:spPr>
        </p:pic>
        <p:pic>
          <p:nvPicPr>
            <p:cNvPr id="1908" name="Linea Linea" descr="Linea Line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423374" y="3126604"/>
              <a:ext cx="134067" cy="67034"/>
            </a:xfrm>
            <a:prstGeom prst="rect">
              <a:avLst/>
            </a:prstGeom>
            <a:effectLst/>
          </p:spPr>
        </p:pic>
        <p:pic>
          <p:nvPicPr>
            <p:cNvPr id="1910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365292" y="3085290"/>
              <a:ext cx="421478" cy="120296"/>
            </a:xfrm>
            <a:prstGeom prst="rect">
              <a:avLst/>
            </a:prstGeom>
            <a:effectLst/>
          </p:spPr>
        </p:pic>
        <p:pic>
          <p:nvPicPr>
            <p:cNvPr id="1912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320241" y="3089697"/>
              <a:ext cx="120051" cy="438472"/>
            </a:xfrm>
            <a:prstGeom prst="rect">
              <a:avLst/>
            </a:prstGeom>
            <a:effectLst/>
          </p:spPr>
        </p:pic>
        <p:pic>
          <p:nvPicPr>
            <p:cNvPr id="1914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759409" y="2839334"/>
              <a:ext cx="310944" cy="425989"/>
            </a:xfrm>
            <a:prstGeom prst="rect">
              <a:avLst/>
            </a:prstGeom>
            <a:effectLst/>
          </p:spPr>
        </p:pic>
        <p:pic>
          <p:nvPicPr>
            <p:cNvPr id="1916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1000503" y="2845837"/>
              <a:ext cx="144089" cy="538962"/>
            </a:xfrm>
            <a:prstGeom prst="rect">
              <a:avLst/>
            </a:prstGeom>
            <a:effectLst/>
          </p:spPr>
        </p:pic>
        <p:pic>
          <p:nvPicPr>
            <p:cNvPr id="1918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373380" y="2806719"/>
              <a:ext cx="305862" cy="374972"/>
            </a:xfrm>
            <a:prstGeom prst="rect">
              <a:avLst/>
            </a:prstGeom>
            <a:effectLst/>
          </p:spPr>
        </p:pic>
        <p:pic>
          <p:nvPicPr>
            <p:cNvPr id="1920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618182" y="2792073"/>
              <a:ext cx="276116" cy="73008"/>
            </a:xfrm>
            <a:prstGeom prst="rect">
              <a:avLst/>
            </a:prstGeom>
            <a:effectLst/>
          </p:spPr>
        </p:pic>
        <p:pic>
          <p:nvPicPr>
            <p:cNvPr id="1922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833237" y="2813450"/>
              <a:ext cx="321714" cy="105395"/>
            </a:xfrm>
            <a:prstGeom prst="rect">
              <a:avLst/>
            </a:prstGeom>
            <a:effectLst/>
          </p:spPr>
        </p:pic>
        <p:pic>
          <p:nvPicPr>
            <p:cNvPr id="1924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380122" y="3126358"/>
              <a:ext cx="794942" cy="523405"/>
            </a:xfrm>
            <a:prstGeom prst="rect">
              <a:avLst/>
            </a:prstGeom>
            <a:effectLst/>
          </p:spPr>
        </p:pic>
        <p:pic>
          <p:nvPicPr>
            <p:cNvPr id="1926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-838357" y="5519163"/>
              <a:ext cx="381782" cy="441226"/>
            </a:xfrm>
            <a:prstGeom prst="rect">
              <a:avLst/>
            </a:prstGeom>
            <a:effectLst/>
          </p:spPr>
        </p:pic>
        <p:pic>
          <p:nvPicPr>
            <p:cNvPr id="1928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-362232" y="5933814"/>
              <a:ext cx="279145" cy="229086"/>
            </a:xfrm>
            <a:prstGeom prst="rect">
              <a:avLst/>
            </a:prstGeom>
            <a:effectLst/>
          </p:spPr>
        </p:pic>
        <p:pic>
          <p:nvPicPr>
            <p:cNvPr id="1930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-88320" y="5821862"/>
              <a:ext cx="120675" cy="347829"/>
            </a:xfrm>
            <a:prstGeom prst="rect">
              <a:avLst/>
            </a:prstGeom>
            <a:effectLst/>
          </p:spPr>
        </p:pic>
        <p:pic>
          <p:nvPicPr>
            <p:cNvPr id="1932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-125334" y="5948193"/>
              <a:ext cx="350092" cy="239919"/>
            </a:xfrm>
            <a:prstGeom prst="rect">
              <a:avLst/>
            </a:prstGeom>
            <a:effectLst/>
          </p:spPr>
        </p:pic>
        <p:pic>
          <p:nvPicPr>
            <p:cNvPr id="1934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200619" y="5989483"/>
              <a:ext cx="293503" cy="202843"/>
            </a:xfrm>
            <a:prstGeom prst="rect">
              <a:avLst/>
            </a:prstGeom>
            <a:effectLst/>
          </p:spPr>
        </p:pic>
        <p:pic>
          <p:nvPicPr>
            <p:cNvPr id="1936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480987" y="6018792"/>
              <a:ext cx="218015" cy="201064"/>
            </a:xfrm>
            <a:prstGeom prst="rect">
              <a:avLst/>
            </a:prstGeom>
            <a:effectLst/>
          </p:spPr>
        </p:pic>
        <p:pic>
          <p:nvPicPr>
            <p:cNvPr id="1938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906850" y="5815071"/>
              <a:ext cx="395363" cy="212015"/>
            </a:xfrm>
            <a:prstGeom prst="rect">
              <a:avLst/>
            </a:prstGeom>
            <a:effectLst/>
          </p:spPr>
        </p:pic>
        <p:pic>
          <p:nvPicPr>
            <p:cNvPr id="1940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1456896" y="5643040"/>
              <a:ext cx="252758" cy="411209"/>
            </a:xfrm>
            <a:prstGeom prst="rect">
              <a:avLst/>
            </a:prstGeom>
            <a:effectLst/>
          </p:spPr>
        </p:pic>
        <p:pic>
          <p:nvPicPr>
            <p:cNvPr id="1942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1755686" y="5684405"/>
              <a:ext cx="276815" cy="409120"/>
            </a:xfrm>
            <a:prstGeom prst="rect">
              <a:avLst/>
            </a:prstGeom>
            <a:effectLst/>
          </p:spPr>
        </p:pic>
        <p:pic>
          <p:nvPicPr>
            <p:cNvPr id="1944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2081639" y="5652095"/>
              <a:ext cx="225596" cy="110154"/>
            </a:xfrm>
            <a:prstGeom prst="rect">
              <a:avLst/>
            </a:prstGeom>
            <a:effectLst/>
          </p:spPr>
        </p:pic>
        <p:pic>
          <p:nvPicPr>
            <p:cNvPr id="1946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2282752" y="5516722"/>
              <a:ext cx="275739" cy="319770"/>
            </a:xfrm>
            <a:prstGeom prst="rect">
              <a:avLst/>
            </a:prstGeom>
            <a:effectLst/>
          </p:spPr>
        </p:pic>
        <p:pic>
          <p:nvPicPr>
            <p:cNvPr id="1948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2523034" y="5529862"/>
              <a:ext cx="232387" cy="89782"/>
            </a:xfrm>
            <a:prstGeom prst="rect">
              <a:avLst/>
            </a:prstGeom>
            <a:effectLst/>
          </p:spPr>
        </p:pic>
        <p:pic>
          <p:nvPicPr>
            <p:cNvPr id="1950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2529824" y="5520208"/>
              <a:ext cx="307841" cy="303157"/>
            </a:xfrm>
            <a:prstGeom prst="rect">
              <a:avLst/>
            </a:prstGeom>
            <a:effectLst/>
          </p:spPr>
        </p:pic>
        <p:pic>
          <p:nvPicPr>
            <p:cNvPr id="1952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3059498" y="5590978"/>
              <a:ext cx="103364" cy="396574"/>
            </a:xfrm>
            <a:prstGeom prst="rect">
              <a:avLst/>
            </a:prstGeom>
            <a:effectLst/>
          </p:spPr>
        </p:pic>
        <p:pic>
          <p:nvPicPr>
            <p:cNvPr id="1954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3066288" y="5620405"/>
              <a:ext cx="316635" cy="264077"/>
            </a:xfrm>
            <a:prstGeom prst="rect">
              <a:avLst/>
            </a:prstGeom>
            <a:effectLst/>
          </p:spPr>
        </p:pic>
        <p:pic>
          <p:nvPicPr>
            <p:cNvPr id="1956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3120615" y="5692839"/>
              <a:ext cx="249458" cy="273131"/>
            </a:xfrm>
            <a:prstGeom prst="rect">
              <a:avLst/>
            </a:prstGeom>
            <a:effectLst/>
          </p:spPr>
        </p:pic>
        <p:pic>
          <p:nvPicPr>
            <p:cNvPr id="1958" name="Linea Forma" descr="Linea Form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3347242" y="5626697"/>
              <a:ext cx="527576" cy="699179"/>
            </a:xfrm>
            <a:prstGeom prst="rect">
              <a:avLst/>
            </a:prstGeom>
            <a:effectLst/>
          </p:spPr>
        </p:pic>
        <p:pic>
          <p:nvPicPr>
            <p:cNvPr id="1960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-1163178" y="-1043523"/>
              <a:ext cx="119015" cy="775931"/>
            </a:xfrm>
            <a:prstGeom prst="rect">
              <a:avLst/>
            </a:prstGeom>
            <a:effectLst/>
          </p:spPr>
        </p:pic>
        <p:pic>
          <p:nvPicPr>
            <p:cNvPr id="1962" name="Linea Forma" descr="Linea Form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-1164310" y="-957779"/>
              <a:ext cx="415736" cy="105899"/>
            </a:xfrm>
            <a:prstGeom prst="rect">
              <a:avLst/>
            </a:prstGeom>
            <a:effectLst/>
          </p:spPr>
        </p:pic>
        <p:pic>
          <p:nvPicPr>
            <p:cNvPr id="1964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-1211844" y="-679440"/>
              <a:ext cx="381782" cy="105978"/>
            </a:xfrm>
            <a:prstGeom prst="rect">
              <a:avLst/>
            </a:prstGeom>
            <a:effectLst/>
          </p:spPr>
        </p:pic>
        <p:pic>
          <p:nvPicPr>
            <p:cNvPr id="1966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-785200" y="-717579"/>
              <a:ext cx="348997" cy="400177"/>
            </a:xfrm>
            <a:prstGeom prst="rect">
              <a:avLst/>
            </a:prstGeom>
            <a:effectLst/>
          </p:spPr>
        </p:pic>
        <p:pic>
          <p:nvPicPr>
            <p:cNvPr id="1968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-301892" y="-737942"/>
              <a:ext cx="293556" cy="414435"/>
            </a:xfrm>
            <a:prstGeom prst="rect">
              <a:avLst/>
            </a:prstGeom>
            <a:effectLst/>
          </p:spPr>
        </p:pic>
        <p:pic>
          <p:nvPicPr>
            <p:cNvPr id="1970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37642" y="-716721"/>
              <a:ext cx="336861" cy="420610"/>
            </a:xfrm>
            <a:prstGeom prst="rect">
              <a:avLst/>
            </a:prstGeom>
            <a:effectLst/>
          </p:spPr>
        </p:pic>
        <p:pic>
          <p:nvPicPr>
            <p:cNvPr id="1972" name="Linea Forma" descr="Linea Form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437346" y="-696810"/>
              <a:ext cx="351979" cy="327371"/>
            </a:xfrm>
            <a:prstGeom prst="rect">
              <a:avLst/>
            </a:prstGeom>
            <a:effectLst/>
          </p:spPr>
        </p:pic>
        <p:pic>
          <p:nvPicPr>
            <p:cNvPr id="1974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-2576489" y="-2563571"/>
              <a:ext cx="381499" cy="806712"/>
            </a:xfrm>
            <a:prstGeom prst="rect">
              <a:avLst/>
            </a:prstGeom>
            <a:effectLst/>
          </p:spPr>
        </p:pic>
        <p:pic>
          <p:nvPicPr>
            <p:cNvPr id="1976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-2184760" y="-2196874"/>
              <a:ext cx="322513" cy="403564"/>
            </a:xfrm>
            <a:prstGeom prst="rect">
              <a:avLst/>
            </a:prstGeom>
            <a:effectLst/>
          </p:spPr>
        </p:pic>
        <p:pic>
          <p:nvPicPr>
            <p:cNvPr id="1978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-1115768" y="-2368915"/>
              <a:ext cx="625240" cy="557301"/>
            </a:xfrm>
            <a:prstGeom prst="rect">
              <a:avLst/>
            </a:prstGeom>
            <a:effectLst/>
          </p:spPr>
        </p:pic>
        <p:pic>
          <p:nvPicPr>
            <p:cNvPr id="1980" name="Linea Linea" descr="Linea Line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-665945" y="-23541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82" name="Linea Forma" descr="Linea Forma"/>
            <p:cNvPicPr>
              <a:picLocks noChangeAspect="0"/>
            </p:cNvPicPr>
            <p:nvPr/>
          </p:nvPicPr>
          <p:blipFill>
            <a:blip r:embed="rId200">
              <a:extLst/>
            </a:blip>
            <a:stretch>
              <a:fillRect/>
            </a:stretch>
          </p:blipFill>
          <p:spPr>
            <a:xfrm>
              <a:off x="-429218" y="-2204730"/>
              <a:ext cx="597387" cy="316009"/>
            </a:xfrm>
            <a:prstGeom prst="rect">
              <a:avLst/>
            </a:prstGeom>
            <a:effectLst/>
          </p:spPr>
        </p:pic>
        <p:pic>
          <p:nvPicPr>
            <p:cNvPr id="1984" name="Linea Forma" descr="Linea Forma"/>
            <p:cNvPicPr>
              <a:picLocks noChangeAspect="0"/>
            </p:cNvPicPr>
            <p:nvPr/>
          </p:nvPicPr>
          <p:blipFill>
            <a:blip r:embed="rId201">
              <a:extLst/>
            </a:blip>
            <a:stretch>
              <a:fillRect/>
            </a:stretch>
          </p:blipFill>
          <p:spPr>
            <a:xfrm>
              <a:off x="240062" y="-2158412"/>
              <a:ext cx="355920" cy="309432"/>
            </a:xfrm>
            <a:prstGeom prst="rect">
              <a:avLst/>
            </a:prstGeom>
            <a:effectLst/>
          </p:spPr>
        </p:pic>
        <p:pic>
          <p:nvPicPr>
            <p:cNvPr id="1986" name="Linea Forma" descr="Linea Forma"/>
            <p:cNvPicPr>
              <a:picLocks noChangeAspect="0"/>
            </p:cNvPicPr>
            <p:nvPr/>
          </p:nvPicPr>
          <p:blipFill>
            <a:blip r:embed="rId202">
              <a:extLst/>
            </a:blip>
            <a:stretch>
              <a:fillRect/>
            </a:stretch>
          </p:blipFill>
          <p:spPr>
            <a:xfrm>
              <a:off x="594478" y="-2184358"/>
              <a:ext cx="334248" cy="287920"/>
            </a:xfrm>
            <a:prstGeom prst="rect">
              <a:avLst/>
            </a:prstGeom>
            <a:effectLst/>
          </p:spPr>
        </p:pic>
        <p:pic>
          <p:nvPicPr>
            <p:cNvPr id="1988" name="Linea Forma" descr="Linea Forma"/>
            <p:cNvPicPr>
              <a:picLocks noChangeAspect="0"/>
            </p:cNvPicPr>
            <p:nvPr/>
          </p:nvPicPr>
          <p:blipFill>
            <a:blip r:embed="rId203">
              <a:extLst/>
            </a:blip>
            <a:stretch>
              <a:fillRect/>
            </a:stretch>
          </p:blipFill>
          <p:spPr>
            <a:xfrm>
              <a:off x="1023954" y="-2218312"/>
              <a:ext cx="208116" cy="411353"/>
            </a:xfrm>
            <a:prstGeom prst="rect">
              <a:avLst/>
            </a:prstGeom>
            <a:effectLst/>
          </p:spPr>
        </p:pic>
        <p:pic>
          <p:nvPicPr>
            <p:cNvPr id="1990" name="Linea Forma" descr="Linea Forma"/>
            <p:cNvPicPr>
              <a:picLocks noChangeAspect="0"/>
            </p:cNvPicPr>
            <p:nvPr/>
          </p:nvPicPr>
          <p:blipFill>
            <a:blip r:embed="rId204">
              <a:extLst/>
            </a:blip>
            <a:stretch>
              <a:fillRect/>
            </a:stretch>
          </p:blipFill>
          <p:spPr>
            <a:xfrm>
              <a:off x="1259966" y="-2116452"/>
              <a:ext cx="137317" cy="245969"/>
            </a:xfrm>
            <a:prstGeom prst="rect">
              <a:avLst/>
            </a:prstGeom>
            <a:effectLst/>
          </p:spPr>
        </p:pic>
        <p:pic>
          <p:nvPicPr>
            <p:cNvPr id="1992" name="Linea Linea" descr="Linea Line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1262610" y="-22522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94" name="Linea Forma" descr="Linea Forma"/>
            <p:cNvPicPr>
              <a:picLocks noChangeAspect="0"/>
            </p:cNvPicPr>
            <p:nvPr/>
          </p:nvPicPr>
          <p:blipFill>
            <a:blip r:embed="rId205">
              <a:extLst/>
            </a:blip>
            <a:stretch>
              <a:fillRect/>
            </a:stretch>
          </p:blipFill>
          <p:spPr>
            <a:xfrm>
              <a:off x="1503880" y="-2148306"/>
              <a:ext cx="227575" cy="298963"/>
            </a:xfrm>
            <a:prstGeom prst="rect">
              <a:avLst/>
            </a:prstGeom>
            <a:effectLst/>
          </p:spPr>
        </p:pic>
        <p:pic>
          <p:nvPicPr>
            <p:cNvPr id="1996" name="Linea Forma" descr="Linea Forma"/>
            <p:cNvPicPr>
              <a:picLocks noChangeAspect="0"/>
            </p:cNvPicPr>
            <p:nvPr/>
          </p:nvPicPr>
          <p:blipFill>
            <a:blip r:embed="rId206">
              <a:extLst/>
            </a:blip>
            <a:stretch>
              <a:fillRect/>
            </a:stretch>
          </p:blipFill>
          <p:spPr>
            <a:xfrm>
              <a:off x="1830384" y="-2197940"/>
              <a:ext cx="259550" cy="328665"/>
            </a:xfrm>
            <a:prstGeom prst="rect">
              <a:avLst/>
            </a:prstGeom>
            <a:effectLst/>
          </p:spPr>
        </p:pic>
        <p:pic>
          <p:nvPicPr>
            <p:cNvPr id="1998" name="Linea Forma" descr="Linea Forma"/>
            <p:cNvPicPr>
              <a:picLocks noChangeAspect="0"/>
            </p:cNvPicPr>
            <p:nvPr/>
          </p:nvPicPr>
          <p:blipFill>
            <a:blip r:embed="rId207">
              <a:extLst/>
            </a:blip>
            <a:stretch>
              <a:fillRect/>
            </a:stretch>
          </p:blipFill>
          <p:spPr>
            <a:xfrm>
              <a:off x="2149546" y="-2197940"/>
              <a:ext cx="116945" cy="320720"/>
            </a:xfrm>
            <a:prstGeom prst="rect">
              <a:avLst/>
            </a:prstGeom>
            <a:effectLst/>
          </p:spPr>
        </p:pic>
        <p:pic>
          <p:nvPicPr>
            <p:cNvPr id="2000" name="Linea Linea" descr="Linea Line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2152190" y="-24084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02" name="Linea Forma" descr="Linea Forma"/>
            <p:cNvPicPr>
              <a:picLocks noChangeAspect="0"/>
            </p:cNvPicPr>
            <p:nvPr/>
          </p:nvPicPr>
          <p:blipFill>
            <a:blip r:embed="rId208">
              <a:extLst/>
            </a:blip>
            <a:stretch>
              <a:fillRect/>
            </a:stretch>
          </p:blipFill>
          <p:spPr>
            <a:xfrm>
              <a:off x="5165690" y="4892952"/>
              <a:ext cx="129448" cy="217391"/>
            </a:xfrm>
            <a:prstGeom prst="rect">
              <a:avLst/>
            </a:prstGeom>
            <a:effectLst/>
          </p:spPr>
        </p:pic>
      </p:grpSp>
      <p:grpSp>
        <p:nvGrpSpPr>
          <p:cNvPr id="2015" name="Disegno"/>
          <p:cNvGrpSpPr/>
          <p:nvPr/>
        </p:nvGrpSpPr>
        <p:grpSpPr>
          <a:xfrm>
            <a:off x="1224042" y="4086561"/>
            <a:ext cx="1853547" cy="1132324"/>
            <a:chOff x="-147220" y="-229548"/>
            <a:chExt cx="1853546" cy="1132323"/>
          </a:xfrm>
        </p:grpSpPr>
        <p:pic>
          <p:nvPicPr>
            <p:cNvPr id="2005" name="Linea Forma" descr="Linea Forma"/>
            <p:cNvPicPr>
              <a:picLocks noChangeAspect="0"/>
            </p:cNvPicPr>
            <p:nvPr/>
          </p:nvPicPr>
          <p:blipFill>
            <a:blip r:embed="rId209">
              <a:extLst/>
            </a:blip>
            <a:stretch>
              <a:fillRect/>
            </a:stretch>
          </p:blipFill>
          <p:spPr>
            <a:xfrm>
              <a:off x="-147221" y="-61643"/>
              <a:ext cx="331490" cy="565526"/>
            </a:xfrm>
            <a:prstGeom prst="rect">
              <a:avLst/>
            </a:prstGeom>
            <a:effectLst/>
          </p:spPr>
        </p:pic>
        <p:pic>
          <p:nvPicPr>
            <p:cNvPr id="2007" name="Linea Forma" descr="Linea Forma"/>
            <p:cNvPicPr>
              <a:picLocks noChangeAspect="0"/>
            </p:cNvPicPr>
            <p:nvPr/>
          </p:nvPicPr>
          <p:blipFill>
            <a:blip r:embed="rId210">
              <a:extLst/>
            </a:blip>
            <a:stretch>
              <a:fillRect/>
            </a:stretch>
          </p:blipFill>
          <p:spPr>
            <a:xfrm>
              <a:off x="432368" y="192895"/>
              <a:ext cx="342992" cy="709880"/>
            </a:xfrm>
            <a:prstGeom prst="rect">
              <a:avLst/>
            </a:prstGeom>
            <a:effectLst/>
          </p:spPr>
        </p:pic>
        <p:pic>
          <p:nvPicPr>
            <p:cNvPr id="2009" name="Linea Forma" descr="Linea Forma"/>
            <p:cNvPicPr>
              <a:picLocks noChangeAspect="0"/>
            </p:cNvPicPr>
            <p:nvPr/>
          </p:nvPicPr>
          <p:blipFill>
            <a:blip r:embed="rId211">
              <a:extLst/>
            </a:blip>
            <a:stretch>
              <a:fillRect/>
            </a:stretch>
          </p:blipFill>
          <p:spPr>
            <a:xfrm>
              <a:off x="847775" y="-136607"/>
              <a:ext cx="267590" cy="848848"/>
            </a:xfrm>
            <a:prstGeom prst="rect">
              <a:avLst/>
            </a:prstGeom>
            <a:effectLst/>
          </p:spPr>
        </p:pic>
        <p:pic>
          <p:nvPicPr>
            <p:cNvPr id="2011" name="Linea Forma" descr="Linea Forma"/>
            <p:cNvPicPr>
              <a:picLocks noChangeAspect="0"/>
            </p:cNvPicPr>
            <p:nvPr/>
          </p:nvPicPr>
          <p:blipFill>
            <a:blip r:embed="rId212">
              <a:extLst/>
            </a:blip>
            <a:stretch>
              <a:fillRect/>
            </a:stretch>
          </p:blipFill>
          <p:spPr>
            <a:xfrm>
              <a:off x="1108344" y="194954"/>
              <a:ext cx="486672" cy="264371"/>
            </a:xfrm>
            <a:prstGeom prst="rect">
              <a:avLst/>
            </a:prstGeom>
            <a:effectLst/>
          </p:spPr>
        </p:pic>
        <p:pic>
          <p:nvPicPr>
            <p:cNvPr id="2013" name="Linea Forma" descr="Linea Forma"/>
            <p:cNvPicPr>
              <a:picLocks noChangeAspect="0"/>
            </p:cNvPicPr>
            <p:nvPr/>
          </p:nvPicPr>
          <p:blipFill>
            <a:blip r:embed="rId213">
              <a:extLst/>
            </a:blip>
            <a:stretch>
              <a:fillRect/>
            </a:stretch>
          </p:blipFill>
          <p:spPr>
            <a:xfrm>
              <a:off x="1472241" y="-229549"/>
              <a:ext cx="234086" cy="37290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9" name="pasted-image.jpeg"/>
          <p:cNvGrpSpPr/>
          <p:nvPr/>
        </p:nvGrpSpPr>
        <p:grpSpPr>
          <a:xfrm>
            <a:off x="876496" y="3027580"/>
            <a:ext cx="2268579" cy="3465342"/>
            <a:chOff x="0" y="0"/>
            <a:chExt cx="2268578" cy="3465341"/>
          </a:xfrm>
        </p:grpSpPr>
        <p:pic>
          <p:nvPicPr>
            <p:cNvPr id="2018" name="pasted-image.jpeg" descr="pasted-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0800" y="50800"/>
              <a:ext cx="2166979" cy="336374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17" name="pasted-image.jpeg" descr="pasted-image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268579" cy="3465342"/>
            </a:xfrm>
            <a:prstGeom prst="rect">
              <a:avLst/>
            </a:prstGeom>
            <a:effectLst/>
          </p:spPr>
        </p:pic>
      </p:grpSp>
      <p:grpSp>
        <p:nvGrpSpPr>
          <p:cNvPr id="2022" name="pasted-image.png"/>
          <p:cNvGrpSpPr/>
          <p:nvPr/>
        </p:nvGrpSpPr>
        <p:grpSpPr>
          <a:xfrm>
            <a:off x="3791555" y="4003619"/>
            <a:ext cx="2521433" cy="2840143"/>
            <a:chOff x="0" y="0"/>
            <a:chExt cx="2521432" cy="2840141"/>
          </a:xfrm>
        </p:grpSpPr>
        <p:pic>
          <p:nvPicPr>
            <p:cNvPr id="2021" name="pasted-image.png" descr="pasted-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0800" y="50800"/>
              <a:ext cx="2419833" cy="273854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20" name="pasted-image.png" descr="pasted-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521433" cy="2840142"/>
            </a:xfrm>
            <a:prstGeom prst="rect">
              <a:avLst/>
            </a:prstGeom>
            <a:effectLst/>
          </p:spPr>
        </p:pic>
      </p:grpSp>
      <p:grpSp>
        <p:nvGrpSpPr>
          <p:cNvPr id="2025" name="pasted-image.png"/>
          <p:cNvGrpSpPr/>
          <p:nvPr/>
        </p:nvGrpSpPr>
        <p:grpSpPr>
          <a:xfrm>
            <a:off x="6959468" y="4547284"/>
            <a:ext cx="2418720" cy="3283164"/>
            <a:chOff x="0" y="0"/>
            <a:chExt cx="2418719" cy="3283163"/>
          </a:xfrm>
        </p:grpSpPr>
        <p:pic>
          <p:nvPicPr>
            <p:cNvPr id="2024" name="pasted-image.png" descr="pasted-imag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0800" y="50800"/>
              <a:ext cx="2317120" cy="318156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23" name="pasted-image.png" descr="pasted-image.pn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2418720" cy="3283164"/>
            </a:xfrm>
            <a:prstGeom prst="rect">
              <a:avLst/>
            </a:prstGeom>
            <a:effectLst/>
          </p:spPr>
        </p:pic>
      </p:grpSp>
      <p:grpSp>
        <p:nvGrpSpPr>
          <p:cNvPr id="2186" name="Disegno"/>
          <p:cNvGrpSpPr/>
          <p:nvPr/>
        </p:nvGrpSpPr>
        <p:grpSpPr>
          <a:xfrm>
            <a:off x="848084" y="688503"/>
            <a:ext cx="11200412" cy="4217611"/>
            <a:chOff x="-71418" y="-85634"/>
            <a:chExt cx="11200410" cy="4217609"/>
          </a:xfrm>
        </p:grpSpPr>
        <p:pic>
          <p:nvPicPr>
            <p:cNvPr id="202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37465" y="-38100"/>
              <a:ext cx="354619" cy="80728"/>
            </a:xfrm>
            <a:prstGeom prst="rect">
              <a:avLst/>
            </a:prstGeom>
            <a:effectLst/>
          </p:spPr>
        </p:pic>
        <p:pic>
          <p:nvPicPr>
            <p:cNvPr id="202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467" y="-38100"/>
              <a:ext cx="395966" cy="658894"/>
            </a:xfrm>
            <a:prstGeom prst="rect">
              <a:avLst/>
            </a:prstGeom>
            <a:effectLst/>
          </p:spPr>
        </p:pic>
        <p:pic>
          <p:nvPicPr>
            <p:cNvPr id="203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-71419" y="179201"/>
              <a:ext cx="320666" cy="116946"/>
            </a:xfrm>
            <a:prstGeom prst="rect">
              <a:avLst/>
            </a:prstGeom>
            <a:effectLst/>
          </p:spPr>
        </p:pic>
        <p:pic>
          <p:nvPicPr>
            <p:cNvPr id="203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97138" y="240318"/>
              <a:ext cx="436108" cy="337739"/>
            </a:xfrm>
            <a:prstGeom prst="rect">
              <a:avLst/>
            </a:prstGeom>
            <a:effectLst/>
          </p:spPr>
        </p:pic>
        <p:pic>
          <p:nvPicPr>
            <p:cNvPr id="203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858905" y="267480"/>
              <a:ext cx="123736" cy="346009"/>
            </a:xfrm>
            <a:prstGeom prst="rect">
              <a:avLst/>
            </a:prstGeom>
            <a:effectLst/>
          </p:spPr>
        </p:pic>
        <p:pic>
          <p:nvPicPr>
            <p:cNvPr id="203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847968" y="909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38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10720" y="423666"/>
              <a:ext cx="96573" cy="164480"/>
            </a:xfrm>
            <a:prstGeom prst="rect">
              <a:avLst/>
            </a:prstGeom>
            <a:effectLst/>
          </p:spPr>
        </p:pic>
        <p:pic>
          <p:nvPicPr>
            <p:cNvPr id="204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013463" y="195046"/>
              <a:ext cx="306700" cy="436108"/>
            </a:xfrm>
            <a:prstGeom prst="rect">
              <a:avLst/>
            </a:prstGeom>
            <a:effectLst/>
          </p:spPr>
        </p:pic>
        <p:pic>
          <p:nvPicPr>
            <p:cNvPr id="204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322919" y="161256"/>
              <a:ext cx="262333" cy="439210"/>
            </a:xfrm>
            <a:prstGeom prst="rect">
              <a:avLst/>
            </a:prstGeom>
            <a:effectLst/>
          </p:spPr>
        </p:pic>
        <p:pic>
          <p:nvPicPr>
            <p:cNvPr id="204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605881" y="274271"/>
              <a:ext cx="123735" cy="313875"/>
            </a:xfrm>
            <a:prstGeom prst="rect">
              <a:avLst/>
            </a:prstGeom>
            <a:effectLst/>
          </p:spPr>
        </p:pic>
        <p:pic>
          <p:nvPicPr>
            <p:cNvPr id="204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594944" y="433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4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761419" y="209440"/>
              <a:ext cx="297597" cy="366584"/>
            </a:xfrm>
            <a:prstGeom prst="rect">
              <a:avLst/>
            </a:prstGeom>
            <a:effectLst/>
          </p:spPr>
        </p:pic>
        <p:pic>
          <p:nvPicPr>
            <p:cNvPr id="205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081229" y="191338"/>
              <a:ext cx="252759" cy="377646"/>
            </a:xfrm>
            <a:prstGeom prst="rect">
              <a:avLst/>
            </a:prstGeom>
            <a:effectLst/>
          </p:spPr>
        </p:pic>
        <p:pic>
          <p:nvPicPr>
            <p:cNvPr id="205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413973" y="179201"/>
              <a:ext cx="96573" cy="397403"/>
            </a:xfrm>
            <a:prstGeom prst="rect">
              <a:avLst/>
            </a:prstGeom>
            <a:effectLst/>
          </p:spPr>
        </p:pic>
        <p:pic>
          <p:nvPicPr>
            <p:cNvPr id="2054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355500" y="-448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5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35063" y="-67852"/>
              <a:ext cx="620039" cy="588103"/>
            </a:xfrm>
            <a:prstGeom prst="rect">
              <a:avLst/>
            </a:prstGeom>
            <a:effectLst/>
          </p:spPr>
        </p:pic>
        <p:pic>
          <p:nvPicPr>
            <p:cNvPr id="205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554808" y="88409"/>
              <a:ext cx="604055" cy="409195"/>
            </a:xfrm>
            <a:prstGeom prst="rect">
              <a:avLst/>
            </a:prstGeom>
            <a:effectLst/>
          </p:spPr>
        </p:pic>
        <p:pic>
          <p:nvPicPr>
            <p:cNvPr id="206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220296" y="142941"/>
              <a:ext cx="762060" cy="344103"/>
            </a:xfrm>
            <a:prstGeom prst="rect">
              <a:avLst/>
            </a:prstGeom>
            <a:effectLst/>
          </p:spPr>
        </p:pic>
        <p:pic>
          <p:nvPicPr>
            <p:cNvPr id="2062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834101" y="943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6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089924" y="201342"/>
              <a:ext cx="279501" cy="249718"/>
            </a:xfrm>
            <a:prstGeom prst="rect">
              <a:avLst/>
            </a:prstGeom>
            <a:effectLst/>
          </p:spPr>
        </p:pic>
        <p:pic>
          <p:nvPicPr>
            <p:cNvPr id="206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333968" y="-85635"/>
              <a:ext cx="313875" cy="516286"/>
            </a:xfrm>
            <a:prstGeom prst="rect">
              <a:avLst/>
            </a:prstGeom>
            <a:effectLst/>
          </p:spPr>
        </p:pic>
        <p:pic>
          <p:nvPicPr>
            <p:cNvPr id="206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648604" y="124839"/>
              <a:ext cx="420262" cy="316315"/>
            </a:xfrm>
            <a:prstGeom prst="rect">
              <a:avLst/>
            </a:prstGeom>
            <a:effectLst/>
          </p:spPr>
        </p:pic>
        <p:pic>
          <p:nvPicPr>
            <p:cNvPr id="207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630989" y="122612"/>
              <a:ext cx="524387" cy="400608"/>
            </a:xfrm>
            <a:prstGeom prst="rect">
              <a:avLst/>
            </a:prstGeom>
            <a:effectLst/>
          </p:spPr>
        </p:pic>
        <p:pic>
          <p:nvPicPr>
            <p:cNvPr id="207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890867" y="1028037"/>
              <a:ext cx="291957" cy="359891"/>
            </a:xfrm>
            <a:prstGeom prst="rect">
              <a:avLst/>
            </a:prstGeom>
            <a:effectLst/>
          </p:spPr>
        </p:pic>
        <p:pic>
          <p:nvPicPr>
            <p:cNvPr id="207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149631" y="1036853"/>
              <a:ext cx="440634" cy="367222"/>
            </a:xfrm>
            <a:prstGeom prst="rect">
              <a:avLst/>
            </a:prstGeom>
            <a:effectLst/>
          </p:spPr>
        </p:pic>
        <p:pic>
          <p:nvPicPr>
            <p:cNvPr id="207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600243" y="1060817"/>
              <a:ext cx="282506" cy="330171"/>
            </a:xfrm>
            <a:prstGeom prst="rect">
              <a:avLst/>
            </a:prstGeom>
            <a:effectLst/>
          </p:spPr>
        </p:pic>
        <p:pic>
          <p:nvPicPr>
            <p:cNvPr id="207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849920" y="769991"/>
              <a:ext cx="392251" cy="577163"/>
            </a:xfrm>
            <a:prstGeom prst="rect">
              <a:avLst/>
            </a:prstGeom>
            <a:effectLst/>
          </p:spPr>
        </p:pic>
        <p:pic>
          <p:nvPicPr>
            <p:cNvPr id="2080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175405" y="8175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8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222097" y="1073059"/>
              <a:ext cx="324071" cy="326294"/>
            </a:xfrm>
            <a:prstGeom prst="rect">
              <a:avLst/>
            </a:prstGeom>
            <a:effectLst/>
          </p:spPr>
        </p:pic>
        <p:pic>
          <p:nvPicPr>
            <p:cNvPr id="208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649874" y="818101"/>
              <a:ext cx="773877" cy="552254"/>
            </a:xfrm>
            <a:prstGeom prst="rect">
              <a:avLst/>
            </a:prstGeom>
            <a:effectLst/>
          </p:spPr>
        </p:pic>
        <p:pic>
          <p:nvPicPr>
            <p:cNvPr id="208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028387" y="1012101"/>
              <a:ext cx="578026" cy="275486"/>
            </a:xfrm>
            <a:prstGeom prst="rect">
              <a:avLst/>
            </a:prstGeom>
            <a:effectLst/>
          </p:spPr>
        </p:pic>
        <p:pic>
          <p:nvPicPr>
            <p:cNvPr id="208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477580" y="832349"/>
              <a:ext cx="109147" cy="129285"/>
            </a:xfrm>
            <a:prstGeom prst="rect">
              <a:avLst/>
            </a:prstGeom>
            <a:effectLst/>
          </p:spPr>
        </p:pic>
        <p:pic>
          <p:nvPicPr>
            <p:cNvPr id="209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728368" y="1000875"/>
              <a:ext cx="340498" cy="383466"/>
            </a:xfrm>
            <a:prstGeom prst="rect">
              <a:avLst/>
            </a:prstGeom>
            <a:effectLst/>
          </p:spPr>
        </p:pic>
        <p:pic>
          <p:nvPicPr>
            <p:cNvPr id="209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967995" y="866036"/>
              <a:ext cx="148406" cy="102389"/>
            </a:xfrm>
            <a:prstGeom prst="rect">
              <a:avLst/>
            </a:prstGeom>
            <a:effectLst/>
          </p:spPr>
        </p:pic>
        <p:pic>
          <p:nvPicPr>
            <p:cNvPr id="209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217765" y="831107"/>
              <a:ext cx="163472" cy="544759"/>
            </a:xfrm>
            <a:prstGeom prst="rect">
              <a:avLst/>
            </a:prstGeom>
            <a:effectLst/>
          </p:spPr>
        </p:pic>
        <p:pic>
          <p:nvPicPr>
            <p:cNvPr id="209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135269" y="973712"/>
              <a:ext cx="490433" cy="110154"/>
            </a:xfrm>
            <a:prstGeom prst="rect">
              <a:avLst/>
            </a:prstGeom>
            <a:effectLst/>
          </p:spPr>
        </p:pic>
        <p:pic>
          <p:nvPicPr>
            <p:cNvPr id="209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468554" y="1018827"/>
              <a:ext cx="408403" cy="303472"/>
            </a:xfrm>
            <a:prstGeom prst="rect">
              <a:avLst/>
            </a:prstGeom>
            <a:effectLst/>
          </p:spPr>
        </p:pic>
        <p:pic>
          <p:nvPicPr>
            <p:cNvPr id="210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712478" y="844689"/>
              <a:ext cx="279921" cy="198433"/>
            </a:xfrm>
            <a:prstGeom prst="rect">
              <a:avLst/>
            </a:prstGeom>
            <a:effectLst/>
          </p:spPr>
        </p:pic>
        <p:pic>
          <p:nvPicPr>
            <p:cNvPr id="210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32302" y="1795385"/>
              <a:ext cx="116945" cy="266340"/>
            </a:xfrm>
            <a:prstGeom prst="rect">
              <a:avLst/>
            </a:prstGeom>
            <a:effectLst/>
          </p:spPr>
        </p:pic>
        <p:pic>
          <p:nvPicPr>
            <p:cNvPr id="210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73567" y="1686734"/>
              <a:ext cx="226609" cy="475222"/>
            </a:xfrm>
            <a:prstGeom prst="rect">
              <a:avLst/>
            </a:prstGeom>
            <a:effectLst/>
          </p:spPr>
        </p:pic>
        <p:pic>
          <p:nvPicPr>
            <p:cNvPr id="2106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15693" y="1679943"/>
              <a:ext cx="222483" cy="337360"/>
            </a:xfrm>
            <a:prstGeom prst="rect">
              <a:avLst/>
            </a:prstGeom>
            <a:effectLst/>
          </p:spPr>
        </p:pic>
        <p:pic>
          <p:nvPicPr>
            <p:cNvPr id="2108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13824" y="1822548"/>
              <a:ext cx="97190" cy="316489"/>
            </a:xfrm>
            <a:prstGeom prst="rect">
              <a:avLst/>
            </a:prstGeom>
            <a:effectLst/>
          </p:spPr>
        </p:pic>
        <p:pic>
          <p:nvPicPr>
            <p:cNvPr id="2110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43463" y="1708271"/>
              <a:ext cx="241420" cy="367036"/>
            </a:xfrm>
            <a:prstGeom prst="rect">
              <a:avLst/>
            </a:prstGeom>
            <a:effectLst/>
          </p:spPr>
        </p:pic>
        <p:pic>
          <p:nvPicPr>
            <p:cNvPr id="2112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015091" y="1856501"/>
              <a:ext cx="157689" cy="76201"/>
            </a:xfrm>
            <a:prstGeom prst="rect">
              <a:avLst/>
            </a:prstGeom>
            <a:effectLst/>
          </p:spPr>
        </p:pic>
        <p:pic>
          <p:nvPicPr>
            <p:cNvPr id="2114" name="Linea Linea" descr="Linea Line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804580" y="1693525"/>
              <a:ext cx="184852" cy="89782"/>
            </a:xfrm>
            <a:prstGeom prst="rect">
              <a:avLst/>
            </a:prstGeom>
            <a:effectLst/>
          </p:spPr>
        </p:pic>
        <p:pic>
          <p:nvPicPr>
            <p:cNvPr id="2116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327463" y="1700315"/>
              <a:ext cx="130526" cy="358111"/>
            </a:xfrm>
            <a:prstGeom prst="rect">
              <a:avLst/>
            </a:prstGeom>
            <a:effectLst/>
          </p:spPr>
        </p:pic>
        <p:pic>
          <p:nvPicPr>
            <p:cNvPr id="2118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526656" y="1699319"/>
              <a:ext cx="215477" cy="401323"/>
            </a:xfrm>
            <a:prstGeom prst="rect">
              <a:avLst/>
            </a:prstGeom>
            <a:effectLst/>
          </p:spPr>
        </p:pic>
        <p:pic>
          <p:nvPicPr>
            <p:cNvPr id="212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789229" y="1731314"/>
              <a:ext cx="245968" cy="357574"/>
            </a:xfrm>
            <a:prstGeom prst="rect">
              <a:avLst/>
            </a:prstGeom>
            <a:effectLst/>
          </p:spPr>
        </p:pic>
        <p:pic>
          <p:nvPicPr>
            <p:cNvPr id="2122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958996" y="1735684"/>
              <a:ext cx="285341" cy="373576"/>
            </a:xfrm>
            <a:prstGeom prst="rect">
              <a:avLst/>
            </a:prstGeom>
            <a:effectLst/>
          </p:spPr>
        </p:pic>
        <p:pic>
          <p:nvPicPr>
            <p:cNvPr id="2124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015112" y="2617058"/>
              <a:ext cx="120177" cy="369411"/>
            </a:xfrm>
            <a:prstGeom prst="rect">
              <a:avLst/>
            </a:prstGeom>
            <a:effectLst/>
          </p:spPr>
        </p:pic>
        <p:pic>
          <p:nvPicPr>
            <p:cNvPr id="2126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158916" y="2627488"/>
              <a:ext cx="230162" cy="360401"/>
            </a:xfrm>
            <a:prstGeom prst="rect">
              <a:avLst/>
            </a:prstGeom>
            <a:effectLst/>
          </p:spPr>
        </p:pic>
        <p:pic>
          <p:nvPicPr>
            <p:cNvPr id="2128" name="Linea Linea" descr="Linea Line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418994" y="2651012"/>
              <a:ext cx="184852" cy="89782"/>
            </a:xfrm>
            <a:prstGeom prst="rect">
              <a:avLst/>
            </a:prstGeom>
            <a:effectLst/>
          </p:spPr>
        </p:pic>
        <p:pic>
          <p:nvPicPr>
            <p:cNvPr id="213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433262" y="2637430"/>
              <a:ext cx="240567" cy="341038"/>
            </a:xfrm>
            <a:prstGeom prst="rect">
              <a:avLst/>
            </a:prstGeom>
            <a:effectLst/>
          </p:spPr>
        </p:pic>
        <p:pic>
          <p:nvPicPr>
            <p:cNvPr id="213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677041" y="2654939"/>
              <a:ext cx="232386" cy="289073"/>
            </a:xfrm>
            <a:prstGeom prst="rect">
              <a:avLst/>
            </a:prstGeom>
            <a:effectLst/>
          </p:spPr>
        </p:pic>
        <p:pic>
          <p:nvPicPr>
            <p:cNvPr id="213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928296" y="2766454"/>
              <a:ext cx="191643" cy="96573"/>
            </a:xfrm>
            <a:prstGeom prst="rect">
              <a:avLst/>
            </a:prstGeom>
            <a:effectLst/>
          </p:spPr>
        </p:pic>
        <p:pic>
          <p:nvPicPr>
            <p:cNvPr id="213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240668" y="2589896"/>
              <a:ext cx="110154" cy="334247"/>
            </a:xfrm>
            <a:prstGeom prst="rect">
              <a:avLst/>
            </a:prstGeom>
            <a:effectLst/>
          </p:spPr>
        </p:pic>
        <p:pic>
          <p:nvPicPr>
            <p:cNvPr id="213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425781" y="2600449"/>
              <a:ext cx="219596" cy="310112"/>
            </a:xfrm>
            <a:prstGeom prst="rect">
              <a:avLst/>
            </a:prstGeom>
            <a:effectLst/>
          </p:spPr>
        </p:pic>
        <p:pic>
          <p:nvPicPr>
            <p:cNvPr id="214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682063" y="2623346"/>
              <a:ext cx="248081" cy="277873"/>
            </a:xfrm>
            <a:prstGeom prst="rect">
              <a:avLst/>
            </a:prstGeom>
            <a:effectLst/>
          </p:spPr>
        </p:pic>
        <p:pic>
          <p:nvPicPr>
            <p:cNvPr id="214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947354" y="2576314"/>
              <a:ext cx="220818" cy="344133"/>
            </a:xfrm>
            <a:prstGeom prst="rect">
              <a:avLst/>
            </a:prstGeom>
            <a:effectLst/>
          </p:spPr>
        </p:pic>
        <p:pic>
          <p:nvPicPr>
            <p:cNvPr id="214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400052" y="3262174"/>
              <a:ext cx="110208" cy="279921"/>
            </a:xfrm>
            <a:prstGeom prst="rect">
              <a:avLst/>
            </a:prstGeom>
            <a:effectLst/>
          </p:spPr>
        </p:pic>
        <p:pic>
          <p:nvPicPr>
            <p:cNvPr id="214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6526693" y="3212284"/>
              <a:ext cx="239756" cy="354710"/>
            </a:xfrm>
            <a:prstGeom prst="rect">
              <a:avLst/>
            </a:prstGeom>
            <a:effectLst/>
          </p:spPr>
        </p:pic>
        <p:pic>
          <p:nvPicPr>
            <p:cNvPr id="214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792268" y="3214639"/>
              <a:ext cx="193341" cy="373619"/>
            </a:xfrm>
            <a:prstGeom prst="rect">
              <a:avLst/>
            </a:prstGeom>
            <a:effectLst/>
          </p:spPr>
        </p:pic>
        <p:pic>
          <p:nvPicPr>
            <p:cNvPr id="215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943361" y="3238179"/>
              <a:ext cx="239178" cy="324288"/>
            </a:xfrm>
            <a:prstGeom prst="rect">
              <a:avLst/>
            </a:prstGeom>
            <a:effectLst/>
          </p:spPr>
        </p:pic>
        <p:pic>
          <p:nvPicPr>
            <p:cNvPr id="2152" name="Linea Linea" descr="Linea Line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011268" y="3357243"/>
              <a:ext cx="205224" cy="103364"/>
            </a:xfrm>
            <a:prstGeom prst="rect">
              <a:avLst/>
            </a:prstGeom>
            <a:effectLst/>
          </p:spPr>
        </p:pic>
        <p:pic>
          <p:nvPicPr>
            <p:cNvPr id="2154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214989" y="3438731"/>
              <a:ext cx="164480" cy="96573"/>
            </a:xfrm>
            <a:prstGeom prst="rect">
              <a:avLst/>
            </a:prstGeom>
            <a:effectLst/>
          </p:spPr>
        </p:pic>
        <p:pic>
          <p:nvPicPr>
            <p:cNvPr id="215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7418709" y="3255383"/>
              <a:ext cx="110154" cy="307084"/>
            </a:xfrm>
            <a:prstGeom prst="rect">
              <a:avLst/>
            </a:prstGeom>
            <a:effectLst/>
          </p:spPr>
        </p:pic>
        <p:pic>
          <p:nvPicPr>
            <p:cNvPr id="2158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7582372" y="3268681"/>
              <a:ext cx="198958" cy="336553"/>
            </a:xfrm>
            <a:prstGeom prst="rect">
              <a:avLst/>
            </a:prstGeom>
            <a:effectLst/>
          </p:spPr>
        </p:pic>
        <p:pic>
          <p:nvPicPr>
            <p:cNvPr id="2160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7839732" y="3213343"/>
              <a:ext cx="197194" cy="376287"/>
            </a:xfrm>
            <a:prstGeom prst="rect">
              <a:avLst/>
            </a:prstGeom>
            <a:effectLst/>
          </p:spPr>
        </p:pic>
        <p:pic>
          <p:nvPicPr>
            <p:cNvPr id="2162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023080" y="3245979"/>
              <a:ext cx="217939" cy="357232"/>
            </a:xfrm>
            <a:prstGeom prst="rect">
              <a:avLst/>
            </a:prstGeom>
            <a:effectLst/>
          </p:spPr>
        </p:pic>
        <p:pic>
          <p:nvPicPr>
            <p:cNvPr id="2164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057034" y="3350452"/>
              <a:ext cx="279921" cy="116946"/>
            </a:xfrm>
            <a:prstGeom prst="rect">
              <a:avLst/>
            </a:prstGeom>
            <a:effectLst/>
          </p:spPr>
        </p:pic>
        <p:pic>
          <p:nvPicPr>
            <p:cNvPr id="2166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9188249" y="3696777"/>
              <a:ext cx="89216" cy="354100"/>
            </a:xfrm>
            <a:prstGeom prst="rect">
              <a:avLst/>
            </a:prstGeom>
            <a:effectLst/>
          </p:spPr>
        </p:pic>
        <p:pic>
          <p:nvPicPr>
            <p:cNvPr id="2168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9309916" y="3741621"/>
              <a:ext cx="218843" cy="342099"/>
            </a:xfrm>
            <a:prstGeom prst="rect">
              <a:avLst/>
            </a:prstGeom>
            <a:effectLst/>
          </p:spPr>
        </p:pic>
        <p:pic>
          <p:nvPicPr>
            <p:cNvPr id="2170" name="Linea Linea" descr="Linea Line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9581543" y="3703568"/>
              <a:ext cx="198433" cy="110155"/>
            </a:xfrm>
            <a:prstGeom prst="rect">
              <a:avLst/>
            </a:prstGeom>
            <a:effectLst/>
          </p:spPr>
        </p:pic>
        <p:pic>
          <p:nvPicPr>
            <p:cNvPr id="2172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9557500" y="3737522"/>
              <a:ext cx="205594" cy="366378"/>
            </a:xfrm>
            <a:prstGeom prst="rect">
              <a:avLst/>
            </a:prstGeom>
            <a:effectLst/>
          </p:spPr>
        </p:pic>
        <p:pic>
          <p:nvPicPr>
            <p:cNvPr id="2174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9799856" y="3724951"/>
              <a:ext cx="237160" cy="317993"/>
            </a:xfrm>
            <a:prstGeom prst="rect">
              <a:avLst/>
            </a:prstGeom>
            <a:effectLst/>
          </p:spPr>
        </p:pic>
        <p:pic>
          <p:nvPicPr>
            <p:cNvPr id="2176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0043310" y="3866544"/>
              <a:ext cx="164479" cy="82992"/>
            </a:xfrm>
            <a:prstGeom prst="rect">
              <a:avLst/>
            </a:prstGeom>
            <a:effectLst/>
          </p:spPr>
        </p:pic>
        <p:pic>
          <p:nvPicPr>
            <p:cNvPr id="2178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10267402" y="3683196"/>
              <a:ext cx="89783" cy="374991"/>
            </a:xfrm>
            <a:prstGeom prst="rect">
              <a:avLst/>
            </a:prstGeom>
            <a:effectLst/>
          </p:spPr>
        </p:pic>
        <p:pic>
          <p:nvPicPr>
            <p:cNvPr id="2180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0393846" y="3674555"/>
              <a:ext cx="237732" cy="392687"/>
            </a:xfrm>
            <a:prstGeom prst="rect">
              <a:avLst/>
            </a:prstGeom>
            <a:effectLst/>
          </p:spPr>
        </p:pic>
        <p:pic>
          <p:nvPicPr>
            <p:cNvPr id="2182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0688813" y="3755280"/>
              <a:ext cx="174031" cy="320030"/>
            </a:xfrm>
            <a:prstGeom prst="rect">
              <a:avLst/>
            </a:prstGeom>
            <a:effectLst/>
          </p:spPr>
        </p:pic>
        <p:pic>
          <p:nvPicPr>
            <p:cNvPr id="2184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10912517" y="3708483"/>
              <a:ext cx="216475" cy="423492"/>
            </a:xfrm>
            <a:prstGeom prst="rect">
              <a:avLst/>
            </a:prstGeom>
            <a:effectLst/>
          </p:spPr>
        </p:pic>
      </p:grpSp>
      <p:grpSp>
        <p:nvGrpSpPr>
          <p:cNvPr id="2357" name="Disegno"/>
          <p:cNvGrpSpPr/>
          <p:nvPr/>
        </p:nvGrpSpPr>
        <p:grpSpPr>
          <a:xfrm>
            <a:off x="966921" y="6766270"/>
            <a:ext cx="10900557" cy="2957818"/>
            <a:chOff x="-112162" y="-377531"/>
            <a:chExt cx="10900555" cy="2957816"/>
          </a:xfrm>
        </p:grpSpPr>
        <p:pic>
          <p:nvPicPr>
            <p:cNvPr id="2187" name="Linea Linea" descr="Linea Line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75566" y="-38100"/>
              <a:ext cx="152401" cy="76200"/>
            </a:xfrm>
            <a:prstGeom prst="rect">
              <a:avLst/>
            </a:prstGeom>
            <a:effectLst/>
          </p:spPr>
        </p:pic>
        <p:pic>
          <p:nvPicPr>
            <p:cNvPr id="218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112163" y="-295060"/>
              <a:ext cx="362719" cy="368324"/>
            </a:xfrm>
            <a:prstGeom prst="rect">
              <a:avLst/>
            </a:prstGeom>
            <a:effectLst/>
          </p:spPr>
        </p:pic>
        <p:pic>
          <p:nvPicPr>
            <p:cNvPr id="2191" name="Linea Linea" descr="Linea Line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63969" y="36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9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37883" y="-248612"/>
              <a:ext cx="120641" cy="327456"/>
            </a:xfrm>
            <a:prstGeom prst="rect">
              <a:avLst/>
            </a:prstGeom>
            <a:effectLst/>
          </p:spPr>
        </p:pic>
        <p:pic>
          <p:nvPicPr>
            <p:cNvPr id="219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51464" y="-377532"/>
              <a:ext cx="300294" cy="497120"/>
            </a:xfrm>
            <a:prstGeom prst="rect">
              <a:avLst/>
            </a:prstGeom>
            <a:effectLst/>
          </p:spPr>
        </p:pic>
        <p:pic>
          <p:nvPicPr>
            <p:cNvPr id="219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711131" y="-197292"/>
              <a:ext cx="208847" cy="269238"/>
            </a:xfrm>
            <a:prstGeom prst="rect">
              <a:avLst/>
            </a:prstGeom>
            <a:effectLst/>
          </p:spPr>
        </p:pic>
        <p:pic>
          <p:nvPicPr>
            <p:cNvPr id="219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926812" y="-191780"/>
              <a:ext cx="239178" cy="263079"/>
            </a:xfrm>
            <a:prstGeom prst="rect">
              <a:avLst/>
            </a:prstGeom>
            <a:effectLst/>
          </p:spPr>
        </p:pic>
        <p:pic>
          <p:nvPicPr>
            <p:cNvPr id="220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171277" y="-173914"/>
              <a:ext cx="239177" cy="248232"/>
            </a:xfrm>
            <a:prstGeom prst="rect">
              <a:avLst/>
            </a:prstGeom>
            <a:effectLst/>
          </p:spPr>
        </p:pic>
        <p:pic>
          <p:nvPicPr>
            <p:cNvPr id="220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422532" y="-302937"/>
              <a:ext cx="96573" cy="395363"/>
            </a:xfrm>
            <a:prstGeom prst="rect">
              <a:avLst/>
            </a:prstGeom>
            <a:effectLst/>
          </p:spPr>
        </p:pic>
        <p:pic>
          <p:nvPicPr>
            <p:cNvPr id="220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347835" y="-224215"/>
              <a:ext cx="232386" cy="99339"/>
            </a:xfrm>
            <a:prstGeom prst="rect">
              <a:avLst/>
            </a:prstGeom>
            <a:effectLst/>
          </p:spPr>
        </p:pic>
        <p:pic>
          <p:nvPicPr>
            <p:cNvPr id="220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1527201" y="-124611"/>
              <a:ext cx="260026" cy="536199"/>
            </a:xfrm>
            <a:prstGeom prst="rect">
              <a:avLst/>
            </a:prstGeom>
            <a:effectLst/>
          </p:spPr>
        </p:pic>
        <p:pic>
          <p:nvPicPr>
            <p:cNvPr id="220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694160" y="-144297"/>
              <a:ext cx="225596" cy="250304"/>
            </a:xfrm>
            <a:prstGeom prst="rect">
              <a:avLst/>
            </a:prstGeom>
            <a:effectLst/>
          </p:spPr>
        </p:pic>
        <p:pic>
          <p:nvPicPr>
            <p:cNvPr id="221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908287" y="-167124"/>
              <a:ext cx="202916" cy="313875"/>
            </a:xfrm>
            <a:prstGeom prst="rect">
              <a:avLst/>
            </a:prstGeom>
            <a:effectLst/>
          </p:spPr>
        </p:pic>
        <p:pic>
          <p:nvPicPr>
            <p:cNvPr id="221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98348" y="457620"/>
              <a:ext cx="260167" cy="319653"/>
            </a:xfrm>
            <a:prstGeom prst="rect">
              <a:avLst/>
            </a:prstGeom>
            <a:effectLst/>
          </p:spPr>
        </p:pic>
        <p:pic>
          <p:nvPicPr>
            <p:cNvPr id="221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82347" y="457620"/>
              <a:ext cx="116946" cy="320665"/>
            </a:xfrm>
            <a:prstGeom prst="rect">
              <a:avLst/>
            </a:prstGeom>
            <a:effectLst/>
          </p:spPr>
        </p:pic>
        <p:pic>
          <p:nvPicPr>
            <p:cNvPr id="221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832592" y="458628"/>
              <a:ext cx="203465" cy="343142"/>
            </a:xfrm>
            <a:prstGeom prst="rect">
              <a:avLst/>
            </a:prstGeom>
            <a:effectLst/>
          </p:spPr>
        </p:pic>
        <p:pic>
          <p:nvPicPr>
            <p:cNvPr id="2219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059537" y="469088"/>
              <a:ext cx="236775" cy="311806"/>
            </a:xfrm>
            <a:prstGeom prst="rect">
              <a:avLst/>
            </a:prstGeom>
            <a:effectLst/>
          </p:spPr>
        </p:pic>
        <p:pic>
          <p:nvPicPr>
            <p:cNvPr id="2221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1368207" y="464411"/>
              <a:ext cx="123736" cy="374991"/>
            </a:xfrm>
            <a:prstGeom prst="rect">
              <a:avLst/>
            </a:prstGeom>
            <a:effectLst/>
          </p:spPr>
        </p:pic>
        <p:pic>
          <p:nvPicPr>
            <p:cNvPr id="222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2702308" y="55193"/>
              <a:ext cx="242842" cy="356395"/>
            </a:xfrm>
            <a:prstGeom prst="rect">
              <a:avLst/>
            </a:prstGeom>
            <a:effectLst/>
          </p:spPr>
        </p:pic>
        <p:pic>
          <p:nvPicPr>
            <p:cNvPr id="2225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2733135" y="209459"/>
              <a:ext cx="218805" cy="86688"/>
            </a:xfrm>
            <a:prstGeom prst="rect">
              <a:avLst/>
            </a:prstGeom>
            <a:effectLst/>
          </p:spPr>
        </p:pic>
        <p:pic>
          <p:nvPicPr>
            <p:cNvPr id="2227" name="Linea Linea" descr="Linea Line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993825" y="328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29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3310344" y="64319"/>
              <a:ext cx="110154" cy="347269"/>
            </a:xfrm>
            <a:prstGeom prst="rect">
              <a:avLst/>
            </a:prstGeom>
            <a:effectLst/>
          </p:spPr>
        </p:pic>
        <p:pic>
          <p:nvPicPr>
            <p:cNvPr id="2231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3330716" y="27543"/>
              <a:ext cx="268943" cy="417222"/>
            </a:xfrm>
            <a:prstGeom prst="rect">
              <a:avLst/>
            </a:prstGeom>
            <a:effectLst/>
          </p:spPr>
        </p:pic>
        <p:pic>
          <p:nvPicPr>
            <p:cNvPr id="2233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3602343" y="141159"/>
              <a:ext cx="212015" cy="338336"/>
            </a:xfrm>
            <a:prstGeom prst="rect">
              <a:avLst/>
            </a:prstGeom>
            <a:effectLst/>
          </p:spPr>
        </p:pic>
        <p:pic>
          <p:nvPicPr>
            <p:cNvPr id="2235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3795018" y="175472"/>
              <a:ext cx="236642" cy="278885"/>
            </a:xfrm>
            <a:prstGeom prst="rect">
              <a:avLst/>
            </a:prstGeom>
            <a:effectLst/>
          </p:spPr>
        </p:pic>
        <p:pic>
          <p:nvPicPr>
            <p:cNvPr id="2237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3978773" y="168921"/>
              <a:ext cx="228366" cy="527876"/>
            </a:xfrm>
            <a:prstGeom prst="rect">
              <a:avLst/>
            </a:prstGeom>
            <a:effectLst/>
          </p:spPr>
        </p:pic>
        <p:pic>
          <p:nvPicPr>
            <p:cNvPr id="2239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4228095" y="118085"/>
              <a:ext cx="265331" cy="313875"/>
            </a:xfrm>
            <a:prstGeom prst="rect">
              <a:avLst/>
            </a:prstGeom>
            <a:effectLst/>
          </p:spPr>
        </p:pic>
        <p:pic>
          <p:nvPicPr>
            <p:cNvPr id="2241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4445033" y="153981"/>
              <a:ext cx="218161" cy="268696"/>
            </a:xfrm>
            <a:prstGeom prst="rect">
              <a:avLst/>
            </a:prstGeom>
            <a:effectLst/>
          </p:spPr>
        </p:pic>
        <p:pic>
          <p:nvPicPr>
            <p:cNvPr id="2243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4638117" y="152039"/>
              <a:ext cx="242378" cy="300293"/>
            </a:xfrm>
            <a:prstGeom prst="rect">
              <a:avLst/>
            </a:prstGeom>
            <a:effectLst/>
          </p:spPr>
        </p:pic>
        <p:pic>
          <p:nvPicPr>
            <p:cNvPr id="2245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4811085" y="164624"/>
              <a:ext cx="313875" cy="218033"/>
            </a:xfrm>
            <a:prstGeom prst="rect">
              <a:avLst/>
            </a:prstGeom>
            <a:effectLst/>
          </p:spPr>
        </p:pic>
        <p:pic>
          <p:nvPicPr>
            <p:cNvPr id="2247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5062341" y="-4147"/>
              <a:ext cx="198433" cy="442898"/>
            </a:xfrm>
            <a:prstGeom prst="rect">
              <a:avLst/>
            </a:prstGeom>
            <a:effectLst/>
          </p:spPr>
        </p:pic>
        <p:pic>
          <p:nvPicPr>
            <p:cNvPr id="2249" name="Linea Linea" descr="Linea Line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2871593" y="7903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51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2902902" y="741618"/>
              <a:ext cx="339206" cy="352527"/>
            </a:xfrm>
            <a:prstGeom prst="rect">
              <a:avLst/>
            </a:prstGeom>
            <a:effectLst/>
          </p:spPr>
        </p:pic>
        <p:pic>
          <p:nvPicPr>
            <p:cNvPr id="2253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3677041" y="763201"/>
              <a:ext cx="103363" cy="374991"/>
            </a:xfrm>
            <a:prstGeom prst="rect">
              <a:avLst/>
            </a:prstGeom>
            <a:effectLst/>
          </p:spPr>
        </p:pic>
        <p:pic>
          <p:nvPicPr>
            <p:cNvPr id="2255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3843151" y="791625"/>
              <a:ext cx="181718" cy="363639"/>
            </a:xfrm>
            <a:prstGeom prst="rect">
              <a:avLst/>
            </a:prstGeom>
            <a:effectLst/>
          </p:spPr>
        </p:pic>
        <p:pic>
          <p:nvPicPr>
            <p:cNvPr id="2257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4136877" y="821804"/>
              <a:ext cx="253475" cy="290330"/>
            </a:xfrm>
            <a:prstGeom prst="rect">
              <a:avLst/>
            </a:prstGeom>
            <a:effectLst/>
          </p:spPr>
        </p:pic>
        <p:pic>
          <p:nvPicPr>
            <p:cNvPr id="2259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4424016" y="784422"/>
              <a:ext cx="319201" cy="352705"/>
            </a:xfrm>
            <a:prstGeom prst="rect">
              <a:avLst/>
            </a:prstGeom>
            <a:effectLst/>
          </p:spPr>
        </p:pic>
        <p:pic>
          <p:nvPicPr>
            <p:cNvPr id="2261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5754990" y="919387"/>
              <a:ext cx="110155" cy="293502"/>
            </a:xfrm>
            <a:prstGeom prst="rect">
              <a:avLst/>
            </a:prstGeom>
            <a:effectLst/>
          </p:spPr>
        </p:pic>
        <p:pic>
          <p:nvPicPr>
            <p:cNvPr id="2263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5768572" y="924967"/>
              <a:ext cx="320666" cy="342248"/>
            </a:xfrm>
            <a:prstGeom prst="rect">
              <a:avLst/>
            </a:prstGeom>
            <a:effectLst/>
          </p:spPr>
        </p:pic>
        <p:pic>
          <p:nvPicPr>
            <p:cNvPr id="2265" name="Linea Linea" descr="Linea Line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6090379" y="11842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67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6325408" y="960131"/>
              <a:ext cx="262159" cy="395363"/>
            </a:xfrm>
            <a:prstGeom prst="rect">
              <a:avLst/>
            </a:prstGeom>
            <a:effectLst/>
          </p:spPr>
        </p:pic>
        <p:pic>
          <p:nvPicPr>
            <p:cNvPr id="2269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6637780" y="1034828"/>
              <a:ext cx="97175" cy="286713"/>
            </a:xfrm>
            <a:prstGeom prst="rect">
              <a:avLst/>
            </a:prstGeom>
            <a:effectLst/>
          </p:spPr>
        </p:pic>
        <p:pic>
          <p:nvPicPr>
            <p:cNvPr id="2271" name="Linea Linea" descr="Linea Line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6599680" y="117064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73" name="Linea Linea" descr="Linea Line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6637780" y="1061991"/>
              <a:ext cx="205224" cy="164480"/>
            </a:xfrm>
            <a:prstGeom prst="rect">
              <a:avLst/>
            </a:prstGeom>
            <a:effectLst/>
          </p:spPr>
        </p:pic>
        <p:pic>
          <p:nvPicPr>
            <p:cNvPr id="2275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6651361" y="1143479"/>
              <a:ext cx="232387" cy="178062"/>
            </a:xfrm>
            <a:prstGeom prst="rect">
              <a:avLst/>
            </a:prstGeom>
            <a:effectLst/>
          </p:spPr>
        </p:pic>
        <p:pic>
          <p:nvPicPr>
            <p:cNvPr id="2277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6929780" y="980502"/>
              <a:ext cx="137316" cy="309349"/>
            </a:xfrm>
            <a:prstGeom prst="rect">
              <a:avLst/>
            </a:prstGeom>
            <a:effectLst/>
          </p:spPr>
        </p:pic>
        <p:pic>
          <p:nvPicPr>
            <p:cNvPr id="2279" name="Linea Linea" descr="Linea Line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6882245" y="1048410"/>
              <a:ext cx="239177" cy="130526"/>
            </a:xfrm>
            <a:prstGeom prst="rect">
              <a:avLst/>
            </a:prstGeom>
            <a:effectLst/>
          </p:spPr>
        </p:pic>
        <p:pic>
          <p:nvPicPr>
            <p:cNvPr id="2281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7038430" y="1105759"/>
              <a:ext cx="227153" cy="222572"/>
            </a:xfrm>
            <a:prstGeom prst="rect">
              <a:avLst/>
            </a:prstGeom>
            <a:effectLst/>
          </p:spPr>
        </p:pic>
        <p:pic>
          <p:nvPicPr>
            <p:cNvPr id="2283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6977314" y="1229495"/>
              <a:ext cx="266340" cy="134689"/>
            </a:xfrm>
            <a:prstGeom prst="rect">
              <a:avLst/>
            </a:prstGeom>
            <a:effectLst/>
          </p:spPr>
        </p:pic>
        <p:pic>
          <p:nvPicPr>
            <p:cNvPr id="2285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7331895" y="1007375"/>
              <a:ext cx="237713" cy="341328"/>
            </a:xfrm>
            <a:prstGeom prst="rect">
              <a:avLst/>
            </a:prstGeom>
            <a:effectLst/>
          </p:spPr>
        </p:pic>
        <p:pic>
          <p:nvPicPr>
            <p:cNvPr id="2287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7553215" y="1064321"/>
              <a:ext cx="181633" cy="248506"/>
            </a:xfrm>
            <a:prstGeom prst="rect">
              <a:avLst/>
            </a:prstGeom>
            <a:effectLst/>
          </p:spPr>
        </p:pic>
        <p:pic>
          <p:nvPicPr>
            <p:cNvPr id="2289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7751453" y="1068781"/>
              <a:ext cx="347828" cy="231379"/>
            </a:xfrm>
            <a:prstGeom prst="rect">
              <a:avLst/>
            </a:prstGeom>
            <a:effectLst/>
          </p:spPr>
        </p:pic>
        <p:pic>
          <p:nvPicPr>
            <p:cNvPr id="2291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8077406" y="1034828"/>
              <a:ext cx="167207" cy="260152"/>
            </a:xfrm>
            <a:prstGeom prst="rect">
              <a:avLst/>
            </a:prstGeom>
            <a:effectLst/>
          </p:spPr>
        </p:pic>
        <p:pic>
          <p:nvPicPr>
            <p:cNvPr id="2293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8257262" y="939758"/>
              <a:ext cx="254231" cy="308295"/>
            </a:xfrm>
            <a:prstGeom prst="rect">
              <a:avLst/>
            </a:prstGeom>
            <a:effectLst/>
          </p:spPr>
        </p:pic>
        <p:pic>
          <p:nvPicPr>
            <p:cNvPr id="2295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8308288" y="1089154"/>
              <a:ext cx="171272" cy="191643"/>
            </a:xfrm>
            <a:prstGeom prst="rect">
              <a:avLst/>
            </a:prstGeom>
            <a:effectLst/>
          </p:spPr>
        </p:pic>
        <p:pic>
          <p:nvPicPr>
            <p:cNvPr id="2297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8515132" y="1049825"/>
              <a:ext cx="297171" cy="230972"/>
            </a:xfrm>
            <a:prstGeom prst="rect">
              <a:avLst/>
            </a:prstGeom>
            <a:effectLst/>
          </p:spPr>
        </p:pic>
        <p:pic>
          <p:nvPicPr>
            <p:cNvPr id="2299" name="Linea Linea" descr="Linea Line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8539172" y="1068781"/>
              <a:ext cx="150899" cy="103364"/>
            </a:xfrm>
            <a:prstGeom prst="rect">
              <a:avLst/>
            </a:prstGeom>
            <a:effectLst/>
          </p:spPr>
        </p:pic>
        <p:pic>
          <p:nvPicPr>
            <p:cNvPr id="2301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6622164" y="1395254"/>
              <a:ext cx="540003" cy="299977"/>
            </a:xfrm>
            <a:prstGeom prst="rect">
              <a:avLst/>
            </a:prstGeom>
            <a:effectLst/>
          </p:spPr>
        </p:pic>
        <p:pic>
          <p:nvPicPr>
            <p:cNvPr id="2303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7134003" y="1443333"/>
              <a:ext cx="242907" cy="213215"/>
            </a:xfrm>
            <a:prstGeom prst="rect">
              <a:avLst/>
            </a:prstGeom>
            <a:effectLst/>
          </p:spPr>
        </p:pic>
        <p:pic>
          <p:nvPicPr>
            <p:cNvPr id="2305" name="Linea Linea" descr="Linea Line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251586" y="14218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07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7391684" y="1426830"/>
              <a:ext cx="279784" cy="229935"/>
            </a:xfrm>
            <a:prstGeom prst="rect">
              <a:avLst/>
            </a:prstGeom>
            <a:effectLst/>
          </p:spPr>
        </p:pic>
        <p:pic>
          <p:nvPicPr>
            <p:cNvPr id="2309" name="Linea Linea" descr="Linea Line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251586" y="13607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11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6298634" y="1846219"/>
              <a:ext cx="263170" cy="310576"/>
            </a:xfrm>
            <a:prstGeom prst="rect">
              <a:avLst/>
            </a:prstGeom>
            <a:effectLst/>
          </p:spPr>
        </p:pic>
        <p:pic>
          <p:nvPicPr>
            <p:cNvPr id="2313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6871758" y="1897246"/>
              <a:ext cx="86688" cy="266339"/>
            </a:xfrm>
            <a:prstGeom prst="rect">
              <a:avLst/>
            </a:prstGeom>
            <a:effectLst/>
          </p:spPr>
        </p:pic>
        <p:pic>
          <p:nvPicPr>
            <p:cNvPr id="2315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7001347" y="1859801"/>
              <a:ext cx="192915" cy="292970"/>
            </a:xfrm>
            <a:prstGeom prst="rect">
              <a:avLst/>
            </a:prstGeom>
            <a:effectLst/>
          </p:spPr>
        </p:pic>
        <p:pic>
          <p:nvPicPr>
            <p:cNvPr id="2317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7187888" y="1889297"/>
              <a:ext cx="184250" cy="271862"/>
            </a:xfrm>
            <a:prstGeom prst="rect">
              <a:avLst/>
            </a:prstGeom>
            <a:effectLst/>
          </p:spPr>
        </p:pic>
        <p:pic>
          <p:nvPicPr>
            <p:cNvPr id="2319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7364383" y="1862721"/>
              <a:ext cx="230548" cy="307656"/>
            </a:xfrm>
            <a:prstGeom prst="rect">
              <a:avLst/>
            </a:prstGeom>
            <a:effectLst/>
          </p:spPr>
        </p:pic>
        <p:pic>
          <p:nvPicPr>
            <p:cNvPr id="2321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6298246" y="2202826"/>
              <a:ext cx="320666" cy="283414"/>
            </a:xfrm>
            <a:prstGeom prst="rect">
              <a:avLst/>
            </a:prstGeom>
            <a:effectLst/>
          </p:spPr>
        </p:pic>
        <p:pic>
          <p:nvPicPr>
            <p:cNvPr id="2323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6882245" y="2243570"/>
              <a:ext cx="103363" cy="293503"/>
            </a:xfrm>
            <a:prstGeom prst="rect">
              <a:avLst/>
            </a:prstGeom>
            <a:effectLst/>
          </p:spPr>
        </p:pic>
        <p:pic>
          <p:nvPicPr>
            <p:cNvPr id="2325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7043921" y="2180618"/>
              <a:ext cx="200322" cy="399667"/>
            </a:xfrm>
            <a:prstGeom prst="rect">
              <a:avLst/>
            </a:prstGeom>
            <a:effectLst/>
          </p:spPr>
        </p:pic>
        <p:pic>
          <p:nvPicPr>
            <p:cNvPr id="2327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7296477" y="2263943"/>
              <a:ext cx="92983" cy="266339"/>
            </a:xfrm>
            <a:prstGeom prst="rect">
              <a:avLst/>
            </a:prstGeom>
            <a:effectLst/>
          </p:spPr>
        </p:pic>
        <p:pic>
          <p:nvPicPr>
            <p:cNvPr id="2329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7418709" y="2260451"/>
              <a:ext cx="109023" cy="296995"/>
            </a:xfrm>
            <a:prstGeom prst="rect">
              <a:avLst/>
            </a:prstGeom>
            <a:effectLst/>
          </p:spPr>
        </p:pic>
        <p:pic>
          <p:nvPicPr>
            <p:cNvPr id="2331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9299730" y="1156769"/>
              <a:ext cx="137316" cy="300876"/>
            </a:xfrm>
            <a:prstGeom prst="rect">
              <a:avLst/>
            </a:prstGeom>
            <a:effectLst/>
          </p:spPr>
        </p:pic>
        <p:pic>
          <p:nvPicPr>
            <p:cNvPr id="2333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9299730" y="1085662"/>
              <a:ext cx="234234" cy="201925"/>
            </a:xfrm>
            <a:prstGeom prst="rect">
              <a:avLst/>
            </a:prstGeom>
            <a:effectLst/>
          </p:spPr>
        </p:pic>
        <p:pic>
          <p:nvPicPr>
            <p:cNvPr id="2335" name="Linea Linea" descr="Linea Line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9485722" y="13607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37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9702921" y="1121270"/>
              <a:ext cx="487892" cy="327030"/>
            </a:xfrm>
            <a:prstGeom prst="rect">
              <a:avLst/>
            </a:prstGeom>
            <a:effectLst/>
          </p:spPr>
        </p:pic>
        <p:pic>
          <p:nvPicPr>
            <p:cNvPr id="2339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10176627" y="1238548"/>
              <a:ext cx="170371" cy="216300"/>
            </a:xfrm>
            <a:prstGeom prst="rect">
              <a:avLst/>
            </a:prstGeom>
            <a:effectLst/>
          </p:spPr>
        </p:pic>
        <p:pic>
          <p:nvPicPr>
            <p:cNvPr id="2341" name="Linea Linea" descr="Linea Line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10359076" y="1306456"/>
              <a:ext cx="82993" cy="171270"/>
            </a:xfrm>
            <a:prstGeom prst="rect">
              <a:avLst/>
            </a:prstGeom>
            <a:effectLst/>
          </p:spPr>
        </p:pic>
        <p:pic>
          <p:nvPicPr>
            <p:cNvPr id="2343" name="Linea Linea" descr="Linea Line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0388884" y="11978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45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10528844" y="1246352"/>
              <a:ext cx="259549" cy="250415"/>
            </a:xfrm>
            <a:prstGeom prst="rect">
              <a:avLst/>
            </a:prstGeom>
            <a:effectLst/>
          </p:spPr>
        </p:pic>
        <p:pic>
          <p:nvPicPr>
            <p:cNvPr id="2347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9152598" y="1698457"/>
              <a:ext cx="284449" cy="289779"/>
            </a:xfrm>
            <a:prstGeom prst="rect">
              <a:avLst/>
            </a:prstGeom>
            <a:effectLst/>
          </p:spPr>
        </p:pic>
        <p:pic>
          <p:nvPicPr>
            <p:cNvPr id="2349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9700379" y="1717199"/>
              <a:ext cx="110155" cy="269829"/>
            </a:xfrm>
            <a:prstGeom prst="rect">
              <a:avLst/>
            </a:prstGeom>
            <a:effectLst/>
          </p:spPr>
        </p:pic>
        <p:pic>
          <p:nvPicPr>
            <p:cNvPr id="2351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9872303" y="1733686"/>
              <a:ext cx="236557" cy="268552"/>
            </a:xfrm>
            <a:prstGeom prst="rect">
              <a:avLst/>
            </a:prstGeom>
            <a:effectLst/>
          </p:spPr>
        </p:pic>
        <p:pic>
          <p:nvPicPr>
            <p:cNvPr id="2353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10087449" y="1756751"/>
              <a:ext cx="223145" cy="235087"/>
            </a:xfrm>
            <a:prstGeom prst="rect">
              <a:avLst/>
            </a:prstGeom>
            <a:effectLst/>
          </p:spPr>
        </p:pic>
        <p:pic>
          <p:nvPicPr>
            <p:cNvPr id="2355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10297960" y="1715158"/>
              <a:ext cx="291738" cy="299032"/>
            </a:xfrm>
            <a:prstGeom prst="rect">
              <a:avLst/>
            </a:prstGeom>
            <a:effectLst/>
          </p:spPr>
        </p:pic>
      </p:grpSp>
      <p:grpSp>
        <p:nvGrpSpPr>
          <p:cNvPr id="2360" name="pasted-image.jpeg"/>
          <p:cNvGrpSpPr/>
          <p:nvPr/>
        </p:nvGrpSpPr>
        <p:grpSpPr>
          <a:xfrm>
            <a:off x="10024667" y="5061651"/>
            <a:ext cx="2259946" cy="3154118"/>
            <a:chOff x="0" y="0"/>
            <a:chExt cx="2259945" cy="3154116"/>
          </a:xfrm>
        </p:grpSpPr>
        <p:pic>
          <p:nvPicPr>
            <p:cNvPr id="2359" name="pasted-image.jpeg" descr="pasted-image.jpeg"/>
            <p:cNvPicPr>
              <a:picLocks noChangeAspect="1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50800" y="50800"/>
              <a:ext cx="2158346" cy="305251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58" name="pasted-image.jpeg" descr="pasted-image.jpeg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0" y="0"/>
              <a:ext cx="2259946" cy="315411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4" name="pasted-image.jpeg"/>
          <p:cNvGrpSpPr/>
          <p:nvPr/>
        </p:nvGrpSpPr>
        <p:grpSpPr>
          <a:xfrm>
            <a:off x="3073016" y="3191071"/>
            <a:ext cx="6858768" cy="3371458"/>
            <a:chOff x="0" y="0"/>
            <a:chExt cx="6858766" cy="3371456"/>
          </a:xfrm>
        </p:grpSpPr>
        <p:pic>
          <p:nvPicPr>
            <p:cNvPr id="2363" name="pasted-image.jpeg" descr="pasted-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6706367" cy="321905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62" name="pasted-image.jpeg" descr="pasted-image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-1"/>
              <a:ext cx="6858767" cy="3371458"/>
            </a:xfrm>
            <a:prstGeom prst="rect">
              <a:avLst/>
            </a:prstGeom>
            <a:effectLst/>
          </p:spPr>
        </p:pic>
      </p:grpSp>
      <p:grpSp>
        <p:nvGrpSpPr>
          <p:cNvPr id="2393" name="Disegno"/>
          <p:cNvGrpSpPr/>
          <p:nvPr/>
        </p:nvGrpSpPr>
        <p:grpSpPr>
          <a:xfrm>
            <a:off x="2847941" y="774427"/>
            <a:ext cx="7695353" cy="1008880"/>
            <a:chOff x="-37465" y="-196641"/>
            <a:chExt cx="7695351" cy="1008879"/>
          </a:xfrm>
        </p:grpSpPr>
        <p:pic>
          <p:nvPicPr>
            <p:cNvPr id="236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466" y="-38101"/>
              <a:ext cx="327457" cy="107043"/>
            </a:xfrm>
            <a:prstGeom prst="rect">
              <a:avLst/>
            </a:prstGeom>
            <a:effectLst/>
          </p:spPr>
        </p:pic>
        <p:pic>
          <p:nvPicPr>
            <p:cNvPr id="236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5139" y="9434"/>
              <a:ext cx="109614" cy="533039"/>
            </a:xfrm>
            <a:prstGeom prst="rect">
              <a:avLst/>
            </a:prstGeom>
            <a:effectLst/>
          </p:spPr>
        </p:pic>
        <p:pic>
          <p:nvPicPr>
            <p:cNvPr id="236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069" y="457620"/>
              <a:ext cx="395363" cy="103363"/>
            </a:xfrm>
            <a:prstGeom prst="rect">
              <a:avLst/>
            </a:prstGeom>
            <a:effectLst/>
          </p:spPr>
        </p:pic>
        <p:pic>
          <p:nvPicPr>
            <p:cNvPr id="237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04102" y="-40252"/>
              <a:ext cx="298261" cy="653780"/>
            </a:xfrm>
            <a:prstGeom prst="rect">
              <a:avLst/>
            </a:prstGeom>
            <a:effectLst/>
          </p:spPr>
        </p:pic>
        <p:pic>
          <p:nvPicPr>
            <p:cNvPr id="237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87928" y="123582"/>
              <a:ext cx="1036253" cy="398921"/>
            </a:xfrm>
            <a:prstGeom prst="rect">
              <a:avLst/>
            </a:prstGeom>
            <a:effectLst/>
          </p:spPr>
        </p:pic>
        <p:pic>
          <p:nvPicPr>
            <p:cNvPr id="237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35203" y="-196642"/>
              <a:ext cx="1374356" cy="695492"/>
            </a:xfrm>
            <a:prstGeom prst="rect">
              <a:avLst/>
            </a:prstGeom>
            <a:effectLst/>
          </p:spPr>
        </p:pic>
        <p:pic>
          <p:nvPicPr>
            <p:cNvPr id="237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894342" y="81006"/>
              <a:ext cx="490433" cy="338224"/>
            </a:xfrm>
            <a:prstGeom prst="rect">
              <a:avLst/>
            </a:prstGeom>
            <a:effectLst/>
          </p:spPr>
        </p:pic>
        <p:pic>
          <p:nvPicPr>
            <p:cNvPr id="237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783923" y="29806"/>
              <a:ext cx="178061" cy="782433"/>
            </a:xfrm>
            <a:prstGeom prst="rect">
              <a:avLst/>
            </a:prstGeom>
            <a:effectLst/>
          </p:spPr>
        </p:pic>
        <p:pic>
          <p:nvPicPr>
            <p:cNvPr id="238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04294" y="92585"/>
              <a:ext cx="322470" cy="304957"/>
            </a:xfrm>
            <a:prstGeom prst="rect">
              <a:avLst/>
            </a:prstGeom>
            <a:effectLst/>
          </p:spPr>
        </p:pic>
        <p:pic>
          <p:nvPicPr>
            <p:cNvPr id="238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137948" y="-167398"/>
              <a:ext cx="1460591" cy="549668"/>
            </a:xfrm>
            <a:prstGeom prst="rect">
              <a:avLst/>
            </a:prstGeom>
            <a:effectLst/>
          </p:spPr>
        </p:pic>
        <p:pic>
          <p:nvPicPr>
            <p:cNvPr id="238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6087735" y="-92426"/>
              <a:ext cx="571921" cy="110154"/>
            </a:xfrm>
            <a:prstGeom prst="rect">
              <a:avLst/>
            </a:prstGeom>
            <a:effectLst/>
          </p:spPr>
        </p:pic>
        <p:pic>
          <p:nvPicPr>
            <p:cNvPr id="238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549501" y="57461"/>
              <a:ext cx="310342" cy="290373"/>
            </a:xfrm>
            <a:prstGeom prst="rect">
              <a:avLst/>
            </a:prstGeom>
            <a:effectLst/>
          </p:spPr>
        </p:pic>
        <p:pic>
          <p:nvPicPr>
            <p:cNvPr id="238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862722" y="36597"/>
              <a:ext cx="257725" cy="379892"/>
            </a:xfrm>
            <a:prstGeom prst="rect">
              <a:avLst/>
            </a:prstGeom>
            <a:effectLst/>
          </p:spPr>
        </p:pic>
        <p:pic>
          <p:nvPicPr>
            <p:cNvPr id="239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147082" y="55668"/>
              <a:ext cx="510805" cy="330386"/>
            </a:xfrm>
            <a:prstGeom prst="rect">
              <a:avLst/>
            </a:prstGeom>
            <a:effectLst/>
          </p:spPr>
        </p:pic>
      </p:grpSp>
      <p:grpSp>
        <p:nvGrpSpPr>
          <p:cNvPr id="2418" name="Disegno"/>
          <p:cNvGrpSpPr/>
          <p:nvPr/>
        </p:nvGrpSpPr>
        <p:grpSpPr>
          <a:xfrm>
            <a:off x="4158544" y="8470631"/>
            <a:ext cx="3848145" cy="646619"/>
            <a:chOff x="-227604" y="-160332"/>
            <a:chExt cx="3848144" cy="646618"/>
          </a:xfrm>
        </p:grpSpPr>
        <p:pic>
          <p:nvPicPr>
            <p:cNvPr id="239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-227605" y="-117565"/>
              <a:ext cx="300294" cy="599324"/>
            </a:xfrm>
            <a:prstGeom prst="rect">
              <a:avLst/>
            </a:prstGeom>
            <a:effectLst/>
          </p:spPr>
        </p:pic>
        <p:pic>
          <p:nvPicPr>
            <p:cNvPr id="239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48527" y="3150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9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95278" y="-92426"/>
              <a:ext cx="238046" cy="578712"/>
            </a:xfrm>
            <a:prstGeom prst="rect">
              <a:avLst/>
            </a:prstGeom>
            <a:effectLst/>
          </p:spPr>
        </p:pic>
        <p:pic>
          <p:nvPicPr>
            <p:cNvPr id="240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71410" y="30143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0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42254" y="-146363"/>
              <a:ext cx="449689" cy="109766"/>
            </a:xfrm>
            <a:prstGeom prst="rect">
              <a:avLst/>
            </a:prstGeom>
            <a:effectLst/>
          </p:spPr>
        </p:pic>
        <p:pic>
          <p:nvPicPr>
            <p:cNvPr id="240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262643" y="-112798"/>
              <a:ext cx="86695" cy="456771"/>
            </a:xfrm>
            <a:prstGeom prst="rect">
              <a:avLst/>
            </a:prstGeom>
            <a:effectLst/>
          </p:spPr>
        </p:pic>
        <p:pic>
          <p:nvPicPr>
            <p:cNvPr id="240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528370" y="-160333"/>
              <a:ext cx="269154" cy="510805"/>
            </a:xfrm>
            <a:prstGeom prst="rect">
              <a:avLst/>
            </a:prstGeom>
            <a:effectLst/>
          </p:spPr>
        </p:pic>
        <p:pic>
          <p:nvPicPr>
            <p:cNvPr id="240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884299" y="76179"/>
              <a:ext cx="212576" cy="263764"/>
            </a:xfrm>
            <a:prstGeom prst="rect">
              <a:avLst/>
            </a:prstGeom>
            <a:effectLst/>
          </p:spPr>
        </p:pic>
        <p:pic>
          <p:nvPicPr>
            <p:cNvPr id="241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213339" y="69898"/>
              <a:ext cx="378230" cy="294156"/>
            </a:xfrm>
            <a:prstGeom prst="rect">
              <a:avLst/>
            </a:prstGeom>
            <a:effectLst/>
          </p:spPr>
        </p:pic>
        <p:pic>
          <p:nvPicPr>
            <p:cNvPr id="241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30322" y="16225"/>
              <a:ext cx="226145" cy="330588"/>
            </a:xfrm>
            <a:prstGeom prst="rect">
              <a:avLst/>
            </a:prstGeom>
            <a:effectLst/>
          </p:spPr>
        </p:pic>
        <p:pic>
          <p:nvPicPr>
            <p:cNvPr id="241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972751" y="118605"/>
              <a:ext cx="252754" cy="241698"/>
            </a:xfrm>
            <a:prstGeom prst="rect">
              <a:avLst/>
            </a:prstGeom>
            <a:effectLst/>
          </p:spPr>
        </p:pic>
        <p:pic>
          <p:nvPicPr>
            <p:cNvPr id="241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317134" y="50178"/>
              <a:ext cx="303406" cy="28906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8" name="Disegno"/>
          <p:cNvGrpSpPr/>
          <p:nvPr/>
        </p:nvGrpSpPr>
        <p:grpSpPr>
          <a:xfrm>
            <a:off x="2847941" y="774427"/>
            <a:ext cx="7695353" cy="1008880"/>
            <a:chOff x="-37465" y="-196641"/>
            <a:chExt cx="7695351" cy="1008879"/>
          </a:xfrm>
        </p:grpSpPr>
        <p:pic>
          <p:nvPicPr>
            <p:cNvPr id="242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6" y="-38101"/>
              <a:ext cx="327457" cy="107043"/>
            </a:xfrm>
            <a:prstGeom prst="rect">
              <a:avLst/>
            </a:prstGeom>
            <a:effectLst/>
          </p:spPr>
        </p:pic>
        <p:pic>
          <p:nvPicPr>
            <p:cNvPr id="242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05139" y="9434"/>
              <a:ext cx="109614" cy="533039"/>
            </a:xfrm>
            <a:prstGeom prst="rect">
              <a:avLst/>
            </a:prstGeom>
            <a:effectLst/>
          </p:spPr>
        </p:pic>
        <p:pic>
          <p:nvPicPr>
            <p:cNvPr id="242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069" y="457620"/>
              <a:ext cx="395363" cy="103363"/>
            </a:xfrm>
            <a:prstGeom prst="rect">
              <a:avLst/>
            </a:prstGeom>
            <a:effectLst/>
          </p:spPr>
        </p:pic>
        <p:pic>
          <p:nvPicPr>
            <p:cNvPr id="242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04102" y="-40252"/>
              <a:ext cx="298261" cy="653780"/>
            </a:xfrm>
            <a:prstGeom prst="rect">
              <a:avLst/>
            </a:prstGeom>
            <a:effectLst/>
          </p:spPr>
        </p:pic>
        <p:pic>
          <p:nvPicPr>
            <p:cNvPr id="242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87928" y="123582"/>
              <a:ext cx="1036253" cy="398921"/>
            </a:xfrm>
            <a:prstGeom prst="rect">
              <a:avLst/>
            </a:prstGeom>
            <a:effectLst/>
          </p:spPr>
        </p:pic>
        <p:pic>
          <p:nvPicPr>
            <p:cNvPr id="243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035203" y="-196642"/>
              <a:ext cx="1374356" cy="695492"/>
            </a:xfrm>
            <a:prstGeom prst="rect">
              <a:avLst/>
            </a:prstGeom>
            <a:effectLst/>
          </p:spPr>
        </p:pic>
        <p:pic>
          <p:nvPicPr>
            <p:cNvPr id="243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894342" y="81006"/>
              <a:ext cx="490433" cy="338224"/>
            </a:xfrm>
            <a:prstGeom prst="rect">
              <a:avLst/>
            </a:prstGeom>
            <a:effectLst/>
          </p:spPr>
        </p:pic>
        <p:pic>
          <p:nvPicPr>
            <p:cNvPr id="243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783923" y="29806"/>
              <a:ext cx="178061" cy="782433"/>
            </a:xfrm>
            <a:prstGeom prst="rect">
              <a:avLst/>
            </a:prstGeom>
            <a:effectLst/>
          </p:spPr>
        </p:pic>
        <p:pic>
          <p:nvPicPr>
            <p:cNvPr id="243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4804294" y="92585"/>
              <a:ext cx="322470" cy="304957"/>
            </a:xfrm>
            <a:prstGeom prst="rect">
              <a:avLst/>
            </a:prstGeom>
            <a:effectLst/>
          </p:spPr>
        </p:pic>
        <p:pic>
          <p:nvPicPr>
            <p:cNvPr id="243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5137948" y="-167398"/>
              <a:ext cx="1460591" cy="549668"/>
            </a:xfrm>
            <a:prstGeom prst="rect">
              <a:avLst/>
            </a:prstGeom>
            <a:effectLst/>
          </p:spPr>
        </p:pic>
        <p:pic>
          <p:nvPicPr>
            <p:cNvPr id="244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087735" y="-92426"/>
              <a:ext cx="571921" cy="110154"/>
            </a:xfrm>
            <a:prstGeom prst="rect">
              <a:avLst/>
            </a:prstGeom>
            <a:effectLst/>
          </p:spPr>
        </p:pic>
        <p:pic>
          <p:nvPicPr>
            <p:cNvPr id="244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6549501" y="57461"/>
              <a:ext cx="310342" cy="290373"/>
            </a:xfrm>
            <a:prstGeom prst="rect">
              <a:avLst/>
            </a:prstGeom>
            <a:effectLst/>
          </p:spPr>
        </p:pic>
        <p:pic>
          <p:nvPicPr>
            <p:cNvPr id="244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6862722" y="36597"/>
              <a:ext cx="257725" cy="379892"/>
            </a:xfrm>
            <a:prstGeom prst="rect">
              <a:avLst/>
            </a:prstGeom>
            <a:effectLst/>
          </p:spPr>
        </p:pic>
        <p:pic>
          <p:nvPicPr>
            <p:cNvPr id="244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7147082" y="55668"/>
              <a:ext cx="510805" cy="330386"/>
            </a:xfrm>
            <a:prstGeom prst="rect">
              <a:avLst/>
            </a:prstGeom>
            <a:effectLst/>
          </p:spPr>
        </p:pic>
      </p:grpSp>
      <p:grpSp>
        <p:nvGrpSpPr>
          <p:cNvPr id="2501" name="Disegno"/>
          <p:cNvGrpSpPr/>
          <p:nvPr/>
        </p:nvGrpSpPr>
        <p:grpSpPr>
          <a:xfrm>
            <a:off x="4158544" y="6778539"/>
            <a:ext cx="5495170" cy="2338711"/>
            <a:chOff x="-227604" y="-1852424"/>
            <a:chExt cx="5495168" cy="2338709"/>
          </a:xfrm>
        </p:grpSpPr>
        <p:pic>
          <p:nvPicPr>
            <p:cNvPr id="244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-227605" y="-117565"/>
              <a:ext cx="300294" cy="599324"/>
            </a:xfrm>
            <a:prstGeom prst="rect">
              <a:avLst/>
            </a:prstGeom>
            <a:effectLst/>
          </p:spPr>
        </p:pic>
        <p:pic>
          <p:nvPicPr>
            <p:cNvPr id="2451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48527" y="3150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5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95278" y="-92426"/>
              <a:ext cx="238046" cy="578712"/>
            </a:xfrm>
            <a:prstGeom prst="rect">
              <a:avLst/>
            </a:prstGeom>
            <a:effectLst/>
          </p:spPr>
        </p:pic>
        <p:pic>
          <p:nvPicPr>
            <p:cNvPr id="2455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71410" y="30143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5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42254" y="-146363"/>
              <a:ext cx="449689" cy="109766"/>
            </a:xfrm>
            <a:prstGeom prst="rect">
              <a:avLst/>
            </a:prstGeom>
            <a:effectLst/>
          </p:spPr>
        </p:pic>
        <p:pic>
          <p:nvPicPr>
            <p:cNvPr id="245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262643" y="-112798"/>
              <a:ext cx="86695" cy="456771"/>
            </a:xfrm>
            <a:prstGeom prst="rect">
              <a:avLst/>
            </a:prstGeom>
            <a:effectLst/>
          </p:spPr>
        </p:pic>
        <p:pic>
          <p:nvPicPr>
            <p:cNvPr id="246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528370" y="-160333"/>
              <a:ext cx="269154" cy="510805"/>
            </a:xfrm>
            <a:prstGeom prst="rect">
              <a:avLst/>
            </a:prstGeom>
            <a:effectLst/>
          </p:spPr>
        </p:pic>
        <p:pic>
          <p:nvPicPr>
            <p:cNvPr id="246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884299" y="76179"/>
              <a:ext cx="212576" cy="263764"/>
            </a:xfrm>
            <a:prstGeom prst="rect">
              <a:avLst/>
            </a:prstGeom>
            <a:effectLst/>
          </p:spPr>
        </p:pic>
        <p:pic>
          <p:nvPicPr>
            <p:cNvPr id="246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213339" y="69898"/>
              <a:ext cx="378230" cy="294156"/>
            </a:xfrm>
            <a:prstGeom prst="rect">
              <a:avLst/>
            </a:prstGeom>
            <a:effectLst/>
          </p:spPr>
        </p:pic>
        <p:pic>
          <p:nvPicPr>
            <p:cNvPr id="246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730322" y="16225"/>
              <a:ext cx="226145" cy="330588"/>
            </a:xfrm>
            <a:prstGeom prst="rect">
              <a:avLst/>
            </a:prstGeom>
            <a:effectLst/>
          </p:spPr>
        </p:pic>
        <p:pic>
          <p:nvPicPr>
            <p:cNvPr id="246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972751" y="118605"/>
              <a:ext cx="252754" cy="241698"/>
            </a:xfrm>
            <a:prstGeom prst="rect">
              <a:avLst/>
            </a:prstGeom>
            <a:effectLst/>
          </p:spPr>
        </p:pic>
        <p:pic>
          <p:nvPicPr>
            <p:cNvPr id="247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17134" y="50178"/>
              <a:ext cx="303406" cy="289068"/>
            </a:xfrm>
            <a:prstGeom prst="rect">
              <a:avLst/>
            </a:prstGeom>
            <a:effectLst/>
          </p:spPr>
        </p:pic>
        <p:pic>
          <p:nvPicPr>
            <p:cNvPr id="247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111775" y="-1817261"/>
              <a:ext cx="502717" cy="625719"/>
            </a:xfrm>
            <a:prstGeom prst="rect">
              <a:avLst/>
            </a:prstGeom>
            <a:effectLst/>
          </p:spPr>
        </p:pic>
        <p:pic>
          <p:nvPicPr>
            <p:cNvPr id="247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35405" y="-1767246"/>
              <a:ext cx="392260" cy="547662"/>
            </a:xfrm>
            <a:prstGeom prst="rect">
              <a:avLst/>
            </a:prstGeom>
            <a:effectLst/>
          </p:spPr>
        </p:pic>
        <p:pic>
          <p:nvPicPr>
            <p:cNvPr id="247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916909" y="-1769726"/>
              <a:ext cx="432429" cy="538519"/>
            </a:xfrm>
            <a:prstGeom prst="rect">
              <a:avLst/>
            </a:prstGeom>
            <a:effectLst/>
          </p:spPr>
        </p:pic>
        <p:pic>
          <p:nvPicPr>
            <p:cNvPr id="247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115182" y="-1742563"/>
              <a:ext cx="164481" cy="491642"/>
            </a:xfrm>
            <a:prstGeom prst="rect">
              <a:avLst/>
            </a:prstGeom>
            <a:effectLst/>
          </p:spPr>
        </p:pic>
        <p:pic>
          <p:nvPicPr>
            <p:cNvPr id="248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081229" y="-1775542"/>
              <a:ext cx="472325" cy="149924"/>
            </a:xfrm>
            <a:prstGeom prst="rect">
              <a:avLst/>
            </a:prstGeom>
            <a:effectLst/>
          </p:spPr>
        </p:pic>
        <p:pic>
          <p:nvPicPr>
            <p:cNvPr id="248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033694" y="-1608050"/>
              <a:ext cx="504015" cy="138618"/>
            </a:xfrm>
            <a:prstGeom prst="rect">
              <a:avLst/>
            </a:prstGeom>
            <a:effectLst/>
          </p:spPr>
        </p:pic>
        <p:pic>
          <p:nvPicPr>
            <p:cNvPr id="248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430647" y="-1714869"/>
              <a:ext cx="415110" cy="490747"/>
            </a:xfrm>
            <a:prstGeom prst="rect">
              <a:avLst/>
            </a:prstGeom>
            <a:effectLst/>
          </p:spPr>
        </p:pic>
        <p:pic>
          <p:nvPicPr>
            <p:cNvPr id="248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957228" y="-1802673"/>
              <a:ext cx="979362" cy="751434"/>
            </a:xfrm>
            <a:prstGeom prst="rect">
              <a:avLst/>
            </a:prstGeom>
            <a:effectLst/>
          </p:spPr>
        </p:pic>
        <p:pic>
          <p:nvPicPr>
            <p:cNvPr id="248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935087" y="-1852425"/>
              <a:ext cx="106090" cy="145319"/>
            </a:xfrm>
            <a:prstGeom prst="rect">
              <a:avLst/>
            </a:prstGeom>
            <a:effectLst/>
          </p:spPr>
        </p:pic>
        <p:pic>
          <p:nvPicPr>
            <p:cNvPr id="249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027015" y="-1695993"/>
              <a:ext cx="431914" cy="412173"/>
            </a:xfrm>
            <a:prstGeom prst="rect">
              <a:avLst/>
            </a:prstGeom>
            <a:effectLst/>
          </p:spPr>
        </p:pic>
        <p:pic>
          <p:nvPicPr>
            <p:cNvPr id="249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539846" y="-1690305"/>
              <a:ext cx="438026" cy="437097"/>
            </a:xfrm>
            <a:prstGeom prst="rect">
              <a:avLst/>
            </a:prstGeom>
            <a:effectLst/>
          </p:spPr>
        </p:pic>
        <p:pic>
          <p:nvPicPr>
            <p:cNvPr id="249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833399" y="-1811680"/>
              <a:ext cx="434166" cy="633239"/>
            </a:xfrm>
            <a:prstGeom prst="rect">
              <a:avLst/>
            </a:prstGeom>
            <a:effectLst/>
          </p:spPr>
        </p:pic>
        <p:pic>
          <p:nvPicPr>
            <p:cNvPr id="249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831458" y="-1467240"/>
              <a:ext cx="415735" cy="120040"/>
            </a:xfrm>
            <a:prstGeom prst="rect">
              <a:avLst/>
            </a:prstGeom>
            <a:effectLst/>
          </p:spPr>
        </p:pic>
        <p:pic>
          <p:nvPicPr>
            <p:cNvPr id="249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804294" y="-1728982"/>
              <a:ext cx="99437" cy="266340"/>
            </a:xfrm>
            <a:prstGeom prst="rect">
              <a:avLst/>
            </a:prstGeom>
            <a:effectLst/>
          </p:spPr>
        </p:pic>
      </p:grpSp>
      <p:grpSp>
        <p:nvGrpSpPr>
          <p:cNvPr id="2504" name="pasted-image.jpeg"/>
          <p:cNvGrpSpPr/>
          <p:nvPr/>
        </p:nvGrpSpPr>
        <p:grpSpPr>
          <a:xfrm>
            <a:off x="3073016" y="3191071"/>
            <a:ext cx="6858768" cy="3371458"/>
            <a:chOff x="0" y="0"/>
            <a:chExt cx="6858766" cy="3371456"/>
          </a:xfrm>
        </p:grpSpPr>
        <p:pic>
          <p:nvPicPr>
            <p:cNvPr id="2503" name="pasted-image.jpeg" descr="pasted-image.jpeg"/>
            <p:cNvPicPr>
              <a:picLocks noChangeAspect="1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6200" y="76200"/>
              <a:ext cx="6706367" cy="321905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02" name="pasted-image.jpeg" descr="pasted-image.jpeg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0" y="-1"/>
              <a:ext cx="6858767" cy="337145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8" name="pasted-image.jpeg"/>
          <p:cNvGrpSpPr/>
          <p:nvPr/>
        </p:nvGrpSpPr>
        <p:grpSpPr>
          <a:xfrm>
            <a:off x="3617423" y="3520756"/>
            <a:ext cx="6380482" cy="4733014"/>
            <a:chOff x="0" y="0"/>
            <a:chExt cx="6380481" cy="4733013"/>
          </a:xfrm>
        </p:grpSpPr>
        <p:pic>
          <p:nvPicPr>
            <p:cNvPr id="2507" name="pasted-image.jpeg" descr="pasted-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88900" y="88900"/>
              <a:ext cx="6202682" cy="455521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06" name="pasted-image.jpeg" descr="pasted-image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80482" cy="4733014"/>
            </a:xfrm>
            <a:prstGeom prst="rect">
              <a:avLst/>
            </a:prstGeom>
            <a:effectLst/>
          </p:spPr>
        </p:pic>
      </p:grpSp>
      <p:grpSp>
        <p:nvGrpSpPr>
          <p:cNvPr id="2605" name="Disegno"/>
          <p:cNvGrpSpPr/>
          <p:nvPr/>
        </p:nvGrpSpPr>
        <p:grpSpPr>
          <a:xfrm>
            <a:off x="2549151" y="469865"/>
            <a:ext cx="8517026" cy="2275456"/>
            <a:chOff x="-71418" y="-338226"/>
            <a:chExt cx="8517024" cy="2275455"/>
          </a:xfrm>
        </p:grpSpPr>
        <p:pic>
          <p:nvPicPr>
            <p:cNvPr id="250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60101" y="-89304"/>
              <a:ext cx="407031" cy="127405"/>
            </a:xfrm>
            <a:prstGeom prst="rect">
              <a:avLst/>
            </a:prstGeom>
            <a:effectLst/>
          </p:spPr>
        </p:pic>
        <p:pic>
          <p:nvPicPr>
            <p:cNvPr id="251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22874" y="-10938"/>
              <a:ext cx="373981" cy="579997"/>
            </a:xfrm>
            <a:prstGeom prst="rect">
              <a:avLst/>
            </a:prstGeom>
            <a:effectLst/>
          </p:spPr>
        </p:pic>
        <p:pic>
          <p:nvPicPr>
            <p:cNvPr id="251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71419" y="124876"/>
              <a:ext cx="381782" cy="157689"/>
            </a:xfrm>
            <a:prstGeom prst="rect">
              <a:avLst/>
            </a:prstGeom>
            <a:effectLst/>
          </p:spPr>
        </p:pic>
        <p:pic>
          <p:nvPicPr>
            <p:cNvPr id="251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55806" y="156899"/>
              <a:ext cx="250518" cy="399788"/>
            </a:xfrm>
            <a:prstGeom prst="rect">
              <a:avLst/>
            </a:prstGeom>
            <a:effectLst/>
          </p:spPr>
        </p:pic>
        <p:pic>
          <p:nvPicPr>
            <p:cNvPr id="251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55185" y="118085"/>
              <a:ext cx="116490" cy="730371"/>
            </a:xfrm>
            <a:prstGeom prst="rect">
              <a:avLst/>
            </a:prstGeom>
            <a:effectLst/>
          </p:spPr>
        </p:pic>
        <p:pic>
          <p:nvPicPr>
            <p:cNvPr id="251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75557" y="201342"/>
              <a:ext cx="259562" cy="319447"/>
            </a:xfrm>
            <a:prstGeom prst="rect">
              <a:avLst/>
            </a:prstGeom>
            <a:effectLst/>
          </p:spPr>
        </p:pic>
        <p:pic>
          <p:nvPicPr>
            <p:cNvPr id="252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47184" y="143034"/>
              <a:ext cx="313875" cy="421376"/>
            </a:xfrm>
            <a:prstGeom prst="rect">
              <a:avLst/>
            </a:prstGeom>
            <a:effectLst/>
          </p:spPr>
        </p:pic>
        <p:pic>
          <p:nvPicPr>
            <p:cNvPr id="252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259556" y="185992"/>
              <a:ext cx="225596" cy="324156"/>
            </a:xfrm>
            <a:prstGeom prst="rect">
              <a:avLst/>
            </a:prstGeom>
            <a:effectLst/>
          </p:spPr>
        </p:pic>
        <p:pic>
          <p:nvPicPr>
            <p:cNvPr id="252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17602" y="206364"/>
              <a:ext cx="103364" cy="327510"/>
            </a:xfrm>
            <a:prstGeom prst="rect">
              <a:avLst/>
            </a:prstGeom>
            <a:effectLst/>
          </p:spPr>
        </p:pic>
        <p:pic>
          <p:nvPicPr>
            <p:cNvPr id="2527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486293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2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666997" y="141782"/>
              <a:ext cx="537968" cy="394302"/>
            </a:xfrm>
            <a:prstGeom prst="rect">
              <a:avLst/>
            </a:prstGeom>
            <a:effectLst/>
          </p:spPr>
        </p:pic>
        <p:pic>
          <p:nvPicPr>
            <p:cNvPr id="253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76010" y="140327"/>
              <a:ext cx="621605" cy="379973"/>
            </a:xfrm>
            <a:prstGeom prst="rect">
              <a:avLst/>
            </a:prstGeom>
            <a:effectLst/>
          </p:spPr>
        </p:pic>
        <p:pic>
          <p:nvPicPr>
            <p:cNvPr id="253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920547" y="-133170"/>
              <a:ext cx="471692" cy="654531"/>
            </a:xfrm>
            <a:prstGeom prst="rect">
              <a:avLst/>
            </a:prstGeom>
            <a:effectLst/>
          </p:spPr>
        </p:pic>
        <p:pic>
          <p:nvPicPr>
            <p:cNvPr id="253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754515" y="23016"/>
              <a:ext cx="360402" cy="120120"/>
            </a:xfrm>
            <a:prstGeom prst="rect">
              <a:avLst/>
            </a:prstGeom>
            <a:effectLst/>
          </p:spPr>
        </p:pic>
        <p:pic>
          <p:nvPicPr>
            <p:cNvPr id="253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801331" y="-166056"/>
              <a:ext cx="535909" cy="635877"/>
            </a:xfrm>
            <a:prstGeom prst="rect">
              <a:avLst/>
            </a:prstGeom>
            <a:effectLst/>
          </p:spPr>
        </p:pic>
        <p:pic>
          <p:nvPicPr>
            <p:cNvPr id="2539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202567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4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028387" y="-204568"/>
              <a:ext cx="137318" cy="596072"/>
            </a:xfrm>
            <a:prstGeom prst="rect">
              <a:avLst/>
            </a:prstGeom>
            <a:effectLst/>
          </p:spPr>
        </p:pic>
        <p:pic>
          <p:nvPicPr>
            <p:cNvPr id="254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055550" y="-313215"/>
              <a:ext cx="374991" cy="656896"/>
            </a:xfrm>
            <a:prstGeom prst="rect">
              <a:avLst/>
            </a:prstGeom>
            <a:effectLst/>
          </p:spPr>
        </p:pic>
        <p:pic>
          <p:nvPicPr>
            <p:cNvPr id="254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444034" y="2644"/>
              <a:ext cx="448274" cy="356067"/>
            </a:xfrm>
            <a:prstGeom prst="rect">
              <a:avLst/>
            </a:prstGeom>
            <a:effectLst/>
          </p:spPr>
        </p:pic>
        <p:pic>
          <p:nvPicPr>
            <p:cNvPr id="254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911565" y="-221449"/>
              <a:ext cx="164092" cy="596275"/>
            </a:xfrm>
            <a:prstGeom prst="rect">
              <a:avLst/>
            </a:prstGeom>
            <a:effectLst/>
          </p:spPr>
        </p:pic>
        <p:pic>
          <p:nvPicPr>
            <p:cNvPr id="254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850060" y="-44891"/>
              <a:ext cx="334248" cy="137317"/>
            </a:xfrm>
            <a:prstGeom prst="rect">
              <a:avLst/>
            </a:prstGeom>
            <a:effectLst/>
          </p:spPr>
        </p:pic>
        <p:pic>
          <p:nvPicPr>
            <p:cNvPr id="255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53028" y="-228240"/>
              <a:ext cx="302907" cy="560604"/>
            </a:xfrm>
            <a:prstGeom prst="rect">
              <a:avLst/>
            </a:prstGeom>
            <a:effectLst/>
          </p:spPr>
        </p:pic>
        <p:pic>
          <p:nvPicPr>
            <p:cNvPr id="255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471129" y="-13530"/>
              <a:ext cx="297178" cy="363043"/>
            </a:xfrm>
            <a:prstGeom prst="rect">
              <a:avLst/>
            </a:prstGeom>
            <a:effectLst/>
          </p:spPr>
        </p:pic>
        <p:pic>
          <p:nvPicPr>
            <p:cNvPr id="255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766804" y="-44891"/>
              <a:ext cx="286712" cy="321729"/>
            </a:xfrm>
            <a:prstGeom prst="rect">
              <a:avLst/>
            </a:prstGeom>
            <a:effectLst/>
          </p:spPr>
        </p:pic>
        <p:pic>
          <p:nvPicPr>
            <p:cNvPr id="255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963762" y="-338227"/>
              <a:ext cx="402125" cy="1186219"/>
            </a:xfrm>
            <a:prstGeom prst="rect">
              <a:avLst/>
            </a:prstGeom>
            <a:effectLst/>
          </p:spPr>
        </p:pic>
        <p:pic>
          <p:nvPicPr>
            <p:cNvPr id="255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045221" y="75411"/>
              <a:ext cx="381782" cy="139247"/>
            </a:xfrm>
            <a:prstGeom prst="rect">
              <a:avLst/>
            </a:prstGeom>
            <a:effectLst/>
          </p:spPr>
        </p:pic>
        <p:pic>
          <p:nvPicPr>
            <p:cNvPr id="2561" name="Linea Linea" descr="Linea Line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793966" y="185992"/>
              <a:ext cx="110154" cy="164480"/>
            </a:xfrm>
            <a:prstGeom prst="rect">
              <a:avLst/>
            </a:prstGeom>
            <a:effectLst/>
          </p:spPr>
        </p:pic>
        <p:pic>
          <p:nvPicPr>
            <p:cNvPr id="256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414590" y="-81533"/>
              <a:ext cx="355490" cy="374643"/>
            </a:xfrm>
            <a:prstGeom prst="rect">
              <a:avLst/>
            </a:prstGeom>
            <a:effectLst/>
          </p:spPr>
        </p:pic>
        <p:pic>
          <p:nvPicPr>
            <p:cNvPr id="256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789788" y="-76309"/>
              <a:ext cx="482674" cy="386228"/>
            </a:xfrm>
            <a:prstGeom prst="rect">
              <a:avLst/>
            </a:prstGeom>
            <a:effectLst/>
          </p:spPr>
        </p:pic>
        <p:pic>
          <p:nvPicPr>
            <p:cNvPr id="256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176171" y="-302937"/>
              <a:ext cx="269436" cy="580210"/>
            </a:xfrm>
            <a:prstGeom prst="rect">
              <a:avLst/>
            </a:prstGeom>
            <a:effectLst/>
          </p:spPr>
        </p:pic>
        <p:pic>
          <p:nvPicPr>
            <p:cNvPr id="256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492137" y="1019398"/>
              <a:ext cx="291805" cy="638038"/>
            </a:xfrm>
            <a:prstGeom prst="rect">
              <a:avLst/>
            </a:prstGeom>
            <a:effectLst/>
          </p:spPr>
        </p:pic>
        <p:pic>
          <p:nvPicPr>
            <p:cNvPr id="257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800722" y="1157991"/>
              <a:ext cx="431405" cy="395565"/>
            </a:xfrm>
            <a:prstGeom prst="rect">
              <a:avLst/>
            </a:prstGeom>
            <a:effectLst/>
          </p:spPr>
        </p:pic>
        <p:pic>
          <p:nvPicPr>
            <p:cNvPr id="257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659498" y="1020670"/>
              <a:ext cx="365456" cy="916559"/>
            </a:xfrm>
            <a:prstGeom prst="rect">
              <a:avLst/>
            </a:prstGeom>
            <a:effectLst/>
          </p:spPr>
        </p:pic>
        <p:pic>
          <p:nvPicPr>
            <p:cNvPr id="257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086251" y="1228306"/>
              <a:ext cx="388572" cy="349126"/>
            </a:xfrm>
            <a:prstGeom prst="rect">
              <a:avLst/>
            </a:prstGeom>
            <a:effectLst/>
          </p:spPr>
        </p:pic>
        <p:pic>
          <p:nvPicPr>
            <p:cNvPr id="2577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374104" y="11774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7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492386" y="1230310"/>
              <a:ext cx="675087" cy="643906"/>
            </a:xfrm>
            <a:prstGeom prst="rect">
              <a:avLst/>
            </a:prstGeom>
            <a:effectLst/>
          </p:spPr>
        </p:pic>
        <p:pic>
          <p:nvPicPr>
            <p:cNvPr id="258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444388" y="1428688"/>
              <a:ext cx="164480" cy="273131"/>
            </a:xfrm>
            <a:prstGeom prst="rect">
              <a:avLst/>
            </a:prstGeom>
            <a:effectLst/>
          </p:spPr>
        </p:pic>
        <p:pic>
          <p:nvPicPr>
            <p:cNvPr id="258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089786" y="1048410"/>
              <a:ext cx="96290" cy="510225"/>
            </a:xfrm>
            <a:prstGeom prst="rect">
              <a:avLst/>
            </a:prstGeom>
            <a:effectLst/>
          </p:spPr>
        </p:pic>
        <p:pic>
          <p:nvPicPr>
            <p:cNvPr id="258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035178" y="1077587"/>
              <a:ext cx="368200" cy="420511"/>
            </a:xfrm>
            <a:prstGeom prst="rect">
              <a:avLst/>
            </a:prstGeom>
            <a:effectLst/>
          </p:spPr>
        </p:pic>
        <p:pic>
          <p:nvPicPr>
            <p:cNvPr id="258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411184" y="1218177"/>
              <a:ext cx="200442" cy="332486"/>
            </a:xfrm>
            <a:prstGeom prst="rect">
              <a:avLst/>
            </a:prstGeom>
            <a:effectLst/>
          </p:spPr>
        </p:pic>
        <p:pic>
          <p:nvPicPr>
            <p:cNvPr id="258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520906" y="1258921"/>
              <a:ext cx="126937" cy="259549"/>
            </a:xfrm>
            <a:prstGeom prst="rect">
              <a:avLst/>
            </a:prstGeom>
            <a:effectLst/>
          </p:spPr>
        </p:pic>
        <p:pic>
          <p:nvPicPr>
            <p:cNvPr id="259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663015" y="1224967"/>
              <a:ext cx="188548" cy="265139"/>
            </a:xfrm>
            <a:prstGeom prst="rect">
              <a:avLst/>
            </a:prstGeom>
            <a:effectLst/>
          </p:spPr>
        </p:pic>
        <p:pic>
          <p:nvPicPr>
            <p:cNvPr id="259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835275" y="1158880"/>
              <a:ext cx="192847" cy="345554"/>
            </a:xfrm>
            <a:prstGeom prst="rect">
              <a:avLst/>
            </a:prstGeom>
            <a:effectLst/>
          </p:spPr>
        </p:pic>
        <p:pic>
          <p:nvPicPr>
            <p:cNvPr id="259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080944" y="1243272"/>
              <a:ext cx="183015" cy="259744"/>
            </a:xfrm>
            <a:prstGeom prst="rect">
              <a:avLst/>
            </a:prstGeom>
            <a:effectLst/>
          </p:spPr>
        </p:pic>
        <p:pic>
          <p:nvPicPr>
            <p:cNvPr id="259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176296" y="966921"/>
              <a:ext cx="143825" cy="548250"/>
            </a:xfrm>
            <a:prstGeom prst="rect">
              <a:avLst/>
            </a:prstGeom>
            <a:effectLst/>
          </p:spPr>
        </p:pic>
        <p:pic>
          <p:nvPicPr>
            <p:cNvPr id="259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345780" y="1209757"/>
              <a:ext cx="191643" cy="294125"/>
            </a:xfrm>
            <a:prstGeom prst="rect">
              <a:avLst/>
            </a:prstGeom>
            <a:effectLst/>
          </p:spPr>
        </p:pic>
        <p:pic>
          <p:nvPicPr>
            <p:cNvPr id="260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595727" y="1211386"/>
              <a:ext cx="192952" cy="253038"/>
            </a:xfrm>
            <a:prstGeom prst="rect">
              <a:avLst/>
            </a:prstGeom>
            <a:effectLst/>
          </p:spPr>
        </p:pic>
        <p:pic>
          <p:nvPicPr>
            <p:cNvPr id="260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834710" y="905805"/>
              <a:ext cx="407651" cy="99973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3" name="Disegno"/>
          <p:cNvGrpSpPr/>
          <p:nvPr/>
        </p:nvGrpSpPr>
        <p:grpSpPr>
          <a:xfrm>
            <a:off x="2549151" y="469865"/>
            <a:ext cx="8517026" cy="2275456"/>
            <a:chOff x="-71418" y="-338226"/>
            <a:chExt cx="8517024" cy="2275455"/>
          </a:xfrm>
        </p:grpSpPr>
        <p:pic>
          <p:nvPicPr>
            <p:cNvPr id="260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0101" y="-89304"/>
              <a:ext cx="407031" cy="127405"/>
            </a:xfrm>
            <a:prstGeom prst="rect">
              <a:avLst/>
            </a:prstGeom>
            <a:effectLst/>
          </p:spPr>
        </p:pic>
        <p:pic>
          <p:nvPicPr>
            <p:cNvPr id="260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2874" y="-10938"/>
              <a:ext cx="373981" cy="579997"/>
            </a:xfrm>
            <a:prstGeom prst="rect">
              <a:avLst/>
            </a:prstGeom>
            <a:effectLst/>
          </p:spPr>
        </p:pic>
        <p:pic>
          <p:nvPicPr>
            <p:cNvPr id="261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1419" y="124876"/>
              <a:ext cx="381782" cy="157689"/>
            </a:xfrm>
            <a:prstGeom prst="rect">
              <a:avLst/>
            </a:prstGeom>
            <a:effectLst/>
          </p:spPr>
        </p:pic>
        <p:pic>
          <p:nvPicPr>
            <p:cNvPr id="261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55806" y="156899"/>
              <a:ext cx="250518" cy="399788"/>
            </a:xfrm>
            <a:prstGeom prst="rect">
              <a:avLst/>
            </a:prstGeom>
            <a:effectLst/>
          </p:spPr>
        </p:pic>
        <p:pic>
          <p:nvPicPr>
            <p:cNvPr id="261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55185" y="118085"/>
              <a:ext cx="116490" cy="730371"/>
            </a:xfrm>
            <a:prstGeom prst="rect">
              <a:avLst/>
            </a:prstGeom>
            <a:effectLst/>
          </p:spPr>
        </p:pic>
        <p:pic>
          <p:nvPicPr>
            <p:cNvPr id="261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75557" y="201342"/>
              <a:ext cx="259562" cy="319447"/>
            </a:xfrm>
            <a:prstGeom prst="rect">
              <a:avLst/>
            </a:prstGeom>
            <a:effectLst/>
          </p:spPr>
        </p:pic>
        <p:pic>
          <p:nvPicPr>
            <p:cNvPr id="261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47184" y="143034"/>
              <a:ext cx="313875" cy="421376"/>
            </a:xfrm>
            <a:prstGeom prst="rect">
              <a:avLst/>
            </a:prstGeom>
            <a:effectLst/>
          </p:spPr>
        </p:pic>
        <p:pic>
          <p:nvPicPr>
            <p:cNvPr id="262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59556" y="185992"/>
              <a:ext cx="225596" cy="324156"/>
            </a:xfrm>
            <a:prstGeom prst="rect">
              <a:avLst/>
            </a:prstGeom>
            <a:effectLst/>
          </p:spPr>
        </p:pic>
        <p:pic>
          <p:nvPicPr>
            <p:cNvPr id="262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17602" y="206364"/>
              <a:ext cx="103364" cy="327510"/>
            </a:xfrm>
            <a:prstGeom prst="rect">
              <a:avLst/>
            </a:prstGeom>
            <a:effectLst/>
          </p:spPr>
        </p:pic>
        <p:pic>
          <p:nvPicPr>
            <p:cNvPr id="2625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86293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2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666997" y="141782"/>
              <a:ext cx="537968" cy="394302"/>
            </a:xfrm>
            <a:prstGeom prst="rect">
              <a:avLst/>
            </a:prstGeom>
            <a:effectLst/>
          </p:spPr>
        </p:pic>
        <p:pic>
          <p:nvPicPr>
            <p:cNvPr id="262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76010" y="140327"/>
              <a:ext cx="621605" cy="379973"/>
            </a:xfrm>
            <a:prstGeom prst="rect">
              <a:avLst/>
            </a:prstGeom>
            <a:effectLst/>
          </p:spPr>
        </p:pic>
        <p:pic>
          <p:nvPicPr>
            <p:cNvPr id="263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920547" y="-133170"/>
              <a:ext cx="471692" cy="654531"/>
            </a:xfrm>
            <a:prstGeom prst="rect">
              <a:avLst/>
            </a:prstGeom>
            <a:effectLst/>
          </p:spPr>
        </p:pic>
        <p:pic>
          <p:nvPicPr>
            <p:cNvPr id="263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754515" y="23016"/>
              <a:ext cx="360402" cy="120120"/>
            </a:xfrm>
            <a:prstGeom prst="rect">
              <a:avLst/>
            </a:prstGeom>
            <a:effectLst/>
          </p:spPr>
        </p:pic>
        <p:pic>
          <p:nvPicPr>
            <p:cNvPr id="263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801331" y="-166056"/>
              <a:ext cx="535909" cy="635877"/>
            </a:xfrm>
            <a:prstGeom prst="rect">
              <a:avLst/>
            </a:prstGeom>
            <a:effectLst/>
          </p:spPr>
        </p:pic>
        <p:pic>
          <p:nvPicPr>
            <p:cNvPr id="2637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202567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3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028387" y="-204568"/>
              <a:ext cx="137318" cy="596072"/>
            </a:xfrm>
            <a:prstGeom prst="rect">
              <a:avLst/>
            </a:prstGeom>
            <a:effectLst/>
          </p:spPr>
        </p:pic>
        <p:pic>
          <p:nvPicPr>
            <p:cNvPr id="264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055550" y="-313215"/>
              <a:ext cx="374991" cy="656896"/>
            </a:xfrm>
            <a:prstGeom prst="rect">
              <a:avLst/>
            </a:prstGeom>
            <a:effectLst/>
          </p:spPr>
        </p:pic>
        <p:pic>
          <p:nvPicPr>
            <p:cNvPr id="264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444034" y="2644"/>
              <a:ext cx="448274" cy="356067"/>
            </a:xfrm>
            <a:prstGeom prst="rect">
              <a:avLst/>
            </a:prstGeom>
            <a:effectLst/>
          </p:spPr>
        </p:pic>
        <p:pic>
          <p:nvPicPr>
            <p:cNvPr id="264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911565" y="-221449"/>
              <a:ext cx="164092" cy="596275"/>
            </a:xfrm>
            <a:prstGeom prst="rect">
              <a:avLst/>
            </a:prstGeom>
            <a:effectLst/>
          </p:spPr>
        </p:pic>
        <p:pic>
          <p:nvPicPr>
            <p:cNvPr id="264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50060" y="-44891"/>
              <a:ext cx="334248" cy="137317"/>
            </a:xfrm>
            <a:prstGeom prst="rect">
              <a:avLst/>
            </a:prstGeom>
            <a:effectLst/>
          </p:spPr>
        </p:pic>
        <p:pic>
          <p:nvPicPr>
            <p:cNvPr id="264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153028" y="-228240"/>
              <a:ext cx="302907" cy="560604"/>
            </a:xfrm>
            <a:prstGeom prst="rect">
              <a:avLst/>
            </a:prstGeom>
            <a:effectLst/>
          </p:spPr>
        </p:pic>
        <p:pic>
          <p:nvPicPr>
            <p:cNvPr id="265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471129" y="-13530"/>
              <a:ext cx="297178" cy="363043"/>
            </a:xfrm>
            <a:prstGeom prst="rect">
              <a:avLst/>
            </a:prstGeom>
            <a:effectLst/>
          </p:spPr>
        </p:pic>
        <p:pic>
          <p:nvPicPr>
            <p:cNvPr id="265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766804" y="-44891"/>
              <a:ext cx="286712" cy="321729"/>
            </a:xfrm>
            <a:prstGeom prst="rect">
              <a:avLst/>
            </a:prstGeom>
            <a:effectLst/>
          </p:spPr>
        </p:pic>
        <p:pic>
          <p:nvPicPr>
            <p:cNvPr id="265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963762" y="-338227"/>
              <a:ext cx="402125" cy="1186219"/>
            </a:xfrm>
            <a:prstGeom prst="rect">
              <a:avLst/>
            </a:prstGeom>
            <a:effectLst/>
          </p:spPr>
        </p:pic>
        <p:pic>
          <p:nvPicPr>
            <p:cNvPr id="265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045221" y="75411"/>
              <a:ext cx="381782" cy="139247"/>
            </a:xfrm>
            <a:prstGeom prst="rect">
              <a:avLst/>
            </a:prstGeom>
            <a:effectLst/>
          </p:spPr>
        </p:pic>
        <p:pic>
          <p:nvPicPr>
            <p:cNvPr id="2659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793966" y="185992"/>
              <a:ext cx="110154" cy="164480"/>
            </a:xfrm>
            <a:prstGeom prst="rect">
              <a:avLst/>
            </a:prstGeom>
            <a:effectLst/>
          </p:spPr>
        </p:pic>
        <p:pic>
          <p:nvPicPr>
            <p:cNvPr id="266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414590" y="-81533"/>
              <a:ext cx="355490" cy="374643"/>
            </a:xfrm>
            <a:prstGeom prst="rect">
              <a:avLst/>
            </a:prstGeom>
            <a:effectLst/>
          </p:spPr>
        </p:pic>
        <p:pic>
          <p:nvPicPr>
            <p:cNvPr id="266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789788" y="-76309"/>
              <a:ext cx="482674" cy="386228"/>
            </a:xfrm>
            <a:prstGeom prst="rect">
              <a:avLst/>
            </a:prstGeom>
            <a:effectLst/>
          </p:spPr>
        </p:pic>
        <p:pic>
          <p:nvPicPr>
            <p:cNvPr id="266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176171" y="-302937"/>
              <a:ext cx="269436" cy="580210"/>
            </a:xfrm>
            <a:prstGeom prst="rect">
              <a:avLst/>
            </a:prstGeom>
            <a:effectLst/>
          </p:spPr>
        </p:pic>
        <p:pic>
          <p:nvPicPr>
            <p:cNvPr id="266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492137" y="1019398"/>
              <a:ext cx="291805" cy="638038"/>
            </a:xfrm>
            <a:prstGeom prst="rect">
              <a:avLst/>
            </a:prstGeom>
            <a:effectLst/>
          </p:spPr>
        </p:pic>
        <p:pic>
          <p:nvPicPr>
            <p:cNvPr id="266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00722" y="1157991"/>
              <a:ext cx="431405" cy="395565"/>
            </a:xfrm>
            <a:prstGeom prst="rect">
              <a:avLst/>
            </a:prstGeom>
            <a:effectLst/>
          </p:spPr>
        </p:pic>
        <p:pic>
          <p:nvPicPr>
            <p:cNvPr id="267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659498" y="1020670"/>
              <a:ext cx="365456" cy="916559"/>
            </a:xfrm>
            <a:prstGeom prst="rect">
              <a:avLst/>
            </a:prstGeom>
            <a:effectLst/>
          </p:spPr>
        </p:pic>
        <p:pic>
          <p:nvPicPr>
            <p:cNvPr id="267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086251" y="1228306"/>
              <a:ext cx="388572" cy="349126"/>
            </a:xfrm>
            <a:prstGeom prst="rect">
              <a:avLst/>
            </a:prstGeom>
            <a:effectLst/>
          </p:spPr>
        </p:pic>
        <p:pic>
          <p:nvPicPr>
            <p:cNvPr id="2675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74104" y="11774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7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492386" y="1230310"/>
              <a:ext cx="675087" cy="643906"/>
            </a:xfrm>
            <a:prstGeom prst="rect">
              <a:avLst/>
            </a:prstGeom>
            <a:effectLst/>
          </p:spPr>
        </p:pic>
        <p:pic>
          <p:nvPicPr>
            <p:cNvPr id="267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444388" y="1428688"/>
              <a:ext cx="164480" cy="273131"/>
            </a:xfrm>
            <a:prstGeom prst="rect">
              <a:avLst/>
            </a:prstGeom>
            <a:effectLst/>
          </p:spPr>
        </p:pic>
        <p:pic>
          <p:nvPicPr>
            <p:cNvPr id="268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089786" y="1048410"/>
              <a:ext cx="96290" cy="510225"/>
            </a:xfrm>
            <a:prstGeom prst="rect">
              <a:avLst/>
            </a:prstGeom>
            <a:effectLst/>
          </p:spPr>
        </p:pic>
        <p:pic>
          <p:nvPicPr>
            <p:cNvPr id="268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035178" y="1077587"/>
              <a:ext cx="368200" cy="420511"/>
            </a:xfrm>
            <a:prstGeom prst="rect">
              <a:avLst/>
            </a:prstGeom>
            <a:effectLst/>
          </p:spPr>
        </p:pic>
        <p:pic>
          <p:nvPicPr>
            <p:cNvPr id="268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11184" y="1218177"/>
              <a:ext cx="200442" cy="332486"/>
            </a:xfrm>
            <a:prstGeom prst="rect">
              <a:avLst/>
            </a:prstGeom>
            <a:effectLst/>
          </p:spPr>
        </p:pic>
        <p:pic>
          <p:nvPicPr>
            <p:cNvPr id="268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520906" y="1258921"/>
              <a:ext cx="126937" cy="259549"/>
            </a:xfrm>
            <a:prstGeom prst="rect">
              <a:avLst/>
            </a:prstGeom>
            <a:effectLst/>
          </p:spPr>
        </p:pic>
        <p:pic>
          <p:nvPicPr>
            <p:cNvPr id="268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663015" y="1224967"/>
              <a:ext cx="188548" cy="265139"/>
            </a:xfrm>
            <a:prstGeom prst="rect">
              <a:avLst/>
            </a:prstGeom>
            <a:effectLst/>
          </p:spPr>
        </p:pic>
        <p:pic>
          <p:nvPicPr>
            <p:cNvPr id="269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835275" y="1158880"/>
              <a:ext cx="192847" cy="345554"/>
            </a:xfrm>
            <a:prstGeom prst="rect">
              <a:avLst/>
            </a:prstGeom>
            <a:effectLst/>
          </p:spPr>
        </p:pic>
        <p:pic>
          <p:nvPicPr>
            <p:cNvPr id="269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080944" y="1243272"/>
              <a:ext cx="183015" cy="259744"/>
            </a:xfrm>
            <a:prstGeom prst="rect">
              <a:avLst/>
            </a:prstGeom>
            <a:effectLst/>
          </p:spPr>
        </p:pic>
        <p:pic>
          <p:nvPicPr>
            <p:cNvPr id="269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176296" y="966921"/>
              <a:ext cx="143825" cy="548250"/>
            </a:xfrm>
            <a:prstGeom prst="rect">
              <a:avLst/>
            </a:prstGeom>
            <a:effectLst/>
          </p:spPr>
        </p:pic>
        <p:pic>
          <p:nvPicPr>
            <p:cNvPr id="269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345780" y="1209757"/>
              <a:ext cx="191643" cy="294125"/>
            </a:xfrm>
            <a:prstGeom prst="rect">
              <a:avLst/>
            </a:prstGeom>
            <a:effectLst/>
          </p:spPr>
        </p:pic>
        <p:pic>
          <p:nvPicPr>
            <p:cNvPr id="269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595727" y="1211386"/>
              <a:ext cx="192952" cy="253038"/>
            </a:xfrm>
            <a:prstGeom prst="rect">
              <a:avLst/>
            </a:prstGeom>
            <a:effectLst/>
          </p:spPr>
        </p:pic>
        <p:pic>
          <p:nvPicPr>
            <p:cNvPr id="270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834710" y="905805"/>
              <a:ext cx="407651" cy="999735"/>
            </a:xfrm>
            <a:prstGeom prst="rect">
              <a:avLst/>
            </a:prstGeom>
            <a:effectLst/>
          </p:spPr>
        </p:pic>
      </p:grpSp>
      <p:grpSp>
        <p:nvGrpSpPr>
          <p:cNvPr id="2706" name="pasted-image.jpeg"/>
          <p:cNvGrpSpPr/>
          <p:nvPr/>
        </p:nvGrpSpPr>
        <p:grpSpPr>
          <a:xfrm>
            <a:off x="2215870" y="3597967"/>
            <a:ext cx="9183588" cy="5225223"/>
            <a:chOff x="0" y="0"/>
            <a:chExt cx="9183587" cy="5225221"/>
          </a:xfrm>
        </p:grpSpPr>
        <p:pic>
          <p:nvPicPr>
            <p:cNvPr id="2705" name="pasted-image.jpeg" descr="pasted-image.jpeg"/>
            <p:cNvPicPr>
              <a:picLocks noChangeAspect="1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7150" y="57150"/>
              <a:ext cx="9069288" cy="511092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704" name="pasted-image.jpeg" descr="pasted-image.jpeg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0" y="0"/>
              <a:ext cx="9183588" cy="5225222"/>
            </a:xfrm>
            <a:prstGeom prst="rect">
              <a:avLst/>
            </a:prstGeom>
            <a:effectLst/>
          </p:spPr>
        </p:pic>
      </p:grpSp>
      <p:pic>
        <p:nvPicPr>
          <p:cNvPr id="2707" name="IMG_2563.jpeg" descr="IMG_2563.jpeg"/>
          <p:cNvPicPr>
            <a:picLocks noChangeAspect="1"/>
          </p:cNvPicPr>
          <p:nvPr/>
        </p:nvPicPr>
        <p:blipFill>
          <a:blip r:embed="rId50">
            <a:extLst/>
          </a:blip>
          <a:stretch>
            <a:fillRect/>
          </a:stretch>
        </p:blipFill>
        <p:spPr>
          <a:xfrm>
            <a:off x="11991772" y="9216082"/>
            <a:ext cx="708771" cy="357191"/>
          </a:xfrm>
          <a:prstGeom prst="rect">
            <a:avLst/>
          </a:prstGeom>
          <a:ln w="12700">
            <a:miter lim="400000"/>
          </a:ln>
        </p:spPr>
      </p:pic>
      <p:sp>
        <p:nvSpPr>
          <p:cNvPr id="2708" name="Rettangolo"/>
          <p:cNvSpPr/>
          <p:nvPr/>
        </p:nvSpPr>
        <p:spPr>
          <a:xfrm>
            <a:off x="8239952" y="3691826"/>
            <a:ext cx="2995414" cy="503750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6" name="Disegno"/>
          <p:cNvGrpSpPr/>
          <p:nvPr/>
        </p:nvGrpSpPr>
        <p:grpSpPr>
          <a:xfrm>
            <a:off x="2549151" y="469865"/>
            <a:ext cx="8517026" cy="2275456"/>
            <a:chOff x="-71418" y="-338226"/>
            <a:chExt cx="8517024" cy="2275455"/>
          </a:xfrm>
        </p:grpSpPr>
        <p:pic>
          <p:nvPicPr>
            <p:cNvPr id="271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0101" y="-89304"/>
              <a:ext cx="407031" cy="127405"/>
            </a:xfrm>
            <a:prstGeom prst="rect">
              <a:avLst/>
            </a:prstGeom>
            <a:effectLst/>
          </p:spPr>
        </p:pic>
        <p:pic>
          <p:nvPicPr>
            <p:cNvPr id="271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2874" y="-10938"/>
              <a:ext cx="373981" cy="579997"/>
            </a:xfrm>
            <a:prstGeom prst="rect">
              <a:avLst/>
            </a:prstGeom>
            <a:effectLst/>
          </p:spPr>
        </p:pic>
        <p:pic>
          <p:nvPicPr>
            <p:cNvPr id="271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1419" y="124876"/>
              <a:ext cx="381782" cy="157689"/>
            </a:xfrm>
            <a:prstGeom prst="rect">
              <a:avLst/>
            </a:prstGeom>
            <a:effectLst/>
          </p:spPr>
        </p:pic>
        <p:pic>
          <p:nvPicPr>
            <p:cNvPr id="271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55806" y="156899"/>
              <a:ext cx="250518" cy="399788"/>
            </a:xfrm>
            <a:prstGeom prst="rect">
              <a:avLst/>
            </a:prstGeom>
            <a:effectLst/>
          </p:spPr>
        </p:pic>
        <p:pic>
          <p:nvPicPr>
            <p:cNvPr id="271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55185" y="118085"/>
              <a:ext cx="116490" cy="730371"/>
            </a:xfrm>
            <a:prstGeom prst="rect">
              <a:avLst/>
            </a:prstGeom>
            <a:effectLst/>
          </p:spPr>
        </p:pic>
        <p:pic>
          <p:nvPicPr>
            <p:cNvPr id="272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75557" y="201342"/>
              <a:ext cx="259562" cy="319447"/>
            </a:xfrm>
            <a:prstGeom prst="rect">
              <a:avLst/>
            </a:prstGeom>
            <a:effectLst/>
          </p:spPr>
        </p:pic>
        <p:pic>
          <p:nvPicPr>
            <p:cNvPr id="272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47184" y="143034"/>
              <a:ext cx="313875" cy="421376"/>
            </a:xfrm>
            <a:prstGeom prst="rect">
              <a:avLst/>
            </a:prstGeom>
            <a:effectLst/>
          </p:spPr>
        </p:pic>
        <p:pic>
          <p:nvPicPr>
            <p:cNvPr id="272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59556" y="185992"/>
              <a:ext cx="225596" cy="324156"/>
            </a:xfrm>
            <a:prstGeom prst="rect">
              <a:avLst/>
            </a:prstGeom>
            <a:effectLst/>
          </p:spPr>
        </p:pic>
        <p:pic>
          <p:nvPicPr>
            <p:cNvPr id="272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17602" y="206364"/>
              <a:ext cx="103364" cy="327510"/>
            </a:xfrm>
            <a:prstGeom prst="rect">
              <a:avLst/>
            </a:prstGeom>
            <a:effectLst/>
          </p:spPr>
        </p:pic>
        <p:pic>
          <p:nvPicPr>
            <p:cNvPr id="2728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86293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3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666997" y="141782"/>
              <a:ext cx="537968" cy="394302"/>
            </a:xfrm>
            <a:prstGeom prst="rect">
              <a:avLst/>
            </a:prstGeom>
            <a:effectLst/>
          </p:spPr>
        </p:pic>
        <p:pic>
          <p:nvPicPr>
            <p:cNvPr id="273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76010" y="140327"/>
              <a:ext cx="621605" cy="379973"/>
            </a:xfrm>
            <a:prstGeom prst="rect">
              <a:avLst/>
            </a:prstGeom>
            <a:effectLst/>
          </p:spPr>
        </p:pic>
        <p:pic>
          <p:nvPicPr>
            <p:cNvPr id="273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920547" y="-133170"/>
              <a:ext cx="471692" cy="654531"/>
            </a:xfrm>
            <a:prstGeom prst="rect">
              <a:avLst/>
            </a:prstGeom>
            <a:effectLst/>
          </p:spPr>
        </p:pic>
        <p:pic>
          <p:nvPicPr>
            <p:cNvPr id="273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754515" y="23016"/>
              <a:ext cx="360402" cy="120120"/>
            </a:xfrm>
            <a:prstGeom prst="rect">
              <a:avLst/>
            </a:prstGeom>
            <a:effectLst/>
          </p:spPr>
        </p:pic>
        <p:pic>
          <p:nvPicPr>
            <p:cNvPr id="273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801331" y="-166056"/>
              <a:ext cx="535909" cy="635877"/>
            </a:xfrm>
            <a:prstGeom prst="rect">
              <a:avLst/>
            </a:prstGeom>
            <a:effectLst/>
          </p:spPr>
        </p:pic>
        <p:pic>
          <p:nvPicPr>
            <p:cNvPr id="2740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202567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4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028387" y="-204568"/>
              <a:ext cx="137318" cy="596072"/>
            </a:xfrm>
            <a:prstGeom prst="rect">
              <a:avLst/>
            </a:prstGeom>
            <a:effectLst/>
          </p:spPr>
        </p:pic>
        <p:pic>
          <p:nvPicPr>
            <p:cNvPr id="274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055550" y="-313215"/>
              <a:ext cx="374991" cy="656896"/>
            </a:xfrm>
            <a:prstGeom prst="rect">
              <a:avLst/>
            </a:prstGeom>
            <a:effectLst/>
          </p:spPr>
        </p:pic>
        <p:pic>
          <p:nvPicPr>
            <p:cNvPr id="274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444034" y="2644"/>
              <a:ext cx="448274" cy="356067"/>
            </a:xfrm>
            <a:prstGeom prst="rect">
              <a:avLst/>
            </a:prstGeom>
            <a:effectLst/>
          </p:spPr>
        </p:pic>
        <p:pic>
          <p:nvPicPr>
            <p:cNvPr id="274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911565" y="-221449"/>
              <a:ext cx="164092" cy="596275"/>
            </a:xfrm>
            <a:prstGeom prst="rect">
              <a:avLst/>
            </a:prstGeom>
            <a:effectLst/>
          </p:spPr>
        </p:pic>
        <p:pic>
          <p:nvPicPr>
            <p:cNvPr id="275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50060" y="-44891"/>
              <a:ext cx="334248" cy="137317"/>
            </a:xfrm>
            <a:prstGeom prst="rect">
              <a:avLst/>
            </a:prstGeom>
            <a:effectLst/>
          </p:spPr>
        </p:pic>
        <p:pic>
          <p:nvPicPr>
            <p:cNvPr id="275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153028" y="-228240"/>
              <a:ext cx="302907" cy="560604"/>
            </a:xfrm>
            <a:prstGeom prst="rect">
              <a:avLst/>
            </a:prstGeom>
            <a:effectLst/>
          </p:spPr>
        </p:pic>
        <p:pic>
          <p:nvPicPr>
            <p:cNvPr id="275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471129" y="-13530"/>
              <a:ext cx="297178" cy="363043"/>
            </a:xfrm>
            <a:prstGeom prst="rect">
              <a:avLst/>
            </a:prstGeom>
            <a:effectLst/>
          </p:spPr>
        </p:pic>
        <p:pic>
          <p:nvPicPr>
            <p:cNvPr id="275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766804" y="-44891"/>
              <a:ext cx="286712" cy="321729"/>
            </a:xfrm>
            <a:prstGeom prst="rect">
              <a:avLst/>
            </a:prstGeom>
            <a:effectLst/>
          </p:spPr>
        </p:pic>
        <p:pic>
          <p:nvPicPr>
            <p:cNvPr id="275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963762" y="-338227"/>
              <a:ext cx="402125" cy="1186219"/>
            </a:xfrm>
            <a:prstGeom prst="rect">
              <a:avLst/>
            </a:prstGeom>
            <a:effectLst/>
          </p:spPr>
        </p:pic>
        <p:pic>
          <p:nvPicPr>
            <p:cNvPr id="276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045221" y="75411"/>
              <a:ext cx="381782" cy="139247"/>
            </a:xfrm>
            <a:prstGeom prst="rect">
              <a:avLst/>
            </a:prstGeom>
            <a:effectLst/>
          </p:spPr>
        </p:pic>
        <p:pic>
          <p:nvPicPr>
            <p:cNvPr id="2762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793966" y="185992"/>
              <a:ext cx="110154" cy="164480"/>
            </a:xfrm>
            <a:prstGeom prst="rect">
              <a:avLst/>
            </a:prstGeom>
            <a:effectLst/>
          </p:spPr>
        </p:pic>
        <p:pic>
          <p:nvPicPr>
            <p:cNvPr id="276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414590" y="-81533"/>
              <a:ext cx="355490" cy="374643"/>
            </a:xfrm>
            <a:prstGeom prst="rect">
              <a:avLst/>
            </a:prstGeom>
            <a:effectLst/>
          </p:spPr>
        </p:pic>
        <p:pic>
          <p:nvPicPr>
            <p:cNvPr id="276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789788" y="-76309"/>
              <a:ext cx="482674" cy="386228"/>
            </a:xfrm>
            <a:prstGeom prst="rect">
              <a:avLst/>
            </a:prstGeom>
            <a:effectLst/>
          </p:spPr>
        </p:pic>
        <p:pic>
          <p:nvPicPr>
            <p:cNvPr id="276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176171" y="-302937"/>
              <a:ext cx="269436" cy="580210"/>
            </a:xfrm>
            <a:prstGeom prst="rect">
              <a:avLst/>
            </a:prstGeom>
            <a:effectLst/>
          </p:spPr>
        </p:pic>
        <p:pic>
          <p:nvPicPr>
            <p:cNvPr id="277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492137" y="1019398"/>
              <a:ext cx="291805" cy="638038"/>
            </a:xfrm>
            <a:prstGeom prst="rect">
              <a:avLst/>
            </a:prstGeom>
            <a:effectLst/>
          </p:spPr>
        </p:pic>
        <p:pic>
          <p:nvPicPr>
            <p:cNvPr id="277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00722" y="1157991"/>
              <a:ext cx="431405" cy="395565"/>
            </a:xfrm>
            <a:prstGeom prst="rect">
              <a:avLst/>
            </a:prstGeom>
            <a:effectLst/>
          </p:spPr>
        </p:pic>
        <p:pic>
          <p:nvPicPr>
            <p:cNvPr id="277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659498" y="1020670"/>
              <a:ext cx="365456" cy="916559"/>
            </a:xfrm>
            <a:prstGeom prst="rect">
              <a:avLst/>
            </a:prstGeom>
            <a:effectLst/>
          </p:spPr>
        </p:pic>
        <p:pic>
          <p:nvPicPr>
            <p:cNvPr id="277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086251" y="1228306"/>
              <a:ext cx="388572" cy="349126"/>
            </a:xfrm>
            <a:prstGeom prst="rect">
              <a:avLst/>
            </a:prstGeom>
            <a:effectLst/>
          </p:spPr>
        </p:pic>
        <p:pic>
          <p:nvPicPr>
            <p:cNvPr id="2778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74104" y="11774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8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492386" y="1230310"/>
              <a:ext cx="675087" cy="643906"/>
            </a:xfrm>
            <a:prstGeom prst="rect">
              <a:avLst/>
            </a:prstGeom>
            <a:effectLst/>
          </p:spPr>
        </p:pic>
        <p:pic>
          <p:nvPicPr>
            <p:cNvPr id="278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444388" y="1428688"/>
              <a:ext cx="164480" cy="273131"/>
            </a:xfrm>
            <a:prstGeom prst="rect">
              <a:avLst/>
            </a:prstGeom>
            <a:effectLst/>
          </p:spPr>
        </p:pic>
        <p:pic>
          <p:nvPicPr>
            <p:cNvPr id="278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089786" y="1048410"/>
              <a:ext cx="96290" cy="510225"/>
            </a:xfrm>
            <a:prstGeom prst="rect">
              <a:avLst/>
            </a:prstGeom>
            <a:effectLst/>
          </p:spPr>
        </p:pic>
        <p:pic>
          <p:nvPicPr>
            <p:cNvPr id="278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035178" y="1077587"/>
              <a:ext cx="368200" cy="420511"/>
            </a:xfrm>
            <a:prstGeom prst="rect">
              <a:avLst/>
            </a:prstGeom>
            <a:effectLst/>
          </p:spPr>
        </p:pic>
        <p:pic>
          <p:nvPicPr>
            <p:cNvPr id="278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11184" y="1218177"/>
              <a:ext cx="200442" cy="332486"/>
            </a:xfrm>
            <a:prstGeom prst="rect">
              <a:avLst/>
            </a:prstGeom>
            <a:effectLst/>
          </p:spPr>
        </p:pic>
        <p:pic>
          <p:nvPicPr>
            <p:cNvPr id="279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520906" y="1258921"/>
              <a:ext cx="126937" cy="259549"/>
            </a:xfrm>
            <a:prstGeom prst="rect">
              <a:avLst/>
            </a:prstGeom>
            <a:effectLst/>
          </p:spPr>
        </p:pic>
        <p:pic>
          <p:nvPicPr>
            <p:cNvPr id="279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663015" y="1224967"/>
              <a:ext cx="188548" cy="265139"/>
            </a:xfrm>
            <a:prstGeom prst="rect">
              <a:avLst/>
            </a:prstGeom>
            <a:effectLst/>
          </p:spPr>
        </p:pic>
        <p:pic>
          <p:nvPicPr>
            <p:cNvPr id="279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835275" y="1158880"/>
              <a:ext cx="192847" cy="345554"/>
            </a:xfrm>
            <a:prstGeom prst="rect">
              <a:avLst/>
            </a:prstGeom>
            <a:effectLst/>
          </p:spPr>
        </p:pic>
        <p:pic>
          <p:nvPicPr>
            <p:cNvPr id="279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080944" y="1243272"/>
              <a:ext cx="183015" cy="259744"/>
            </a:xfrm>
            <a:prstGeom prst="rect">
              <a:avLst/>
            </a:prstGeom>
            <a:effectLst/>
          </p:spPr>
        </p:pic>
        <p:pic>
          <p:nvPicPr>
            <p:cNvPr id="279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176296" y="966921"/>
              <a:ext cx="143825" cy="548250"/>
            </a:xfrm>
            <a:prstGeom prst="rect">
              <a:avLst/>
            </a:prstGeom>
            <a:effectLst/>
          </p:spPr>
        </p:pic>
        <p:pic>
          <p:nvPicPr>
            <p:cNvPr id="280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345780" y="1209757"/>
              <a:ext cx="191643" cy="294125"/>
            </a:xfrm>
            <a:prstGeom prst="rect">
              <a:avLst/>
            </a:prstGeom>
            <a:effectLst/>
          </p:spPr>
        </p:pic>
        <p:pic>
          <p:nvPicPr>
            <p:cNvPr id="280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595727" y="1211386"/>
              <a:ext cx="192952" cy="253038"/>
            </a:xfrm>
            <a:prstGeom prst="rect">
              <a:avLst/>
            </a:prstGeom>
            <a:effectLst/>
          </p:spPr>
        </p:pic>
        <p:pic>
          <p:nvPicPr>
            <p:cNvPr id="280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834710" y="905805"/>
              <a:ext cx="407651" cy="999735"/>
            </a:xfrm>
            <a:prstGeom prst="rect">
              <a:avLst/>
            </a:prstGeom>
            <a:effectLst/>
          </p:spPr>
        </p:pic>
      </p:grpSp>
      <p:grpSp>
        <p:nvGrpSpPr>
          <p:cNvPr id="2809" name="pasted-image.jpeg"/>
          <p:cNvGrpSpPr/>
          <p:nvPr/>
        </p:nvGrpSpPr>
        <p:grpSpPr>
          <a:xfrm>
            <a:off x="2215870" y="3597967"/>
            <a:ext cx="9183588" cy="5225223"/>
            <a:chOff x="0" y="0"/>
            <a:chExt cx="9183587" cy="5225221"/>
          </a:xfrm>
        </p:grpSpPr>
        <p:pic>
          <p:nvPicPr>
            <p:cNvPr id="2808" name="pasted-image.jpeg" descr="pasted-image.jpeg"/>
            <p:cNvPicPr>
              <a:picLocks noChangeAspect="1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7150" y="57150"/>
              <a:ext cx="9069288" cy="511092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807" name="pasted-image.jpeg" descr="pasted-image.jpeg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0" y="0"/>
              <a:ext cx="9183588" cy="5225222"/>
            </a:xfrm>
            <a:prstGeom prst="rect">
              <a:avLst/>
            </a:prstGeom>
            <a:effectLst/>
          </p:spPr>
        </p:pic>
      </p:grpSp>
      <p:pic>
        <p:nvPicPr>
          <p:cNvPr id="2810" name="IMG_2563.jpeg" descr="IMG_2563.jpeg"/>
          <p:cNvPicPr>
            <a:picLocks noChangeAspect="1"/>
          </p:cNvPicPr>
          <p:nvPr/>
        </p:nvPicPr>
        <p:blipFill>
          <a:blip r:embed="rId50">
            <a:extLst/>
          </a:blip>
          <a:stretch>
            <a:fillRect/>
          </a:stretch>
        </p:blipFill>
        <p:spPr>
          <a:xfrm>
            <a:off x="11991772" y="9216082"/>
            <a:ext cx="708771" cy="357191"/>
          </a:xfrm>
          <a:prstGeom prst="rect">
            <a:avLst/>
          </a:prstGeom>
          <a:ln w="12700">
            <a:miter lim="400000"/>
          </a:ln>
        </p:spPr>
      </p:pic>
      <p:sp>
        <p:nvSpPr>
          <p:cNvPr id="2811" name="Rettangolo"/>
          <p:cNvSpPr/>
          <p:nvPr/>
        </p:nvSpPr>
        <p:spPr>
          <a:xfrm>
            <a:off x="8239952" y="6210578"/>
            <a:ext cx="2995414" cy="251875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9" name="Disegno"/>
          <p:cNvGrpSpPr/>
          <p:nvPr/>
        </p:nvGrpSpPr>
        <p:grpSpPr>
          <a:xfrm>
            <a:off x="2549151" y="469865"/>
            <a:ext cx="8517026" cy="2275456"/>
            <a:chOff x="-71418" y="-338226"/>
            <a:chExt cx="8517024" cy="2275455"/>
          </a:xfrm>
        </p:grpSpPr>
        <p:pic>
          <p:nvPicPr>
            <p:cNvPr id="281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0101" y="-89304"/>
              <a:ext cx="407031" cy="127405"/>
            </a:xfrm>
            <a:prstGeom prst="rect">
              <a:avLst/>
            </a:prstGeom>
            <a:effectLst/>
          </p:spPr>
        </p:pic>
        <p:pic>
          <p:nvPicPr>
            <p:cNvPr id="281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2874" y="-10938"/>
              <a:ext cx="373981" cy="579997"/>
            </a:xfrm>
            <a:prstGeom prst="rect">
              <a:avLst/>
            </a:prstGeom>
            <a:effectLst/>
          </p:spPr>
        </p:pic>
        <p:pic>
          <p:nvPicPr>
            <p:cNvPr id="281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1419" y="124876"/>
              <a:ext cx="381782" cy="157689"/>
            </a:xfrm>
            <a:prstGeom prst="rect">
              <a:avLst/>
            </a:prstGeom>
            <a:effectLst/>
          </p:spPr>
        </p:pic>
        <p:pic>
          <p:nvPicPr>
            <p:cNvPr id="281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55806" y="156899"/>
              <a:ext cx="250518" cy="399788"/>
            </a:xfrm>
            <a:prstGeom prst="rect">
              <a:avLst/>
            </a:prstGeom>
            <a:effectLst/>
          </p:spPr>
        </p:pic>
        <p:pic>
          <p:nvPicPr>
            <p:cNvPr id="282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55185" y="118085"/>
              <a:ext cx="116490" cy="730371"/>
            </a:xfrm>
            <a:prstGeom prst="rect">
              <a:avLst/>
            </a:prstGeom>
            <a:effectLst/>
          </p:spPr>
        </p:pic>
        <p:pic>
          <p:nvPicPr>
            <p:cNvPr id="282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75557" y="201342"/>
              <a:ext cx="259562" cy="319447"/>
            </a:xfrm>
            <a:prstGeom prst="rect">
              <a:avLst/>
            </a:prstGeom>
            <a:effectLst/>
          </p:spPr>
        </p:pic>
        <p:pic>
          <p:nvPicPr>
            <p:cNvPr id="282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47184" y="143034"/>
              <a:ext cx="313875" cy="421376"/>
            </a:xfrm>
            <a:prstGeom prst="rect">
              <a:avLst/>
            </a:prstGeom>
            <a:effectLst/>
          </p:spPr>
        </p:pic>
        <p:pic>
          <p:nvPicPr>
            <p:cNvPr id="282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59556" y="185992"/>
              <a:ext cx="225596" cy="324156"/>
            </a:xfrm>
            <a:prstGeom prst="rect">
              <a:avLst/>
            </a:prstGeom>
            <a:effectLst/>
          </p:spPr>
        </p:pic>
        <p:pic>
          <p:nvPicPr>
            <p:cNvPr id="282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17602" y="206364"/>
              <a:ext cx="103364" cy="327510"/>
            </a:xfrm>
            <a:prstGeom prst="rect">
              <a:avLst/>
            </a:prstGeom>
            <a:effectLst/>
          </p:spPr>
        </p:pic>
        <p:pic>
          <p:nvPicPr>
            <p:cNvPr id="2831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86293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3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666997" y="141782"/>
              <a:ext cx="537968" cy="394302"/>
            </a:xfrm>
            <a:prstGeom prst="rect">
              <a:avLst/>
            </a:prstGeom>
            <a:effectLst/>
          </p:spPr>
        </p:pic>
        <p:pic>
          <p:nvPicPr>
            <p:cNvPr id="283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76010" y="140327"/>
              <a:ext cx="621605" cy="379973"/>
            </a:xfrm>
            <a:prstGeom prst="rect">
              <a:avLst/>
            </a:prstGeom>
            <a:effectLst/>
          </p:spPr>
        </p:pic>
        <p:pic>
          <p:nvPicPr>
            <p:cNvPr id="283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920547" y="-133170"/>
              <a:ext cx="471692" cy="654531"/>
            </a:xfrm>
            <a:prstGeom prst="rect">
              <a:avLst/>
            </a:prstGeom>
            <a:effectLst/>
          </p:spPr>
        </p:pic>
        <p:pic>
          <p:nvPicPr>
            <p:cNvPr id="283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754515" y="23016"/>
              <a:ext cx="360402" cy="120120"/>
            </a:xfrm>
            <a:prstGeom prst="rect">
              <a:avLst/>
            </a:prstGeom>
            <a:effectLst/>
          </p:spPr>
        </p:pic>
        <p:pic>
          <p:nvPicPr>
            <p:cNvPr id="284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801331" y="-166056"/>
              <a:ext cx="535909" cy="635877"/>
            </a:xfrm>
            <a:prstGeom prst="rect">
              <a:avLst/>
            </a:prstGeom>
            <a:effectLst/>
          </p:spPr>
        </p:pic>
        <p:pic>
          <p:nvPicPr>
            <p:cNvPr id="284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202567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4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028387" y="-204568"/>
              <a:ext cx="137318" cy="596072"/>
            </a:xfrm>
            <a:prstGeom prst="rect">
              <a:avLst/>
            </a:prstGeom>
            <a:effectLst/>
          </p:spPr>
        </p:pic>
        <p:pic>
          <p:nvPicPr>
            <p:cNvPr id="284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055550" y="-313215"/>
              <a:ext cx="374991" cy="656896"/>
            </a:xfrm>
            <a:prstGeom prst="rect">
              <a:avLst/>
            </a:prstGeom>
            <a:effectLst/>
          </p:spPr>
        </p:pic>
        <p:pic>
          <p:nvPicPr>
            <p:cNvPr id="284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444034" y="2644"/>
              <a:ext cx="448274" cy="356067"/>
            </a:xfrm>
            <a:prstGeom prst="rect">
              <a:avLst/>
            </a:prstGeom>
            <a:effectLst/>
          </p:spPr>
        </p:pic>
        <p:pic>
          <p:nvPicPr>
            <p:cNvPr id="285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911565" y="-221449"/>
              <a:ext cx="164092" cy="596275"/>
            </a:xfrm>
            <a:prstGeom prst="rect">
              <a:avLst/>
            </a:prstGeom>
            <a:effectLst/>
          </p:spPr>
        </p:pic>
        <p:pic>
          <p:nvPicPr>
            <p:cNvPr id="285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50060" y="-44891"/>
              <a:ext cx="334248" cy="137317"/>
            </a:xfrm>
            <a:prstGeom prst="rect">
              <a:avLst/>
            </a:prstGeom>
            <a:effectLst/>
          </p:spPr>
        </p:pic>
        <p:pic>
          <p:nvPicPr>
            <p:cNvPr id="285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153028" y="-228240"/>
              <a:ext cx="302907" cy="560604"/>
            </a:xfrm>
            <a:prstGeom prst="rect">
              <a:avLst/>
            </a:prstGeom>
            <a:effectLst/>
          </p:spPr>
        </p:pic>
        <p:pic>
          <p:nvPicPr>
            <p:cNvPr id="285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471129" y="-13530"/>
              <a:ext cx="297178" cy="363043"/>
            </a:xfrm>
            <a:prstGeom prst="rect">
              <a:avLst/>
            </a:prstGeom>
            <a:effectLst/>
          </p:spPr>
        </p:pic>
        <p:pic>
          <p:nvPicPr>
            <p:cNvPr id="285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766804" y="-44891"/>
              <a:ext cx="286712" cy="321729"/>
            </a:xfrm>
            <a:prstGeom prst="rect">
              <a:avLst/>
            </a:prstGeom>
            <a:effectLst/>
          </p:spPr>
        </p:pic>
        <p:pic>
          <p:nvPicPr>
            <p:cNvPr id="286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963762" y="-338227"/>
              <a:ext cx="402125" cy="1186219"/>
            </a:xfrm>
            <a:prstGeom prst="rect">
              <a:avLst/>
            </a:prstGeom>
            <a:effectLst/>
          </p:spPr>
        </p:pic>
        <p:pic>
          <p:nvPicPr>
            <p:cNvPr id="286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045221" y="75411"/>
              <a:ext cx="381782" cy="139247"/>
            </a:xfrm>
            <a:prstGeom prst="rect">
              <a:avLst/>
            </a:prstGeom>
            <a:effectLst/>
          </p:spPr>
        </p:pic>
        <p:pic>
          <p:nvPicPr>
            <p:cNvPr id="2865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793966" y="185992"/>
              <a:ext cx="110154" cy="164480"/>
            </a:xfrm>
            <a:prstGeom prst="rect">
              <a:avLst/>
            </a:prstGeom>
            <a:effectLst/>
          </p:spPr>
        </p:pic>
        <p:pic>
          <p:nvPicPr>
            <p:cNvPr id="286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414590" y="-81533"/>
              <a:ext cx="355490" cy="374643"/>
            </a:xfrm>
            <a:prstGeom prst="rect">
              <a:avLst/>
            </a:prstGeom>
            <a:effectLst/>
          </p:spPr>
        </p:pic>
        <p:pic>
          <p:nvPicPr>
            <p:cNvPr id="286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789788" y="-76309"/>
              <a:ext cx="482674" cy="386228"/>
            </a:xfrm>
            <a:prstGeom prst="rect">
              <a:avLst/>
            </a:prstGeom>
            <a:effectLst/>
          </p:spPr>
        </p:pic>
        <p:pic>
          <p:nvPicPr>
            <p:cNvPr id="287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176171" y="-302937"/>
              <a:ext cx="269436" cy="580210"/>
            </a:xfrm>
            <a:prstGeom prst="rect">
              <a:avLst/>
            </a:prstGeom>
            <a:effectLst/>
          </p:spPr>
        </p:pic>
        <p:pic>
          <p:nvPicPr>
            <p:cNvPr id="287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492137" y="1019398"/>
              <a:ext cx="291805" cy="638038"/>
            </a:xfrm>
            <a:prstGeom prst="rect">
              <a:avLst/>
            </a:prstGeom>
            <a:effectLst/>
          </p:spPr>
        </p:pic>
        <p:pic>
          <p:nvPicPr>
            <p:cNvPr id="287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00722" y="1157991"/>
              <a:ext cx="431405" cy="395565"/>
            </a:xfrm>
            <a:prstGeom prst="rect">
              <a:avLst/>
            </a:prstGeom>
            <a:effectLst/>
          </p:spPr>
        </p:pic>
        <p:pic>
          <p:nvPicPr>
            <p:cNvPr id="287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659498" y="1020670"/>
              <a:ext cx="365456" cy="916559"/>
            </a:xfrm>
            <a:prstGeom prst="rect">
              <a:avLst/>
            </a:prstGeom>
            <a:effectLst/>
          </p:spPr>
        </p:pic>
        <p:pic>
          <p:nvPicPr>
            <p:cNvPr id="287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086251" y="1228306"/>
              <a:ext cx="388572" cy="349126"/>
            </a:xfrm>
            <a:prstGeom prst="rect">
              <a:avLst/>
            </a:prstGeom>
            <a:effectLst/>
          </p:spPr>
        </p:pic>
        <p:pic>
          <p:nvPicPr>
            <p:cNvPr id="2881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74104" y="11774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8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492386" y="1230310"/>
              <a:ext cx="675087" cy="643906"/>
            </a:xfrm>
            <a:prstGeom prst="rect">
              <a:avLst/>
            </a:prstGeom>
            <a:effectLst/>
          </p:spPr>
        </p:pic>
        <p:pic>
          <p:nvPicPr>
            <p:cNvPr id="288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444388" y="1428688"/>
              <a:ext cx="164480" cy="273131"/>
            </a:xfrm>
            <a:prstGeom prst="rect">
              <a:avLst/>
            </a:prstGeom>
            <a:effectLst/>
          </p:spPr>
        </p:pic>
        <p:pic>
          <p:nvPicPr>
            <p:cNvPr id="288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089786" y="1048410"/>
              <a:ext cx="96290" cy="510225"/>
            </a:xfrm>
            <a:prstGeom prst="rect">
              <a:avLst/>
            </a:prstGeom>
            <a:effectLst/>
          </p:spPr>
        </p:pic>
        <p:pic>
          <p:nvPicPr>
            <p:cNvPr id="288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035178" y="1077587"/>
              <a:ext cx="368200" cy="420511"/>
            </a:xfrm>
            <a:prstGeom prst="rect">
              <a:avLst/>
            </a:prstGeom>
            <a:effectLst/>
          </p:spPr>
        </p:pic>
        <p:pic>
          <p:nvPicPr>
            <p:cNvPr id="289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11184" y="1218177"/>
              <a:ext cx="200442" cy="332486"/>
            </a:xfrm>
            <a:prstGeom prst="rect">
              <a:avLst/>
            </a:prstGeom>
            <a:effectLst/>
          </p:spPr>
        </p:pic>
        <p:pic>
          <p:nvPicPr>
            <p:cNvPr id="289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520906" y="1258921"/>
              <a:ext cx="126937" cy="259549"/>
            </a:xfrm>
            <a:prstGeom prst="rect">
              <a:avLst/>
            </a:prstGeom>
            <a:effectLst/>
          </p:spPr>
        </p:pic>
        <p:pic>
          <p:nvPicPr>
            <p:cNvPr id="289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663015" y="1224967"/>
              <a:ext cx="188548" cy="265139"/>
            </a:xfrm>
            <a:prstGeom prst="rect">
              <a:avLst/>
            </a:prstGeom>
            <a:effectLst/>
          </p:spPr>
        </p:pic>
        <p:pic>
          <p:nvPicPr>
            <p:cNvPr id="289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835275" y="1158880"/>
              <a:ext cx="192847" cy="345554"/>
            </a:xfrm>
            <a:prstGeom prst="rect">
              <a:avLst/>
            </a:prstGeom>
            <a:effectLst/>
          </p:spPr>
        </p:pic>
        <p:pic>
          <p:nvPicPr>
            <p:cNvPr id="289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080944" y="1243272"/>
              <a:ext cx="183015" cy="259744"/>
            </a:xfrm>
            <a:prstGeom prst="rect">
              <a:avLst/>
            </a:prstGeom>
            <a:effectLst/>
          </p:spPr>
        </p:pic>
        <p:pic>
          <p:nvPicPr>
            <p:cNvPr id="290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176296" y="966921"/>
              <a:ext cx="143825" cy="548250"/>
            </a:xfrm>
            <a:prstGeom prst="rect">
              <a:avLst/>
            </a:prstGeom>
            <a:effectLst/>
          </p:spPr>
        </p:pic>
        <p:pic>
          <p:nvPicPr>
            <p:cNvPr id="290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345780" y="1209757"/>
              <a:ext cx="191643" cy="294125"/>
            </a:xfrm>
            <a:prstGeom prst="rect">
              <a:avLst/>
            </a:prstGeom>
            <a:effectLst/>
          </p:spPr>
        </p:pic>
        <p:pic>
          <p:nvPicPr>
            <p:cNvPr id="290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595727" y="1211386"/>
              <a:ext cx="192952" cy="253038"/>
            </a:xfrm>
            <a:prstGeom prst="rect">
              <a:avLst/>
            </a:prstGeom>
            <a:effectLst/>
          </p:spPr>
        </p:pic>
        <p:pic>
          <p:nvPicPr>
            <p:cNvPr id="290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834710" y="905805"/>
              <a:ext cx="407651" cy="999735"/>
            </a:xfrm>
            <a:prstGeom prst="rect">
              <a:avLst/>
            </a:prstGeom>
            <a:effectLst/>
          </p:spPr>
        </p:pic>
      </p:grpSp>
      <p:grpSp>
        <p:nvGrpSpPr>
          <p:cNvPr id="2912" name="pasted-image.jpeg"/>
          <p:cNvGrpSpPr/>
          <p:nvPr/>
        </p:nvGrpSpPr>
        <p:grpSpPr>
          <a:xfrm>
            <a:off x="2215870" y="3597967"/>
            <a:ext cx="9183588" cy="5225223"/>
            <a:chOff x="0" y="0"/>
            <a:chExt cx="9183587" cy="5225221"/>
          </a:xfrm>
        </p:grpSpPr>
        <p:pic>
          <p:nvPicPr>
            <p:cNvPr id="2911" name="pasted-image.jpeg" descr="pasted-image.jpeg"/>
            <p:cNvPicPr>
              <a:picLocks noChangeAspect="1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7150" y="57150"/>
              <a:ext cx="9069288" cy="511092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910" name="pasted-image.jpeg" descr="pasted-image.jpeg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0" y="0"/>
              <a:ext cx="9183588" cy="5225222"/>
            </a:xfrm>
            <a:prstGeom prst="rect">
              <a:avLst/>
            </a:prstGeom>
            <a:effectLst/>
          </p:spPr>
        </p:pic>
      </p:grpSp>
      <p:pic>
        <p:nvPicPr>
          <p:cNvPr id="2913" name="IMG_2563.jpeg" descr="IMG_2563.jpeg"/>
          <p:cNvPicPr>
            <a:picLocks noChangeAspect="1"/>
          </p:cNvPicPr>
          <p:nvPr/>
        </p:nvPicPr>
        <p:blipFill>
          <a:blip r:embed="rId50">
            <a:extLst/>
          </a:blip>
          <a:stretch>
            <a:fillRect/>
          </a:stretch>
        </p:blipFill>
        <p:spPr>
          <a:xfrm>
            <a:off x="11991772" y="9216082"/>
            <a:ext cx="708771" cy="3571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5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rcRect l="39389" t="0" r="0" b="0"/>
          <a:stretch>
            <a:fillRect/>
          </a:stretch>
        </p:blipFill>
        <p:spPr>
          <a:xfrm>
            <a:off x="3858253" y="2618949"/>
            <a:ext cx="5480380" cy="422488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62" name="Disegno"/>
          <p:cNvGrpSpPr/>
          <p:nvPr/>
        </p:nvGrpSpPr>
        <p:grpSpPr>
          <a:xfrm>
            <a:off x="2953213" y="1026557"/>
            <a:ext cx="7290528" cy="1294856"/>
            <a:chOff x="-43583" y="99448"/>
            <a:chExt cx="7290527" cy="1294855"/>
          </a:xfrm>
        </p:grpSpPr>
        <p:pic>
          <p:nvPicPr>
            <p:cNvPr id="2916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43584" y="99448"/>
              <a:ext cx="103617" cy="106043"/>
            </a:xfrm>
            <a:prstGeom prst="rect">
              <a:avLst/>
            </a:prstGeom>
            <a:effectLst/>
          </p:spPr>
        </p:pic>
        <p:pic>
          <p:nvPicPr>
            <p:cNvPr id="2918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82307" y="105197"/>
              <a:ext cx="103519" cy="104814"/>
            </a:xfrm>
            <a:prstGeom prst="rect">
              <a:avLst/>
            </a:prstGeom>
            <a:effectLst/>
          </p:spPr>
        </p:pic>
        <p:pic>
          <p:nvPicPr>
            <p:cNvPr id="292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83451" y="441811"/>
              <a:ext cx="117824" cy="606621"/>
            </a:xfrm>
            <a:prstGeom prst="rect">
              <a:avLst/>
            </a:prstGeom>
            <a:effectLst/>
          </p:spPr>
        </p:pic>
        <p:pic>
          <p:nvPicPr>
            <p:cNvPr id="292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09772" y="441811"/>
              <a:ext cx="425821" cy="609031"/>
            </a:xfrm>
            <a:prstGeom prst="rect">
              <a:avLst/>
            </a:prstGeom>
            <a:effectLst/>
          </p:spPr>
        </p:pic>
        <p:pic>
          <p:nvPicPr>
            <p:cNvPr id="292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30713" y="688746"/>
              <a:ext cx="343847" cy="330228"/>
            </a:xfrm>
            <a:prstGeom prst="rect">
              <a:avLst/>
            </a:prstGeom>
            <a:effectLst/>
          </p:spPr>
        </p:pic>
        <p:pic>
          <p:nvPicPr>
            <p:cNvPr id="292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20455" y="389621"/>
              <a:ext cx="417912" cy="669085"/>
            </a:xfrm>
            <a:prstGeom prst="rect">
              <a:avLst/>
            </a:prstGeom>
            <a:effectLst/>
          </p:spPr>
        </p:pic>
        <p:pic>
          <p:nvPicPr>
            <p:cNvPr id="292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73154" y="690560"/>
              <a:ext cx="294219" cy="318634"/>
            </a:xfrm>
            <a:prstGeom prst="rect">
              <a:avLst/>
            </a:prstGeom>
            <a:effectLst/>
          </p:spPr>
        </p:pic>
        <p:pic>
          <p:nvPicPr>
            <p:cNvPr id="293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027216" y="435231"/>
              <a:ext cx="236261" cy="622908"/>
            </a:xfrm>
            <a:prstGeom prst="rect">
              <a:avLst/>
            </a:prstGeom>
            <a:effectLst/>
          </p:spPr>
        </p:pic>
        <p:pic>
          <p:nvPicPr>
            <p:cNvPr id="293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45040" y="428651"/>
              <a:ext cx="215841" cy="632337"/>
            </a:xfrm>
            <a:prstGeom prst="rect">
              <a:avLst/>
            </a:prstGeom>
            <a:effectLst/>
          </p:spPr>
        </p:pic>
        <p:pic>
          <p:nvPicPr>
            <p:cNvPr id="293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443027" y="811330"/>
              <a:ext cx="252017" cy="281085"/>
            </a:xfrm>
            <a:prstGeom prst="rect">
              <a:avLst/>
            </a:prstGeom>
            <a:effectLst/>
          </p:spPr>
        </p:pic>
        <p:pic>
          <p:nvPicPr>
            <p:cNvPr id="293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509381" y="520772"/>
              <a:ext cx="115804" cy="873532"/>
            </a:xfrm>
            <a:prstGeom prst="rect">
              <a:avLst/>
            </a:prstGeom>
            <a:effectLst/>
          </p:spPr>
        </p:pic>
        <p:pic>
          <p:nvPicPr>
            <p:cNvPr id="293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502425" y="590620"/>
              <a:ext cx="330465" cy="388051"/>
            </a:xfrm>
            <a:prstGeom prst="rect">
              <a:avLst/>
            </a:prstGeom>
            <a:effectLst/>
          </p:spPr>
        </p:pic>
        <p:pic>
          <p:nvPicPr>
            <p:cNvPr id="294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941099" y="237827"/>
              <a:ext cx="138489" cy="754827"/>
            </a:xfrm>
            <a:prstGeom prst="rect">
              <a:avLst/>
            </a:prstGeom>
            <a:effectLst/>
          </p:spPr>
        </p:pic>
        <p:pic>
          <p:nvPicPr>
            <p:cNvPr id="294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115420" y="576705"/>
              <a:ext cx="352395" cy="415949"/>
            </a:xfrm>
            <a:prstGeom prst="rect">
              <a:avLst/>
            </a:prstGeom>
            <a:effectLst/>
          </p:spPr>
        </p:pic>
        <p:pic>
          <p:nvPicPr>
            <p:cNvPr id="294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516396" y="606313"/>
              <a:ext cx="273845" cy="391888"/>
            </a:xfrm>
            <a:prstGeom prst="rect">
              <a:avLst/>
            </a:prstGeom>
            <a:effectLst/>
          </p:spPr>
        </p:pic>
        <p:pic>
          <p:nvPicPr>
            <p:cNvPr id="294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877668" y="620606"/>
              <a:ext cx="327119" cy="357125"/>
            </a:xfrm>
            <a:prstGeom prst="rect">
              <a:avLst/>
            </a:prstGeom>
            <a:effectLst/>
          </p:spPr>
        </p:pic>
        <p:pic>
          <p:nvPicPr>
            <p:cNvPr id="294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352260" y="369429"/>
              <a:ext cx="267075" cy="671479"/>
            </a:xfrm>
            <a:prstGeom prst="rect">
              <a:avLst/>
            </a:prstGeom>
            <a:effectLst/>
          </p:spPr>
        </p:pic>
        <p:pic>
          <p:nvPicPr>
            <p:cNvPr id="295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59315" y="573413"/>
              <a:ext cx="478462" cy="123136"/>
            </a:xfrm>
            <a:prstGeom prst="rect">
              <a:avLst/>
            </a:prstGeom>
            <a:effectLst/>
          </p:spPr>
        </p:pic>
        <p:pic>
          <p:nvPicPr>
            <p:cNvPr id="295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710309" y="680888"/>
              <a:ext cx="409115" cy="356795"/>
            </a:xfrm>
            <a:prstGeom prst="rect">
              <a:avLst/>
            </a:prstGeom>
            <a:effectLst/>
          </p:spPr>
        </p:pic>
        <p:pic>
          <p:nvPicPr>
            <p:cNvPr id="295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214254" y="621667"/>
              <a:ext cx="273655" cy="391898"/>
            </a:xfrm>
            <a:prstGeom prst="rect">
              <a:avLst/>
            </a:prstGeom>
            <a:effectLst/>
          </p:spPr>
        </p:pic>
        <p:pic>
          <p:nvPicPr>
            <p:cNvPr id="295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553442" y="632634"/>
              <a:ext cx="145032" cy="356214"/>
            </a:xfrm>
            <a:prstGeom prst="rect">
              <a:avLst/>
            </a:prstGeom>
            <a:effectLst/>
          </p:spPr>
        </p:pic>
        <p:pic>
          <p:nvPicPr>
            <p:cNvPr id="295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648763" y="376010"/>
              <a:ext cx="135252" cy="208677"/>
            </a:xfrm>
            <a:prstGeom prst="rect">
              <a:avLst/>
            </a:prstGeom>
            <a:effectLst/>
          </p:spPr>
        </p:pic>
        <p:pic>
          <p:nvPicPr>
            <p:cNvPr id="296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858098" y="666518"/>
              <a:ext cx="388846" cy="409753"/>
            </a:xfrm>
            <a:prstGeom prst="rect">
              <a:avLst/>
            </a:prstGeom>
            <a:effectLst/>
          </p:spPr>
        </p:pic>
      </p:grpSp>
      <p:grpSp>
        <p:nvGrpSpPr>
          <p:cNvPr id="3001" name="Disegno"/>
          <p:cNvGrpSpPr/>
          <p:nvPr/>
        </p:nvGrpSpPr>
        <p:grpSpPr>
          <a:xfrm>
            <a:off x="3078189" y="5268765"/>
            <a:ext cx="6684176" cy="3155835"/>
            <a:chOff x="-2238283" y="-75505"/>
            <a:chExt cx="6684175" cy="3155833"/>
          </a:xfrm>
        </p:grpSpPr>
        <p:pic>
          <p:nvPicPr>
            <p:cNvPr id="296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841202" y="-75506"/>
              <a:ext cx="2226187" cy="1349801"/>
            </a:xfrm>
            <a:prstGeom prst="rect">
              <a:avLst/>
            </a:prstGeom>
            <a:effectLst/>
          </p:spPr>
        </p:pic>
        <p:pic>
          <p:nvPicPr>
            <p:cNvPr id="296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2018083" y="1180735"/>
              <a:ext cx="463019" cy="453177"/>
            </a:xfrm>
            <a:prstGeom prst="rect">
              <a:avLst/>
            </a:prstGeom>
            <a:effectLst/>
          </p:spPr>
        </p:pic>
        <p:pic>
          <p:nvPicPr>
            <p:cNvPr id="296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2238284" y="1306455"/>
              <a:ext cx="708371" cy="1433325"/>
            </a:xfrm>
            <a:prstGeom prst="rect">
              <a:avLst/>
            </a:prstGeom>
            <a:effectLst/>
          </p:spPr>
        </p:pic>
        <p:pic>
          <p:nvPicPr>
            <p:cNvPr id="296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1194146" y="2292767"/>
              <a:ext cx="612599" cy="739021"/>
            </a:xfrm>
            <a:prstGeom prst="rect">
              <a:avLst/>
            </a:prstGeom>
            <a:effectLst/>
          </p:spPr>
        </p:pic>
        <p:pic>
          <p:nvPicPr>
            <p:cNvPr id="297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1273370" y="2623849"/>
              <a:ext cx="408944" cy="171271"/>
            </a:xfrm>
            <a:prstGeom prst="rect">
              <a:avLst/>
            </a:prstGeom>
            <a:effectLst/>
          </p:spPr>
        </p:pic>
        <p:pic>
          <p:nvPicPr>
            <p:cNvPr id="297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825185" y="2651012"/>
              <a:ext cx="150898" cy="368200"/>
            </a:xfrm>
            <a:prstGeom prst="rect">
              <a:avLst/>
            </a:prstGeom>
            <a:effectLst/>
          </p:spPr>
        </p:pic>
        <p:pic>
          <p:nvPicPr>
            <p:cNvPr id="2975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734262" y="25491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7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596334" y="2551241"/>
              <a:ext cx="369596" cy="426656"/>
            </a:xfrm>
            <a:prstGeom prst="rect">
              <a:avLst/>
            </a:prstGeom>
            <a:effectLst/>
          </p:spPr>
        </p:pic>
        <p:pic>
          <p:nvPicPr>
            <p:cNvPr id="297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66488" y="2644221"/>
              <a:ext cx="136746" cy="374991"/>
            </a:xfrm>
            <a:prstGeom prst="rect">
              <a:avLst/>
            </a:prstGeom>
            <a:effectLst/>
          </p:spPr>
        </p:pic>
        <p:pic>
          <p:nvPicPr>
            <p:cNvPr id="298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51047" y="2424655"/>
              <a:ext cx="103364" cy="132791"/>
            </a:xfrm>
            <a:prstGeom prst="rect">
              <a:avLst/>
            </a:prstGeom>
            <a:effectLst/>
          </p:spPr>
        </p:pic>
        <p:pic>
          <p:nvPicPr>
            <p:cNvPr id="298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3589" y="2652934"/>
              <a:ext cx="399006" cy="352168"/>
            </a:xfrm>
            <a:prstGeom prst="rect">
              <a:avLst/>
            </a:prstGeom>
            <a:effectLst/>
          </p:spPr>
        </p:pic>
        <p:pic>
          <p:nvPicPr>
            <p:cNvPr id="298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12680" y="2698265"/>
              <a:ext cx="384752" cy="382064"/>
            </a:xfrm>
            <a:prstGeom prst="rect">
              <a:avLst/>
            </a:prstGeom>
            <a:effectLst/>
          </p:spPr>
        </p:pic>
        <p:pic>
          <p:nvPicPr>
            <p:cNvPr id="298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215133" y="2581327"/>
              <a:ext cx="404135" cy="474257"/>
            </a:xfrm>
            <a:prstGeom prst="rect">
              <a:avLst/>
            </a:prstGeom>
            <a:effectLst/>
          </p:spPr>
        </p:pic>
        <p:pic>
          <p:nvPicPr>
            <p:cNvPr id="298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697898" y="2705337"/>
              <a:ext cx="371253" cy="323280"/>
            </a:xfrm>
            <a:prstGeom prst="rect">
              <a:avLst/>
            </a:prstGeom>
            <a:effectLst/>
          </p:spPr>
        </p:pic>
        <p:pic>
          <p:nvPicPr>
            <p:cNvPr id="299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187896" y="2650015"/>
              <a:ext cx="397348" cy="367274"/>
            </a:xfrm>
            <a:prstGeom prst="rect">
              <a:avLst/>
            </a:prstGeom>
            <a:effectLst/>
          </p:spPr>
        </p:pic>
        <p:pic>
          <p:nvPicPr>
            <p:cNvPr id="299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557426" y="2413337"/>
              <a:ext cx="211166" cy="612666"/>
            </a:xfrm>
            <a:prstGeom prst="rect">
              <a:avLst/>
            </a:prstGeom>
            <a:effectLst/>
          </p:spPr>
        </p:pic>
        <p:pic>
          <p:nvPicPr>
            <p:cNvPr id="299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2780670" y="2622012"/>
              <a:ext cx="408944" cy="360983"/>
            </a:xfrm>
            <a:prstGeom prst="rect">
              <a:avLst/>
            </a:prstGeom>
            <a:effectLst/>
          </p:spPr>
        </p:pic>
        <p:pic>
          <p:nvPicPr>
            <p:cNvPr id="299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083839" y="2619557"/>
              <a:ext cx="1015728" cy="403922"/>
            </a:xfrm>
            <a:prstGeom prst="rect">
              <a:avLst/>
            </a:prstGeom>
            <a:effectLst/>
          </p:spPr>
        </p:pic>
        <p:pic>
          <p:nvPicPr>
            <p:cNvPr id="299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928457" y="2639705"/>
              <a:ext cx="517435" cy="38782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rcRect l="39389" t="0" r="0" b="0"/>
          <a:stretch>
            <a:fillRect/>
          </a:stretch>
        </p:blipFill>
        <p:spPr>
          <a:xfrm>
            <a:off x="3858253" y="2618949"/>
            <a:ext cx="5480380" cy="422488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54" name="Disegno"/>
          <p:cNvGrpSpPr/>
          <p:nvPr/>
        </p:nvGrpSpPr>
        <p:grpSpPr>
          <a:xfrm>
            <a:off x="3565525" y="1421435"/>
            <a:ext cx="6429401" cy="4246860"/>
            <a:chOff x="-32120" y="73291"/>
            <a:chExt cx="6429399" cy="4246859"/>
          </a:xfrm>
        </p:grpSpPr>
        <p:pic>
          <p:nvPicPr>
            <p:cNvPr id="3004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2121" y="73291"/>
              <a:ext cx="76364" cy="78152"/>
            </a:xfrm>
            <a:prstGeom prst="rect">
              <a:avLst/>
            </a:prstGeom>
            <a:effectLst/>
          </p:spPr>
        </p:pic>
        <p:pic>
          <p:nvPicPr>
            <p:cNvPr id="3006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08056" y="77528"/>
              <a:ext cx="76324" cy="77247"/>
            </a:xfrm>
            <a:prstGeom prst="rect">
              <a:avLst/>
            </a:prstGeom>
            <a:effectLst/>
          </p:spPr>
        </p:pic>
        <p:pic>
          <p:nvPicPr>
            <p:cNvPr id="300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555966" y="2784603"/>
              <a:ext cx="1143077" cy="449276"/>
            </a:xfrm>
            <a:prstGeom prst="rect">
              <a:avLst/>
            </a:prstGeom>
            <a:effectLst/>
          </p:spPr>
        </p:pic>
        <p:pic>
          <p:nvPicPr>
            <p:cNvPr id="301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808137" y="3409848"/>
              <a:ext cx="1118829" cy="502951"/>
            </a:xfrm>
            <a:prstGeom prst="rect">
              <a:avLst/>
            </a:prstGeom>
            <a:effectLst/>
          </p:spPr>
        </p:pic>
        <p:pic>
          <p:nvPicPr>
            <p:cNvPr id="301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380370" y="2648487"/>
              <a:ext cx="260480" cy="239778"/>
            </a:xfrm>
            <a:prstGeom prst="rect">
              <a:avLst/>
            </a:prstGeom>
            <a:effectLst/>
          </p:spPr>
        </p:pic>
        <p:pic>
          <p:nvPicPr>
            <p:cNvPr id="301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356123" y="2352671"/>
              <a:ext cx="241081" cy="532048"/>
            </a:xfrm>
            <a:prstGeom prst="rect">
              <a:avLst/>
            </a:prstGeom>
            <a:effectLst/>
          </p:spPr>
        </p:pic>
        <p:pic>
          <p:nvPicPr>
            <p:cNvPr id="301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766708" y="3458342"/>
              <a:ext cx="242699" cy="186977"/>
            </a:xfrm>
            <a:prstGeom prst="rect">
              <a:avLst/>
            </a:prstGeom>
            <a:effectLst/>
          </p:spPr>
        </p:pic>
        <p:pic>
          <p:nvPicPr>
            <p:cNvPr id="301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4836217" y="3468041"/>
              <a:ext cx="292185" cy="546794"/>
            </a:xfrm>
            <a:prstGeom prst="rect">
              <a:avLst/>
            </a:prstGeom>
            <a:effectLst/>
          </p:spPr>
        </p:pic>
        <p:pic>
          <p:nvPicPr>
            <p:cNvPr id="302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826518" y="2772723"/>
              <a:ext cx="182889" cy="411772"/>
            </a:xfrm>
            <a:prstGeom prst="rect">
              <a:avLst/>
            </a:prstGeom>
            <a:effectLst/>
          </p:spPr>
        </p:pic>
        <p:pic>
          <p:nvPicPr>
            <p:cNvPr id="302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062524" y="2807140"/>
              <a:ext cx="277453" cy="429972"/>
            </a:xfrm>
            <a:prstGeom prst="rect">
              <a:avLst/>
            </a:prstGeom>
            <a:effectLst/>
          </p:spPr>
        </p:pic>
        <p:pic>
          <p:nvPicPr>
            <p:cNvPr id="302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46803" y="2692131"/>
              <a:ext cx="262095" cy="97886"/>
            </a:xfrm>
            <a:prstGeom prst="rect">
              <a:avLst/>
            </a:prstGeom>
            <a:effectLst/>
          </p:spPr>
        </p:pic>
        <p:pic>
          <p:nvPicPr>
            <p:cNvPr id="302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505439" y="2512703"/>
              <a:ext cx="114997" cy="384180"/>
            </a:xfrm>
            <a:prstGeom prst="rect">
              <a:avLst/>
            </a:prstGeom>
            <a:effectLst/>
          </p:spPr>
        </p:pic>
        <p:pic>
          <p:nvPicPr>
            <p:cNvPr id="302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612127" y="2541799"/>
              <a:ext cx="197437" cy="81051"/>
            </a:xfrm>
            <a:prstGeom prst="rect">
              <a:avLst/>
            </a:prstGeom>
            <a:effectLst/>
          </p:spPr>
        </p:pic>
        <p:pic>
          <p:nvPicPr>
            <p:cNvPr id="303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600811" y="2541799"/>
              <a:ext cx="282169" cy="403061"/>
            </a:xfrm>
            <a:prstGeom prst="rect">
              <a:avLst/>
            </a:prstGeom>
            <a:effectLst/>
          </p:spPr>
        </p:pic>
        <p:pic>
          <p:nvPicPr>
            <p:cNvPr id="303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694567" y="2512703"/>
              <a:ext cx="241082" cy="90749"/>
            </a:xfrm>
            <a:prstGeom prst="rect">
              <a:avLst/>
            </a:prstGeom>
            <a:effectLst/>
          </p:spPr>
        </p:pic>
        <p:pic>
          <p:nvPicPr>
            <p:cNvPr id="303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012322" y="2813368"/>
              <a:ext cx="384957" cy="305648"/>
            </a:xfrm>
            <a:prstGeom prst="rect">
              <a:avLst/>
            </a:prstGeom>
            <a:effectLst/>
          </p:spPr>
        </p:pic>
        <p:pic>
          <p:nvPicPr>
            <p:cNvPr id="303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29918" y="1794986"/>
              <a:ext cx="2442726" cy="1366151"/>
            </a:xfrm>
            <a:prstGeom prst="rect">
              <a:avLst/>
            </a:prstGeom>
            <a:effectLst/>
          </p:spPr>
        </p:pic>
        <p:pic>
          <p:nvPicPr>
            <p:cNvPr id="303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765318" y="2928044"/>
              <a:ext cx="349992" cy="325436"/>
            </a:xfrm>
            <a:prstGeom prst="rect">
              <a:avLst/>
            </a:prstGeom>
            <a:effectLst/>
          </p:spPr>
        </p:pic>
        <p:pic>
          <p:nvPicPr>
            <p:cNvPr id="304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59680" y="3031592"/>
              <a:ext cx="275028" cy="726026"/>
            </a:xfrm>
            <a:prstGeom prst="rect">
              <a:avLst/>
            </a:prstGeom>
            <a:effectLst/>
          </p:spPr>
        </p:pic>
        <p:pic>
          <p:nvPicPr>
            <p:cNvPr id="304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08682" y="3817600"/>
              <a:ext cx="284727" cy="439509"/>
            </a:xfrm>
            <a:prstGeom prst="rect">
              <a:avLst/>
            </a:prstGeom>
            <a:effectLst/>
          </p:spPr>
        </p:pic>
        <p:pic>
          <p:nvPicPr>
            <p:cNvPr id="304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95239" y="3919815"/>
              <a:ext cx="241940" cy="336777"/>
            </a:xfrm>
            <a:prstGeom prst="rect">
              <a:avLst/>
            </a:prstGeom>
            <a:effectLst/>
          </p:spPr>
        </p:pic>
        <p:pic>
          <p:nvPicPr>
            <p:cNvPr id="304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79078" y="3854268"/>
              <a:ext cx="231383" cy="102176"/>
            </a:xfrm>
            <a:prstGeom prst="rect">
              <a:avLst/>
            </a:prstGeom>
            <a:effectLst/>
          </p:spPr>
        </p:pic>
        <p:pic>
          <p:nvPicPr>
            <p:cNvPr id="304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131248" y="3704047"/>
              <a:ext cx="144093" cy="367273"/>
            </a:xfrm>
            <a:prstGeom prst="rect">
              <a:avLst/>
            </a:prstGeom>
            <a:effectLst/>
          </p:spPr>
        </p:pic>
        <p:pic>
          <p:nvPicPr>
            <p:cNvPr id="305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296129" y="3711688"/>
              <a:ext cx="206753" cy="318104"/>
            </a:xfrm>
            <a:prstGeom prst="rect">
              <a:avLst/>
            </a:prstGeom>
            <a:effectLst/>
          </p:spPr>
        </p:pic>
        <p:pic>
          <p:nvPicPr>
            <p:cNvPr id="305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310678" y="4045529"/>
              <a:ext cx="381715" cy="274623"/>
            </a:xfrm>
            <a:prstGeom prst="rect">
              <a:avLst/>
            </a:prstGeom>
            <a:effectLst/>
          </p:spPr>
        </p:pic>
      </p:grpSp>
      <p:grpSp>
        <p:nvGrpSpPr>
          <p:cNvPr id="3091" name="Disegno"/>
          <p:cNvGrpSpPr/>
          <p:nvPr/>
        </p:nvGrpSpPr>
        <p:grpSpPr>
          <a:xfrm>
            <a:off x="4436962" y="5973155"/>
            <a:ext cx="3936764" cy="3078041"/>
            <a:chOff x="-1847270" y="-1402836"/>
            <a:chExt cx="3936762" cy="3078039"/>
          </a:xfrm>
        </p:grpSpPr>
        <p:pic>
          <p:nvPicPr>
            <p:cNvPr id="3055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115057" y="-38100"/>
              <a:ext cx="153792" cy="76201"/>
            </a:xfrm>
            <a:prstGeom prst="rect">
              <a:avLst/>
            </a:prstGeom>
            <a:effectLst/>
          </p:spPr>
        </p:pic>
        <p:pic>
          <p:nvPicPr>
            <p:cNvPr id="305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512710" y="-944945"/>
              <a:ext cx="2515467" cy="1230367"/>
            </a:xfrm>
            <a:prstGeom prst="rect">
              <a:avLst/>
            </a:prstGeom>
            <a:effectLst/>
          </p:spPr>
        </p:pic>
        <p:pic>
          <p:nvPicPr>
            <p:cNvPr id="305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1177083" y="-1402837"/>
              <a:ext cx="789068" cy="1547625"/>
            </a:xfrm>
            <a:prstGeom prst="rect">
              <a:avLst/>
            </a:prstGeom>
            <a:effectLst/>
          </p:spPr>
        </p:pic>
        <p:pic>
          <p:nvPicPr>
            <p:cNvPr id="306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832773" y="-260414"/>
              <a:ext cx="435059" cy="463009"/>
            </a:xfrm>
            <a:prstGeom prst="rect">
              <a:avLst/>
            </a:prstGeom>
            <a:effectLst/>
          </p:spPr>
        </p:pic>
        <p:pic>
          <p:nvPicPr>
            <p:cNvPr id="306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619398" y="151028"/>
              <a:ext cx="236233" cy="207135"/>
            </a:xfrm>
            <a:prstGeom prst="rect">
              <a:avLst/>
            </a:prstGeom>
            <a:effectLst/>
          </p:spPr>
        </p:pic>
        <p:pic>
          <p:nvPicPr>
            <p:cNvPr id="306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1847271" y="983956"/>
              <a:ext cx="537968" cy="241209"/>
            </a:xfrm>
            <a:prstGeom prst="rect">
              <a:avLst/>
            </a:prstGeom>
            <a:effectLst/>
          </p:spPr>
        </p:pic>
        <p:pic>
          <p:nvPicPr>
            <p:cNvPr id="306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188574" y="835384"/>
              <a:ext cx="225596" cy="561812"/>
            </a:xfrm>
            <a:prstGeom prst="rect">
              <a:avLst/>
            </a:prstGeom>
            <a:effectLst/>
          </p:spPr>
        </p:pic>
        <p:pic>
          <p:nvPicPr>
            <p:cNvPr id="306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871366" y="863755"/>
              <a:ext cx="338660" cy="574988"/>
            </a:xfrm>
            <a:prstGeom prst="rect">
              <a:avLst/>
            </a:prstGeom>
            <a:effectLst/>
          </p:spPr>
        </p:pic>
        <p:pic>
          <p:nvPicPr>
            <p:cNvPr id="307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-407645" y="644190"/>
              <a:ext cx="130138" cy="390837"/>
            </a:xfrm>
            <a:prstGeom prst="rect">
              <a:avLst/>
            </a:prstGeom>
            <a:effectLst/>
          </p:spPr>
        </p:pic>
        <p:pic>
          <p:nvPicPr>
            <p:cNvPr id="307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-217506" y="626858"/>
              <a:ext cx="197584" cy="434086"/>
            </a:xfrm>
            <a:prstGeom prst="rect">
              <a:avLst/>
            </a:prstGeom>
            <a:effectLst/>
          </p:spPr>
        </p:pic>
        <p:pic>
          <p:nvPicPr>
            <p:cNvPr id="307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163180" y="768686"/>
              <a:ext cx="381782" cy="103364"/>
            </a:xfrm>
            <a:prstGeom prst="rect">
              <a:avLst/>
            </a:prstGeom>
            <a:effectLst/>
          </p:spPr>
        </p:pic>
        <p:pic>
          <p:nvPicPr>
            <p:cNvPr id="3077" name="Linea Linea" descr="Linea Line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146955" y="8026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7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055968" y="646454"/>
              <a:ext cx="330632" cy="945409"/>
            </a:xfrm>
            <a:prstGeom prst="rect">
              <a:avLst/>
            </a:prstGeom>
            <a:effectLst/>
          </p:spPr>
        </p:pic>
        <p:pic>
          <p:nvPicPr>
            <p:cNvPr id="308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344352" y="986999"/>
              <a:ext cx="381782" cy="346818"/>
            </a:xfrm>
            <a:prstGeom prst="rect">
              <a:avLst/>
            </a:prstGeom>
            <a:effectLst/>
          </p:spPr>
        </p:pic>
        <p:pic>
          <p:nvPicPr>
            <p:cNvPr id="3083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385096" y="1210081"/>
              <a:ext cx="82992" cy="178061"/>
            </a:xfrm>
            <a:prstGeom prst="rect">
              <a:avLst/>
            </a:prstGeom>
            <a:effectLst/>
          </p:spPr>
        </p:pic>
        <p:pic>
          <p:nvPicPr>
            <p:cNvPr id="308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745002" y="587601"/>
              <a:ext cx="344490" cy="467797"/>
            </a:xfrm>
            <a:prstGeom prst="rect">
              <a:avLst/>
            </a:prstGeom>
            <a:effectLst/>
          </p:spPr>
        </p:pic>
        <p:pic>
          <p:nvPicPr>
            <p:cNvPr id="308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47600" y="824564"/>
              <a:ext cx="295007" cy="547482"/>
            </a:xfrm>
            <a:prstGeom prst="rect">
              <a:avLst/>
            </a:prstGeom>
            <a:effectLst/>
          </p:spPr>
        </p:pic>
        <p:pic>
          <p:nvPicPr>
            <p:cNvPr id="308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39474" y="958039"/>
              <a:ext cx="457010" cy="717165"/>
            </a:xfrm>
            <a:prstGeom prst="rect">
              <a:avLst/>
            </a:prstGeom>
            <a:effectLst/>
          </p:spPr>
        </p:pic>
      </p:grpSp>
      <p:grpSp>
        <p:nvGrpSpPr>
          <p:cNvPr id="3138" name="Disegno"/>
          <p:cNvGrpSpPr/>
          <p:nvPr/>
        </p:nvGrpSpPr>
        <p:grpSpPr>
          <a:xfrm>
            <a:off x="2953213" y="1026557"/>
            <a:ext cx="7290528" cy="1294856"/>
            <a:chOff x="-43583" y="99448"/>
            <a:chExt cx="7290527" cy="1294855"/>
          </a:xfrm>
        </p:grpSpPr>
        <p:pic>
          <p:nvPicPr>
            <p:cNvPr id="3092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43584" y="99448"/>
              <a:ext cx="103617" cy="106043"/>
            </a:xfrm>
            <a:prstGeom prst="rect">
              <a:avLst/>
            </a:prstGeom>
            <a:effectLst/>
          </p:spPr>
        </p:pic>
        <p:pic>
          <p:nvPicPr>
            <p:cNvPr id="3094" name="Linea Linea" descr="Linea Line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82307" y="105197"/>
              <a:ext cx="103519" cy="104814"/>
            </a:xfrm>
            <a:prstGeom prst="rect">
              <a:avLst/>
            </a:prstGeom>
            <a:effectLst/>
          </p:spPr>
        </p:pic>
        <p:pic>
          <p:nvPicPr>
            <p:cNvPr id="309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83451" y="441811"/>
              <a:ext cx="117824" cy="606621"/>
            </a:xfrm>
            <a:prstGeom prst="rect">
              <a:avLst/>
            </a:prstGeom>
            <a:effectLst/>
          </p:spPr>
        </p:pic>
        <p:pic>
          <p:nvPicPr>
            <p:cNvPr id="309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09772" y="441811"/>
              <a:ext cx="425821" cy="609031"/>
            </a:xfrm>
            <a:prstGeom prst="rect">
              <a:avLst/>
            </a:prstGeom>
            <a:effectLst/>
          </p:spPr>
        </p:pic>
        <p:pic>
          <p:nvPicPr>
            <p:cNvPr id="310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830713" y="688746"/>
              <a:ext cx="343847" cy="330228"/>
            </a:xfrm>
            <a:prstGeom prst="rect">
              <a:avLst/>
            </a:prstGeom>
            <a:effectLst/>
          </p:spPr>
        </p:pic>
        <p:pic>
          <p:nvPicPr>
            <p:cNvPr id="310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220455" y="389621"/>
              <a:ext cx="417912" cy="669085"/>
            </a:xfrm>
            <a:prstGeom prst="rect">
              <a:avLst/>
            </a:prstGeom>
            <a:effectLst/>
          </p:spPr>
        </p:pic>
        <p:pic>
          <p:nvPicPr>
            <p:cNvPr id="310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673154" y="690560"/>
              <a:ext cx="294219" cy="318634"/>
            </a:xfrm>
            <a:prstGeom prst="rect">
              <a:avLst/>
            </a:prstGeom>
            <a:effectLst/>
          </p:spPr>
        </p:pic>
        <p:pic>
          <p:nvPicPr>
            <p:cNvPr id="310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027216" y="435231"/>
              <a:ext cx="236261" cy="622908"/>
            </a:xfrm>
            <a:prstGeom prst="rect">
              <a:avLst/>
            </a:prstGeom>
            <a:effectLst/>
          </p:spPr>
        </p:pic>
        <p:pic>
          <p:nvPicPr>
            <p:cNvPr id="310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245040" y="428651"/>
              <a:ext cx="215841" cy="632337"/>
            </a:xfrm>
            <a:prstGeom prst="rect">
              <a:avLst/>
            </a:prstGeom>
            <a:effectLst/>
          </p:spPr>
        </p:pic>
        <p:pic>
          <p:nvPicPr>
            <p:cNvPr id="311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443027" y="811330"/>
              <a:ext cx="252017" cy="281085"/>
            </a:xfrm>
            <a:prstGeom prst="rect">
              <a:avLst/>
            </a:prstGeom>
            <a:effectLst/>
          </p:spPr>
        </p:pic>
        <p:pic>
          <p:nvPicPr>
            <p:cNvPr id="311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509381" y="520772"/>
              <a:ext cx="115804" cy="873532"/>
            </a:xfrm>
            <a:prstGeom prst="rect">
              <a:avLst/>
            </a:prstGeom>
            <a:effectLst/>
          </p:spPr>
        </p:pic>
        <p:pic>
          <p:nvPicPr>
            <p:cNvPr id="3114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502425" y="590620"/>
              <a:ext cx="330465" cy="388051"/>
            </a:xfrm>
            <a:prstGeom prst="rect">
              <a:avLst/>
            </a:prstGeom>
            <a:effectLst/>
          </p:spPr>
        </p:pic>
        <p:pic>
          <p:nvPicPr>
            <p:cNvPr id="311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941099" y="237827"/>
              <a:ext cx="138489" cy="754827"/>
            </a:xfrm>
            <a:prstGeom prst="rect">
              <a:avLst/>
            </a:prstGeom>
            <a:effectLst/>
          </p:spPr>
        </p:pic>
        <p:pic>
          <p:nvPicPr>
            <p:cNvPr id="311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115420" y="576705"/>
              <a:ext cx="352395" cy="415949"/>
            </a:xfrm>
            <a:prstGeom prst="rect">
              <a:avLst/>
            </a:prstGeom>
            <a:effectLst/>
          </p:spPr>
        </p:pic>
        <p:pic>
          <p:nvPicPr>
            <p:cNvPr id="312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516396" y="606313"/>
              <a:ext cx="273845" cy="391888"/>
            </a:xfrm>
            <a:prstGeom prst="rect">
              <a:avLst/>
            </a:prstGeom>
            <a:effectLst/>
          </p:spPr>
        </p:pic>
        <p:pic>
          <p:nvPicPr>
            <p:cNvPr id="312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877668" y="620606"/>
              <a:ext cx="327119" cy="357125"/>
            </a:xfrm>
            <a:prstGeom prst="rect">
              <a:avLst/>
            </a:prstGeom>
            <a:effectLst/>
          </p:spPr>
        </p:pic>
        <p:pic>
          <p:nvPicPr>
            <p:cNvPr id="312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352260" y="369429"/>
              <a:ext cx="267075" cy="671479"/>
            </a:xfrm>
            <a:prstGeom prst="rect">
              <a:avLst/>
            </a:prstGeom>
            <a:effectLst/>
          </p:spPr>
        </p:pic>
        <p:pic>
          <p:nvPicPr>
            <p:cNvPr id="312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259315" y="573413"/>
              <a:ext cx="478462" cy="123136"/>
            </a:xfrm>
            <a:prstGeom prst="rect">
              <a:avLst/>
            </a:prstGeom>
            <a:effectLst/>
          </p:spPr>
        </p:pic>
        <p:pic>
          <p:nvPicPr>
            <p:cNvPr id="312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710309" y="680888"/>
              <a:ext cx="409115" cy="356795"/>
            </a:xfrm>
            <a:prstGeom prst="rect">
              <a:avLst/>
            </a:prstGeom>
            <a:effectLst/>
          </p:spPr>
        </p:pic>
        <p:pic>
          <p:nvPicPr>
            <p:cNvPr id="313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214254" y="621667"/>
              <a:ext cx="273655" cy="391898"/>
            </a:xfrm>
            <a:prstGeom prst="rect">
              <a:avLst/>
            </a:prstGeom>
            <a:effectLst/>
          </p:spPr>
        </p:pic>
        <p:pic>
          <p:nvPicPr>
            <p:cNvPr id="313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6553442" y="632634"/>
              <a:ext cx="145032" cy="356214"/>
            </a:xfrm>
            <a:prstGeom prst="rect">
              <a:avLst/>
            </a:prstGeom>
            <a:effectLst/>
          </p:spPr>
        </p:pic>
        <p:pic>
          <p:nvPicPr>
            <p:cNvPr id="313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6648763" y="376010"/>
              <a:ext cx="135252" cy="208677"/>
            </a:xfrm>
            <a:prstGeom prst="rect">
              <a:avLst/>
            </a:prstGeom>
            <a:effectLst/>
          </p:spPr>
        </p:pic>
        <p:pic>
          <p:nvPicPr>
            <p:cNvPr id="313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6858098" y="666518"/>
              <a:ext cx="388846" cy="40975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0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90008" y="2839404"/>
            <a:ext cx="3906484" cy="591013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89" name="Disegno"/>
          <p:cNvGrpSpPr/>
          <p:nvPr/>
        </p:nvGrpSpPr>
        <p:grpSpPr>
          <a:xfrm>
            <a:off x="4554466" y="4287155"/>
            <a:ext cx="5047930" cy="2811114"/>
            <a:chOff x="-1415959" y="-39258"/>
            <a:chExt cx="5047928" cy="2811113"/>
          </a:xfrm>
        </p:grpSpPr>
        <p:pic>
          <p:nvPicPr>
            <p:cNvPr id="314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415960" y="-39259"/>
              <a:ext cx="3070356" cy="2752669"/>
            </a:xfrm>
            <a:prstGeom prst="rect">
              <a:avLst/>
            </a:prstGeom>
            <a:effectLst/>
          </p:spPr>
        </p:pic>
        <p:pic>
          <p:nvPicPr>
            <p:cNvPr id="314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200805" y="415506"/>
              <a:ext cx="275362" cy="309663"/>
            </a:xfrm>
            <a:prstGeom prst="rect">
              <a:avLst/>
            </a:prstGeom>
            <a:effectLst/>
          </p:spPr>
        </p:pic>
        <p:pic>
          <p:nvPicPr>
            <p:cNvPr id="314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70626" y="96011"/>
              <a:ext cx="260864" cy="268034"/>
            </a:xfrm>
            <a:prstGeom prst="rect">
              <a:avLst/>
            </a:prstGeom>
            <a:effectLst/>
          </p:spPr>
        </p:pic>
        <p:pic>
          <p:nvPicPr>
            <p:cNvPr id="314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85389" y="1865810"/>
              <a:ext cx="255479" cy="330323"/>
            </a:xfrm>
            <a:prstGeom prst="rect">
              <a:avLst/>
            </a:prstGeom>
            <a:effectLst/>
          </p:spPr>
        </p:pic>
        <p:pic>
          <p:nvPicPr>
            <p:cNvPr id="314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570543" y="2519370"/>
              <a:ext cx="259164" cy="252485"/>
            </a:xfrm>
            <a:prstGeom prst="rect">
              <a:avLst/>
            </a:prstGeom>
            <a:effectLst/>
          </p:spPr>
        </p:pic>
        <p:pic>
          <p:nvPicPr>
            <p:cNvPr id="315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844908" y="536325"/>
              <a:ext cx="1781240" cy="1706392"/>
            </a:xfrm>
            <a:prstGeom prst="rect">
              <a:avLst/>
            </a:prstGeom>
            <a:effectLst/>
          </p:spPr>
        </p:pic>
        <p:pic>
          <p:nvPicPr>
            <p:cNvPr id="315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249" y="501442"/>
              <a:ext cx="281842" cy="278078"/>
            </a:xfrm>
            <a:prstGeom prst="rect">
              <a:avLst/>
            </a:prstGeom>
            <a:effectLst/>
          </p:spPr>
        </p:pic>
        <p:pic>
          <p:nvPicPr>
            <p:cNvPr id="315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-804548" y="1710993"/>
              <a:ext cx="229758" cy="270815"/>
            </a:xfrm>
            <a:prstGeom prst="rect">
              <a:avLst/>
            </a:prstGeom>
            <a:effectLst/>
          </p:spPr>
        </p:pic>
        <p:pic>
          <p:nvPicPr>
            <p:cNvPr id="315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754180" y="1532711"/>
              <a:ext cx="248860" cy="289659"/>
            </a:xfrm>
            <a:prstGeom prst="rect">
              <a:avLst/>
            </a:prstGeom>
            <a:effectLst/>
          </p:spPr>
        </p:pic>
        <p:pic>
          <p:nvPicPr>
            <p:cNvPr id="315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306741" y="990401"/>
              <a:ext cx="839869" cy="854212"/>
            </a:xfrm>
            <a:prstGeom prst="rect">
              <a:avLst/>
            </a:prstGeom>
            <a:effectLst/>
          </p:spPr>
        </p:pic>
        <p:pic>
          <p:nvPicPr>
            <p:cNvPr id="316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373089" y="1138393"/>
              <a:ext cx="251904" cy="227526"/>
            </a:xfrm>
            <a:prstGeom prst="rect">
              <a:avLst/>
            </a:prstGeom>
            <a:effectLst/>
          </p:spPr>
        </p:pic>
        <p:pic>
          <p:nvPicPr>
            <p:cNvPr id="316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78441" y="1691393"/>
              <a:ext cx="188547" cy="241181"/>
            </a:xfrm>
            <a:prstGeom prst="rect">
              <a:avLst/>
            </a:prstGeom>
            <a:effectLst/>
          </p:spPr>
        </p:pic>
        <p:pic>
          <p:nvPicPr>
            <p:cNvPr id="316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42079" y="1008032"/>
              <a:ext cx="257088" cy="253339"/>
            </a:xfrm>
            <a:prstGeom prst="rect">
              <a:avLst/>
            </a:prstGeom>
            <a:effectLst/>
          </p:spPr>
        </p:pic>
        <p:pic>
          <p:nvPicPr>
            <p:cNvPr id="316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4384" y="1360220"/>
              <a:ext cx="123643" cy="129465"/>
            </a:xfrm>
            <a:prstGeom prst="rect">
              <a:avLst/>
            </a:prstGeom>
            <a:effectLst/>
          </p:spPr>
        </p:pic>
        <p:pic>
          <p:nvPicPr>
            <p:cNvPr id="316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85469" y="1316677"/>
              <a:ext cx="159648" cy="214037"/>
            </a:xfrm>
            <a:prstGeom prst="rect">
              <a:avLst/>
            </a:prstGeom>
            <a:effectLst/>
          </p:spPr>
        </p:pic>
        <p:pic>
          <p:nvPicPr>
            <p:cNvPr id="317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02549" y="998618"/>
              <a:ext cx="1997234" cy="476198"/>
            </a:xfrm>
            <a:prstGeom prst="rect">
              <a:avLst/>
            </a:prstGeom>
            <a:effectLst/>
          </p:spPr>
        </p:pic>
        <p:pic>
          <p:nvPicPr>
            <p:cNvPr id="317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22460" y="1424808"/>
              <a:ext cx="153471" cy="180436"/>
            </a:xfrm>
            <a:prstGeom prst="rect">
              <a:avLst/>
            </a:prstGeom>
            <a:effectLst/>
          </p:spPr>
        </p:pic>
        <p:pic>
          <p:nvPicPr>
            <p:cNvPr id="317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284736" y="1011659"/>
              <a:ext cx="243255" cy="110692"/>
            </a:xfrm>
            <a:prstGeom prst="rect">
              <a:avLst/>
            </a:prstGeom>
            <a:effectLst/>
          </p:spPr>
        </p:pic>
        <p:pic>
          <p:nvPicPr>
            <p:cNvPr id="317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48150" y="853959"/>
              <a:ext cx="209470" cy="308762"/>
            </a:xfrm>
            <a:prstGeom prst="rect">
              <a:avLst/>
            </a:prstGeom>
            <a:effectLst/>
          </p:spPr>
        </p:pic>
        <p:pic>
          <p:nvPicPr>
            <p:cNvPr id="317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769183" y="1082501"/>
              <a:ext cx="85273" cy="83626"/>
            </a:xfrm>
            <a:prstGeom prst="rect">
              <a:avLst/>
            </a:prstGeom>
            <a:effectLst/>
          </p:spPr>
        </p:pic>
        <p:pic>
          <p:nvPicPr>
            <p:cNvPr id="318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871661" y="887171"/>
              <a:ext cx="190052" cy="65934"/>
            </a:xfrm>
            <a:prstGeom prst="rect">
              <a:avLst/>
            </a:prstGeom>
            <a:effectLst/>
          </p:spPr>
        </p:pic>
        <p:pic>
          <p:nvPicPr>
            <p:cNvPr id="318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863602" y="900834"/>
              <a:ext cx="211926" cy="270464"/>
            </a:xfrm>
            <a:prstGeom prst="rect">
              <a:avLst/>
            </a:prstGeom>
            <a:effectLst/>
          </p:spPr>
        </p:pic>
        <p:pic>
          <p:nvPicPr>
            <p:cNvPr id="318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163160" y="969789"/>
              <a:ext cx="221928" cy="178958"/>
            </a:xfrm>
            <a:prstGeom prst="rect">
              <a:avLst/>
            </a:prstGeom>
            <a:effectLst/>
          </p:spPr>
        </p:pic>
        <p:pic>
          <p:nvPicPr>
            <p:cNvPr id="318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93373" y="998655"/>
              <a:ext cx="238597" cy="173382"/>
            </a:xfrm>
            <a:prstGeom prst="rect">
              <a:avLst/>
            </a:prstGeom>
            <a:effectLst/>
          </p:spPr>
        </p:pic>
      </p:grpSp>
      <p:grpSp>
        <p:nvGrpSpPr>
          <p:cNvPr id="3236" name="Disegno"/>
          <p:cNvGrpSpPr/>
          <p:nvPr/>
        </p:nvGrpSpPr>
        <p:grpSpPr>
          <a:xfrm>
            <a:off x="2953213" y="1026557"/>
            <a:ext cx="7290528" cy="1294856"/>
            <a:chOff x="-43583" y="99448"/>
            <a:chExt cx="7290527" cy="1294855"/>
          </a:xfrm>
        </p:grpSpPr>
        <p:pic>
          <p:nvPicPr>
            <p:cNvPr id="3190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43584" y="99448"/>
              <a:ext cx="103617" cy="106043"/>
            </a:xfrm>
            <a:prstGeom prst="rect">
              <a:avLst/>
            </a:prstGeom>
            <a:effectLst/>
          </p:spPr>
        </p:pic>
        <p:pic>
          <p:nvPicPr>
            <p:cNvPr id="3192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82307" y="105197"/>
              <a:ext cx="103519" cy="104814"/>
            </a:xfrm>
            <a:prstGeom prst="rect">
              <a:avLst/>
            </a:prstGeom>
            <a:effectLst/>
          </p:spPr>
        </p:pic>
        <p:pic>
          <p:nvPicPr>
            <p:cNvPr id="319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83451" y="441811"/>
              <a:ext cx="117824" cy="606621"/>
            </a:xfrm>
            <a:prstGeom prst="rect">
              <a:avLst/>
            </a:prstGeom>
            <a:effectLst/>
          </p:spPr>
        </p:pic>
        <p:pic>
          <p:nvPicPr>
            <p:cNvPr id="319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09772" y="441811"/>
              <a:ext cx="425821" cy="609031"/>
            </a:xfrm>
            <a:prstGeom prst="rect">
              <a:avLst/>
            </a:prstGeom>
            <a:effectLst/>
          </p:spPr>
        </p:pic>
        <p:pic>
          <p:nvPicPr>
            <p:cNvPr id="319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30713" y="688746"/>
              <a:ext cx="343847" cy="330228"/>
            </a:xfrm>
            <a:prstGeom prst="rect">
              <a:avLst/>
            </a:prstGeom>
            <a:effectLst/>
          </p:spPr>
        </p:pic>
        <p:pic>
          <p:nvPicPr>
            <p:cNvPr id="320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220455" y="389621"/>
              <a:ext cx="417912" cy="669085"/>
            </a:xfrm>
            <a:prstGeom prst="rect">
              <a:avLst/>
            </a:prstGeom>
            <a:effectLst/>
          </p:spPr>
        </p:pic>
        <p:pic>
          <p:nvPicPr>
            <p:cNvPr id="320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673154" y="690560"/>
              <a:ext cx="294219" cy="318634"/>
            </a:xfrm>
            <a:prstGeom prst="rect">
              <a:avLst/>
            </a:prstGeom>
            <a:effectLst/>
          </p:spPr>
        </p:pic>
        <p:pic>
          <p:nvPicPr>
            <p:cNvPr id="320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027216" y="435231"/>
              <a:ext cx="236261" cy="622908"/>
            </a:xfrm>
            <a:prstGeom prst="rect">
              <a:avLst/>
            </a:prstGeom>
            <a:effectLst/>
          </p:spPr>
        </p:pic>
        <p:pic>
          <p:nvPicPr>
            <p:cNvPr id="320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245040" y="428651"/>
              <a:ext cx="215841" cy="632337"/>
            </a:xfrm>
            <a:prstGeom prst="rect">
              <a:avLst/>
            </a:prstGeom>
            <a:effectLst/>
          </p:spPr>
        </p:pic>
        <p:pic>
          <p:nvPicPr>
            <p:cNvPr id="320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443027" y="811330"/>
              <a:ext cx="252017" cy="281085"/>
            </a:xfrm>
            <a:prstGeom prst="rect">
              <a:avLst/>
            </a:prstGeom>
            <a:effectLst/>
          </p:spPr>
        </p:pic>
        <p:pic>
          <p:nvPicPr>
            <p:cNvPr id="321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509381" y="520772"/>
              <a:ext cx="115804" cy="873532"/>
            </a:xfrm>
            <a:prstGeom prst="rect">
              <a:avLst/>
            </a:prstGeom>
            <a:effectLst/>
          </p:spPr>
        </p:pic>
        <p:pic>
          <p:nvPicPr>
            <p:cNvPr id="321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502425" y="590620"/>
              <a:ext cx="330465" cy="388051"/>
            </a:xfrm>
            <a:prstGeom prst="rect">
              <a:avLst/>
            </a:prstGeom>
            <a:effectLst/>
          </p:spPr>
        </p:pic>
        <p:pic>
          <p:nvPicPr>
            <p:cNvPr id="321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941099" y="237827"/>
              <a:ext cx="138489" cy="754827"/>
            </a:xfrm>
            <a:prstGeom prst="rect">
              <a:avLst/>
            </a:prstGeom>
            <a:effectLst/>
          </p:spPr>
        </p:pic>
        <p:pic>
          <p:nvPicPr>
            <p:cNvPr id="321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115420" y="576705"/>
              <a:ext cx="352395" cy="415949"/>
            </a:xfrm>
            <a:prstGeom prst="rect">
              <a:avLst/>
            </a:prstGeom>
            <a:effectLst/>
          </p:spPr>
        </p:pic>
        <p:pic>
          <p:nvPicPr>
            <p:cNvPr id="321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516396" y="606313"/>
              <a:ext cx="273845" cy="391888"/>
            </a:xfrm>
            <a:prstGeom prst="rect">
              <a:avLst/>
            </a:prstGeom>
            <a:effectLst/>
          </p:spPr>
        </p:pic>
        <p:pic>
          <p:nvPicPr>
            <p:cNvPr id="322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877668" y="620606"/>
              <a:ext cx="327119" cy="357125"/>
            </a:xfrm>
            <a:prstGeom prst="rect">
              <a:avLst/>
            </a:prstGeom>
            <a:effectLst/>
          </p:spPr>
        </p:pic>
        <p:pic>
          <p:nvPicPr>
            <p:cNvPr id="322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352260" y="369429"/>
              <a:ext cx="267075" cy="671479"/>
            </a:xfrm>
            <a:prstGeom prst="rect">
              <a:avLst/>
            </a:prstGeom>
            <a:effectLst/>
          </p:spPr>
        </p:pic>
        <p:pic>
          <p:nvPicPr>
            <p:cNvPr id="322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259315" y="573413"/>
              <a:ext cx="478462" cy="123136"/>
            </a:xfrm>
            <a:prstGeom prst="rect">
              <a:avLst/>
            </a:prstGeom>
            <a:effectLst/>
          </p:spPr>
        </p:pic>
        <p:pic>
          <p:nvPicPr>
            <p:cNvPr id="322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710309" y="680888"/>
              <a:ext cx="409115" cy="356795"/>
            </a:xfrm>
            <a:prstGeom prst="rect">
              <a:avLst/>
            </a:prstGeom>
            <a:effectLst/>
          </p:spPr>
        </p:pic>
        <p:pic>
          <p:nvPicPr>
            <p:cNvPr id="322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214254" y="621667"/>
              <a:ext cx="273655" cy="391898"/>
            </a:xfrm>
            <a:prstGeom prst="rect">
              <a:avLst/>
            </a:prstGeom>
            <a:effectLst/>
          </p:spPr>
        </p:pic>
        <p:pic>
          <p:nvPicPr>
            <p:cNvPr id="323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553442" y="632634"/>
              <a:ext cx="145032" cy="356214"/>
            </a:xfrm>
            <a:prstGeom prst="rect">
              <a:avLst/>
            </a:prstGeom>
            <a:effectLst/>
          </p:spPr>
        </p:pic>
        <p:pic>
          <p:nvPicPr>
            <p:cNvPr id="323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648763" y="376010"/>
              <a:ext cx="135252" cy="208677"/>
            </a:xfrm>
            <a:prstGeom prst="rect">
              <a:avLst/>
            </a:prstGeom>
            <a:effectLst/>
          </p:spPr>
        </p:pic>
        <p:pic>
          <p:nvPicPr>
            <p:cNvPr id="323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858098" y="666518"/>
              <a:ext cx="388846" cy="40975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4" name="Disegno"/>
          <p:cNvGrpSpPr/>
          <p:nvPr/>
        </p:nvGrpSpPr>
        <p:grpSpPr>
          <a:xfrm>
            <a:off x="2953213" y="1026557"/>
            <a:ext cx="7290528" cy="1294856"/>
            <a:chOff x="-43583" y="99448"/>
            <a:chExt cx="7290527" cy="1294855"/>
          </a:xfrm>
        </p:grpSpPr>
        <p:pic>
          <p:nvPicPr>
            <p:cNvPr id="3238" name="Linea Linea" descr="Linea Line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3584" y="99448"/>
              <a:ext cx="103617" cy="106043"/>
            </a:xfrm>
            <a:prstGeom prst="rect">
              <a:avLst/>
            </a:prstGeom>
            <a:effectLst/>
          </p:spPr>
        </p:pic>
        <p:pic>
          <p:nvPicPr>
            <p:cNvPr id="3240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82307" y="105197"/>
              <a:ext cx="103519" cy="104814"/>
            </a:xfrm>
            <a:prstGeom prst="rect">
              <a:avLst/>
            </a:prstGeom>
            <a:effectLst/>
          </p:spPr>
        </p:pic>
        <p:pic>
          <p:nvPicPr>
            <p:cNvPr id="324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83451" y="441811"/>
              <a:ext cx="117824" cy="606621"/>
            </a:xfrm>
            <a:prstGeom prst="rect">
              <a:avLst/>
            </a:prstGeom>
            <a:effectLst/>
          </p:spPr>
        </p:pic>
        <p:pic>
          <p:nvPicPr>
            <p:cNvPr id="324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09772" y="441811"/>
              <a:ext cx="425821" cy="609031"/>
            </a:xfrm>
            <a:prstGeom prst="rect">
              <a:avLst/>
            </a:prstGeom>
            <a:effectLst/>
          </p:spPr>
        </p:pic>
        <p:pic>
          <p:nvPicPr>
            <p:cNvPr id="324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30713" y="688746"/>
              <a:ext cx="343847" cy="330228"/>
            </a:xfrm>
            <a:prstGeom prst="rect">
              <a:avLst/>
            </a:prstGeom>
            <a:effectLst/>
          </p:spPr>
        </p:pic>
        <p:pic>
          <p:nvPicPr>
            <p:cNvPr id="324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20455" y="389621"/>
              <a:ext cx="417912" cy="669085"/>
            </a:xfrm>
            <a:prstGeom prst="rect">
              <a:avLst/>
            </a:prstGeom>
            <a:effectLst/>
          </p:spPr>
        </p:pic>
        <p:pic>
          <p:nvPicPr>
            <p:cNvPr id="325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73154" y="690560"/>
              <a:ext cx="294219" cy="318634"/>
            </a:xfrm>
            <a:prstGeom prst="rect">
              <a:avLst/>
            </a:prstGeom>
            <a:effectLst/>
          </p:spPr>
        </p:pic>
        <p:pic>
          <p:nvPicPr>
            <p:cNvPr id="325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27216" y="435231"/>
              <a:ext cx="236261" cy="622908"/>
            </a:xfrm>
            <a:prstGeom prst="rect">
              <a:avLst/>
            </a:prstGeom>
            <a:effectLst/>
          </p:spPr>
        </p:pic>
        <p:pic>
          <p:nvPicPr>
            <p:cNvPr id="325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45040" y="428651"/>
              <a:ext cx="215841" cy="632337"/>
            </a:xfrm>
            <a:prstGeom prst="rect">
              <a:avLst/>
            </a:prstGeom>
            <a:effectLst/>
          </p:spPr>
        </p:pic>
        <p:pic>
          <p:nvPicPr>
            <p:cNvPr id="325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443027" y="811330"/>
              <a:ext cx="252017" cy="281085"/>
            </a:xfrm>
            <a:prstGeom prst="rect">
              <a:avLst/>
            </a:prstGeom>
            <a:effectLst/>
          </p:spPr>
        </p:pic>
        <p:pic>
          <p:nvPicPr>
            <p:cNvPr id="325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509381" y="520772"/>
              <a:ext cx="115804" cy="873532"/>
            </a:xfrm>
            <a:prstGeom prst="rect">
              <a:avLst/>
            </a:prstGeom>
            <a:effectLst/>
          </p:spPr>
        </p:pic>
        <p:pic>
          <p:nvPicPr>
            <p:cNvPr id="326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502425" y="590620"/>
              <a:ext cx="330465" cy="388051"/>
            </a:xfrm>
            <a:prstGeom prst="rect">
              <a:avLst/>
            </a:prstGeom>
            <a:effectLst/>
          </p:spPr>
        </p:pic>
        <p:pic>
          <p:nvPicPr>
            <p:cNvPr id="326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941099" y="237827"/>
              <a:ext cx="138489" cy="754827"/>
            </a:xfrm>
            <a:prstGeom prst="rect">
              <a:avLst/>
            </a:prstGeom>
            <a:effectLst/>
          </p:spPr>
        </p:pic>
        <p:pic>
          <p:nvPicPr>
            <p:cNvPr id="326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115420" y="576705"/>
              <a:ext cx="352395" cy="415949"/>
            </a:xfrm>
            <a:prstGeom prst="rect">
              <a:avLst/>
            </a:prstGeom>
            <a:effectLst/>
          </p:spPr>
        </p:pic>
        <p:pic>
          <p:nvPicPr>
            <p:cNvPr id="326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516396" y="606313"/>
              <a:ext cx="273845" cy="391888"/>
            </a:xfrm>
            <a:prstGeom prst="rect">
              <a:avLst/>
            </a:prstGeom>
            <a:effectLst/>
          </p:spPr>
        </p:pic>
        <p:pic>
          <p:nvPicPr>
            <p:cNvPr id="326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77668" y="620606"/>
              <a:ext cx="327119" cy="357125"/>
            </a:xfrm>
            <a:prstGeom prst="rect">
              <a:avLst/>
            </a:prstGeom>
            <a:effectLst/>
          </p:spPr>
        </p:pic>
        <p:pic>
          <p:nvPicPr>
            <p:cNvPr id="327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352260" y="369429"/>
              <a:ext cx="267075" cy="671479"/>
            </a:xfrm>
            <a:prstGeom prst="rect">
              <a:avLst/>
            </a:prstGeom>
            <a:effectLst/>
          </p:spPr>
        </p:pic>
        <p:pic>
          <p:nvPicPr>
            <p:cNvPr id="327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259315" y="573413"/>
              <a:ext cx="478462" cy="123136"/>
            </a:xfrm>
            <a:prstGeom prst="rect">
              <a:avLst/>
            </a:prstGeom>
            <a:effectLst/>
          </p:spPr>
        </p:pic>
        <p:pic>
          <p:nvPicPr>
            <p:cNvPr id="327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710309" y="680888"/>
              <a:ext cx="409115" cy="356795"/>
            </a:xfrm>
            <a:prstGeom prst="rect">
              <a:avLst/>
            </a:prstGeom>
            <a:effectLst/>
          </p:spPr>
        </p:pic>
        <p:pic>
          <p:nvPicPr>
            <p:cNvPr id="327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214254" y="621667"/>
              <a:ext cx="273655" cy="391898"/>
            </a:xfrm>
            <a:prstGeom prst="rect">
              <a:avLst/>
            </a:prstGeom>
            <a:effectLst/>
          </p:spPr>
        </p:pic>
        <p:pic>
          <p:nvPicPr>
            <p:cNvPr id="327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553442" y="632634"/>
              <a:ext cx="145032" cy="356214"/>
            </a:xfrm>
            <a:prstGeom prst="rect">
              <a:avLst/>
            </a:prstGeom>
            <a:effectLst/>
          </p:spPr>
        </p:pic>
        <p:pic>
          <p:nvPicPr>
            <p:cNvPr id="328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648763" y="376010"/>
              <a:ext cx="135252" cy="208677"/>
            </a:xfrm>
            <a:prstGeom prst="rect">
              <a:avLst/>
            </a:prstGeom>
            <a:effectLst/>
          </p:spPr>
        </p:pic>
        <p:pic>
          <p:nvPicPr>
            <p:cNvPr id="328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858098" y="666518"/>
              <a:ext cx="388846" cy="409753"/>
            </a:xfrm>
            <a:prstGeom prst="rect">
              <a:avLst/>
            </a:prstGeom>
            <a:effectLst/>
          </p:spPr>
        </p:pic>
      </p:grpSp>
      <p:grpSp>
        <p:nvGrpSpPr>
          <p:cNvPr id="3355" name="Disegno"/>
          <p:cNvGrpSpPr/>
          <p:nvPr/>
        </p:nvGrpSpPr>
        <p:grpSpPr>
          <a:xfrm>
            <a:off x="2856557" y="3832591"/>
            <a:ext cx="6439864" cy="3682056"/>
            <a:chOff x="-117128" y="-398006"/>
            <a:chExt cx="6439862" cy="3682055"/>
          </a:xfrm>
        </p:grpSpPr>
        <p:pic>
          <p:nvPicPr>
            <p:cNvPr id="328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17129" y="-47754"/>
              <a:ext cx="531616" cy="116707"/>
            </a:xfrm>
            <a:prstGeom prst="rect">
              <a:avLst/>
            </a:prstGeom>
            <a:effectLst/>
          </p:spPr>
        </p:pic>
        <p:pic>
          <p:nvPicPr>
            <p:cNvPr id="328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52356" y="-17728"/>
              <a:ext cx="403463" cy="796013"/>
            </a:xfrm>
            <a:prstGeom prst="rect">
              <a:avLst/>
            </a:prstGeom>
            <a:effectLst/>
          </p:spPr>
        </p:pic>
        <p:pic>
          <p:nvPicPr>
            <p:cNvPr id="328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30675" y="362550"/>
              <a:ext cx="313875" cy="144108"/>
            </a:xfrm>
            <a:prstGeom prst="rect">
              <a:avLst/>
            </a:prstGeom>
            <a:effectLst/>
          </p:spPr>
        </p:pic>
        <p:pic>
          <p:nvPicPr>
            <p:cNvPr id="329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71836" y="-398007"/>
              <a:ext cx="239178" cy="361410"/>
            </a:xfrm>
            <a:prstGeom prst="rect">
              <a:avLst/>
            </a:prstGeom>
            <a:effectLst/>
          </p:spPr>
        </p:pic>
        <p:pic>
          <p:nvPicPr>
            <p:cNvPr id="3293" name="Linea Linea" descr="Linea Line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81697" y="708875"/>
              <a:ext cx="212015" cy="82992"/>
            </a:xfrm>
            <a:prstGeom prst="rect">
              <a:avLst/>
            </a:prstGeom>
            <a:effectLst/>
          </p:spPr>
        </p:pic>
        <p:pic>
          <p:nvPicPr>
            <p:cNvPr id="329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559032" y="-153542"/>
              <a:ext cx="116259" cy="917700"/>
            </a:xfrm>
            <a:prstGeom prst="rect">
              <a:avLst/>
            </a:prstGeom>
            <a:effectLst/>
          </p:spPr>
        </p:pic>
        <p:pic>
          <p:nvPicPr>
            <p:cNvPr id="329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823183" y="-112798"/>
              <a:ext cx="137317" cy="687363"/>
            </a:xfrm>
            <a:prstGeom prst="rect">
              <a:avLst/>
            </a:prstGeom>
            <a:effectLst/>
          </p:spPr>
        </p:pic>
        <p:pic>
          <p:nvPicPr>
            <p:cNvPr id="329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57136" y="-187495"/>
              <a:ext cx="489355" cy="927300"/>
            </a:xfrm>
            <a:prstGeom prst="rect">
              <a:avLst/>
            </a:prstGeom>
            <a:effectLst/>
          </p:spPr>
        </p:pic>
        <p:pic>
          <p:nvPicPr>
            <p:cNvPr id="330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823183" y="545898"/>
              <a:ext cx="103364" cy="171271"/>
            </a:xfrm>
            <a:prstGeom prst="rect">
              <a:avLst/>
            </a:prstGeom>
            <a:effectLst/>
          </p:spPr>
        </p:pic>
        <p:pic>
          <p:nvPicPr>
            <p:cNvPr id="330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390613" y="-204076"/>
              <a:ext cx="576527" cy="907136"/>
            </a:xfrm>
            <a:prstGeom prst="rect">
              <a:avLst/>
            </a:prstGeom>
            <a:effectLst/>
          </p:spPr>
        </p:pic>
        <p:pic>
          <p:nvPicPr>
            <p:cNvPr id="330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901694" y="-261417"/>
              <a:ext cx="630069" cy="150123"/>
            </a:xfrm>
            <a:prstGeom prst="rect">
              <a:avLst/>
            </a:prstGeom>
            <a:effectLst/>
          </p:spPr>
        </p:pic>
        <p:pic>
          <p:nvPicPr>
            <p:cNvPr id="330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176793" y="-160333"/>
              <a:ext cx="135054" cy="925325"/>
            </a:xfrm>
            <a:prstGeom prst="rect">
              <a:avLst/>
            </a:prstGeom>
            <a:effectLst/>
          </p:spPr>
        </p:pic>
        <p:pic>
          <p:nvPicPr>
            <p:cNvPr id="330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507273" y="-143450"/>
              <a:ext cx="543593" cy="875409"/>
            </a:xfrm>
            <a:prstGeom prst="rect">
              <a:avLst/>
            </a:prstGeom>
            <a:effectLst/>
          </p:spPr>
        </p:pic>
        <p:pic>
          <p:nvPicPr>
            <p:cNvPr id="331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541227" y="498364"/>
              <a:ext cx="524386" cy="130526"/>
            </a:xfrm>
            <a:prstGeom prst="rect">
              <a:avLst/>
            </a:prstGeom>
            <a:effectLst/>
          </p:spPr>
        </p:pic>
        <p:pic>
          <p:nvPicPr>
            <p:cNvPr id="331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261039" y="-289356"/>
              <a:ext cx="161386" cy="1050722"/>
            </a:xfrm>
            <a:prstGeom prst="rect">
              <a:avLst/>
            </a:prstGeom>
            <a:effectLst/>
          </p:spPr>
        </p:pic>
        <p:pic>
          <p:nvPicPr>
            <p:cNvPr id="331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243729" y="-209435"/>
              <a:ext cx="688368" cy="968644"/>
            </a:xfrm>
            <a:prstGeom prst="rect">
              <a:avLst/>
            </a:prstGeom>
            <a:effectLst/>
          </p:spPr>
        </p:pic>
        <p:pic>
          <p:nvPicPr>
            <p:cNvPr id="331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980853" y="-221449"/>
              <a:ext cx="107890" cy="823177"/>
            </a:xfrm>
            <a:prstGeom prst="rect">
              <a:avLst/>
            </a:prstGeom>
            <a:effectLst/>
          </p:spPr>
        </p:pic>
        <p:pic>
          <p:nvPicPr>
            <p:cNvPr id="331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263276" y="-357263"/>
              <a:ext cx="556754" cy="1046008"/>
            </a:xfrm>
            <a:prstGeom prst="rect">
              <a:avLst/>
            </a:prstGeom>
            <a:effectLst/>
          </p:spPr>
        </p:pic>
        <p:pic>
          <p:nvPicPr>
            <p:cNvPr id="332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843270" y="-339618"/>
              <a:ext cx="443967" cy="133254"/>
            </a:xfrm>
            <a:prstGeom prst="rect">
              <a:avLst/>
            </a:prstGeom>
            <a:effectLst/>
          </p:spPr>
        </p:pic>
        <p:pic>
          <p:nvPicPr>
            <p:cNvPr id="332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865905" y="-248612"/>
              <a:ext cx="456830" cy="880106"/>
            </a:xfrm>
            <a:prstGeom prst="rect">
              <a:avLst/>
            </a:prstGeom>
            <a:effectLst/>
          </p:spPr>
        </p:pic>
        <p:pic>
          <p:nvPicPr>
            <p:cNvPr id="332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850622" y="139536"/>
              <a:ext cx="468433" cy="112277"/>
            </a:xfrm>
            <a:prstGeom prst="rect">
              <a:avLst/>
            </a:prstGeom>
            <a:effectLst/>
          </p:spPr>
        </p:pic>
        <p:pic>
          <p:nvPicPr>
            <p:cNvPr id="332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40527" y="219603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2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60452" y="2243571"/>
              <a:ext cx="328329" cy="809594"/>
            </a:xfrm>
            <a:prstGeom prst="rect">
              <a:avLst/>
            </a:prstGeom>
            <a:effectLst/>
          </p:spPr>
        </p:pic>
        <p:pic>
          <p:nvPicPr>
            <p:cNvPr id="333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21834" y="2429411"/>
              <a:ext cx="620201" cy="424966"/>
            </a:xfrm>
            <a:prstGeom prst="rect">
              <a:avLst/>
            </a:prstGeom>
            <a:effectLst/>
          </p:spPr>
        </p:pic>
        <p:pic>
          <p:nvPicPr>
            <p:cNvPr id="333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288669" y="2411384"/>
              <a:ext cx="642903" cy="463223"/>
            </a:xfrm>
            <a:prstGeom prst="rect">
              <a:avLst/>
            </a:prstGeom>
            <a:effectLst/>
          </p:spPr>
        </p:pic>
        <p:pic>
          <p:nvPicPr>
            <p:cNvPr id="333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906764" y="2445881"/>
              <a:ext cx="406852" cy="383196"/>
            </a:xfrm>
            <a:prstGeom prst="rect">
              <a:avLst/>
            </a:prstGeom>
            <a:effectLst/>
          </p:spPr>
        </p:pic>
        <p:pic>
          <p:nvPicPr>
            <p:cNvPr id="333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648157" y="2389943"/>
              <a:ext cx="697643" cy="403864"/>
            </a:xfrm>
            <a:prstGeom prst="rect">
              <a:avLst/>
            </a:prstGeom>
            <a:effectLst/>
          </p:spPr>
        </p:pic>
        <p:pic>
          <p:nvPicPr>
            <p:cNvPr id="333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351088" y="2440500"/>
              <a:ext cx="137317" cy="388573"/>
            </a:xfrm>
            <a:prstGeom prst="rect">
              <a:avLst/>
            </a:prstGeom>
            <a:effectLst/>
          </p:spPr>
        </p:pic>
        <p:pic>
          <p:nvPicPr>
            <p:cNvPr id="334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299406" y="22911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4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603025" y="2399756"/>
              <a:ext cx="306402" cy="368390"/>
            </a:xfrm>
            <a:prstGeom prst="rect">
              <a:avLst/>
            </a:prstGeom>
            <a:effectLst/>
          </p:spPr>
        </p:pic>
        <p:pic>
          <p:nvPicPr>
            <p:cNvPr id="334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919483" y="2386175"/>
              <a:ext cx="132549" cy="402154"/>
            </a:xfrm>
            <a:prstGeom prst="rect">
              <a:avLst/>
            </a:prstGeom>
            <a:effectLst/>
          </p:spPr>
        </p:pic>
        <p:pic>
          <p:nvPicPr>
            <p:cNvPr id="334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930940" y="226394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4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172761" y="2350657"/>
              <a:ext cx="558340" cy="418509"/>
            </a:xfrm>
            <a:prstGeom prst="rect">
              <a:avLst/>
            </a:prstGeom>
            <a:effectLst/>
          </p:spPr>
        </p:pic>
        <p:pic>
          <p:nvPicPr>
            <p:cNvPr id="335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785531" y="2358502"/>
              <a:ext cx="381478" cy="342759"/>
            </a:xfrm>
            <a:prstGeom prst="rect">
              <a:avLst/>
            </a:prstGeom>
            <a:effectLst/>
          </p:spPr>
        </p:pic>
        <p:pic>
          <p:nvPicPr>
            <p:cNvPr id="335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259271" y="1971943"/>
              <a:ext cx="530354" cy="13121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7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rcRect l="2333" t="2333" r="2333" b="2333"/>
          <a:stretch>
            <a:fillRect/>
          </a:stretch>
        </p:blipFill>
        <p:spPr>
          <a:xfrm rot="13491">
            <a:off x="1904308" y="2921849"/>
            <a:ext cx="9541875" cy="469544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34" name="Disegno"/>
          <p:cNvGrpSpPr/>
          <p:nvPr/>
        </p:nvGrpSpPr>
        <p:grpSpPr>
          <a:xfrm>
            <a:off x="2655539" y="192783"/>
            <a:ext cx="9624931" cy="1637072"/>
            <a:chOff x="-345309" y="-384425"/>
            <a:chExt cx="9624929" cy="1637071"/>
          </a:xfrm>
        </p:grpSpPr>
        <p:pic>
          <p:nvPicPr>
            <p:cNvPr id="335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45310" y="-151279"/>
              <a:ext cx="384046" cy="619418"/>
            </a:xfrm>
            <a:prstGeom prst="rect">
              <a:avLst/>
            </a:prstGeom>
            <a:effectLst/>
          </p:spPr>
        </p:pic>
        <p:pic>
          <p:nvPicPr>
            <p:cNvPr id="336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45883" y="104504"/>
              <a:ext cx="130244" cy="799466"/>
            </a:xfrm>
            <a:prstGeom prst="rect">
              <a:avLst/>
            </a:prstGeom>
            <a:effectLst/>
          </p:spPr>
        </p:pic>
        <p:pic>
          <p:nvPicPr>
            <p:cNvPr id="336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2674" y="122334"/>
              <a:ext cx="280461" cy="343839"/>
            </a:xfrm>
            <a:prstGeom prst="rect">
              <a:avLst/>
            </a:prstGeom>
            <a:effectLst/>
          </p:spPr>
        </p:pic>
        <p:pic>
          <p:nvPicPr>
            <p:cNvPr id="336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58255" y="117270"/>
              <a:ext cx="361410" cy="326746"/>
            </a:xfrm>
            <a:prstGeom prst="rect">
              <a:avLst/>
            </a:prstGeom>
            <a:effectLst/>
          </p:spPr>
        </p:pic>
        <p:pic>
          <p:nvPicPr>
            <p:cNvPr id="336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38533" y="-106007"/>
              <a:ext cx="184852" cy="618447"/>
            </a:xfrm>
            <a:prstGeom prst="rect">
              <a:avLst/>
            </a:prstGeom>
            <a:effectLst/>
          </p:spPr>
        </p:pic>
        <p:pic>
          <p:nvPicPr>
            <p:cNvPr id="336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96982" y="-85635"/>
              <a:ext cx="128264" cy="578712"/>
            </a:xfrm>
            <a:prstGeom prst="rect">
              <a:avLst/>
            </a:prstGeom>
            <a:effectLst/>
          </p:spPr>
        </p:pic>
        <p:pic>
          <p:nvPicPr>
            <p:cNvPr id="337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52114" y="106456"/>
              <a:ext cx="891673" cy="411763"/>
            </a:xfrm>
            <a:prstGeom prst="rect">
              <a:avLst/>
            </a:prstGeom>
            <a:effectLst/>
          </p:spPr>
        </p:pic>
        <p:pic>
          <p:nvPicPr>
            <p:cNvPr id="337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848082" y="35439"/>
              <a:ext cx="256322" cy="427348"/>
            </a:xfrm>
            <a:prstGeom prst="rect">
              <a:avLst/>
            </a:prstGeom>
            <a:effectLst/>
          </p:spPr>
        </p:pic>
        <p:pic>
          <p:nvPicPr>
            <p:cNvPr id="337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188076" y="81115"/>
              <a:ext cx="483183" cy="406076"/>
            </a:xfrm>
            <a:prstGeom prst="rect">
              <a:avLst/>
            </a:prstGeom>
            <a:effectLst/>
          </p:spPr>
        </p:pic>
        <p:pic>
          <p:nvPicPr>
            <p:cNvPr id="337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99181" y="56969"/>
              <a:ext cx="537968" cy="604760"/>
            </a:xfrm>
            <a:prstGeom prst="rect">
              <a:avLst/>
            </a:prstGeom>
            <a:effectLst/>
          </p:spPr>
        </p:pic>
        <p:pic>
          <p:nvPicPr>
            <p:cNvPr id="337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65878" y="-104999"/>
              <a:ext cx="137318" cy="122727"/>
            </a:xfrm>
            <a:prstGeom prst="rect">
              <a:avLst/>
            </a:prstGeom>
            <a:effectLst/>
          </p:spPr>
        </p:pic>
        <p:pic>
          <p:nvPicPr>
            <p:cNvPr id="338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03711" y="85897"/>
              <a:ext cx="440879" cy="406714"/>
            </a:xfrm>
            <a:prstGeom prst="rect">
              <a:avLst/>
            </a:prstGeom>
            <a:effectLst/>
          </p:spPr>
        </p:pic>
        <p:pic>
          <p:nvPicPr>
            <p:cNvPr id="338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098063" y="138457"/>
              <a:ext cx="504015" cy="269933"/>
            </a:xfrm>
            <a:prstGeom prst="rect">
              <a:avLst/>
            </a:prstGeom>
            <a:effectLst/>
          </p:spPr>
        </p:pic>
        <p:pic>
          <p:nvPicPr>
            <p:cNvPr id="3384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121079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8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029648" y="-384426"/>
              <a:ext cx="523126" cy="1637073"/>
            </a:xfrm>
            <a:prstGeom prst="rect">
              <a:avLst/>
            </a:prstGeom>
            <a:effectLst/>
          </p:spPr>
        </p:pic>
        <p:pic>
          <p:nvPicPr>
            <p:cNvPr id="338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569379" y="-218837"/>
              <a:ext cx="370464" cy="323274"/>
            </a:xfrm>
            <a:prstGeom prst="rect">
              <a:avLst/>
            </a:prstGeom>
            <a:effectLst/>
          </p:spPr>
        </p:pic>
        <p:pic>
          <p:nvPicPr>
            <p:cNvPr id="339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918654" y="-201077"/>
              <a:ext cx="557654" cy="322929"/>
            </a:xfrm>
            <a:prstGeom prst="rect">
              <a:avLst/>
            </a:prstGeom>
            <a:effectLst/>
          </p:spPr>
        </p:pic>
        <p:pic>
          <p:nvPicPr>
            <p:cNvPr id="3392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307680" y="-2146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9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502977" y="-180317"/>
              <a:ext cx="183842" cy="370878"/>
            </a:xfrm>
            <a:prstGeom prst="rect">
              <a:avLst/>
            </a:prstGeom>
            <a:effectLst/>
          </p:spPr>
        </p:pic>
        <p:pic>
          <p:nvPicPr>
            <p:cNvPr id="339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31351" y="-171972"/>
              <a:ext cx="225330" cy="381178"/>
            </a:xfrm>
            <a:prstGeom prst="rect">
              <a:avLst/>
            </a:prstGeom>
            <a:effectLst/>
          </p:spPr>
        </p:pic>
        <p:pic>
          <p:nvPicPr>
            <p:cNvPr id="339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950152" y="-106007"/>
              <a:ext cx="116191" cy="292748"/>
            </a:xfrm>
            <a:prstGeom prst="rect">
              <a:avLst/>
            </a:prstGeom>
            <a:effectLst/>
          </p:spPr>
        </p:pic>
        <p:pic>
          <p:nvPicPr>
            <p:cNvPr id="3400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932424" y="-235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0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157174" y="-87393"/>
              <a:ext cx="259713" cy="219567"/>
            </a:xfrm>
            <a:prstGeom prst="rect">
              <a:avLst/>
            </a:prstGeom>
            <a:effectLst/>
          </p:spPr>
        </p:pic>
        <p:pic>
          <p:nvPicPr>
            <p:cNvPr id="340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459842" y="-146751"/>
              <a:ext cx="238789" cy="335454"/>
            </a:xfrm>
            <a:prstGeom prst="rect">
              <a:avLst/>
            </a:prstGeom>
            <a:effectLst/>
          </p:spPr>
        </p:pic>
        <p:pic>
          <p:nvPicPr>
            <p:cNvPr id="340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778615" y="-100089"/>
              <a:ext cx="266341" cy="280289"/>
            </a:xfrm>
            <a:prstGeom prst="rect">
              <a:avLst/>
            </a:prstGeom>
            <a:effectLst/>
          </p:spPr>
        </p:pic>
        <p:pic>
          <p:nvPicPr>
            <p:cNvPr id="340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738344" y="687211"/>
              <a:ext cx="378057" cy="367481"/>
            </a:xfrm>
            <a:prstGeom prst="rect">
              <a:avLst/>
            </a:prstGeom>
            <a:effectLst/>
          </p:spPr>
        </p:pic>
        <p:pic>
          <p:nvPicPr>
            <p:cNvPr id="341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089294" y="698355"/>
              <a:ext cx="237618" cy="381076"/>
            </a:xfrm>
            <a:prstGeom prst="rect">
              <a:avLst/>
            </a:prstGeom>
            <a:effectLst/>
          </p:spPr>
        </p:pic>
        <p:pic>
          <p:nvPicPr>
            <p:cNvPr id="341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303418" y="704331"/>
              <a:ext cx="220424" cy="398667"/>
            </a:xfrm>
            <a:prstGeom prst="rect">
              <a:avLst/>
            </a:prstGeom>
            <a:effectLst/>
          </p:spPr>
        </p:pic>
        <p:pic>
          <p:nvPicPr>
            <p:cNvPr id="341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537251" y="782894"/>
              <a:ext cx="260714" cy="295853"/>
            </a:xfrm>
            <a:prstGeom prst="rect">
              <a:avLst/>
            </a:prstGeom>
            <a:effectLst/>
          </p:spPr>
        </p:pic>
        <p:pic>
          <p:nvPicPr>
            <p:cNvPr id="341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848292" y="702084"/>
              <a:ext cx="205224" cy="351316"/>
            </a:xfrm>
            <a:prstGeom prst="rect">
              <a:avLst/>
            </a:prstGeom>
            <a:effectLst/>
          </p:spPr>
        </p:pic>
        <p:pic>
          <p:nvPicPr>
            <p:cNvPr id="341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101497" y="559480"/>
              <a:ext cx="282931" cy="512361"/>
            </a:xfrm>
            <a:prstGeom prst="rect">
              <a:avLst/>
            </a:prstGeom>
            <a:effectLst/>
          </p:spPr>
        </p:pic>
        <p:pic>
          <p:nvPicPr>
            <p:cNvPr id="342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466244" y="756410"/>
              <a:ext cx="116946" cy="307084"/>
            </a:xfrm>
            <a:prstGeom prst="rect">
              <a:avLst/>
            </a:prstGeom>
            <a:effectLst/>
          </p:spPr>
        </p:pic>
        <p:pic>
          <p:nvPicPr>
            <p:cNvPr id="3422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7455306" y="55268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2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703918" y="771545"/>
              <a:ext cx="402154" cy="310058"/>
            </a:xfrm>
            <a:prstGeom prst="rect">
              <a:avLst/>
            </a:prstGeom>
            <a:effectLst/>
          </p:spPr>
        </p:pic>
        <p:pic>
          <p:nvPicPr>
            <p:cNvPr id="342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138155" y="756122"/>
              <a:ext cx="287079" cy="337400"/>
            </a:xfrm>
            <a:prstGeom prst="rect">
              <a:avLst/>
            </a:prstGeom>
            <a:effectLst/>
          </p:spPr>
        </p:pic>
        <p:pic>
          <p:nvPicPr>
            <p:cNvPr id="342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446367" y="769991"/>
              <a:ext cx="311611" cy="313344"/>
            </a:xfrm>
            <a:prstGeom prst="rect">
              <a:avLst/>
            </a:prstGeom>
            <a:effectLst/>
          </p:spPr>
        </p:pic>
        <p:pic>
          <p:nvPicPr>
            <p:cNvPr id="343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790428" y="613805"/>
              <a:ext cx="112771" cy="483643"/>
            </a:xfrm>
            <a:prstGeom prst="rect">
              <a:avLst/>
            </a:prstGeom>
            <a:effectLst/>
          </p:spPr>
        </p:pic>
        <p:pic>
          <p:nvPicPr>
            <p:cNvPr id="343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681777" y="736426"/>
              <a:ext cx="597844" cy="338885"/>
            </a:xfrm>
            <a:prstGeom prst="rect">
              <a:avLst/>
            </a:prstGeom>
            <a:effectLst/>
          </p:spPr>
        </p:pic>
      </p:grpSp>
      <p:sp>
        <p:nvSpPr>
          <p:cNvPr id="3435" name="Rettangolo"/>
          <p:cNvSpPr/>
          <p:nvPr/>
        </p:nvSpPr>
        <p:spPr>
          <a:xfrm>
            <a:off x="7023801" y="2389781"/>
            <a:ext cx="4431750" cy="537785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3468" name="Disegno"/>
          <p:cNvGrpSpPr/>
          <p:nvPr/>
        </p:nvGrpSpPr>
        <p:grpSpPr>
          <a:xfrm>
            <a:off x="3072474" y="3574721"/>
            <a:ext cx="4036379" cy="1819383"/>
            <a:chOff x="-3723979" y="-211279"/>
            <a:chExt cx="4036378" cy="1819381"/>
          </a:xfrm>
        </p:grpSpPr>
        <p:pic>
          <p:nvPicPr>
            <p:cNvPr id="343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193907" y="-54321"/>
              <a:ext cx="472112" cy="74351"/>
            </a:xfrm>
            <a:prstGeom prst="rect">
              <a:avLst/>
            </a:prstGeom>
            <a:effectLst/>
          </p:spPr>
        </p:pic>
        <p:pic>
          <p:nvPicPr>
            <p:cNvPr id="343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3116" y="-121846"/>
              <a:ext cx="224256" cy="106056"/>
            </a:xfrm>
            <a:prstGeom prst="rect">
              <a:avLst/>
            </a:prstGeom>
            <a:effectLst/>
          </p:spPr>
        </p:pic>
        <p:pic>
          <p:nvPicPr>
            <p:cNvPr id="344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360195" y="1118766"/>
              <a:ext cx="672594" cy="489337"/>
            </a:xfrm>
            <a:prstGeom prst="rect">
              <a:avLst/>
            </a:prstGeom>
            <a:effectLst/>
          </p:spPr>
        </p:pic>
        <p:pic>
          <p:nvPicPr>
            <p:cNvPr id="344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670734" y="869490"/>
              <a:ext cx="500741" cy="362995"/>
            </a:xfrm>
            <a:prstGeom prst="rect">
              <a:avLst/>
            </a:prstGeom>
            <a:effectLst/>
          </p:spPr>
        </p:pic>
        <p:pic>
          <p:nvPicPr>
            <p:cNvPr id="344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620917" y="-98643"/>
              <a:ext cx="358313" cy="100718"/>
            </a:xfrm>
            <a:prstGeom prst="rect">
              <a:avLst/>
            </a:prstGeom>
            <a:effectLst/>
          </p:spPr>
        </p:pic>
        <p:pic>
          <p:nvPicPr>
            <p:cNvPr id="344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432722" y="1012103"/>
              <a:ext cx="345749" cy="292933"/>
            </a:xfrm>
            <a:prstGeom prst="rect">
              <a:avLst/>
            </a:prstGeom>
            <a:effectLst/>
          </p:spPr>
        </p:pic>
        <p:pic>
          <p:nvPicPr>
            <p:cNvPr id="344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338461" y="-157141"/>
              <a:ext cx="221030" cy="223924"/>
            </a:xfrm>
            <a:prstGeom prst="rect">
              <a:avLst/>
            </a:prstGeom>
            <a:effectLst/>
          </p:spPr>
        </p:pic>
        <p:pic>
          <p:nvPicPr>
            <p:cNvPr id="345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-469752" y="979379"/>
              <a:ext cx="425210" cy="363542"/>
            </a:xfrm>
            <a:prstGeom prst="rect">
              <a:avLst/>
            </a:prstGeom>
            <a:effectLst/>
          </p:spPr>
        </p:pic>
        <p:pic>
          <p:nvPicPr>
            <p:cNvPr id="345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621740" y="944055"/>
              <a:ext cx="298250" cy="287180"/>
            </a:xfrm>
            <a:prstGeom prst="rect">
              <a:avLst/>
            </a:prstGeom>
            <a:effectLst/>
          </p:spPr>
        </p:pic>
        <p:pic>
          <p:nvPicPr>
            <p:cNvPr id="345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466758" y="-211280"/>
              <a:ext cx="438440" cy="278670"/>
            </a:xfrm>
            <a:prstGeom prst="rect">
              <a:avLst/>
            </a:prstGeom>
            <a:effectLst/>
          </p:spPr>
        </p:pic>
        <p:pic>
          <p:nvPicPr>
            <p:cNvPr id="345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-3686839" y="-192747"/>
              <a:ext cx="1448407" cy="311745"/>
            </a:xfrm>
            <a:prstGeom prst="rect">
              <a:avLst/>
            </a:prstGeom>
            <a:effectLst/>
          </p:spPr>
        </p:pic>
        <p:pic>
          <p:nvPicPr>
            <p:cNvPr id="345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3562714" y="-176576"/>
              <a:ext cx="1169902" cy="362028"/>
            </a:xfrm>
            <a:prstGeom prst="rect">
              <a:avLst/>
            </a:prstGeom>
            <a:effectLst/>
          </p:spPr>
        </p:pic>
        <p:pic>
          <p:nvPicPr>
            <p:cNvPr id="346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2397212" y="-15536"/>
              <a:ext cx="87231" cy="64737"/>
            </a:xfrm>
            <a:prstGeom prst="rect">
              <a:avLst/>
            </a:prstGeom>
            <a:effectLst/>
          </p:spPr>
        </p:pic>
        <p:pic>
          <p:nvPicPr>
            <p:cNvPr id="346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2637470" y="-28717"/>
              <a:ext cx="154989" cy="264164"/>
            </a:xfrm>
            <a:prstGeom prst="rect">
              <a:avLst/>
            </a:prstGeom>
            <a:effectLst/>
          </p:spPr>
        </p:pic>
        <p:pic>
          <p:nvPicPr>
            <p:cNvPr id="346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-3700578" y="-81431"/>
              <a:ext cx="226778" cy="76750"/>
            </a:xfrm>
            <a:prstGeom prst="rect">
              <a:avLst/>
            </a:prstGeom>
            <a:effectLst/>
          </p:spPr>
        </p:pic>
        <p:pic>
          <p:nvPicPr>
            <p:cNvPr id="346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-3723980" y="-68391"/>
              <a:ext cx="356270" cy="48943"/>
            </a:xfrm>
            <a:prstGeom prst="rect">
              <a:avLst/>
            </a:prstGeom>
            <a:effectLst/>
          </p:spPr>
        </p:pic>
      </p:grpSp>
      <p:sp>
        <p:nvSpPr>
          <p:cNvPr id="3469" name="Rettangolo"/>
          <p:cNvSpPr/>
          <p:nvPr/>
        </p:nvSpPr>
        <p:spPr>
          <a:xfrm>
            <a:off x="4493977" y="2903144"/>
            <a:ext cx="3466675" cy="291842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3470" name="Disegno" descr="Disegno"/>
          <p:cNvPicPr>
            <a:picLocks noChangeAspect="0"/>
          </p:cNvPicPr>
          <p:nvPr/>
        </p:nvPicPr>
        <p:blipFill>
          <a:blip r:embed="rId54">
            <a:extLst/>
          </a:blip>
          <a:stretch>
            <a:fillRect/>
          </a:stretch>
        </p:blipFill>
        <p:spPr>
          <a:xfrm>
            <a:off x="10622264" y="8520317"/>
            <a:ext cx="76201" cy="38101"/>
          </a:xfrm>
          <a:prstGeom prst="rect">
            <a:avLst/>
          </a:prstGeom>
        </p:spPr>
      </p:pic>
      <p:grpSp>
        <p:nvGrpSpPr>
          <p:cNvPr id="3480" name="Disegno"/>
          <p:cNvGrpSpPr/>
          <p:nvPr/>
        </p:nvGrpSpPr>
        <p:grpSpPr>
          <a:xfrm>
            <a:off x="2350690" y="7212164"/>
            <a:ext cx="222749" cy="381043"/>
            <a:chOff x="-151783" y="-92262"/>
            <a:chExt cx="222747" cy="381042"/>
          </a:xfrm>
        </p:grpSpPr>
        <p:pic>
          <p:nvPicPr>
            <p:cNvPr id="3472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140470" y="-92263"/>
              <a:ext cx="211435" cy="269459"/>
            </a:xfrm>
            <a:prstGeom prst="rect">
              <a:avLst/>
            </a:prstGeom>
            <a:effectLst/>
          </p:spPr>
        </p:pic>
        <p:pic>
          <p:nvPicPr>
            <p:cNvPr id="3474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-151784" y="-45116"/>
              <a:ext cx="145165" cy="227852"/>
            </a:xfrm>
            <a:prstGeom prst="rect">
              <a:avLst/>
            </a:prstGeom>
            <a:effectLst/>
          </p:spPr>
        </p:pic>
        <p:pic>
          <p:nvPicPr>
            <p:cNvPr id="3476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-99859" y="25891"/>
              <a:ext cx="120399" cy="262890"/>
            </a:xfrm>
            <a:prstGeom prst="rect">
              <a:avLst/>
            </a:prstGeom>
            <a:effectLst/>
          </p:spPr>
        </p:pic>
        <p:pic>
          <p:nvPicPr>
            <p:cNvPr id="347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113928" y="-44656"/>
              <a:ext cx="159008" cy="26698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rcRect l="2333" t="2333" r="2333" b="2333"/>
          <a:stretch>
            <a:fillRect/>
          </a:stretch>
        </p:blipFill>
        <p:spPr>
          <a:xfrm rot="13491">
            <a:off x="1904308" y="2921849"/>
            <a:ext cx="9541875" cy="469544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59" name="Disegno"/>
          <p:cNvGrpSpPr/>
          <p:nvPr/>
        </p:nvGrpSpPr>
        <p:grpSpPr>
          <a:xfrm>
            <a:off x="2655539" y="192783"/>
            <a:ext cx="9624931" cy="1637072"/>
            <a:chOff x="-345309" y="-384425"/>
            <a:chExt cx="9624929" cy="1637071"/>
          </a:xfrm>
        </p:grpSpPr>
        <p:pic>
          <p:nvPicPr>
            <p:cNvPr id="348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45310" y="-151279"/>
              <a:ext cx="384046" cy="619418"/>
            </a:xfrm>
            <a:prstGeom prst="rect">
              <a:avLst/>
            </a:prstGeom>
            <a:effectLst/>
          </p:spPr>
        </p:pic>
        <p:pic>
          <p:nvPicPr>
            <p:cNvPr id="348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45883" y="104504"/>
              <a:ext cx="130244" cy="799466"/>
            </a:xfrm>
            <a:prstGeom prst="rect">
              <a:avLst/>
            </a:prstGeom>
            <a:effectLst/>
          </p:spPr>
        </p:pic>
        <p:pic>
          <p:nvPicPr>
            <p:cNvPr id="348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2674" y="122334"/>
              <a:ext cx="280461" cy="343839"/>
            </a:xfrm>
            <a:prstGeom prst="rect">
              <a:avLst/>
            </a:prstGeom>
            <a:effectLst/>
          </p:spPr>
        </p:pic>
        <p:pic>
          <p:nvPicPr>
            <p:cNvPr id="348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58255" y="117270"/>
              <a:ext cx="361410" cy="326746"/>
            </a:xfrm>
            <a:prstGeom prst="rect">
              <a:avLst/>
            </a:prstGeom>
            <a:effectLst/>
          </p:spPr>
        </p:pic>
        <p:pic>
          <p:nvPicPr>
            <p:cNvPr id="349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38533" y="-106007"/>
              <a:ext cx="184852" cy="618447"/>
            </a:xfrm>
            <a:prstGeom prst="rect">
              <a:avLst/>
            </a:prstGeom>
            <a:effectLst/>
          </p:spPr>
        </p:pic>
        <p:pic>
          <p:nvPicPr>
            <p:cNvPr id="349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96982" y="-85635"/>
              <a:ext cx="128264" cy="578712"/>
            </a:xfrm>
            <a:prstGeom prst="rect">
              <a:avLst/>
            </a:prstGeom>
            <a:effectLst/>
          </p:spPr>
        </p:pic>
        <p:pic>
          <p:nvPicPr>
            <p:cNvPr id="349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52114" y="106456"/>
              <a:ext cx="891673" cy="411763"/>
            </a:xfrm>
            <a:prstGeom prst="rect">
              <a:avLst/>
            </a:prstGeom>
            <a:effectLst/>
          </p:spPr>
        </p:pic>
        <p:pic>
          <p:nvPicPr>
            <p:cNvPr id="349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848082" y="35439"/>
              <a:ext cx="256322" cy="427348"/>
            </a:xfrm>
            <a:prstGeom prst="rect">
              <a:avLst/>
            </a:prstGeom>
            <a:effectLst/>
          </p:spPr>
        </p:pic>
        <p:pic>
          <p:nvPicPr>
            <p:cNvPr id="349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188076" y="81115"/>
              <a:ext cx="483183" cy="406076"/>
            </a:xfrm>
            <a:prstGeom prst="rect">
              <a:avLst/>
            </a:prstGeom>
            <a:effectLst/>
          </p:spPr>
        </p:pic>
        <p:pic>
          <p:nvPicPr>
            <p:cNvPr id="350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99181" y="56969"/>
              <a:ext cx="537968" cy="604760"/>
            </a:xfrm>
            <a:prstGeom prst="rect">
              <a:avLst/>
            </a:prstGeom>
            <a:effectLst/>
          </p:spPr>
        </p:pic>
        <p:pic>
          <p:nvPicPr>
            <p:cNvPr id="350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65878" y="-104999"/>
              <a:ext cx="137318" cy="122727"/>
            </a:xfrm>
            <a:prstGeom prst="rect">
              <a:avLst/>
            </a:prstGeom>
            <a:effectLst/>
          </p:spPr>
        </p:pic>
        <p:pic>
          <p:nvPicPr>
            <p:cNvPr id="350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03711" y="85897"/>
              <a:ext cx="440879" cy="406714"/>
            </a:xfrm>
            <a:prstGeom prst="rect">
              <a:avLst/>
            </a:prstGeom>
            <a:effectLst/>
          </p:spPr>
        </p:pic>
        <p:pic>
          <p:nvPicPr>
            <p:cNvPr id="350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098063" y="138457"/>
              <a:ext cx="504015" cy="269933"/>
            </a:xfrm>
            <a:prstGeom prst="rect">
              <a:avLst/>
            </a:prstGeom>
            <a:effectLst/>
          </p:spPr>
        </p:pic>
        <p:pic>
          <p:nvPicPr>
            <p:cNvPr id="3509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121079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1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029648" y="-384426"/>
              <a:ext cx="523126" cy="1637073"/>
            </a:xfrm>
            <a:prstGeom prst="rect">
              <a:avLst/>
            </a:prstGeom>
            <a:effectLst/>
          </p:spPr>
        </p:pic>
        <p:pic>
          <p:nvPicPr>
            <p:cNvPr id="351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569379" y="-218837"/>
              <a:ext cx="370464" cy="323274"/>
            </a:xfrm>
            <a:prstGeom prst="rect">
              <a:avLst/>
            </a:prstGeom>
            <a:effectLst/>
          </p:spPr>
        </p:pic>
        <p:pic>
          <p:nvPicPr>
            <p:cNvPr id="351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918654" y="-201077"/>
              <a:ext cx="557654" cy="322929"/>
            </a:xfrm>
            <a:prstGeom prst="rect">
              <a:avLst/>
            </a:prstGeom>
            <a:effectLst/>
          </p:spPr>
        </p:pic>
        <p:pic>
          <p:nvPicPr>
            <p:cNvPr id="3517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307680" y="-2146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1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502977" y="-180317"/>
              <a:ext cx="183842" cy="370878"/>
            </a:xfrm>
            <a:prstGeom prst="rect">
              <a:avLst/>
            </a:prstGeom>
            <a:effectLst/>
          </p:spPr>
        </p:pic>
        <p:pic>
          <p:nvPicPr>
            <p:cNvPr id="352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31351" y="-171972"/>
              <a:ext cx="225330" cy="381178"/>
            </a:xfrm>
            <a:prstGeom prst="rect">
              <a:avLst/>
            </a:prstGeom>
            <a:effectLst/>
          </p:spPr>
        </p:pic>
        <p:pic>
          <p:nvPicPr>
            <p:cNvPr id="352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950152" y="-106007"/>
              <a:ext cx="116191" cy="292748"/>
            </a:xfrm>
            <a:prstGeom prst="rect">
              <a:avLst/>
            </a:prstGeom>
            <a:effectLst/>
          </p:spPr>
        </p:pic>
        <p:pic>
          <p:nvPicPr>
            <p:cNvPr id="3525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932424" y="-235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2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157174" y="-87393"/>
              <a:ext cx="259713" cy="219567"/>
            </a:xfrm>
            <a:prstGeom prst="rect">
              <a:avLst/>
            </a:prstGeom>
            <a:effectLst/>
          </p:spPr>
        </p:pic>
        <p:pic>
          <p:nvPicPr>
            <p:cNvPr id="352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459842" y="-146751"/>
              <a:ext cx="238789" cy="335454"/>
            </a:xfrm>
            <a:prstGeom prst="rect">
              <a:avLst/>
            </a:prstGeom>
            <a:effectLst/>
          </p:spPr>
        </p:pic>
        <p:pic>
          <p:nvPicPr>
            <p:cNvPr id="353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778615" y="-100089"/>
              <a:ext cx="266341" cy="280289"/>
            </a:xfrm>
            <a:prstGeom prst="rect">
              <a:avLst/>
            </a:prstGeom>
            <a:effectLst/>
          </p:spPr>
        </p:pic>
        <p:pic>
          <p:nvPicPr>
            <p:cNvPr id="353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738344" y="687211"/>
              <a:ext cx="378057" cy="367481"/>
            </a:xfrm>
            <a:prstGeom prst="rect">
              <a:avLst/>
            </a:prstGeom>
            <a:effectLst/>
          </p:spPr>
        </p:pic>
        <p:pic>
          <p:nvPicPr>
            <p:cNvPr id="353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089294" y="698355"/>
              <a:ext cx="237618" cy="381076"/>
            </a:xfrm>
            <a:prstGeom prst="rect">
              <a:avLst/>
            </a:prstGeom>
            <a:effectLst/>
          </p:spPr>
        </p:pic>
        <p:pic>
          <p:nvPicPr>
            <p:cNvPr id="353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303418" y="704331"/>
              <a:ext cx="220424" cy="398667"/>
            </a:xfrm>
            <a:prstGeom prst="rect">
              <a:avLst/>
            </a:prstGeom>
            <a:effectLst/>
          </p:spPr>
        </p:pic>
        <p:pic>
          <p:nvPicPr>
            <p:cNvPr id="353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537251" y="782894"/>
              <a:ext cx="260714" cy="295853"/>
            </a:xfrm>
            <a:prstGeom prst="rect">
              <a:avLst/>
            </a:prstGeom>
            <a:effectLst/>
          </p:spPr>
        </p:pic>
        <p:pic>
          <p:nvPicPr>
            <p:cNvPr id="354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848292" y="702084"/>
              <a:ext cx="205224" cy="351316"/>
            </a:xfrm>
            <a:prstGeom prst="rect">
              <a:avLst/>
            </a:prstGeom>
            <a:effectLst/>
          </p:spPr>
        </p:pic>
        <p:pic>
          <p:nvPicPr>
            <p:cNvPr id="354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101497" y="559480"/>
              <a:ext cx="282931" cy="512361"/>
            </a:xfrm>
            <a:prstGeom prst="rect">
              <a:avLst/>
            </a:prstGeom>
            <a:effectLst/>
          </p:spPr>
        </p:pic>
        <p:pic>
          <p:nvPicPr>
            <p:cNvPr id="354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466244" y="756410"/>
              <a:ext cx="116946" cy="307084"/>
            </a:xfrm>
            <a:prstGeom prst="rect">
              <a:avLst/>
            </a:prstGeom>
            <a:effectLst/>
          </p:spPr>
        </p:pic>
        <p:pic>
          <p:nvPicPr>
            <p:cNvPr id="3547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7455306" y="55268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4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703918" y="771545"/>
              <a:ext cx="402154" cy="310058"/>
            </a:xfrm>
            <a:prstGeom prst="rect">
              <a:avLst/>
            </a:prstGeom>
            <a:effectLst/>
          </p:spPr>
        </p:pic>
        <p:pic>
          <p:nvPicPr>
            <p:cNvPr id="355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138155" y="756122"/>
              <a:ext cx="287079" cy="337400"/>
            </a:xfrm>
            <a:prstGeom prst="rect">
              <a:avLst/>
            </a:prstGeom>
            <a:effectLst/>
          </p:spPr>
        </p:pic>
        <p:pic>
          <p:nvPicPr>
            <p:cNvPr id="355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446367" y="769991"/>
              <a:ext cx="311611" cy="313344"/>
            </a:xfrm>
            <a:prstGeom prst="rect">
              <a:avLst/>
            </a:prstGeom>
            <a:effectLst/>
          </p:spPr>
        </p:pic>
        <p:pic>
          <p:nvPicPr>
            <p:cNvPr id="355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790428" y="613805"/>
              <a:ext cx="112771" cy="483643"/>
            </a:xfrm>
            <a:prstGeom prst="rect">
              <a:avLst/>
            </a:prstGeom>
            <a:effectLst/>
          </p:spPr>
        </p:pic>
        <p:pic>
          <p:nvPicPr>
            <p:cNvPr id="355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681777" y="736426"/>
              <a:ext cx="597844" cy="338885"/>
            </a:xfrm>
            <a:prstGeom prst="rect">
              <a:avLst/>
            </a:prstGeom>
            <a:effectLst/>
          </p:spPr>
        </p:pic>
      </p:grpSp>
      <p:sp>
        <p:nvSpPr>
          <p:cNvPr id="3560" name="Rettangolo"/>
          <p:cNvSpPr/>
          <p:nvPr/>
        </p:nvSpPr>
        <p:spPr>
          <a:xfrm>
            <a:off x="6890584" y="2389781"/>
            <a:ext cx="4564967" cy="263187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3587" name="Disegno"/>
          <p:cNvGrpSpPr/>
          <p:nvPr/>
        </p:nvGrpSpPr>
        <p:grpSpPr>
          <a:xfrm>
            <a:off x="3055854" y="3536926"/>
            <a:ext cx="3935562" cy="397089"/>
            <a:chOff x="-3485984" y="-204793"/>
            <a:chExt cx="3935561" cy="397087"/>
          </a:xfrm>
        </p:grpSpPr>
        <p:pic>
          <p:nvPicPr>
            <p:cNvPr id="356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154087" y="-35339"/>
              <a:ext cx="549147" cy="109741"/>
            </a:xfrm>
            <a:prstGeom prst="rect">
              <a:avLst/>
            </a:prstGeom>
            <a:effectLst/>
          </p:spPr>
        </p:pic>
        <p:pic>
          <p:nvPicPr>
            <p:cNvPr id="356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19593" y="-79377"/>
              <a:ext cx="229985" cy="103963"/>
            </a:xfrm>
            <a:prstGeom prst="rect">
              <a:avLst/>
            </a:prstGeom>
            <a:effectLst/>
          </p:spPr>
        </p:pic>
        <p:pic>
          <p:nvPicPr>
            <p:cNvPr id="356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329356" y="-35656"/>
              <a:ext cx="371182" cy="74325"/>
            </a:xfrm>
            <a:prstGeom prst="rect">
              <a:avLst/>
            </a:prstGeom>
            <a:effectLst/>
          </p:spPr>
        </p:pic>
        <p:pic>
          <p:nvPicPr>
            <p:cNvPr id="356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287289" y="-2445"/>
              <a:ext cx="135387" cy="93448"/>
            </a:xfrm>
            <a:prstGeom prst="rect">
              <a:avLst/>
            </a:prstGeom>
            <a:effectLst/>
          </p:spPr>
        </p:pic>
        <p:pic>
          <p:nvPicPr>
            <p:cNvPr id="356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344158" y="-67131"/>
              <a:ext cx="336677" cy="200907"/>
            </a:xfrm>
            <a:prstGeom prst="rect">
              <a:avLst/>
            </a:prstGeom>
            <a:effectLst/>
          </p:spPr>
        </p:pic>
        <p:pic>
          <p:nvPicPr>
            <p:cNvPr id="357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464913" y="-81899"/>
              <a:ext cx="440318" cy="164680"/>
            </a:xfrm>
            <a:prstGeom prst="rect">
              <a:avLst/>
            </a:prstGeom>
            <a:effectLst/>
          </p:spPr>
        </p:pic>
        <p:pic>
          <p:nvPicPr>
            <p:cNvPr id="357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341462" y="-92934"/>
              <a:ext cx="328999" cy="215637"/>
            </a:xfrm>
            <a:prstGeom prst="rect">
              <a:avLst/>
            </a:prstGeom>
            <a:effectLst/>
          </p:spPr>
        </p:pic>
        <p:pic>
          <p:nvPicPr>
            <p:cNvPr id="357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-428996" y="-204794"/>
              <a:ext cx="475480" cy="397089"/>
            </a:xfrm>
            <a:prstGeom prst="rect">
              <a:avLst/>
            </a:prstGeom>
            <a:effectLst/>
          </p:spPr>
        </p:pic>
        <p:pic>
          <p:nvPicPr>
            <p:cNvPr id="357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158638" y="-127185"/>
              <a:ext cx="222604" cy="107490"/>
            </a:xfrm>
            <a:prstGeom prst="rect">
              <a:avLst/>
            </a:prstGeom>
            <a:effectLst/>
          </p:spPr>
        </p:pic>
        <p:pic>
          <p:nvPicPr>
            <p:cNvPr id="357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3485985" y="-203845"/>
              <a:ext cx="1803501" cy="293286"/>
            </a:xfrm>
            <a:prstGeom prst="rect">
              <a:avLst/>
            </a:prstGeom>
            <a:effectLst/>
          </p:spPr>
        </p:pic>
        <p:pic>
          <p:nvPicPr>
            <p:cNvPr id="358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-3337220" y="-67859"/>
              <a:ext cx="1162836" cy="148070"/>
            </a:xfrm>
            <a:prstGeom prst="rect">
              <a:avLst/>
            </a:prstGeom>
            <a:effectLst/>
          </p:spPr>
        </p:pic>
        <p:pic>
          <p:nvPicPr>
            <p:cNvPr id="358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3122180" y="-48785"/>
              <a:ext cx="252749" cy="85783"/>
            </a:xfrm>
            <a:prstGeom prst="rect">
              <a:avLst/>
            </a:prstGeom>
            <a:effectLst/>
          </p:spPr>
        </p:pic>
        <p:pic>
          <p:nvPicPr>
            <p:cNvPr id="358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2309665" y="-58956"/>
              <a:ext cx="248761" cy="93106"/>
            </a:xfrm>
            <a:prstGeom prst="rect">
              <a:avLst/>
            </a:prstGeom>
            <a:effectLst/>
          </p:spPr>
        </p:pic>
      </p:grpSp>
      <p:grpSp>
        <p:nvGrpSpPr>
          <p:cNvPr id="3594" name="Disegno"/>
          <p:cNvGrpSpPr/>
          <p:nvPr/>
        </p:nvGrpSpPr>
        <p:grpSpPr>
          <a:xfrm>
            <a:off x="2339853" y="7218191"/>
            <a:ext cx="283348" cy="273228"/>
            <a:chOff x="-123855" y="-102848"/>
            <a:chExt cx="283347" cy="273227"/>
          </a:xfrm>
        </p:grpSpPr>
        <p:pic>
          <p:nvPicPr>
            <p:cNvPr id="358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123856" y="-102849"/>
              <a:ext cx="234236" cy="268280"/>
            </a:xfrm>
            <a:prstGeom prst="rect">
              <a:avLst/>
            </a:prstGeom>
            <a:effectLst/>
          </p:spPr>
        </p:pic>
        <p:pic>
          <p:nvPicPr>
            <p:cNvPr id="359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-32845" y="-86385"/>
              <a:ext cx="192338" cy="256764"/>
            </a:xfrm>
            <a:prstGeom prst="rect">
              <a:avLst/>
            </a:prstGeom>
            <a:effectLst/>
          </p:spPr>
        </p:pic>
        <p:pic>
          <p:nvPicPr>
            <p:cNvPr id="3592" name="Ovale Ovale" descr="Ovale Ovale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-16791" y="1845"/>
              <a:ext cx="12701" cy="32195"/>
            </a:xfrm>
            <a:prstGeom prst="rect">
              <a:avLst/>
            </a:prstGeom>
            <a:effectLst/>
          </p:spPr>
        </p:pic>
      </p:grpSp>
      <p:grpSp>
        <p:nvGrpSpPr>
          <p:cNvPr id="3599" name="Disegno"/>
          <p:cNvGrpSpPr/>
          <p:nvPr/>
        </p:nvGrpSpPr>
        <p:grpSpPr>
          <a:xfrm>
            <a:off x="8087953" y="7231742"/>
            <a:ext cx="203248" cy="277028"/>
            <a:chOff x="-101893" y="-166827"/>
            <a:chExt cx="203246" cy="277026"/>
          </a:xfrm>
        </p:grpSpPr>
        <p:pic>
          <p:nvPicPr>
            <p:cNvPr id="359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-101894" y="-166828"/>
              <a:ext cx="203248" cy="277027"/>
            </a:xfrm>
            <a:prstGeom prst="rect">
              <a:avLst/>
            </a:prstGeom>
            <a:effectLst/>
          </p:spPr>
        </p:pic>
        <p:pic>
          <p:nvPicPr>
            <p:cNvPr id="359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87454" y="-101180"/>
              <a:ext cx="166432" cy="175043"/>
            </a:xfrm>
            <a:prstGeom prst="rect">
              <a:avLst/>
            </a:prstGeom>
            <a:effectLst/>
          </p:spPr>
        </p:pic>
      </p:grpSp>
      <p:pic>
        <p:nvPicPr>
          <p:cNvPr id="3600" name="Disegno" descr="Disegno"/>
          <p:cNvPicPr>
            <a:picLocks noChangeAspect="0"/>
          </p:cNvPicPr>
          <p:nvPr/>
        </p:nvPicPr>
        <p:blipFill>
          <a:blip r:embed="rId56">
            <a:extLst/>
          </a:blip>
          <a:stretch>
            <a:fillRect/>
          </a:stretch>
        </p:blipFill>
        <p:spPr>
          <a:xfrm>
            <a:off x="11748174" y="8998196"/>
            <a:ext cx="31649" cy="6254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3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rcRect l="2333" t="2333" r="2333" b="2333"/>
          <a:stretch>
            <a:fillRect/>
          </a:stretch>
        </p:blipFill>
        <p:spPr>
          <a:xfrm rot="13491">
            <a:off x="1904308" y="2921849"/>
            <a:ext cx="9541875" cy="469544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80" name="Disegno"/>
          <p:cNvGrpSpPr/>
          <p:nvPr/>
        </p:nvGrpSpPr>
        <p:grpSpPr>
          <a:xfrm>
            <a:off x="2655539" y="192783"/>
            <a:ext cx="9624931" cy="1637072"/>
            <a:chOff x="-345309" y="-384425"/>
            <a:chExt cx="9624929" cy="1637071"/>
          </a:xfrm>
        </p:grpSpPr>
        <p:pic>
          <p:nvPicPr>
            <p:cNvPr id="360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45310" y="-151279"/>
              <a:ext cx="384046" cy="619418"/>
            </a:xfrm>
            <a:prstGeom prst="rect">
              <a:avLst/>
            </a:prstGeom>
            <a:effectLst/>
          </p:spPr>
        </p:pic>
        <p:pic>
          <p:nvPicPr>
            <p:cNvPr id="360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45883" y="104504"/>
              <a:ext cx="130244" cy="799466"/>
            </a:xfrm>
            <a:prstGeom prst="rect">
              <a:avLst/>
            </a:prstGeom>
            <a:effectLst/>
          </p:spPr>
        </p:pic>
        <p:pic>
          <p:nvPicPr>
            <p:cNvPr id="360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2674" y="122334"/>
              <a:ext cx="280461" cy="343839"/>
            </a:xfrm>
            <a:prstGeom prst="rect">
              <a:avLst/>
            </a:prstGeom>
            <a:effectLst/>
          </p:spPr>
        </p:pic>
        <p:pic>
          <p:nvPicPr>
            <p:cNvPr id="361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58255" y="117270"/>
              <a:ext cx="361410" cy="326746"/>
            </a:xfrm>
            <a:prstGeom prst="rect">
              <a:avLst/>
            </a:prstGeom>
            <a:effectLst/>
          </p:spPr>
        </p:pic>
        <p:pic>
          <p:nvPicPr>
            <p:cNvPr id="361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38533" y="-106007"/>
              <a:ext cx="184852" cy="618447"/>
            </a:xfrm>
            <a:prstGeom prst="rect">
              <a:avLst/>
            </a:prstGeom>
            <a:effectLst/>
          </p:spPr>
        </p:pic>
        <p:pic>
          <p:nvPicPr>
            <p:cNvPr id="361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96982" y="-85635"/>
              <a:ext cx="128264" cy="578712"/>
            </a:xfrm>
            <a:prstGeom prst="rect">
              <a:avLst/>
            </a:prstGeom>
            <a:effectLst/>
          </p:spPr>
        </p:pic>
        <p:pic>
          <p:nvPicPr>
            <p:cNvPr id="361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52114" y="106456"/>
              <a:ext cx="891673" cy="411763"/>
            </a:xfrm>
            <a:prstGeom prst="rect">
              <a:avLst/>
            </a:prstGeom>
            <a:effectLst/>
          </p:spPr>
        </p:pic>
        <p:pic>
          <p:nvPicPr>
            <p:cNvPr id="361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848082" y="35439"/>
              <a:ext cx="256322" cy="427348"/>
            </a:xfrm>
            <a:prstGeom prst="rect">
              <a:avLst/>
            </a:prstGeom>
            <a:effectLst/>
          </p:spPr>
        </p:pic>
        <p:pic>
          <p:nvPicPr>
            <p:cNvPr id="362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188076" y="81115"/>
              <a:ext cx="483183" cy="406076"/>
            </a:xfrm>
            <a:prstGeom prst="rect">
              <a:avLst/>
            </a:prstGeom>
            <a:effectLst/>
          </p:spPr>
        </p:pic>
        <p:pic>
          <p:nvPicPr>
            <p:cNvPr id="362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99181" y="56969"/>
              <a:ext cx="537968" cy="604760"/>
            </a:xfrm>
            <a:prstGeom prst="rect">
              <a:avLst/>
            </a:prstGeom>
            <a:effectLst/>
          </p:spPr>
        </p:pic>
        <p:pic>
          <p:nvPicPr>
            <p:cNvPr id="362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65878" y="-104999"/>
              <a:ext cx="137318" cy="122727"/>
            </a:xfrm>
            <a:prstGeom prst="rect">
              <a:avLst/>
            </a:prstGeom>
            <a:effectLst/>
          </p:spPr>
        </p:pic>
        <p:pic>
          <p:nvPicPr>
            <p:cNvPr id="362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03711" y="85897"/>
              <a:ext cx="440879" cy="406714"/>
            </a:xfrm>
            <a:prstGeom prst="rect">
              <a:avLst/>
            </a:prstGeom>
            <a:effectLst/>
          </p:spPr>
        </p:pic>
        <p:pic>
          <p:nvPicPr>
            <p:cNvPr id="362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098063" y="138457"/>
              <a:ext cx="504015" cy="269933"/>
            </a:xfrm>
            <a:prstGeom prst="rect">
              <a:avLst/>
            </a:prstGeom>
            <a:effectLst/>
          </p:spPr>
        </p:pic>
        <p:pic>
          <p:nvPicPr>
            <p:cNvPr id="3630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121079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3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029648" y="-384426"/>
              <a:ext cx="523126" cy="1637073"/>
            </a:xfrm>
            <a:prstGeom prst="rect">
              <a:avLst/>
            </a:prstGeom>
            <a:effectLst/>
          </p:spPr>
        </p:pic>
        <p:pic>
          <p:nvPicPr>
            <p:cNvPr id="363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569379" y="-218837"/>
              <a:ext cx="370464" cy="323274"/>
            </a:xfrm>
            <a:prstGeom prst="rect">
              <a:avLst/>
            </a:prstGeom>
            <a:effectLst/>
          </p:spPr>
        </p:pic>
        <p:pic>
          <p:nvPicPr>
            <p:cNvPr id="363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918654" y="-201077"/>
              <a:ext cx="557654" cy="322929"/>
            </a:xfrm>
            <a:prstGeom prst="rect">
              <a:avLst/>
            </a:prstGeom>
            <a:effectLst/>
          </p:spPr>
        </p:pic>
        <p:pic>
          <p:nvPicPr>
            <p:cNvPr id="3638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307680" y="-2146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4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502977" y="-180317"/>
              <a:ext cx="183842" cy="370878"/>
            </a:xfrm>
            <a:prstGeom prst="rect">
              <a:avLst/>
            </a:prstGeom>
            <a:effectLst/>
          </p:spPr>
        </p:pic>
        <p:pic>
          <p:nvPicPr>
            <p:cNvPr id="364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31351" y="-171972"/>
              <a:ext cx="225330" cy="381178"/>
            </a:xfrm>
            <a:prstGeom prst="rect">
              <a:avLst/>
            </a:prstGeom>
            <a:effectLst/>
          </p:spPr>
        </p:pic>
        <p:pic>
          <p:nvPicPr>
            <p:cNvPr id="364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950152" y="-106007"/>
              <a:ext cx="116191" cy="292748"/>
            </a:xfrm>
            <a:prstGeom prst="rect">
              <a:avLst/>
            </a:prstGeom>
            <a:effectLst/>
          </p:spPr>
        </p:pic>
        <p:pic>
          <p:nvPicPr>
            <p:cNvPr id="3646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932424" y="-235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4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157174" y="-87393"/>
              <a:ext cx="259713" cy="219567"/>
            </a:xfrm>
            <a:prstGeom prst="rect">
              <a:avLst/>
            </a:prstGeom>
            <a:effectLst/>
          </p:spPr>
        </p:pic>
        <p:pic>
          <p:nvPicPr>
            <p:cNvPr id="365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459842" y="-146751"/>
              <a:ext cx="238789" cy="335454"/>
            </a:xfrm>
            <a:prstGeom prst="rect">
              <a:avLst/>
            </a:prstGeom>
            <a:effectLst/>
          </p:spPr>
        </p:pic>
        <p:pic>
          <p:nvPicPr>
            <p:cNvPr id="365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778615" y="-100089"/>
              <a:ext cx="266341" cy="280289"/>
            </a:xfrm>
            <a:prstGeom prst="rect">
              <a:avLst/>
            </a:prstGeom>
            <a:effectLst/>
          </p:spPr>
        </p:pic>
        <p:pic>
          <p:nvPicPr>
            <p:cNvPr id="365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738344" y="687211"/>
              <a:ext cx="378057" cy="367481"/>
            </a:xfrm>
            <a:prstGeom prst="rect">
              <a:avLst/>
            </a:prstGeom>
            <a:effectLst/>
          </p:spPr>
        </p:pic>
        <p:pic>
          <p:nvPicPr>
            <p:cNvPr id="365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089294" y="698355"/>
              <a:ext cx="237618" cy="381076"/>
            </a:xfrm>
            <a:prstGeom prst="rect">
              <a:avLst/>
            </a:prstGeom>
            <a:effectLst/>
          </p:spPr>
        </p:pic>
        <p:pic>
          <p:nvPicPr>
            <p:cNvPr id="365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303418" y="704331"/>
              <a:ext cx="220424" cy="398667"/>
            </a:xfrm>
            <a:prstGeom prst="rect">
              <a:avLst/>
            </a:prstGeom>
            <a:effectLst/>
          </p:spPr>
        </p:pic>
        <p:pic>
          <p:nvPicPr>
            <p:cNvPr id="366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537251" y="782894"/>
              <a:ext cx="260714" cy="295853"/>
            </a:xfrm>
            <a:prstGeom prst="rect">
              <a:avLst/>
            </a:prstGeom>
            <a:effectLst/>
          </p:spPr>
        </p:pic>
        <p:pic>
          <p:nvPicPr>
            <p:cNvPr id="366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848292" y="702084"/>
              <a:ext cx="205224" cy="351316"/>
            </a:xfrm>
            <a:prstGeom prst="rect">
              <a:avLst/>
            </a:prstGeom>
            <a:effectLst/>
          </p:spPr>
        </p:pic>
        <p:pic>
          <p:nvPicPr>
            <p:cNvPr id="366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101497" y="559480"/>
              <a:ext cx="282931" cy="512361"/>
            </a:xfrm>
            <a:prstGeom prst="rect">
              <a:avLst/>
            </a:prstGeom>
            <a:effectLst/>
          </p:spPr>
        </p:pic>
        <p:pic>
          <p:nvPicPr>
            <p:cNvPr id="366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466244" y="756410"/>
              <a:ext cx="116946" cy="307084"/>
            </a:xfrm>
            <a:prstGeom prst="rect">
              <a:avLst/>
            </a:prstGeom>
            <a:effectLst/>
          </p:spPr>
        </p:pic>
        <p:pic>
          <p:nvPicPr>
            <p:cNvPr id="3668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7455306" y="55268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7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703918" y="771545"/>
              <a:ext cx="402154" cy="310058"/>
            </a:xfrm>
            <a:prstGeom prst="rect">
              <a:avLst/>
            </a:prstGeom>
            <a:effectLst/>
          </p:spPr>
        </p:pic>
        <p:pic>
          <p:nvPicPr>
            <p:cNvPr id="367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138155" y="756122"/>
              <a:ext cx="287079" cy="337400"/>
            </a:xfrm>
            <a:prstGeom prst="rect">
              <a:avLst/>
            </a:prstGeom>
            <a:effectLst/>
          </p:spPr>
        </p:pic>
        <p:pic>
          <p:nvPicPr>
            <p:cNvPr id="367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446367" y="769991"/>
              <a:ext cx="311611" cy="313344"/>
            </a:xfrm>
            <a:prstGeom prst="rect">
              <a:avLst/>
            </a:prstGeom>
            <a:effectLst/>
          </p:spPr>
        </p:pic>
        <p:pic>
          <p:nvPicPr>
            <p:cNvPr id="367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790428" y="613805"/>
              <a:ext cx="112771" cy="483643"/>
            </a:xfrm>
            <a:prstGeom prst="rect">
              <a:avLst/>
            </a:prstGeom>
            <a:effectLst/>
          </p:spPr>
        </p:pic>
        <p:pic>
          <p:nvPicPr>
            <p:cNvPr id="367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681777" y="736426"/>
              <a:ext cx="597844" cy="338885"/>
            </a:xfrm>
            <a:prstGeom prst="rect">
              <a:avLst/>
            </a:prstGeom>
            <a:effectLst/>
          </p:spPr>
        </p:pic>
      </p:grpSp>
      <p:grpSp>
        <p:nvGrpSpPr>
          <p:cNvPr id="3685" name="Disegno"/>
          <p:cNvGrpSpPr/>
          <p:nvPr/>
        </p:nvGrpSpPr>
        <p:grpSpPr>
          <a:xfrm>
            <a:off x="2376772" y="7233122"/>
            <a:ext cx="192164" cy="249328"/>
            <a:chOff x="-103550" y="-71304"/>
            <a:chExt cx="192163" cy="249327"/>
          </a:xfrm>
        </p:grpSpPr>
        <p:pic>
          <p:nvPicPr>
            <p:cNvPr id="368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103551" y="-71305"/>
              <a:ext cx="156331" cy="224990"/>
            </a:xfrm>
            <a:prstGeom prst="rect">
              <a:avLst/>
            </a:prstGeom>
            <a:effectLst/>
          </p:spPr>
        </p:pic>
        <p:pic>
          <p:nvPicPr>
            <p:cNvPr id="368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94321" y="-70113"/>
              <a:ext cx="182935" cy="248137"/>
            </a:xfrm>
            <a:prstGeom prst="rect">
              <a:avLst/>
            </a:prstGeom>
            <a:effectLst/>
          </p:spPr>
        </p:pic>
      </p:grpSp>
      <p:pic>
        <p:nvPicPr>
          <p:cNvPr id="3686" name="Disegno" descr="Disegno"/>
          <p:cNvPicPr>
            <a:picLocks noChangeAspect="0"/>
          </p:cNvPicPr>
          <p:nvPr/>
        </p:nvPicPr>
        <p:blipFill>
          <a:blip r:embed="rId40">
            <a:extLst/>
          </a:blip>
          <a:stretch>
            <a:fillRect/>
          </a:stretch>
        </p:blipFill>
        <p:spPr>
          <a:xfrm>
            <a:off x="8064989" y="7265672"/>
            <a:ext cx="220682" cy="277694"/>
          </a:xfrm>
          <a:prstGeom prst="rect">
            <a:avLst/>
          </a:prstGeom>
        </p:spPr>
      </p:pic>
      <p:grpSp>
        <p:nvGrpSpPr>
          <p:cNvPr id="3712" name="Disegno"/>
          <p:cNvGrpSpPr/>
          <p:nvPr/>
        </p:nvGrpSpPr>
        <p:grpSpPr>
          <a:xfrm>
            <a:off x="6053298" y="4339183"/>
            <a:ext cx="2252446" cy="2120221"/>
            <a:chOff x="-2114397" y="-107711"/>
            <a:chExt cx="2252445" cy="2120219"/>
          </a:xfrm>
        </p:grpSpPr>
        <p:pic>
          <p:nvPicPr>
            <p:cNvPr id="368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147596" y="-107712"/>
              <a:ext cx="285644" cy="339356"/>
            </a:xfrm>
            <a:prstGeom prst="rect">
              <a:avLst/>
            </a:prstGeom>
            <a:effectLst/>
          </p:spPr>
        </p:pic>
        <p:pic>
          <p:nvPicPr>
            <p:cNvPr id="369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28932" y="-46102"/>
              <a:ext cx="148796" cy="247200"/>
            </a:xfrm>
            <a:prstGeom prst="rect">
              <a:avLst/>
            </a:prstGeom>
            <a:effectLst/>
          </p:spPr>
        </p:pic>
        <p:pic>
          <p:nvPicPr>
            <p:cNvPr id="369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18755" y="15089"/>
              <a:ext cx="155124" cy="190624"/>
            </a:xfrm>
            <a:prstGeom prst="rect">
              <a:avLst/>
            </a:prstGeom>
            <a:effectLst/>
          </p:spPr>
        </p:pic>
        <p:pic>
          <p:nvPicPr>
            <p:cNvPr id="369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1737147" y="731811"/>
              <a:ext cx="1078788" cy="1280698"/>
            </a:xfrm>
            <a:prstGeom prst="rect">
              <a:avLst/>
            </a:prstGeom>
            <a:effectLst/>
          </p:spPr>
        </p:pic>
        <p:pic>
          <p:nvPicPr>
            <p:cNvPr id="369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-2028975" y="222828"/>
              <a:ext cx="362502" cy="317386"/>
            </a:xfrm>
            <a:prstGeom prst="rect">
              <a:avLst/>
            </a:prstGeom>
            <a:effectLst/>
          </p:spPr>
        </p:pic>
        <p:pic>
          <p:nvPicPr>
            <p:cNvPr id="369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2063398" y="206435"/>
              <a:ext cx="270249" cy="192757"/>
            </a:xfrm>
            <a:prstGeom prst="rect">
              <a:avLst/>
            </a:prstGeom>
            <a:effectLst/>
          </p:spPr>
        </p:pic>
        <p:pic>
          <p:nvPicPr>
            <p:cNvPr id="370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2041379" y="234860"/>
              <a:ext cx="175048" cy="117785"/>
            </a:xfrm>
            <a:prstGeom prst="rect">
              <a:avLst/>
            </a:prstGeom>
            <a:effectLst/>
          </p:spPr>
        </p:pic>
        <p:pic>
          <p:nvPicPr>
            <p:cNvPr id="370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-1853319" y="322466"/>
              <a:ext cx="128638" cy="155601"/>
            </a:xfrm>
            <a:prstGeom prst="rect">
              <a:avLst/>
            </a:prstGeom>
            <a:effectLst/>
          </p:spPr>
        </p:pic>
        <p:pic>
          <p:nvPicPr>
            <p:cNvPr id="3704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1834676" y="431468"/>
              <a:ext cx="25401" cy="12701"/>
            </a:xfrm>
            <a:prstGeom prst="rect">
              <a:avLst/>
            </a:prstGeom>
            <a:effectLst/>
          </p:spPr>
        </p:pic>
        <p:pic>
          <p:nvPicPr>
            <p:cNvPr id="370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1922775" y="337413"/>
              <a:ext cx="221895" cy="204300"/>
            </a:xfrm>
            <a:prstGeom prst="rect">
              <a:avLst/>
            </a:prstGeom>
            <a:effectLst/>
          </p:spPr>
        </p:pic>
        <p:pic>
          <p:nvPicPr>
            <p:cNvPr id="370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2042681" y="183622"/>
              <a:ext cx="470763" cy="386661"/>
            </a:xfrm>
            <a:prstGeom prst="rect">
              <a:avLst/>
            </a:prstGeom>
            <a:effectLst/>
          </p:spPr>
        </p:pic>
        <p:pic>
          <p:nvPicPr>
            <p:cNvPr id="371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-2114398" y="225553"/>
              <a:ext cx="537837" cy="367657"/>
            </a:xfrm>
            <a:prstGeom prst="rect">
              <a:avLst/>
            </a:prstGeom>
            <a:effectLst/>
          </p:spPr>
        </p:pic>
      </p:grpSp>
      <p:sp>
        <p:nvSpPr>
          <p:cNvPr id="3713" name="Rettangolo"/>
          <p:cNvSpPr/>
          <p:nvPr/>
        </p:nvSpPr>
        <p:spPr>
          <a:xfrm>
            <a:off x="6436900" y="4876800"/>
            <a:ext cx="5289211" cy="4368306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5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rcRect l="2333" t="2333" r="2333" b="2333"/>
          <a:stretch>
            <a:fillRect/>
          </a:stretch>
        </p:blipFill>
        <p:spPr>
          <a:xfrm rot="13491">
            <a:off x="1904308" y="2921849"/>
            <a:ext cx="9541875" cy="469544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92" name="Disegno"/>
          <p:cNvGrpSpPr/>
          <p:nvPr/>
        </p:nvGrpSpPr>
        <p:grpSpPr>
          <a:xfrm>
            <a:off x="2655539" y="192783"/>
            <a:ext cx="9624931" cy="1637072"/>
            <a:chOff x="-345309" y="-384425"/>
            <a:chExt cx="9624929" cy="1637071"/>
          </a:xfrm>
        </p:grpSpPr>
        <p:pic>
          <p:nvPicPr>
            <p:cNvPr id="371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45310" y="-151279"/>
              <a:ext cx="384046" cy="619418"/>
            </a:xfrm>
            <a:prstGeom prst="rect">
              <a:avLst/>
            </a:prstGeom>
            <a:effectLst/>
          </p:spPr>
        </p:pic>
        <p:pic>
          <p:nvPicPr>
            <p:cNvPr id="371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45883" y="104504"/>
              <a:ext cx="130244" cy="799466"/>
            </a:xfrm>
            <a:prstGeom prst="rect">
              <a:avLst/>
            </a:prstGeom>
            <a:effectLst/>
          </p:spPr>
        </p:pic>
        <p:pic>
          <p:nvPicPr>
            <p:cNvPr id="372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2674" y="122334"/>
              <a:ext cx="280461" cy="343839"/>
            </a:xfrm>
            <a:prstGeom prst="rect">
              <a:avLst/>
            </a:prstGeom>
            <a:effectLst/>
          </p:spPr>
        </p:pic>
        <p:pic>
          <p:nvPicPr>
            <p:cNvPr id="372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58255" y="117270"/>
              <a:ext cx="361410" cy="326746"/>
            </a:xfrm>
            <a:prstGeom prst="rect">
              <a:avLst/>
            </a:prstGeom>
            <a:effectLst/>
          </p:spPr>
        </p:pic>
        <p:pic>
          <p:nvPicPr>
            <p:cNvPr id="372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38533" y="-106007"/>
              <a:ext cx="184852" cy="618447"/>
            </a:xfrm>
            <a:prstGeom prst="rect">
              <a:avLst/>
            </a:prstGeom>
            <a:effectLst/>
          </p:spPr>
        </p:pic>
        <p:pic>
          <p:nvPicPr>
            <p:cNvPr id="372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96982" y="-85635"/>
              <a:ext cx="128264" cy="578712"/>
            </a:xfrm>
            <a:prstGeom prst="rect">
              <a:avLst/>
            </a:prstGeom>
            <a:effectLst/>
          </p:spPr>
        </p:pic>
        <p:pic>
          <p:nvPicPr>
            <p:cNvPr id="372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52114" y="106456"/>
              <a:ext cx="891673" cy="411763"/>
            </a:xfrm>
            <a:prstGeom prst="rect">
              <a:avLst/>
            </a:prstGeom>
            <a:effectLst/>
          </p:spPr>
        </p:pic>
        <p:pic>
          <p:nvPicPr>
            <p:cNvPr id="373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848082" y="35439"/>
              <a:ext cx="256322" cy="427348"/>
            </a:xfrm>
            <a:prstGeom prst="rect">
              <a:avLst/>
            </a:prstGeom>
            <a:effectLst/>
          </p:spPr>
        </p:pic>
        <p:pic>
          <p:nvPicPr>
            <p:cNvPr id="373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188076" y="81115"/>
              <a:ext cx="483183" cy="406076"/>
            </a:xfrm>
            <a:prstGeom prst="rect">
              <a:avLst/>
            </a:prstGeom>
            <a:effectLst/>
          </p:spPr>
        </p:pic>
        <p:pic>
          <p:nvPicPr>
            <p:cNvPr id="373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99181" y="56969"/>
              <a:ext cx="537968" cy="604760"/>
            </a:xfrm>
            <a:prstGeom prst="rect">
              <a:avLst/>
            </a:prstGeom>
            <a:effectLst/>
          </p:spPr>
        </p:pic>
        <p:pic>
          <p:nvPicPr>
            <p:cNvPr id="373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65878" y="-104999"/>
              <a:ext cx="137318" cy="122727"/>
            </a:xfrm>
            <a:prstGeom prst="rect">
              <a:avLst/>
            </a:prstGeom>
            <a:effectLst/>
          </p:spPr>
        </p:pic>
        <p:pic>
          <p:nvPicPr>
            <p:cNvPr id="373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03711" y="85897"/>
              <a:ext cx="440879" cy="406714"/>
            </a:xfrm>
            <a:prstGeom prst="rect">
              <a:avLst/>
            </a:prstGeom>
            <a:effectLst/>
          </p:spPr>
        </p:pic>
        <p:pic>
          <p:nvPicPr>
            <p:cNvPr id="374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098063" y="138457"/>
              <a:ext cx="504015" cy="269933"/>
            </a:xfrm>
            <a:prstGeom prst="rect">
              <a:avLst/>
            </a:prstGeom>
            <a:effectLst/>
          </p:spPr>
        </p:pic>
        <p:pic>
          <p:nvPicPr>
            <p:cNvPr id="3742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121079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4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029648" y="-384426"/>
              <a:ext cx="523126" cy="1637073"/>
            </a:xfrm>
            <a:prstGeom prst="rect">
              <a:avLst/>
            </a:prstGeom>
            <a:effectLst/>
          </p:spPr>
        </p:pic>
        <p:pic>
          <p:nvPicPr>
            <p:cNvPr id="374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569379" y="-218837"/>
              <a:ext cx="370464" cy="323274"/>
            </a:xfrm>
            <a:prstGeom prst="rect">
              <a:avLst/>
            </a:prstGeom>
            <a:effectLst/>
          </p:spPr>
        </p:pic>
        <p:pic>
          <p:nvPicPr>
            <p:cNvPr id="374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918654" y="-201077"/>
              <a:ext cx="557654" cy="322929"/>
            </a:xfrm>
            <a:prstGeom prst="rect">
              <a:avLst/>
            </a:prstGeom>
            <a:effectLst/>
          </p:spPr>
        </p:pic>
        <p:pic>
          <p:nvPicPr>
            <p:cNvPr id="3750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307680" y="-2146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5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502977" y="-180317"/>
              <a:ext cx="183842" cy="370878"/>
            </a:xfrm>
            <a:prstGeom prst="rect">
              <a:avLst/>
            </a:prstGeom>
            <a:effectLst/>
          </p:spPr>
        </p:pic>
        <p:pic>
          <p:nvPicPr>
            <p:cNvPr id="375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31351" y="-171972"/>
              <a:ext cx="225330" cy="381178"/>
            </a:xfrm>
            <a:prstGeom prst="rect">
              <a:avLst/>
            </a:prstGeom>
            <a:effectLst/>
          </p:spPr>
        </p:pic>
        <p:pic>
          <p:nvPicPr>
            <p:cNvPr id="375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950152" y="-106007"/>
              <a:ext cx="116191" cy="292748"/>
            </a:xfrm>
            <a:prstGeom prst="rect">
              <a:avLst/>
            </a:prstGeom>
            <a:effectLst/>
          </p:spPr>
        </p:pic>
        <p:pic>
          <p:nvPicPr>
            <p:cNvPr id="3758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932424" y="-235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6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157174" y="-87393"/>
              <a:ext cx="259713" cy="219567"/>
            </a:xfrm>
            <a:prstGeom prst="rect">
              <a:avLst/>
            </a:prstGeom>
            <a:effectLst/>
          </p:spPr>
        </p:pic>
        <p:pic>
          <p:nvPicPr>
            <p:cNvPr id="376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459842" y="-146751"/>
              <a:ext cx="238789" cy="335454"/>
            </a:xfrm>
            <a:prstGeom prst="rect">
              <a:avLst/>
            </a:prstGeom>
            <a:effectLst/>
          </p:spPr>
        </p:pic>
        <p:pic>
          <p:nvPicPr>
            <p:cNvPr id="376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778615" y="-100089"/>
              <a:ext cx="266341" cy="280289"/>
            </a:xfrm>
            <a:prstGeom prst="rect">
              <a:avLst/>
            </a:prstGeom>
            <a:effectLst/>
          </p:spPr>
        </p:pic>
        <p:pic>
          <p:nvPicPr>
            <p:cNvPr id="376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738344" y="687211"/>
              <a:ext cx="378057" cy="367481"/>
            </a:xfrm>
            <a:prstGeom prst="rect">
              <a:avLst/>
            </a:prstGeom>
            <a:effectLst/>
          </p:spPr>
        </p:pic>
        <p:pic>
          <p:nvPicPr>
            <p:cNvPr id="376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089294" y="698355"/>
              <a:ext cx="237618" cy="381076"/>
            </a:xfrm>
            <a:prstGeom prst="rect">
              <a:avLst/>
            </a:prstGeom>
            <a:effectLst/>
          </p:spPr>
        </p:pic>
        <p:pic>
          <p:nvPicPr>
            <p:cNvPr id="377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303418" y="704331"/>
              <a:ext cx="220424" cy="398667"/>
            </a:xfrm>
            <a:prstGeom prst="rect">
              <a:avLst/>
            </a:prstGeom>
            <a:effectLst/>
          </p:spPr>
        </p:pic>
        <p:pic>
          <p:nvPicPr>
            <p:cNvPr id="377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537251" y="782894"/>
              <a:ext cx="260714" cy="295853"/>
            </a:xfrm>
            <a:prstGeom prst="rect">
              <a:avLst/>
            </a:prstGeom>
            <a:effectLst/>
          </p:spPr>
        </p:pic>
        <p:pic>
          <p:nvPicPr>
            <p:cNvPr id="377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848292" y="702084"/>
              <a:ext cx="205224" cy="351316"/>
            </a:xfrm>
            <a:prstGeom prst="rect">
              <a:avLst/>
            </a:prstGeom>
            <a:effectLst/>
          </p:spPr>
        </p:pic>
        <p:pic>
          <p:nvPicPr>
            <p:cNvPr id="377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101497" y="559480"/>
              <a:ext cx="282931" cy="512361"/>
            </a:xfrm>
            <a:prstGeom prst="rect">
              <a:avLst/>
            </a:prstGeom>
            <a:effectLst/>
          </p:spPr>
        </p:pic>
        <p:pic>
          <p:nvPicPr>
            <p:cNvPr id="377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466244" y="756410"/>
              <a:ext cx="116946" cy="307084"/>
            </a:xfrm>
            <a:prstGeom prst="rect">
              <a:avLst/>
            </a:prstGeom>
            <a:effectLst/>
          </p:spPr>
        </p:pic>
        <p:pic>
          <p:nvPicPr>
            <p:cNvPr id="3780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7455306" y="55268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8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703918" y="771545"/>
              <a:ext cx="402154" cy="310058"/>
            </a:xfrm>
            <a:prstGeom prst="rect">
              <a:avLst/>
            </a:prstGeom>
            <a:effectLst/>
          </p:spPr>
        </p:pic>
        <p:pic>
          <p:nvPicPr>
            <p:cNvPr id="378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138155" y="756122"/>
              <a:ext cx="287079" cy="337400"/>
            </a:xfrm>
            <a:prstGeom prst="rect">
              <a:avLst/>
            </a:prstGeom>
            <a:effectLst/>
          </p:spPr>
        </p:pic>
        <p:pic>
          <p:nvPicPr>
            <p:cNvPr id="378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446367" y="769991"/>
              <a:ext cx="311611" cy="313344"/>
            </a:xfrm>
            <a:prstGeom prst="rect">
              <a:avLst/>
            </a:prstGeom>
            <a:effectLst/>
          </p:spPr>
        </p:pic>
        <p:pic>
          <p:nvPicPr>
            <p:cNvPr id="378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790428" y="613805"/>
              <a:ext cx="112771" cy="483643"/>
            </a:xfrm>
            <a:prstGeom prst="rect">
              <a:avLst/>
            </a:prstGeom>
            <a:effectLst/>
          </p:spPr>
        </p:pic>
        <p:pic>
          <p:nvPicPr>
            <p:cNvPr id="379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681777" y="736426"/>
              <a:ext cx="597844" cy="338885"/>
            </a:xfrm>
            <a:prstGeom prst="rect">
              <a:avLst/>
            </a:prstGeom>
            <a:effectLst/>
          </p:spPr>
        </p:pic>
      </p:grpSp>
      <p:grpSp>
        <p:nvGrpSpPr>
          <p:cNvPr id="3797" name="Disegno"/>
          <p:cNvGrpSpPr/>
          <p:nvPr/>
        </p:nvGrpSpPr>
        <p:grpSpPr>
          <a:xfrm>
            <a:off x="2376772" y="7233122"/>
            <a:ext cx="192164" cy="249328"/>
            <a:chOff x="-103550" y="-71304"/>
            <a:chExt cx="192163" cy="249327"/>
          </a:xfrm>
        </p:grpSpPr>
        <p:pic>
          <p:nvPicPr>
            <p:cNvPr id="379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103551" y="-71305"/>
              <a:ext cx="156331" cy="224990"/>
            </a:xfrm>
            <a:prstGeom prst="rect">
              <a:avLst/>
            </a:prstGeom>
            <a:effectLst/>
          </p:spPr>
        </p:pic>
        <p:pic>
          <p:nvPicPr>
            <p:cNvPr id="379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94321" y="-70113"/>
              <a:ext cx="182935" cy="248137"/>
            </a:xfrm>
            <a:prstGeom prst="rect">
              <a:avLst/>
            </a:prstGeom>
            <a:effectLst/>
          </p:spPr>
        </p:pic>
      </p:grpSp>
      <p:pic>
        <p:nvPicPr>
          <p:cNvPr id="3798" name="Disegno" descr="Disegno"/>
          <p:cNvPicPr>
            <a:picLocks noChangeAspect="0"/>
          </p:cNvPicPr>
          <p:nvPr/>
        </p:nvPicPr>
        <p:blipFill>
          <a:blip r:embed="rId40">
            <a:extLst/>
          </a:blip>
          <a:stretch>
            <a:fillRect/>
          </a:stretch>
        </p:blipFill>
        <p:spPr>
          <a:xfrm>
            <a:off x="8064989" y="7265672"/>
            <a:ext cx="220682" cy="277694"/>
          </a:xfrm>
          <a:prstGeom prst="rect">
            <a:avLst/>
          </a:prstGeom>
        </p:spPr>
      </p:pic>
      <p:grpSp>
        <p:nvGrpSpPr>
          <p:cNvPr id="3806" name="Disegno"/>
          <p:cNvGrpSpPr/>
          <p:nvPr/>
        </p:nvGrpSpPr>
        <p:grpSpPr>
          <a:xfrm>
            <a:off x="8020100" y="4339183"/>
            <a:ext cx="285644" cy="339356"/>
            <a:chOff x="-147595" y="-107711"/>
            <a:chExt cx="285642" cy="339354"/>
          </a:xfrm>
        </p:grpSpPr>
        <p:pic>
          <p:nvPicPr>
            <p:cNvPr id="380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147596" y="-107712"/>
              <a:ext cx="285644" cy="339356"/>
            </a:xfrm>
            <a:prstGeom prst="rect">
              <a:avLst/>
            </a:prstGeom>
            <a:effectLst/>
          </p:spPr>
        </p:pic>
        <p:pic>
          <p:nvPicPr>
            <p:cNvPr id="380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28932" y="-46102"/>
              <a:ext cx="148796" cy="247200"/>
            </a:xfrm>
            <a:prstGeom prst="rect">
              <a:avLst/>
            </a:prstGeom>
            <a:effectLst/>
          </p:spPr>
        </p:pic>
        <p:pic>
          <p:nvPicPr>
            <p:cNvPr id="380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18755" y="15089"/>
              <a:ext cx="155124" cy="19062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2" name="Disegno"/>
          <p:cNvGrpSpPr/>
          <p:nvPr/>
        </p:nvGrpSpPr>
        <p:grpSpPr>
          <a:xfrm>
            <a:off x="3261915" y="-1087790"/>
            <a:ext cx="9165829" cy="10417131"/>
            <a:chOff x="-115177" y="-2299676"/>
            <a:chExt cx="9165828" cy="10417130"/>
          </a:xfrm>
        </p:grpSpPr>
        <p:sp>
          <p:nvSpPr>
            <p:cNvPr id="3808" name="Forma"/>
            <p:cNvSpPr/>
            <p:nvPr/>
          </p:nvSpPr>
          <p:spPr>
            <a:xfrm>
              <a:off x="-25695" y="-91113"/>
              <a:ext cx="7796821" cy="5334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fill="norm" stroke="1" extrusionOk="0">
                  <a:moveTo>
                    <a:pt x="13221" y="0"/>
                  </a:moveTo>
                  <a:cubicBezTo>
                    <a:pt x="13112" y="17"/>
                    <a:pt x="13001" y="36"/>
                    <a:pt x="12889" y="47"/>
                  </a:cubicBezTo>
                  <a:cubicBezTo>
                    <a:pt x="12661" y="69"/>
                    <a:pt x="12418" y="68"/>
                    <a:pt x="12179" y="74"/>
                  </a:cubicBezTo>
                  <a:cubicBezTo>
                    <a:pt x="11940" y="79"/>
                    <a:pt x="11704" y="92"/>
                    <a:pt x="11465" y="103"/>
                  </a:cubicBezTo>
                  <a:cubicBezTo>
                    <a:pt x="11373" y="107"/>
                    <a:pt x="11287" y="106"/>
                    <a:pt x="11196" y="109"/>
                  </a:cubicBezTo>
                  <a:cubicBezTo>
                    <a:pt x="11180" y="110"/>
                    <a:pt x="11132" y="115"/>
                    <a:pt x="11109" y="116"/>
                  </a:cubicBezTo>
                  <a:cubicBezTo>
                    <a:pt x="11075" y="117"/>
                    <a:pt x="11040" y="117"/>
                    <a:pt x="11006" y="117"/>
                  </a:cubicBezTo>
                  <a:cubicBezTo>
                    <a:pt x="10981" y="117"/>
                    <a:pt x="10952" y="116"/>
                    <a:pt x="10925" y="116"/>
                  </a:cubicBezTo>
                  <a:cubicBezTo>
                    <a:pt x="10872" y="116"/>
                    <a:pt x="10813" y="120"/>
                    <a:pt x="10762" y="119"/>
                  </a:cubicBezTo>
                  <a:cubicBezTo>
                    <a:pt x="10542" y="113"/>
                    <a:pt x="10344" y="91"/>
                    <a:pt x="10177" y="85"/>
                  </a:cubicBezTo>
                  <a:cubicBezTo>
                    <a:pt x="10010" y="80"/>
                    <a:pt x="9873" y="91"/>
                    <a:pt x="9687" y="108"/>
                  </a:cubicBezTo>
                  <a:cubicBezTo>
                    <a:pt x="9501" y="124"/>
                    <a:pt x="9266" y="147"/>
                    <a:pt x="9057" y="180"/>
                  </a:cubicBezTo>
                  <a:cubicBezTo>
                    <a:pt x="8848" y="213"/>
                    <a:pt x="8666" y="258"/>
                    <a:pt x="8499" y="264"/>
                  </a:cubicBezTo>
                  <a:cubicBezTo>
                    <a:pt x="8331" y="269"/>
                    <a:pt x="8179" y="236"/>
                    <a:pt x="8019" y="225"/>
                  </a:cubicBezTo>
                  <a:cubicBezTo>
                    <a:pt x="7860" y="214"/>
                    <a:pt x="7693" y="225"/>
                    <a:pt x="7530" y="236"/>
                  </a:cubicBezTo>
                  <a:cubicBezTo>
                    <a:pt x="7367" y="247"/>
                    <a:pt x="7207" y="257"/>
                    <a:pt x="7029" y="257"/>
                  </a:cubicBezTo>
                  <a:cubicBezTo>
                    <a:pt x="6850" y="257"/>
                    <a:pt x="6652" y="247"/>
                    <a:pt x="6440" y="236"/>
                  </a:cubicBezTo>
                  <a:cubicBezTo>
                    <a:pt x="6227" y="225"/>
                    <a:pt x="5999" y="213"/>
                    <a:pt x="5729" y="207"/>
                  </a:cubicBezTo>
                  <a:cubicBezTo>
                    <a:pt x="5460" y="202"/>
                    <a:pt x="5147" y="202"/>
                    <a:pt x="4866" y="230"/>
                  </a:cubicBezTo>
                  <a:cubicBezTo>
                    <a:pt x="4585" y="258"/>
                    <a:pt x="4335" y="313"/>
                    <a:pt x="4085" y="363"/>
                  </a:cubicBezTo>
                  <a:cubicBezTo>
                    <a:pt x="3834" y="413"/>
                    <a:pt x="3583" y="458"/>
                    <a:pt x="3344" y="469"/>
                  </a:cubicBezTo>
                  <a:cubicBezTo>
                    <a:pt x="3105" y="480"/>
                    <a:pt x="2876" y="458"/>
                    <a:pt x="2622" y="447"/>
                  </a:cubicBezTo>
                  <a:cubicBezTo>
                    <a:pt x="2367" y="436"/>
                    <a:pt x="2086" y="435"/>
                    <a:pt x="1854" y="402"/>
                  </a:cubicBezTo>
                  <a:cubicBezTo>
                    <a:pt x="1623" y="368"/>
                    <a:pt x="1440" y="302"/>
                    <a:pt x="1212" y="268"/>
                  </a:cubicBezTo>
                  <a:cubicBezTo>
                    <a:pt x="984" y="235"/>
                    <a:pt x="712" y="235"/>
                    <a:pt x="514" y="257"/>
                  </a:cubicBezTo>
                  <a:cubicBezTo>
                    <a:pt x="317" y="279"/>
                    <a:pt x="195" y="325"/>
                    <a:pt x="73" y="370"/>
                  </a:cubicBezTo>
                  <a:lnTo>
                    <a:pt x="27" y="535"/>
                  </a:lnTo>
                  <a:cubicBezTo>
                    <a:pt x="35" y="435"/>
                    <a:pt x="42" y="336"/>
                    <a:pt x="35" y="347"/>
                  </a:cubicBezTo>
                  <a:cubicBezTo>
                    <a:pt x="27" y="358"/>
                    <a:pt x="5" y="480"/>
                    <a:pt x="1" y="596"/>
                  </a:cubicBezTo>
                  <a:cubicBezTo>
                    <a:pt x="-3" y="713"/>
                    <a:pt x="12" y="824"/>
                    <a:pt x="35" y="963"/>
                  </a:cubicBezTo>
                  <a:cubicBezTo>
                    <a:pt x="58" y="1101"/>
                    <a:pt x="88" y="1269"/>
                    <a:pt x="107" y="1507"/>
                  </a:cubicBezTo>
                  <a:cubicBezTo>
                    <a:pt x="126" y="1746"/>
                    <a:pt x="134" y="2056"/>
                    <a:pt x="142" y="2340"/>
                  </a:cubicBezTo>
                  <a:cubicBezTo>
                    <a:pt x="149" y="2623"/>
                    <a:pt x="157" y="2878"/>
                    <a:pt x="157" y="3133"/>
                  </a:cubicBezTo>
                  <a:cubicBezTo>
                    <a:pt x="157" y="3389"/>
                    <a:pt x="149" y="3644"/>
                    <a:pt x="142" y="3939"/>
                  </a:cubicBezTo>
                  <a:cubicBezTo>
                    <a:pt x="134" y="4233"/>
                    <a:pt x="127" y="4566"/>
                    <a:pt x="115" y="4911"/>
                  </a:cubicBezTo>
                  <a:cubicBezTo>
                    <a:pt x="104" y="5255"/>
                    <a:pt x="89" y="5611"/>
                    <a:pt x="73" y="5955"/>
                  </a:cubicBezTo>
                  <a:cubicBezTo>
                    <a:pt x="58" y="6299"/>
                    <a:pt x="43" y="6632"/>
                    <a:pt x="43" y="6971"/>
                  </a:cubicBezTo>
                  <a:cubicBezTo>
                    <a:pt x="43" y="7309"/>
                    <a:pt x="58" y="7653"/>
                    <a:pt x="58" y="7948"/>
                  </a:cubicBezTo>
                  <a:cubicBezTo>
                    <a:pt x="58" y="8242"/>
                    <a:pt x="42" y="8487"/>
                    <a:pt x="35" y="8798"/>
                  </a:cubicBezTo>
                  <a:cubicBezTo>
                    <a:pt x="27" y="9109"/>
                    <a:pt x="27" y="9485"/>
                    <a:pt x="35" y="9841"/>
                  </a:cubicBezTo>
                  <a:cubicBezTo>
                    <a:pt x="42" y="10196"/>
                    <a:pt x="58" y="10530"/>
                    <a:pt x="58" y="10808"/>
                  </a:cubicBezTo>
                  <a:cubicBezTo>
                    <a:pt x="58" y="11086"/>
                    <a:pt x="42" y="11307"/>
                    <a:pt x="35" y="11568"/>
                  </a:cubicBezTo>
                  <a:cubicBezTo>
                    <a:pt x="27" y="11829"/>
                    <a:pt x="28" y="12129"/>
                    <a:pt x="32" y="12396"/>
                  </a:cubicBezTo>
                  <a:cubicBezTo>
                    <a:pt x="35" y="12662"/>
                    <a:pt x="43" y="12896"/>
                    <a:pt x="50" y="13162"/>
                  </a:cubicBezTo>
                  <a:cubicBezTo>
                    <a:pt x="58" y="13429"/>
                    <a:pt x="65" y="13728"/>
                    <a:pt x="61" y="14028"/>
                  </a:cubicBezTo>
                  <a:cubicBezTo>
                    <a:pt x="57" y="14328"/>
                    <a:pt x="43" y="14627"/>
                    <a:pt x="32" y="14910"/>
                  </a:cubicBezTo>
                  <a:cubicBezTo>
                    <a:pt x="20" y="15194"/>
                    <a:pt x="12" y="15460"/>
                    <a:pt x="16" y="15682"/>
                  </a:cubicBezTo>
                  <a:cubicBezTo>
                    <a:pt x="20" y="15904"/>
                    <a:pt x="35" y="16082"/>
                    <a:pt x="50" y="16337"/>
                  </a:cubicBezTo>
                  <a:cubicBezTo>
                    <a:pt x="65" y="16593"/>
                    <a:pt x="81" y="16926"/>
                    <a:pt x="100" y="17248"/>
                  </a:cubicBezTo>
                  <a:cubicBezTo>
                    <a:pt x="119" y="17571"/>
                    <a:pt x="141" y="17881"/>
                    <a:pt x="160" y="18153"/>
                  </a:cubicBezTo>
                  <a:cubicBezTo>
                    <a:pt x="179" y="18425"/>
                    <a:pt x="194" y="18659"/>
                    <a:pt x="202" y="18859"/>
                  </a:cubicBezTo>
                  <a:cubicBezTo>
                    <a:pt x="210" y="19058"/>
                    <a:pt x="210" y="19226"/>
                    <a:pt x="217" y="19403"/>
                  </a:cubicBezTo>
                  <a:cubicBezTo>
                    <a:pt x="225" y="19581"/>
                    <a:pt x="240" y="19769"/>
                    <a:pt x="244" y="20041"/>
                  </a:cubicBezTo>
                  <a:cubicBezTo>
                    <a:pt x="248" y="20313"/>
                    <a:pt x="240" y="20669"/>
                    <a:pt x="228" y="20964"/>
                  </a:cubicBezTo>
                  <a:cubicBezTo>
                    <a:pt x="218" y="21224"/>
                    <a:pt x="207" y="21421"/>
                    <a:pt x="202" y="21597"/>
                  </a:cubicBezTo>
                  <a:cubicBezTo>
                    <a:pt x="203" y="21597"/>
                    <a:pt x="203" y="21597"/>
                    <a:pt x="204" y="21597"/>
                  </a:cubicBezTo>
                  <a:cubicBezTo>
                    <a:pt x="214" y="21597"/>
                    <a:pt x="223" y="21597"/>
                    <a:pt x="233" y="21597"/>
                  </a:cubicBezTo>
                  <a:cubicBezTo>
                    <a:pt x="292" y="21598"/>
                    <a:pt x="304" y="21597"/>
                    <a:pt x="484" y="21582"/>
                  </a:cubicBezTo>
                  <a:cubicBezTo>
                    <a:pt x="604" y="21573"/>
                    <a:pt x="745" y="21564"/>
                    <a:pt x="907" y="21555"/>
                  </a:cubicBezTo>
                  <a:cubicBezTo>
                    <a:pt x="967" y="21552"/>
                    <a:pt x="1018" y="21548"/>
                    <a:pt x="1134" y="21542"/>
                  </a:cubicBezTo>
                  <a:cubicBezTo>
                    <a:pt x="1149" y="21541"/>
                    <a:pt x="1149" y="21541"/>
                    <a:pt x="1164" y="21541"/>
                  </a:cubicBezTo>
                  <a:cubicBezTo>
                    <a:pt x="1281" y="21534"/>
                    <a:pt x="1348" y="21532"/>
                    <a:pt x="1415" y="21528"/>
                  </a:cubicBezTo>
                  <a:cubicBezTo>
                    <a:pt x="1443" y="21526"/>
                    <a:pt x="1471" y="21524"/>
                    <a:pt x="1508" y="21521"/>
                  </a:cubicBezTo>
                  <a:cubicBezTo>
                    <a:pt x="1530" y="21520"/>
                    <a:pt x="1530" y="21521"/>
                    <a:pt x="1552" y="21520"/>
                  </a:cubicBezTo>
                  <a:cubicBezTo>
                    <a:pt x="1570" y="21519"/>
                    <a:pt x="1583" y="21517"/>
                    <a:pt x="1596" y="21516"/>
                  </a:cubicBezTo>
                  <a:cubicBezTo>
                    <a:pt x="1665" y="21512"/>
                    <a:pt x="1716" y="21509"/>
                    <a:pt x="1765" y="21507"/>
                  </a:cubicBezTo>
                  <a:cubicBezTo>
                    <a:pt x="1788" y="21506"/>
                    <a:pt x="1810" y="21504"/>
                    <a:pt x="1832" y="21504"/>
                  </a:cubicBezTo>
                  <a:cubicBezTo>
                    <a:pt x="1969" y="21499"/>
                    <a:pt x="2111" y="21499"/>
                    <a:pt x="2248" y="21504"/>
                  </a:cubicBezTo>
                  <a:cubicBezTo>
                    <a:pt x="2286" y="21505"/>
                    <a:pt x="2320" y="21507"/>
                    <a:pt x="2381" y="21510"/>
                  </a:cubicBezTo>
                  <a:cubicBezTo>
                    <a:pt x="2510" y="21516"/>
                    <a:pt x="2556" y="21518"/>
                    <a:pt x="2617" y="21518"/>
                  </a:cubicBezTo>
                  <a:cubicBezTo>
                    <a:pt x="2666" y="21518"/>
                    <a:pt x="2716" y="21517"/>
                    <a:pt x="2783" y="21513"/>
                  </a:cubicBezTo>
                  <a:cubicBezTo>
                    <a:pt x="2799" y="21512"/>
                    <a:pt x="2809" y="21512"/>
                    <a:pt x="2840" y="21510"/>
                  </a:cubicBezTo>
                  <a:cubicBezTo>
                    <a:pt x="2898" y="21507"/>
                    <a:pt x="2926" y="21505"/>
                    <a:pt x="2960" y="21504"/>
                  </a:cubicBezTo>
                  <a:cubicBezTo>
                    <a:pt x="2986" y="21503"/>
                    <a:pt x="3009" y="21503"/>
                    <a:pt x="3054" y="21502"/>
                  </a:cubicBezTo>
                  <a:cubicBezTo>
                    <a:pt x="3188" y="21498"/>
                    <a:pt x="3246" y="21495"/>
                    <a:pt x="3316" y="21488"/>
                  </a:cubicBezTo>
                  <a:cubicBezTo>
                    <a:pt x="3352" y="21484"/>
                    <a:pt x="3381" y="21478"/>
                    <a:pt x="3448" y="21468"/>
                  </a:cubicBezTo>
                  <a:cubicBezTo>
                    <a:pt x="3472" y="21465"/>
                    <a:pt x="3483" y="21464"/>
                    <a:pt x="3497" y="21462"/>
                  </a:cubicBezTo>
                  <a:cubicBezTo>
                    <a:pt x="3582" y="21449"/>
                    <a:pt x="3643" y="21443"/>
                    <a:pt x="3707" y="21441"/>
                  </a:cubicBezTo>
                  <a:cubicBezTo>
                    <a:pt x="3832" y="21436"/>
                    <a:pt x="3937" y="21447"/>
                    <a:pt x="4142" y="21479"/>
                  </a:cubicBezTo>
                  <a:cubicBezTo>
                    <a:pt x="4146" y="21480"/>
                    <a:pt x="4258" y="21498"/>
                    <a:pt x="4291" y="21504"/>
                  </a:cubicBezTo>
                  <a:cubicBezTo>
                    <a:pt x="4417" y="21523"/>
                    <a:pt x="4515" y="21537"/>
                    <a:pt x="4611" y="21547"/>
                  </a:cubicBezTo>
                  <a:cubicBezTo>
                    <a:pt x="4786" y="21566"/>
                    <a:pt x="4951" y="21572"/>
                    <a:pt x="5068" y="21565"/>
                  </a:cubicBezTo>
                  <a:cubicBezTo>
                    <a:pt x="5118" y="21561"/>
                    <a:pt x="5162" y="21555"/>
                    <a:pt x="5226" y="21544"/>
                  </a:cubicBezTo>
                  <a:cubicBezTo>
                    <a:pt x="5224" y="21544"/>
                    <a:pt x="5278" y="21535"/>
                    <a:pt x="5293" y="21532"/>
                  </a:cubicBezTo>
                  <a:cubicBezTo>
                    <a:pt x="5320" y="21528"/>
                    <a:pt x="5344" y="21524"/>
                    <a:pt x="5367" y="21521"/>
                  </a:cubicBezTo>
                  <a:cubicBezTo>
                    <a:pt x="5375" y="21520"/>
                    <a:pt x="5383" y="21520"/>
                    <a:pt x="5391" y="21520"/>
                  </a:cubicBezTo>
                  <a:cubicBezTo>
                    <a:pt x="5440" y="21515"/>
                    <a:pt x="5478" y="21513"/>
                    <a:pt x="5559" y="21513"/>
                  </a:cubicBezTo>
                  <a:cubicBezTo>
                    <a:pt x="5629" y="21513"/>
                    <a:pt x="5658" y="21513"/>
                    <a:pt x="5693" y="21510"/>
                  </a:cubicBezTo>
                  <a:cubicBezTo>
                    <a:pt x="5724" y="21507"/>
                    <a:pt x="5750" y="21503"/>
                    <a:pt x="5818" y="21492"/>
                  </a:cubicBezTo>
                  <a:cubicBezTo>
                    <a:pt x="5913" y="21477"/>
                    <a:pt x="5961" y="21471"/>
                    <a:pt x="6023" y="21468"/>
                  </a:cubicBezTo>
                  <a:cubicBezTo>
                    <a:pt x="6080" y="21466"/>
                    <a:pt x="6130" y="21467"/>
                    <a:pt x="6212" y="21473"/>
                  </a:cubicBezTo>
                  <a:cubicBezTo>
                    <a:pt x="6221" y="21474"/>
                    <a:pt x="6221" y="21474"/>
                    <a:pt x="6231" y="21475"/>
                  </a:cubicBezTo>
                  <a:cubicBezTo>
                    <a:pt x="6300" y="21480"/>
                    <a:pt x="6330" y="21481"/>
                    <a:pt x="6364" y="21481"/>
                  </a:cubicBezTo>
                  <a:cubicBezTo>
                    <a:pt x="6402" y="21481"/>
                    <a:pt x="6436" y="21479"/>
                    <a:pt x="6508" y="21473"/>
                  </a:cubicBezTo>
                  <a:cubicBezTo>
                    <a:pt x="6595" y="21465"/>
                    <a:pt x="6631" y="21463"/>
                    <a:pt x="6680" y="21463"/>
                  </a:cubicBezTo>
                  <a:cubicBezTo>
                    <a:pt x="6738" y="21463"/>
                    <a:pt x="6782" y="21467"/>
                    <a:pt x="6869" y="21476"/>
                  </a:cubicBezTo>
                  <a:cubicBezTo>
                    <a:pt x="6928" y="21483"/>
                    <a:pt x="6952" y="21485"/>
                    <a:pt x="6979" y="21486"/>
                  </a:cubicBezTo>
                  <a:cubicBezTo>
                    <a:pt x="7018" y="21488"/>
                    <a:pt x="7050" y="21487"/>
                    <a:pt x="7131" y="21484"/>
                  </a:cubicBezTo>
                  <a:cubicBezTo>
                    <a:pt x="7190" y="21482"/>
                    <a:pt x="7220" y="21481"/>
                    <a:pt x="7257" y="21481"/>
                  </a:cubicBezTo>
                  <a:cubicBezTo>
                    <a:pt x="7361" y="21481"/>
                    <a:pt x="7474" y="21491"/>
                    <a:pt x="7595" y="21507"/>
                  </a:cubicBezTo>
                  <a:cubicBezTo>
                    <a:pt x="7606" y="21508"/>
                    <a:pt x="7618" y="21510"/>
                    <a:pt x="7631" y="21512"/>
                  </a:cubicBezTo>
                  <a:cubicBezTo>
                    <a:pt x="7643" y="21513"/>
                    <a:pt x="7653" y="21513"/>
                    <a:pt x="7674" y="21516"/>
                  </a:cubicBezTo>
                  <a:cubicBezTo>
                    <a:pt x="7780" y="21532"/>
                    <a:pt x="7834" y="21538"/>
                    <a:pt x="7904" y="21541"/>
                  </a:cubicBezTo>
                  <a:cubicBezTo>
                    <a:pt x="7951" y="21542"/>
                    <a:pt x="7994" y="21542"/>
                    <a:pt x="8095" y="21541"/>
                  </a:cubicBezTo>
                  <a:cubicBezTo>
                    <a:pt x="8110" y="21540"/>
                    <a:pt x="8116" y="21541"/>
                    <a:pt x="8125" y="21541"/>
                  </a:cubicBezTo>
                  <a:cubicBezTo>
                    <a:pt x="8206" y="21539"/>
                    <a:pt x="8259" y="21539"/>
                    <a:pt x="8312" y="21541"/>
                  </a:cubicBezTo>
                  <a:cubicBezTo>
                    <a:pt x="8364" y="21542"/>
                    <a:pt x="8408" y="21547"/>
                    <a:pt x="8482" y="21553"/>
                  </a:cubicBezTo>
                  <a:cubicBezTo>
                    <a:pt x="8584" y="21562"/>
                    <a:pt x="8615" y="21563"/>
                    <a:pt x="8658" y="21563"/>
                  </a:cubicBezTo>
                  <a:cubicBezTo>
                    <a:pt x="8696" y="21563"/>
                    <a:pt x="8733" y="21561"/>
                    <a:pt x="8800" y="21555"/>
                  </a:cubicBezTo>
                  <a:cubicBezTo>
                    <a:pt x="8890" y="21547"/>
                    <a:pt x="8916" y="21545"/>
                    <a:pt x="8959" y="21545"/>
                  </a:cubicBezTo>
                  <a:cubicBezTo>
                    <a:pt x="9035" y="21545"/>
                    <a:pt x="9091" y="21554"/>
                    <a:pt x="9179" y="21574"/>
                  </a:cubicBezTo>
                  <a:cubicBezTo>
                    <a:pt x="9189" y="21577"/>
                    <a:pt x="9194" y="21578"/>
                    <a:pt x="9198" y="21579"/>
                  </a:cubicBezTo>
                  <a:cubicBezTo>
                    <a:pt x="9204" y="21581"/>
                    <a:pt x="9209" y="21581"/>
                    <a:pt x="9214" y="21582"/>
                  </a:cubicBezTo>
                  <a:cubicBezTo>
                    <a:pt x="9272" y="21595"/>
                    <a:pt x="9318" y="21600"/>
                    <a:pt x="9382" y="21600"/>
                  </a:cubicBezTo>
                  <a:cubicBezTo>
                    <a:pt x="9425" y="21600"/>
                    <a:pt x="9447" y="21599"/>
                    <a:pt x="9577" y="21592"/>
                  </a:cubicBezTo>
                  <a:cubicBezTo>
                    <a:pt x="9628" y="21589"/>
                    <a:pt x="9664" y="21589"/>
                    <a:pt x="9701" y="21587"/>
                  </a:cubicBezTo>
                  <a:cubicBezTo>
                    <a:pt x="9832" y="21582"/>
                    <a:pt x="9974" y="21582"/>
                    <a:pt x="10120" y="21587"/>
                  </a:cubicBezTo>
                  <a:cubicBezTo>
                    <a:pt x="10160" y="21588"/>
                    <a:pt x="10188" y="21589"/>
                    <a:pt x="10264" y="21592"/>
                  </a:cubicBezTo>
                  <a:cubicBezTo>
                    <a:pt x="10402" y="21598"/>
                    <a:pt x="10469" y="21600"/>
                    <a:pt x="10549" y="21600"/>
                  </a:cubicBezTo>
                  <a:cubicBezTo>
                    <a:pt x="10593" y="21600"/>
                    <a:pt x="10641" y="21600"/>
                    <a:pt x="10695" y="21598"/>
                  </a:cubicBezTo>
                  <a:cubicBezTo>
                    <a:pt x="10737" y="21597"/>
                    <a:pt x="10774" y="21595"/>
                    <a:pt x="10845" y="21592"/>
                  </a:cubicBezTo>
                  <a:cubicBezTo>
                    <a:pt x="10928" y="21589"/>
                    <a:pt x="10954" y="21588"/>
                    <a:pt x="10994" y="21587"/>
                  </a:cubicBezTo>
                  <a:cubicBezTo>
                    <a:pt x="11024" y="21586"/>
                    <a:pt x="11040" y="21585"/>
                    <a:pt x="11101" y="21584"/>
                  </a:cubicBezTo>
                  <a:cubicBezTo>
                    <a:pt x="11240" y="21580"/>
                    <a:pt x="11302" y="21577"/>
                    <a:pt x="11364" y="21569"/>
                  </a:cubicBezTo>
                  <a:cubicBezTo>
                    <a:pt x="11399" y="21565"/>
                    <a:pt x="11429" y="21560"/>
                    <a:pt x="11488" y="21549"/>
                  </a:cubicBezTo>
                  <a:cubicBezTo>
                    <a:pt x="11506" y="21545"/>
                    <a:pt x="11514" y="21544"/>
                    <a:pt x="11524" y="21542"/>
                  </a:cubicBezTo>
                  <a:cubicBezTo>
                    <a:pt x="11589" y="21530"/>
                    <a:pt x="11637" y="21522"/>
                    <a:pt x="11689" y="21518"/>
                  </a:cubicBezTo>
                  <a:cubicBezTo>
                    <a:pt x="11802" y="21509"/>
                    <a:pt x="11923" y="21515"/>
                    <a:pt x="12091" y="21532"/>
                  </a:cubicBezTo>
                  <a:cubicBezTo>
                    <a:pt x="12146" y="21538"/>
                    <a:pt x="12183" y="21544"/>
                    <a:pt x="12289" y="21557"/>
                  </a:cubicBezTo>
                  <a:cubicBezTo>
                    <a:pt x="12381" y="21568"/>
                    <a:pt x="12429" y="21573"/>
                    <a:pt x="12483" y="21579"/>
                  </a:cubicBezTo>
                  <a:cubicBezTo>
                    <a:pt x="12632" y="21595"/>
                    <a:pt x="12740" y="21599"/>
                    <a:pt x="12849" y="21592"/>
                  </a:cubicBezTo>
                  <a:cubicBezTo>
                    <a:pt x="12956" y="21585"/>
                    <a:pt x="13069" y="21567"/>
                    <a:pt x="13255" y="21528"/>
                  </a:cubicBezTo>
                  <a:cubicBezTo>
                    <a:pt x="13278" y="21523"/>
                    <a:pt x="13301" y="21517"/>
                    <a:pt x="13332" y="21510"/>
                  </a:cubicBezTo>
                  <a:cubicBezTo>
                    <a:pt x="13336" y="21509"/>
                    <a:pt x="13394" y="21498"/>
                    <a:pt x="13411" y="21494"/>
                  </a:cubicBezTo>
                  <a:cubicBezTo>
                    <a:pt x="13496" y="21476"/>
                    <a:pt x="13555" y="21464"/>
                    <a:pt x="13615" y="21452"/>
                  </a:cubicBezTo>
                  <a:cubicBezTo>
                    <a:pt x="13659" y="21444"/>
                    <a:pt x="13700" y="21436"/>
                    <a:pt x="13740" y="21430"/>
                  </a:cubicBezTo>
                  <a:cubicBezTo>
                    <a:pt x="13920" y="21399"/>
                    <a:pt x="14084" y="21381"/>
                    <a:pt x="14246" y="21377"/>
                  </a:cubicBezTo>
                  <a:cubicBezTo>
                    <a:pt x="14400" y="21372"/>
                    <a:pt x="14565" y="21379"/>
                    <a:pt x="14741" y="21396"/>
                  </a:cubicBezTo>
                  <a:cubicBezTo>
                    <a:pt x="14767" y="21398"/>
                    <a:pt x="14791" y="21400"/>
                    <a:pt x="14830" y="21404"/>
                  </a:cubicBezTo>
                  <a:cubicBezTo>
                    <a:pt x="14846" y="21406"/>
                    <a:pt x="14855" y="21406"/>
                    <a:pt x="14863" y="21407"/>
                  </a:cubicBezTo>
                  <a:cubicBezTo>
                    <a:pt x="14875" y="21408"/>
                    <a:pt x="14886" y="21409"/>
                    <a:pt x="14896" y="21410"/>
                  </a:cubicBezTo>
                  <a:cubicBezTo>
                    <a:pt x="15005" y="21421"/>
                    <a:pt x="15079" y="21426"/>
                    <a:pt x="15160" y="21426"/>
                  </a:cubicBezTo>
                  <a:cubicBezTo>
                    <a:pt x="15242" y="21426"/>
                    <a:pt x="15296" y="21423"/>
                    <a:pt x="15501" y="21410"/>
                  </a:cubicBezTo>
                  <a:cubicBezTo>
                    <a:pt x="15588" y="21405"/>
                    <a:pt x="15643" y="21402"/>
                    <a:pt x="15702" y="21399"/>
                  </a:cubicBezTo>
                  <a:cubicBezTo>
                    <a:pt x="15799" y="21395"/>
                    <a:pt x="15904" y="21392"/>
                    <a:pt x="16023" y="21391"/>
                  </a:cubicBezTo>
                  <a:cubicBezTo>
                    <a:pt x="16112" y="21390"/>
                    <a:pt x="16183" y="21389"/>
                    <a:pt x="16339" y="21389"/>
                  </a:cubicBezTo>
                  <a:cubicBezTo>
                    <a:pt x="16639" y="21389"/>
                    <a:pt x="16761" y="21390"/>
                    <a:pt x="16903" y="21394"/>
                  </a:cubicBezTo>
                  <a:cubicBezTo>
                    <a:pt x="17069" y="21399"/>
                    <a:pt x="17217" y="21409"/>
                    <a:pt x="17371" y="21423"/>
                  </a:cubicBezTo>
                  <a:cubicBezTo>
                    <a:pt x="17401" y="21426"/>
                    <a:pt x="17409" y="21427"/>
                    <a:pt x="17481" y="21434"/>
                  </a:cubicBezTo>
                  <a:cubicBezTo>
                    <a:pt x="17634" y="21450"/>
                    <a:pt x="17715" y="21456"/>
                    <a:pt x="17815" y="21459"/>
                  </a:cubicBezTo>
                  <a:cubicBezTo>
                    <a:pt x="17962" y="21463"/>
                    <a:pt x="18141" y="21456"/>
                    <a:pt x="18329" y="21441"/>
                  </a:cubicBezTo>
                  <a:cubicBezTo>
                    <a:pt x="18474" y="21429"/>
                    <a:pt x="18593" y="21415"/>
                    <a:pt x="18825" y="21386"/>
                  </a:cubicBezTo>
                  <a:cubicBezTo>
                    <a:pt x="19058" y="21357"/>
                    <a:pt x="19242" y="21333"/>
                    <a:pt x="19406" y="21309"/>
                  </a:cubicBezTo>
                  <a:lnTo>
                    <a:pt x="19407" y="21309"/>
                  </a:lnTo>
                  <a:cubicBezTo>
                    <a:pt x="19467" y="21301"/>
                    <a:pt x="19660" y="21272"/>
                    <a:pt x="19679" y="21269"/>
                  </a:cubicBezTo>
                  <a:cubicBezTo>
                    <a:pt x="19782" y="21254"/>
                    <a:pt x="19860" y="21244"/>
                    <a:pt x="19934" y="21235"/>
                  </a:cubicBezTo>
                  <a:cubicBezTo>
                    <a:pt x="20075" y="21219"/>
                    <a:pt x="20193" y="21211"/>
                    <a:pt x="20415" y="21198"/>
                  </a:cubicBezTo>
                  <a:cubicBezTo>
                    <a:pt x="20608" y="21187"/>
                    <a:pt x="20769" y="21178"/>
                    <a:pt x="20951" y="21169"/>
                  </a:cubicBezTo>
                  <a:cubicBezTo>
                    <a:pt x="21102" y="21163"/>
                    <a:pt x="21248" y="21157"/>
                    <a:pt x="21551" y="21145"/>
                  </a:cubicBezTo>
                  <a:cubicBezTo>
                    <a:pt x="21552" y="21112"/>
                    <a:pt x="21554" y="21079"/>
                    <a:pt x="21556" y="21033"/>
                  </a:cubicBezTo>
                  <a:cubicBezTo>
                    <a:pt x="21569" y="20781"/>
                    <a:pt x="21572" y="20706"/>
                    <a:pt x="21572" y="20597"/>
                  </a:cubicBezTo>
                  <a:cubicBezTo>
                    <a:pt x="21572" y="20567"/>
                    <a:pt x="21571" y="20534"/>
                    <a:pt x="21571" y="20499"/>
                  </a:cubicBezTo>
                  <a:cubicBezTo>
                    <a:pt x="21569" y="20446"/>
                    <a:pt x="21568" y="20408"/>
                    <a:pt x="21564" y="20300"/>
                  </a:cubicBezTo>
                  <a:cubicBezTo>
                    <a:pt x="21559" y="20177"/>
                    <a:pt x="21558" y="20114"/>
                    <a:pt x="21556" y="20035"/>
                  </a:cubicBezTo>
                  <a:cubicBezTo>
                    <a:pt x="21555" y="19967"/>
                    <a:pt x="21555" y="19912"/>
                    <a:pt x="21555" y="19789"/>
                  </a:cubicBezTo>
                  <a:cubicBezTo>
                    <a:pt x="21556" y="19596"/>
                    <a:pt x="21554" y="19509"/>
                    <a:pt x="21550" y="19405"/>
                  </a:cubicBezTo>
                  <a:cubicBezTo>
                    <a:pt x="21549" y="19387"/>
                    <a:pt x="21549" y="19369"/>
                    <a:pt x="21548" y="19350"/>
                  </a:cubicBezTo>
                  <a:cubicBezTo>
                    <a:pt x="21542" y="19256"/>
                    <a:pt x="21535" y="19160"/>
                    <a:pt x="21522" y="19023"/>
                  </a:cubicBezTo>
                  <a:cubicBezTo>
                    <a:pt x="21520" y="18996"/>
                    <a:pt x="21510" y="18897"/>
                    <a:pt x="21511" y="18907"/>
                  </a:cubicBezTo>
                  <a:cubicBezTo>
                    <a:pt x="21507" y="18861"/>
                    <a:pt x="21504" y="18828"/>
                    <a:pt x="21501" y="18796"/>
                  </a:cubicBezTo>
                  <a:cubicBezTo>
                    <a:pt x="21484" y="18588"/>
                    <a:pt x="21477" y="18429"/>
                    <a:pt x="21480" y="18288"/>
                  </a:cubicBezTo>
                  <a:cubicBezTo>
                    <a:pt x="21484" y="18163"/>
                    <a:pt x="21493" y="18081"/>
                    <a:pt x="21515" y="17922"/>
                  </a:cubicBezTo>
                  <a:cubicBezTo>
                    <a:pt x="21531" y="17800"/>
                    <a:pt x="21537" y="17748"/>
                    <a:pt x="21541" y="17674"/>
                  </a:cubicBezTo>
                  <a:cubicBezTo>
                    <a:pt x="21543" y="17634"/>
                    <a:pt x="21544" y="17591"/>
                    <a:pt x="21546" y="17506"/>
                  </a:cubicBezTo>
                  <a:cubicBezTo>
                    <a:pt x="21549" y="17377"/>
                    <a:pt x="21550" y="17342"/>
                    <a:pt x="21553" y="17273"/>
                  </a:cubicBezTo>
                  <a:cubicBezTo>
                    <a:pt x="21555" y="17218"/>
                    <a:pt x="21556" y="17201"/>
                    <a:pt x="21563" y="17064"/>
                  </a:cubicBezTo>
                  <a:cubicBezTo>
                    <a:pt x="21570" y="16923"/>
                    <a:pt x="21574" y="16844"/>
                    <a:pt x="21575" y="16771"/>
                  </a:cubicBezTo>
                  <a:lnTo>
                    <a:pt x="21575" y="16760"/>
                  </a:lnTo>
                  <a:cubicBezTo>
                    <a:pt x="21576" y="16701"/>
                    <a:pt x="21576" y="16650"/>
                    <a:pt x="21575" y="16540"/>
                  </a:cubicBezTo>
                  <a:cubicBezTo>
                    <a:pt x="21574" y="16377"/>
                    <a:pt x="21575" y="16308"/>
                    <a:pt x="21578" y="16218"/>
                  </a:cubicBezTo>
                  <a:cubicBezTo>
                    <a:pt x="21581" y="16143"/>
                    <a:pt x="21589" y="16063"/>
                    <a:pt x="21597" y="15981"/>
                  </a:cubicBezTo>
                  <a:cubicBezTo>
                    <a:pt x="21584" y="15902"/>
                    <a:pt x="21573" y="15828"/>
                    <a:pt x="21564" y="15759"/>
                  </a:cubicBezTo>
                  <a:cubicBezTo>
                    <a:pt x="21539" y="15559"/>
                    <a:pt x="21524" y="15336"/>
                    <a:pt x="21516" y="15102"/>
                  </a:cubicBezTo>
                  <a:cubicBezTo>
                    <a:pt x="21512" y="14998"/>
                    <a:pt x="21510" y="14932"/>
                    <a:pt x="21508" y="14774"/>
                  </a:cubicBezTo>
                  <a:cubicBezTo>
                    <a:pt x="21507" y="14710"/>
                    <a:pt x="21507" y="14677"/>
                    <a:pt x="21506" y="14640"/>
                  </a:cubicBezTo>
                  <a:cubicBezTo>
                    <a:pt x="21505" y="14614"/>
                    <a:pt x="21505" y="14592"/>
                    <a:pt x="21504" y="14541"/>
                  </a:cubicBezTo>
                  <a:cubicBezTo>
                    <a:pt x="21500" y="14419"/>
                    <a:pt x="21500" y="14358"/>
                    <a:pt x="21500" y="14285"/>
                  </a:cubicBezTo>
                  <a:cubicBezTo>
                    <a:pt x="21470" y="14073"/>
                    <a:pt x="21453" y="13927"/>
                    <a:pt x="21444" y="13765"/>
                  </a:cubicBezTo>
                  <a:cubicBezTo>
                    <a:pt x="21440" y="13692"/>
                    <a:pt x="21437" y="13616"/>
                    <a:pt x="21434" y="13516"/>
                  </a:cubicBezTo>
                  <a:cubicBezTo>
                    <a:pt x="21434" y="13493"/>
                    <a:pt x="21434" y="13478"/>
                    <a:pt x="21433" y="13434"/>
                  </a:cubicBezTo>
                  <a:cubicBezTo>
                    <a:pt x="21431" y="13337"/>
                    <a:pt x="21430" y="13293"/>
                    <a:pt x="21428" y="13244"/>
                  </a:cubicBezTo>
                  <a:cubicBezTo>
                    <a:pt x="21426" y="13203"/>
                    <a:pt x="21425" y="13166"/>
                    <a:pt x="21421" y="13101"/>
                  </a:cubicBezTo>
                  <a:cubicBezTo>
                    <a:pt x="21417" y="13020"/>
                    <a:pt x="21415" y="13004"/>
                    <a:pt x="21413" y="12966"/>
                  </a:cubicBezTo>
                  <a:cubicBezTo>
                    <a:pt x="21410" y="12895"/>
                    <a:pt x="21408" y="12833"/>
                    <a:pt x="21408" y="12770"/>
                  </a:cubicBezTo>
                  <a:cubicBezTo>
                    <a:pt x="21408" y="12750"/>
                    <a:pt x="21409" y="12724"/>
                    <a:pt x="21409" y="12703"/>
                  </a:cubicBezTo>
                  <a:cubicBezTo>
                    <a:pt x="21377" y="12491"/>
                    <a:pt x="21367" y="12287"/>
                    <a:pt x="21361" y="12052"/>
                  </a:cubicBezTo>
                  <a:cubicBezTo>
                    <a:pt x="21353" y="11774"/>
                    <a:pt x="21345" y="11451"/>
                    <a:pt x="21353" y="11179"/>
                  </a:cubicBezTo>
                  <a:cubicBezTo>
                    <a:pt x="21361" y="10907"/>
                    <a:pt x="21383" y="10686"/>
                    <a:pt x="21390" y="10453"/>
                  </a:cubicBezTo>
                  <a:cubicBezTo>
                    <a:pt x="21398" y="10220"/>
                    <a:pt x="21391" y="9975"/>
                    <a:pt x="21395" y="9714"/>
                  </a:cubicBezTo>
                  <a:cubicBezTo>
                    <a:pt x="21399" y="9453"/>
                    <a:pt x="21414" y="9175"/>
                    <a:pt x="21418" y="8909"/>
                  </a:cubicBezTo>
                  <a:cubicBezTo>
                    <a:pt x="21422" y="8642"/>
                    <a:pt x="21413" y="8387"/>
                    <a:pt x="21413" y="8076"/>
                  </a:cubicBezTo>
                  <a:cubicBezTo>
                    <a:pt x="21413" y="7765"/>
                    <a:pt x="21422" y="7398"/>
                    <a:pt x="21418" y="7093"/>
                  </a:cubicBezTo>
                  <a:cubicBezTo>
                    <a:pt x="21414" y="6787"/>
                    <a:pt x="21399" y="6543"/>
                    <a:pt x="21395" y="6304"/>
                  </a:cubicBezTo>
                  <a:cubicBezTo>
                    <a:pt x="21391" y="6065"/>
                    <a:pt x="21398" y="5832"/>
                    <a:pt x="21406" y="5549"/>
                  </a:cubicBezTo>
                  <a:cubicBezTo>
                    <a:pt x="21413" y="5265"/>
                    <a:pt x="21422" y="4933"/>
                    <a:pt x="21418" y="4644"/>
                  </a:cubicBezTo>
                  <a:cubicBezTo>
                    <a:pt x="21414" y="4355"/>
                    <a:pt x="21398" y="4111"/>
                    <a:pt x="21387" y="3839"/>
                  </a:cubicBezTo>
                  <a:cubicBezTo>
                    <a:pt x="21376" y="3567"/>
                    <a:pt x="21368" y="3266"/>
                    <a:pt x="21361" y="2928"/>
                  </a:cubicBezTo>
                  <a:cubicBezTo>
                    <a:pt x="21353" y="2589"/>
                    <a:pt x="21345" y="2213"/>
                    <a:pt x="21341" y="1785"/>
                  </a:cubicBezTo>
                  <a:cubicBezTo>
                    <a:pt x="21337" y="1358"/>
                    <a:pt x="21337" y="879"/>
                    <a:pt x="21333" y="585"/>
                  </a:cubicBezTo>
                  <a:cubicBezTo>
                    <a:pt x="21329" y="291"/>
                    <a:pt x="21322" y="180"/>
                    <a:pt x="21303" y="108"/>
                  </a:cubicBezTo>
                  <a:cubicBezTo>
                    <a:pt x="21299" y="90"/>
                    <a:pt x="21292" y="81"/>
                    <a:pt x="21286" y="67"/>
                  </a:cubicBezTo>
                  <a:cubicBezTo>
                    <a:pt x="21260" y="68"/>
                    <a:pt x="21242" y="72"/>
                    <a:pt x="21214" y="72"/>
                  </a:cubicBezTo>
                  <a:cubicBezTo>
                    <a:pt x="21169" y="72"/>
                    <a:pt x="21120" y="71"/>
                    <a:pt x="21067" y="71"/>
                  </a:cubicBezTo>
                  <a:cubicBezTo>
                    <a:pt x="21011" y="70"/>
                    <a:pt x="20960" y="69"/>
                    <a:pt x="20869" y="67"/>
                  </a:cubicBezTo>
                  <a:cubicBezTo>
                    <a:pt x="20695" y="64"/>
                    <a:pt x="20636" y="63"/>
                    <a:pt x="20559" y="63"/>
                  </a:cubicBezTo>
                  <a:cubicBezTo>
                    <a:pt x="20465" y="63"/>
                    <a:pt x="20387" y="64"/>
                    <a:pt x="20256" y="69"/>
                  </a:cubicBezTo>
                  <a:cubicBezTo>
                    <a:pt x="20240" y="70"/>
                    <a:pt x="20240" y="70"/>
                    <a:pt x="20224" y="71"/>
                  </a:cubicBezTo>
                  <a:cubicBezTo>
                    <a:pt x="20145" y="74"/>
                    <a:pt x="20104" y="76"/>
                    <a:pt x="20054" y="77"/>
                  </a:cubicBezTo>
                  <a:cubicBezTo>
                    <a:pt x="20003" y="78"/>
                    <a:pt x="19959" y="79"/>
                    <a:pt x="19868" y="80"/>
                  </a:cubicBezTo>
                  <a:cubicBezTo>
                    <a:pt x="19814" y="81"/>
                    <a:pt x="19798" y="81"/>
                    <a:pt x="19772" y="82"/>
                  </a:cubicBezTo>
                  <a:cubicBezTo>
                    <a:pt x="19657" y="84"/>
                    <a:pt x="19575" y="86"/>
                    <a:pt x="19501" y="90"/>
                  </a:cubicBezTo>
                  <a:cubicBezTo>
                    <a:pt x="19436" y="93"/>
                    <a:pt x="19380" y="98"/>
                    <a:pt x="19281" y="106"/>
                  </a:cubicBezTo>
                  <a:cubicBezTo>
                    <a:pt x="19270" y="107"/>
                    <a:pt x="19270" y="107"/>
                    <a:pt x="19259" y="108"/>
                  </a:cubicBezTo>
                  <a:cubicBezTo>
                    <a:pt x="19138" y="118"/>
                    <a:pt x="19077" y="123"/>
                    <a:pt x="18998" y="127"/>
                  </a:cubicBezTo>
                  <a:cubicBezTo>
                    <a:pt x="18810" y="136"/>
                    <a:pt x="18584" y="136"/>
                    <a:pt x="18377" y="127"/>
                  </a:cubicBezTo>
                  <a:cubicBezTo>
                    <a:pt x="18305" y="124"/>
                    <a:pt x="18236" y="119"/>
                    <a:pt x="18142" y="112"/>
                  </a:cubicBezTo>
                  <a:cubicBezTo>
                    <a:pt x="17901" y="95"/>
                    <a:pt x="17921" y="97"/>
                    <a:pt x="17859" y="95"/>
                  </a:cubicBezTo>
                  <a:cubicBezTo>
                    <a:pt x="17778" y="92"/>
                    <a:pt x="17713" y="94"/>
                    <a:pt x="17625" y="101"/>
                  </a:cubicBezTo>
                  <a:cubicBezTo>
                    <a:pt x="17613" y="102"/>
                    <a:pt x="17601" y="103"/>
                    <a:pt x="17584" y="104"/>
                  </a:cubicBezTo>
                  <a:cubicBezTo>
                    <a:pt x="17579" y="105"/>
                    <a:pt x="17549" y="108"/>
                    <a:pt x="17561" y="106"/>
                  </a:cubicBezTo>
                  <a:lnTo>
                    <a:pt x="17542" y="108"/>
                  </a:lnTo>
                  <a:cubicBezTo>
                    <a:pt x="17524" y="109"/>
                    <a:pt x="17403" y="119"/>
                    <a:pt x="17367" y="122"/>
                  </a:cubicBezTo>
                  <a:cubicBezTo>
                    <a:pt x="17298" y="128"/>
                    <a:pt x="17241" y="134"/>
                    <a:pt x="17188" y="140"/>
                  </a:cubicBezTo>
                  <a:lnTo>
                    <a:pt x="17187" y="140"/>
                  </a:lnTo>
                  <a:cubicBezTo>
                    <a:pt x="17172" y="141"/>
                    <a:pt x="17159" y="143"/>
                    <a:pt x="17134" y="146"/>
                  </a:cubicBezTo>
                  <a:cubicBezTo>
                    <a:pt x="16958" y="166"/>
                    <a:pt x="16882" y="170"/>
                    <a:pt x="16783" y="162"/>
                  </a:cubicBezTo>
                  <a:cubicBezTo>
                    <a:pt x="16727" y="158"/>
                    <a:pt x="16676" y="149"/>
                    <a:pt x="16608" y="133"/>
                  </a:cubicBezTo>
                  <a:cubicBezTo>
                    <a:pt x="16594" y="130"/>
                    <a:pt x="16590" y="130"/>
                    <a:pt x="16556" y="122"/>
                  </a:cubicBezTo>
                  <a:cubicBezTo>
                    <a:pt x="16499" y="109"/>
                    <a:pt x="16471" y="102"/>
                    <a:pt x="16439" y="96"/>
                  </a:cubicBezTo>
                  <a:cubicBezTo>
                    <a:pt x="16384" y="88"/>
                    <a:pt x="16332" y="84"/>
                    <a:pt x="16213" y="79"/>
                  </a:cubicBezTo>
                  <a:cubicBezTo>
                    <a:pt x="16141" y="75"/>
                    <a:pt x="16113" y="75"/>
                    <a:pt x="16074" y="72"/>
                  </a:cubicBezTo>
                  <a:cubicBezTo>
                    <a:pt x="16036" y="70"/>
                    <a:pt x="16020" y="67"/>
                    <a:pt x="15933" y="59"/>
                  </a:cubicBezTo>
                  <a:cubicBezTo>
                    <a:pt x="15805" y="48"/>
                    <a:pt x="15735" y="45"/>
                    <a:pt x="15650" y="45"/>
                  </a:cubicBezTo>
                  <a:cubicBezTo>
                    <a:pt x="15518" y="45"/>
                    <a:pt x="15376" y="55"/>
                    <a:pt x="15127" y="80"/>
                  </a:cubicBezTo>
                  <a:cubicBezTo>
                    <a:pt x="14818" y="112"/>
                    <a:pt x="14739" y="117"/>
                    <a:pt x="14609" y="117"/>
                  </a:cubicBezTo>
                  <a:cubicBezTo>
                    <a:pt x="14531" y="117"/>
                    <a:pt x="14471" y="114"/>
                    <a:pt x="14357" y="104"/>
                  </a:cubicBezTo>
                  <a:cubicBezTo>
                    <a:pt x="14293" y="99"/>
                    <a:pt x="14273" y="98"/>
                    <a:pt x="14244" y="96"/>
                  </a:cubicBezTo>
                  <a:cubicBezTo>
                    <a:pt x="14228" y="96"/>
                    <a:pt x="14213" y="95"/>
                    <a:pt x="14200" y="95"/>
                  </a:cubicBezTo>
                  <a:cubicBezTo>
                    <a:pt x="14178" y="94"/>
                    <a:pt x="14155" y="93"/>
                    <a:pt x="14129" y="93"/>
                  </a:cubicBezTo>
                  <a:cubicBezTo>
                    <a:pt x="14106" y="93"/>
                    <a:pt x="14086" y="94"/>
                    <a:pt x="14044" y="95"/>
                  </a:cubicBezTo>
                  <a:cubicBezTo>
                    <a:pt x="13928" y="96"/>
                    <a:pt x="13878" y="95"/>
                    <a:pt x="13813" y="90"/>
                  </a:cubicBezTo>
                  <a:cubicBezTo>
                    <a:pt x="13769" y="87"/>
                    <a:pt x="13726" y="82"/>
                    <a:pt x="13679" y="74"/>
                  </a:cubicBezTo>
                  <a:cubicBezTo>
                    <a:pt x="13652" y="70"/>
                    <a:pt x="13625" y="64"/>
                    <a:pt x="13592" y="58"/>
                  </a:cubicBezTo>
                  <a:cubicBezTo>
                    <a:pt x="13577" y="55"/>
                    <a:pt x="13520" y="44"/>
                    <a:pt x="13507" y="42"/>
                  </a:cubicBezTo>
                  <a:cubicBezTo>
                    <a:pt x="13480" y="36"/>
                    <a:pt x="13458" y="31"/>
                    <a:pt x="13436" y="27"/>
                  </a:cubicBezTo>
                  <a:cubicBezTo>
                    <a:pt x="13377" y="17"/>
                    <a:pt x="13294" y="9"/>
                    <a:pt x="13221" y="0"/>
                  </a:cubicBezTo>
                  <a:close/>
                </a:path>
              </a:pathLst>
            </a:custGeom>
            <a:solidFill>
              <a:srgbClr val="FFD9A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09" name="Forma"/>
            <p:cNvSpPr/>
            <p:nvPr/>
          </p:nvSpPr>
          <p:spPr>
            <a:xfrm>
              <a:off x="-115178" y="5955327"/>
              <a:ext cx="8111765" cy="2130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0" fill="norm" stroke="1" extrusionOk="0">
                  <a:moveTo>
                    <a:pt x="4744" y="4"/>
                  </a:moveTo>
                  <a:cubicBezTo>
                    <a:pt x="4538" y="18"/>
                    <a:pt x="4332" y="75"/>
                    <a:pt x="4108" y="117"/>
                  </a:cubicBezTo>
                  <a:cubicBezTo>
                    <a:pt x="3883" y="159"/>
                    <a:pt x="3641" y="189"/>
                    <a:pt x="3406" y="217"/>
                  </a:cubicBezTo>
                  <a:cubicBezTo>
                    <a:pt x="3171" y="245"/>
                    <a:pt x="2943" y="270"/>
                    <a:pt x="2722" y="298"/>
                  </a:cubicBezTo>
                  <a:cubicBezTo>
                    <a:pt x="2502" y="326"/>
                    <a:pt x="2289" y="354"/>
                    <a:pt x="2090" y="410"/>
                  </a:cubicBezTo>
                  <a:cubicBezTo>
                    <a:pt x="1892" y="466"/>
                    <a:pt x="1708" y="549"/>
                    <a:pt x="1553" y="563"/>
                  </a:cubicBezTo>
                  <a:cubicBezTo>
                    <a:pt x="1399" y="577"/>
                    <a:pt x="1274" y="522"/>
                    <a:pt x="1123" y="467"/>
                  </a:cubicBezTo>
                  <a:cubicBezTo>
                    <a:pt x="973" y="411"/>
                    <a:pt x="796" y="354"/>
                    <a:pt x="624" y="354"/>
                  </a:cubicBezTo>
                  <a:cubicBezTo>
                    <a:pt x="451" y="354"/>
                    <a:pt x="282" y="412"/>
                    <a:pt x="121" y="426"/>
                  </a:cubicBezTo>
                  <a:cubicBezTo>
                    <a:pt x="89" y="429"/>
                    <a:pt x="58" y="430"/>
                    <a:pt x="26" y="430"/>
                  </a:cubicBezTo>
                  <a:cubicBezTo>
                    <a:pt x="29" y="540"/>
                    <a:pt x="30" y="616"/>
                    <a:pt x="30" y="945"/>
                  </a:cubicBezTo>
                  <a:cubicBezTo>
                    <a:pt x="30" y="1518"/>
                    <a:pt x="29" y="1857"/>
                    <a:pt x="29" y="2260"/>
                  </a:cubicBezTo>
                  <a:cubicBezTo>
                    <a:pt x="28" y="2502"/>
                    <a:pt x="27" y="2725"/>
                    <a:pt x="26" y="2924"/>
                  </a:cubicBezTo>
                  <a:cubicBezTo>
                    <a:pt x="26" y="3121"/>
                    <a:pt x="25" y="3304"/>
                    <a:pt x="23" y="3551"/>
                  </a:cubicBezTo>
                  <a:cubicBezTo>
                    <a:pt x="19" y="4236"/>
                    <a:pt x="18" y="4317"/>
                    <a:pt x="18" y="4569"/>
                  </a:cubicBezTo>
                  <a:cubicBezTo>
                    <a:pt x="18" y="4724"/>
                    <a:pt x="19" y="4851"/>
                    <a:pt x="20" y="5136"/>
                  </a:cubicBezTo>
                  <a:cubicBezTo>
                    <a:pt x="21" y="5210"/>
                    <a:pt x="20" y="5244"/>
                    <a:pt x="20" y="5285"/>
                  </a:cubicBezTo>
                  <a:cubicBezTo>
                    <a:pt x="22" y="5610"/>
                    <a:pt x="23" y="5829"/>
                    <a:pt x="21" y="6061"/>
                  </a:cubicBezTo>
                  <a:cubicBezTo>
                    <a:pt x="20" y="6281"/>
                    <a:pt x="18" y="6428"/>
                    <a:pt x="12" y="6849"/>
                  </a:cubicBezTo>
                  <a:cubicBezTo>
                    <a:pt x="6" y="7205"/>
                    <a:pt x="3" y="7394"/>
                    <a:pt x="2" y="7610"/>
                  </a:cubicBezTo>
                  <a:cubicBezTo>
                    <a:pt x="1" y="7866"/>
                    <a:pt x="2" y="8079"/>
                    <a:pt x="4" y="8603"/>
                  </a:cubicBezTo>
                  <a:cubicBezTo>
                    <a:pt x="6" y="8959"/>
                    <a:pt x="5" y="9128"/>
                    <a:pt x="5" y="9339"/>
                  </a:cubicBezTo>
                  <a:cubicBezTo>
                    <a:pt x="5" y="9600"/>
                    <a:pt x="5" y="9794"/>
                    <a:pt x="2" y="10288"/>
                  </a:cubicBezTo>
                  <a:cubicBezTo>
                    <a:pt x="0" y="10743"/>
                    <a:pt x="0" y="10971"/>
                    <a:pt x="0" y="11245"/>
                  </a:cubicBezTo>
                  <a:cubicBezTo>
                    <a:pt x="0" y="11786"/>
                    <a:pt x="2" y="12152"/>
                    <a:pt x="12" y="13401"/>
                  </a:cubicBezTo>
                  <a:cubicBezTo>
                    <a:pt x="20" y="14474"/>
                    <a:pt x="24" y="15152"/>
                    <a:pt x="26" y="15931"/>
                  </a:cubicBezTo>
                  <a:cubicBezTo>
                    <a:pt x="27" y="16208"/>
                    <a:pt x="24" y="16365"/>
                    <a:pt x="24" y="16615"/>
                  </a:cubicBezTo>
                  <a:cubicBezTo>
                    <a:pt x="26" y="16691"/>
                    <a:pt x="27" y="16746"/>
                    <a:pt x="29" y="16824"/>
                  </a:cubicBezTo>
                  <a:cubicBezTo>
                    <a:pt x="32" y="16985"/>
                    <a:pt x="34" y="17065"/>
                    <a:pt x="36" y="17146"/>
                  </a:cubicBezTo>
                  <a:cubicBezTo>
                    <a:pt x="57" y="18153"/>
                    <a:pt x="70" y="18731"/>
                    <a:pt x="88" y="19305"/>
                  </a:cubicBezTo>
                  <a:cubicBezTo>
                    <a:pt x="95" y="19543"/>
                    <a:pt x="104" y="19788"/>
                    <a:pt x="113" y="20042"/>
                  </a:cubicBezTo>
                  <a:cubicBezTo>
                    <a:pt x="121" y="20250"/>
                    <a:pt x="128" y="20454"/>
                    <a:pt x="137" y="20693"/>
                  </a:cubicBezTo>
                  <a:cubicBezTo>
                    <a:pt x="139" y="20729"/>
                    <a:pt x="142" y="20817"/>
                    <a:pt x="146" y="20902"/>
                  </a:cubicBezTo>
                  <a:cubicBezTo>
                    <a:pt x="179" y="20914"/>
                    <a:pt x="204" y="20919"/>
                    <a:pt x="238" y="20930"/>
                  </a:cubicBezTo>
                  <a:cubicBezTo>
                    <a:pt x="451" y="21000"/>
                    <a:pt x="679" y="21055"/>
                    <a:pt x="914" y="21083"/>
                  </a:cubicBezTo>
                  <a:cubicBezTo>
                    <a:pt x="1149" y="21111"/>
                    <a:pt x="1392" y="21112"/>
                    <a:pt x="1613" y="21140"/>
                  </a:cubicBezTo>
                  <a:cubicBezTo>
                    <a:pt x="1833" y="21168"/>
                    <a:pt x="2031" y="21224"/>
                    <a:pt x="2230" y="21252"/>
                  </a:cubicBezTo>
                  <a:cubicBezTo>
                    <a:pt x="2428" y="21280"/>
                    <a:pt x="2627" y="21282"/>
                    <a:pt x="2826" y="21240"/>
                  </a:cubicBezTo>
                  <a:cubicBezTo>
                    <a:pt x="3024" y="21198"/>
                    <a:pt x="3223" y="21115"/>
                    <a:pt x="3418" y="21059"/>
                  </a:cubicBezTo>
                  <a:cubicBezTo>
                    <a:pt x="3612" y="21003"/>
                    <a:pt x="3803" y="20974"/>
                    <a:pt x="3998" y="20946"/>
                  </a:cubicBezTo>
                  <a:cubicBezTo>
                    <a:pt x="4192" y="20918"/>
                    <a:pt x="4391" y="20888"/>
                    <a:pt x="4612" y="20902"/>
                  </a:cubicBezTo>
                  <a:cubicBezTo>
                    <a:pt x="4832" y="20916"/>
                    <a:pt x="5074" y="20973"/>
                    <a:pt x="5298" y="21015"/>
                  </a:cubicBezTo>
                  <a:cubicBezTo>
                    <a:pt x="5523" y="21057"/>
                    <a:pt x="5729" y="21085"/>
                    <a:pt x="5972" y="21099"/>
                  </a:cubicBezTo>
                  <a:cubicBezTo>
                    <a:pt x="6214" y="21113"/>
                    <a:pt x="6493" y="21112"/>
                    <a:pt x="6750" y="21168"/>
                  </a:cubicBezTo>
                  <a:cubicBezTo>
                    <a:pt x="7008" y="21224"/>
                    <a:pt x="7243" y="21335"/>
                    <a:pt x="7467" y="21405"/>
                  </a:cubicBezTo>
                  <a:cubicBezTo>
                    <a:pt x="7691" y="21475"/>
                    <a:pt x="7905" y="21506"/>
                    <a:pt x="8125" y="21534"/>
                  </a:cubicBezTo>
                  <a:cubicBezTo>
                    <a:pt x="8346" y="21562"/>
                    <a:pt x="8573" y="21590"/>
                    <a:pt x="8808" y="21590"/>
                  </a:cubicBezTo>
                  <a:cubicBezTo>
                    <a:pt x="9043" y="21590"/>
                    <a:pt x="9286" y="21561"/>
                    <a:pt x="9525" y="21477"/>
                  </a:cubicBezTo>
                  <a:cubicBezTo>
                    <a:pt x="9764" y="21393"/>
                    <a:pt x="9999" y="21251"/>
                    <a:pt x="10223" y="21140"/>
                  </a:cubicBezTo>
                  <a:cubicBezTo>
                    <a:pt x="10447" y="21028"/>
                    <a:pt x="10661" y="20946"/>
                    <a:pt x="10856" y="20890"/>
                  </a:cubicBezTo>
                  <a:cubicBezTo>
                    <a:pt x="11051" y="20834"/>
                    <a:pt x="11226" y="20803"/>
                    <a:pt x="11436" y="20761"/>
                  </a:cubicBezTo>
                  <a:cubicBezTo>
                    <a:pt x="11645" y="20719"/>
                    <a:pt x="11888" y="20667"/>
                    <a:pt x="12123" y="20653"/>
                  </a:cubicBezTo>
                  <a:cubicBezTo>
                    <a:pt x="12358" y="20639"/>
                    <a:pt x="12586" y="20667"/>
                    <a:pt x="12843" y="20681"/>
                  </a:cubicBezTo>
                  <a:cubicBezTo>
                    <a:pt x="13101" y="20695"/>
                    <a:pt x="13388" y="20695"/>
                    <a:pt x="13671" y="20709"/>
                  </a:cubicBezTo>
                  <a:cubicBezTo>
                    <a:pt x="13954" y="20723"/>
                    <a:pt x="14233" y="20749"/>
                    <a:pt x="14509" y="20749"/>
                  </a:cubicBezTo>
                  <a:cubicBezTo>
                    <a:pt x="14785" y="20749"/>
                    <a:pt x="15056" y="20723"/>
                    <a:pt x="15295" y="20681"/>
                  </a:cubicBezTo>
                  <a:cubicBezTo>
                    <a:pt x="15534" y="20639"/>
                    <a:pt x="15740" y="20582"/>
                    <a:pt x="15964" y="20540"/>
                  </a:cubicBezTo>
                  <a:cubicBezTo>
                    <a:pt x="16188" y="20498"/>
                    <a:pt x="16430" y="20468"/>
                    <a:pt x="16643" y="20496"/>
                  </a:cubicBezTo>
                  <a:cubicBezTo>
                    <a:pt x="16857" y="20524"/>
                    <a:pt x="17040" y="20611"/>
                    <a:pt x="17206" y="20681"/>
                  </a:cubicBezTo>
                  <a:cubicBezTo>
                    <a:pt x="17371" y="20751"/>
                    <a:pt x="17518" y="20804"/>
                    <a:pt x="17680" y="20874"/>
                  </a:cubicBezTo>
                  <a:cubicBezTo>
                    <a:pt x="17842" y="20944"/>
                    <a:pt x="18018" y="21029"/>
                    <a:pt x="18213" y="21099"/>
                  </a:cubicBezTo>
                  <a:cubicBezTo>
                    <a:pt x="18407" y="21169"/>
                    <a:pt x="18621" y="21226"/>
                    <a:pt x="18864" y="21240"/>
                  </a:cubicBezTo>
                  <a:cubicBezTo>
                    <a:pt x="19106" y="21254"/>
                    <a:pt x="19378" y="21224"/>
                    <a:pt x="19610" y="21196"/>
                  </a:cubicBezTo>
                  <a:cubicBezTo>
                    <a:pt x="19841" y="21168"/>
                    <a:pt x="20032" y="21141"/>
                    <a:pt x="20274" y="21127"/>
                  </a:cubicBezTo>
                  <a:cubicBezTo>
                    <a:pt x="20517" y="21113"/>
                    <a:pt x="20811" y="21111"/>
                    <a:pt x="21080" y="21083"/>
                  </a:cubicBezTo>
                  <a:cubicBezTo>
                    <a:pt x="21262" y="21064"/>
                    <a:pt x="21423" y="21037"/>
                    <a:pt x="21588" y="21011"/>
                  </a:cubicBezTo>
                  <a:cubicBezTo>
                    <a:pt x="21582" y="20823"/>
                    <a:pt x="21573" y="20649"/>
                    <a:pt x="21569" y="20444"/>
                  </a:cubicBezTo>
                  <a:cubicBezTo>
                    <a:pt x="21560" y="20029"/>
                    <a:pt x="21553" y="19554"/>
                    <a:pt x="21550" y="19060"/>
                  </a:cubicBezTo>
                  <a:cubicBezTo>
                    <a:pt x="21547" y="18660"/>
                    <a:pt x="21547" y="18352"/>
                    <a:pt x="21547" y="17540"/>
                  </a:cubicBezTo>
                  <a:cubicBezTo>
                    <a:pt x="21547" y="16628"/>
                    <a:pt x="21546" y="16170"/>
                    <a:pt x="21544" y="15621"/>
                  </a:cubicBezTo>
                  <a:cubicBezTo>
                    <a:pt x="21541" y="15062"/>
                    <a:pt x="21537" y="14586"/>
                    <a:pt x="21529" y="13647"/>
                  </a:cubicBezTo>
                  <a:cubicBezTo>
                    <a:pt x="21519" y="12629"/>
                    <a:pt x="21517" y="12233"/>
                    <a:pt x="21519" y="11792"/>
                  </a:cubicBezTo>
                  <a:cubicBezTo>
                    <a:pt x="21520" y="11593"/>
                    <a:pt x="21522" y="11426"/>
                    <a:pt x="21527" y="11181"/>
                  </a:cubicBezTo>
                  <a:cubicBezTo>
                    <a:pt x="21532" y="10865"/>
                    <a:pt x="21533" y="10835"/>
                    <a:pt x="21534" y="10727"/>
                  </a:cubicBezTo>
                  <a:cubicBezTo>
                    <a:pt x="21534" y="10687"/>
                    <a:pt x="21534" y="10650"/>
                    <a:pt x="21534" y="10614"/>
                  </a:cubicBezTo>
                  <a:cubicBezTo>
                    <a:pt x="21534" y="10491"/>
                    <a:pt x="21533" y="10381"/>
                    <a:pt x="21529" y="10119"/>
                  </a:cubicBezTo>
                  <a:cubicBezTo>
                    <a:pt x="21524" y="9813"/>
                    <a:pt x="21522" y="9671"/>
                    <a:pt x="21522" y="9488"/>
                  </a:cubicBezTo>
                  <a:cubicBezTo>
                    <a:pt x="21522" y="9321"/>
                    <a:pt x="21524" y="9157"/>
                    <a:pt x="21528" y="8973"/>
                  </a:cubicBezTo>
                  <a:cubicBezTo>
                    <a:pt x="21530" y="8845"/>
                    <a:pt x="21532" y="8784"/>
                    <a:pt x="21539" y="8515"/>
                  </a:cubicBezTo>
                  <a:cubicBezTo>
                    <a:pt x="21542" y="8423"/>
                    <a:pt x="21543" y="8363"/>
                    <a:pt x="21545" y="8301"/>
                  </a:cubicBezTo>
                  <a:cubicBezTo>
                    <a:pt x="21548" y="8146"/>
                    <a:pt x="21552" y="7983"/>
                    <a:pt x="21556" y="7730"/>
                  </a:cubicBezTo>
                  <a:cubicBezTo>
                    <a:pt x="21557" y="7707"/>
                    <a:pt x="21560" y="7481"/>
                    <a:pt x="21561" y="7412"/>
                  </a:cubicBezTo>
                  <a:cubicBezTo>
                    <a:pt x="21564" y="7286"/>
                    <a:pt x="21566" y="7183"/>
                    <a:pt x="21568" y="7079"/>
                  </a:cubicBezTo>
                  <a:cubicBezTo>
                    <a:pt x="21570" y="6977"/>
                    <a:pt x="21578" y="6612"/>
                    <a:pt x="21578" y="6612"/>
                  </a:cubicBezTo>
                  <a:cubicBezTo>
                    <a:pt x="21587" y="6207"/>
                    <a:pt x="21591" y="5914"/>
                    <a:pt x="21594" y="5582"/>
                  </a:cubicBezTo>
                  <a:cubicBezTo>
                    <a:pt x="21600" y="5002"/>
                    <a:pt x="21600" y="4296"/>
                    <a:pt x="21594" y="3680"/>
                  </a:cubicBezTo>
                  <a:cubicBezTo>
                    <a:pt x="21593" y="3504"/>
                    <a:pt x="21591" y="3340"/>
                    <a:pt x="21588" y="3081"/>
                  </a:cubicBezTo>
                  <a:cubicBezTo>
                    <a:pt x="21579" y="2417"/>
                    <a:pt x="21576" y="2226"/>
                    <a:pt x="21576" y="1898"/>
                  </a:cubicBezTo>
                  <a:cubicBezTo>
                    <a:pt x="21576" y="1537"/>
                    <a:pt x="21581" y="1207"/>
                    <a:pt x="21591" y="619"/>
                  </a:cubicBezTo>
                  <a:cubicBezTo>
                    <a:pt x="21587" y="620"/>
                    <a:pt x="21583" y="619"/>
                    <a:pt x="21579" y="619"/>
                  </a:cubicBezTo>
                  <a:cubicBezTo>
                    <a:pt x="21363" y="633"/>
                    <a:pt x="21157" y="635"/>
                    <a:pt x="20918" y="607"/>
                  </a:cubicBezTo>
                  <a:cubicBezTo>
                    <a:pt x="20679" y="579"/>
                    <a:pt x="20407" y="525"/>
                    <a:pt x="20139" y="483"/>
                  </a:cubicBezTo>
                  <a:cubicBezTo>
                    <a:pt x="19871" y="441"/>
                    <a:pt x="19606" y="410"/>
                    <a:pt x="19386" y="382"/>
                  </a:cubicBezTo>
                  <a:cubicBezTo>
                    <a:pt x="19165" y="354"/>
                    <a:pt x="18988" y="326"/>
                    <a:pt x="18819" y="298"/>
                  </a:cubicBezTo>
                  <a:cubicBezTo>
                    <a:pt x="18650" y="270"/>
                    <a:pt x="18488" y="245"/>
                    <a:pt x="18290" y="217"/>
                  </a:cubicBezTo>
                  <a:cubicBezTo>
                    <a:pt x="18091" y="189"/>
                    <a:pt x="17857" y="161"/>
                    <a:pt x="17647" y="133"/>
                  </a:cubicBezTo>
                  <a:cubicBezTo>
                    <a:pt x="17438" y="105"/>
                    <a:pt x="17254" y="74"/>
                    <a:pt x="17048" y="88"/>
                  </a:cubicBezTo>
                  <a:cubicBezTo>
                    <a:pt x="16842" y="102"/>
                    <a:pt x="16614" y="161"/>
                    <a:pt x="16368" y="189"/>
                  </a:cubicBezTo>
                  <a:cubicBezTo>
                    <a:pt x="16121" y="217"/>
                    <a:pt x="15857" y="215"/>
                    <a:pt x="15622" y="257"/>
                  </a:cubicBezTo>
                  <a:cubicBezTo>
                    <a:pt x="15386" y="299"/>
                    <a:pt x="15181" y="382"/>
                    <a:pt x="14964" y="410"/>
                  </a:cubicBezTo>
                  <a:cubicBezTo>
                    <a:pt x="14748" y="438"/>
                    <a:pt x="14520" y="412"/>
                    <a:pt x="14263" y="398"/>
                  </a:cubicBezTo>
                  <a:cubicBezTo>
                    <a:pt x="14005" y="384"/>
                    <a:pt x="13719" y="384"/>
                    <a:pt x="13447" y="370"/>
                  </a:cubicBezTo>
                  <a:cubicBezTo>
                    <a:pt x="13175" y="356"/>
                    <a:pt x="12917" y="328"/>
                    <a:pt x="12660" y="342"/>
                  </a:cubicBezTo>
                  <a:cubicBezTo>
                    <a:pt x="12402" y="356"/>
                    <a:pt x="12145" y="412"/>
                    <a:pt x="11906" y="426"/>
                  </a:cubicBezTo>
                  <a:cubicBezTo>
                    <a:pt x="11667" y="440"/>
                    <a:pt x="11447" y="412"/>
                    <a:pt x="11190" y="398"/>
                  </a:cubicBezTo>
                  <a:cubicBezTo>
                    <a:pt x="10932" y="384"/>
                    <a:pt x="10639" y="382"/>
                    <a:pt x="10371" y="410"/>
                  </a:cubicBezTo>
                  <a:cubicBezTo>
                    <a:pt x="10102" y="438"/>
                    <a:pt x="9860" y="497"/>
                    <a:pt x="9617" y="511"/>
                  </a:cubicBezTo>
                  <a:cubicBezTo>
                    <a:pt x="9375" y="525"/>
                    <a:pt x="9131" y="497"/>
                    <a:pt x="8907" y="539"/>
                  </a:cubicBezTo>
                  <a:cubicBezTo>
                    <a:pt x="8683" y="581"/>
                    <a:pt x="8477" y="692"/>
                    <a:pt x="8275" y="664"/>
                  </a:cubicBezTo>
                  <a:cubicBezTo>
                    <a:pt x="8073" y="636"/>
                    <a:pt x="7875" y="466"/>
                    <a:pt x="7666" y="354"/>
                  </a:cubicBezTo>
                  <a:cubicBezTo>
                    <a:pt x="7456" y="242"/>
                    <a:pt x="7236" y="189"/>
                    <a:pt x="6971" y="161"/>
                  </a:cubicBezTo>
                  <a:cubicBezTo>
                    <a:pt x="6707" y="133"/>
                    <a:pt x="6397" y="131"/>
                    <a:pt x="6122" y="117"/>
                  </a:cubicBezTo>
                  <a:cubicBezTo>
                    <a:pt x="5846" y="103"/>
                    <a:pt x="5604" y="76"/>
                    <a:pt x="5380" y="48"/>
                  </a:cubicBezTo>
                  <a:cubicBezTo>
                    <a:pt x="5156" y="20"/>
                    <a:pt x="4949" y="-10"/>
                    <a:pt x="4744" y="4"/>
                  </a:cubicBezTo>
                  <a:close/>
                </a:path>
              </a:pathLst>
            </a:custGeom>
            <a:solidFill>
              <a:srgbClr val="D3E2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10" name="Forma"/>
            <p:cNvSpPr/>
            <p:nvPr/>
          </p:nvSpPr>
          <p:spPr>
            <a:xfrm>
              <a:off x="8380725" y="7998488"/>
              <a:ext cx="27782" cy="36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03" y="4390"/>
                    <a:pt x="465" y="9188"/>
                    <a:pt x="926" y="13471"/>
                  </a:cubicBezTo>
                  <a:cubicBezTo>
                    <a:pt x="1153" y="15577"/>
                    <a:pt x="1609" y="17864"/>
                    <a:pt x="1851" y="19974"/>
                  </a:cubicBezTo>
                  <a:cubicBezTo>
                    <a:pt x="8360" y="20541"/>
                    <a:pt x="15058" y="21050"/>
                    <a:pt x="21600" y="21600"/>
                  </a:cubicBezTo>
                  <a:cubicBezTo>
                    <a:pt x="21317" y="20021"/>
                    <a:pt x="20974" y="18346"/>
                    <a:pt x="20674" y="16723"/>
                  </a:cubicBezTo>
                  <a:cubicBezTo>
                    <a:pt x="12513" y="12268"/>
                    <a:pt x="6354" y="6106"/>
                    <a:pt x="0" y="0"/>
                  </a:cubicBezTo>
                  <a:close/>
                </a:path>
              </a:pathLst>
            </a:custGeom>
            <a:solidFill>
              <a:srgbClr val="D3E2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11" name="Forma"/>
            <p:cNvSpPr/>
            <p:nvPr/>
          </p:nvSpPr>
          <p:spPr>
            <a:xfrm>
              <a:off x="9010169" y="8081729"/>
              <a:ext cx="40482" cy="35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fill="norm" stroke="1" extrusionOk="0">
                  <a:moveTo>
                    <a:pt x="6776" y="2"/>
                  </a:moveTo>
                  <a:cubicBezTo>
                    <a:pt x="6371" y="2572"/>
                    <a:pt x="5998" y="5171"/>
                    <a:pt x="5294" y="7919"/>
                  </a:cubicBezTo>
                  <a:cubicBezTo>
                    <a:pt x="4329" y="11523"/>
                    <a:pt x="4317" y="11319"/>
                    <a:pt x="2329" y="16795"/>
                  </a:cubicBezTo>
                  <a:cubicBezTo>
                    <a:pt x="1801" y="18099"/>
                    <a:pt x="408" y="19449"/>
                    <a:pt x="0" y="20394"/>
                  </a:cubicBezTo>
                  <a:cubicBezTo>
                    <a:pt x="6584" y="20774"/>
                    <a:pt x="13282" y="21155"/>
                    <a:pt x="20118" y="21593"/>
                  </a:cubicBezTo>
                  <a:cubicBezTo>
                    <a:pt x="20653" y="18567"/>
                    <a:pt x="21039" y="15768"/>
                    <a:pt x="21600" y="12717"/>
                  </a:cubicBezTo>
                  <a:cubicBezTo>
                    <a:pt x="16860" y="9607"/>
                    <a:pt x="12167" y="6349"/>
                    <a:pt x="8047" y="1682"/>
                  </a:cubicBezTo>
                  <a:cubicBezTo>
                    <a:pt x="7585" y="1159"/>
                    <a:pt x="7431" y="531"/>
                    <a:pt x="6988" y="2"/>
                  </a:cubicBezTo>
                  <a:cubicBezTo>
                    <a:pt x="6919" y="12"/>
                    <a:pt x="6845" y="-7"/>
                    <a:pt x="6776" y="2"/>
                  </a:cubicBezTo>
                  <a:close/>
                </a:path>
              </a:pathLst>
            </a:custGeom>
            <a:solidFill>
              <a:srgbClr val="D3E2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3812" name="Linea Linea" descr="Linea Line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068902" y="-2242705"/>
              <a:ext cx="77590" cy="102754"/>
            </a:xfrm>
            <a:prstGeom prst="rect">
              <a:avLst/>
            </a:prstGeom>
            <a:effectLst/>
          </p:spPr>
        </p:pic>
        <p:pic>
          <p:nvPicPr>
            <p:cNvPr id="381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46612" y="-1870441"/>
              <a:ext cx="79422" cy="102709"/>
            </a:xfrm>
            <a:prstGeom prst="rect">
              <a:avLst/>
            </a:prstGeom>
            <a:effectLst/>
          </p:spPr>
        </p:pic>
        <p:pic>
          <p:nvPicPr>
            <p:cNvPr id="3816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73699" y="-1760477"/>
              <a:ext cx="77328" cy="83640"/>
            </a:xfrm>
            <a:prstGeom prst="rect">
              <a:avLst/>
            </a:prstGeom>
            <a:effectLst/>
          </p:spPr>
        </p:pic>
        <p:pic>
          <p:nvPicPr>
            <p:cNvPr id="381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905101" y="-2299677"/>
              <a:ext cx="175732" cy="94435"/>
            </a:xfrm>
            <a:prstGeom prst="rect">
              <a:avLst/>
            </a:prstGeom>
            <a:effectLst/>
          </p:spPr>
        </p:pic>
        <p:pic>
          <p:nvPicPr>
            <p:cNvPr id="382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89444" y="-1005523"/>
              <a:ext cx="117688" cy="735186"/>
            </a:xfrm>
            <a:prstGeom prst="rect">
              <a:avLst/>
            </a:prstGeom>
            <a:effectLst/>
          </p:spPr>
        </p:pic>
        <p:pic>
          <p:nvPicPr>
            <p:cNvPr id="382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57318" y="-933447"/>
              <a:ext cx="442380" cy="119566"/>
            </a:xfrm>
            <a:prstGeom prst="rect">
              <a:avLst/>
            </a:prstGeom>
            <a:effectLst/>
          </p:spPr>
        </p:pic>
        <p:pic>
          <p:nvPicPr>
            <p:cNvPr id="382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0753" y="-715932"/>
              <a:ext cx="666990" cy="462790"/>
            </a:xfrm>
            <a:prstGeom prst="rect">
              <a:avLst/>
            </a:prstGeom>
            <a:effectLst/>
          </p:spPr>
        </p:pic>
        <p:pic>
          <p:nvPicPr>
            <p:cNvPr id="382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56806" y="-728313"/>
              <a:ext cx="700378" cy="462051"/>
            </a:xfrm>
            <a:prstGeom prst="rect">
              <a:avLst/>
            </a:prstGeom>
            <a:effectLst/>
          </p:spPr>
        </p:pic>
        <p:pic>
          <p:nvPicPr>
            <p:cNvPr id="382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543326" y="-707940"/>
              <a:ext cx="134230" cy="423733"/>
            </a:xfrm>
            <a:prstGeom prst="rect">
              <a:avLst/>
            </a:prstGeom>
            <a:effectLst/>
          </p:spPr>
        </p:pic>
        <p:pic>
          <p:nvPicPr>
            <p:cNvPr id="383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41540" y="-957988"/>
              <a:ext cx="365937" cy="665165"/>
            </a:xfrm>
            <a:prstGeom prst="rect">
              <a:avLst/>
            </a:prstGeom>
            <a:effectLst/>
          </p:spPr>
        </p:pic>
        <p:pic>
          <p:nvPicPr>
            <p:cNvPr id="383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813879" y="-672866"/>
              <a:ext cx="310660" cy="319387"/>
            </a:xfrm>
            <a:prstGeom prst="rect">
              <a:avLst/>
            </a:prstGeom>
            <a:effectLst/>
          </p:spPr>
        </p:pic>
        <p:pic>
          <p:nvPicPr>
            <p:cNvPr id="383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115679" y="-905675"/>
              <a:ext cx="228016" cy="703510"/>
            </a:xfrm>
            <a:prstGeom prst="rect">
              <a:avLst/>
            </a:prstGeom>
            <a:effectLst/>
          </p:spPr>
        </p:pic>
        <p:pic>
          <p:nvPicPr>
            <p:cNvPr id="383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095307" y="-600518"/>
              <a:ext cx="490432" cy="139702"/>
            </a:xfrm>
            <a:prstGeom prst="rect">
              <a:avLst/>
            </a:prstGeom>
            <a:effectLst/>
          </p:spPr>
        </p:pic>
        <p:pic>
          <p:nvPicPr>
            <p:cNvPr id="383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485254" y="-709182"/>
              <a:ext cx="765972" cy="481159"/>
            </a:xfrm>
            <a:prstGeom prst="rect">
              <a:avLst/>
            </a:prstGeom>
            <a:effectLst/>
          </p:spPr>
        </p:pic>
        <p:pic>
          <p:nvPicPr>
            <p:cNvPr id="384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791495" y="-709492"/>
              <a:ext cx="490432" cy="404913"/>
            </a:xfrm>
            <a:prstGeom prst="rect">
              <a:avLst/>
            </a:prstGeom>
            <a:effectLst/>
          </p:spPr>
        </p:pic>
      </p:grpSp>
      <p:pic>
        <p:nvPicPr>
          <p:cNvPr id="3843" name="pasted-image.png" descr="pasted-image.png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3627333" y="1569986"/>
            <a:ext cx="7300260" cy="46139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44" name="pasted-image.png" descr="pasted-image.png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3874621" y="7216880"/>
            <a:ext cx="6805683" cy="19938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5450" y="3982667"/>
            <a:ext cx="9613900" cy="1270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67" name="Disegno"/>
          <p:cNvGrpSpPr/>
          <p:nvPr/>
        </p:nvGrpSpPr>
        <p:grpSpPr>
          <a:xfrm>
            <a:off x="9727436" y="3513429"/>
            <a:ext cx="1785862" cy="2303006"/>
            <a:chOff x="-634516" y="-99216"/>
            <a:chExt cx="1785860" cy="2303004"/>
          </a:xfrm>
        </p:grpSpPr>
        <p:pic>
          <p:nvPicPr>
            <p:cNvPr id="384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7465" y="-68716"/>
              <a:ext cx="144702" cy="558454"/>
            </a:xfrm>
            <a:prstGeom prst="rect">
              <a:avLst/>
            </a:prstGeom>
            <a:effectLst/>
          </p:spPr>
        </p:pic>
        <p:pic>
          <p:nvPicPr>
            <p:cNvPr id="384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0302" y="185992"/>
              <a:ext cx="307083" cy="116945"/>
            </a:xfrm>
            <a:prstGeom prst="rect">
              <a:avLst/>
            </a:prstGeom>
            <a:effectLst/>
          </p:spPr>
        </p:pic>
        <p:pic>
          <p:nvPicPr>
            <p:cNvPr id="385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86627" y="-99217"/>
              <a:ext cx="157689" cy="558340"/>
            </a:xfrm>
            <a:prstGeom prst="rect">
              <a:avLst/>
            </a:prstGeom>
            <a:effectLst/>
          </p:spPr>
        </p:pic>
        <p:pic>
          <p:nvPicPr>
            <p:cNvPr id="385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18196" y="152039"/>
              <a:ext cx="360724" cy="402154"/>
            </a:xfrm>
            <a:prstGeom prst="rect">
              <a:avLst/>
            </a:prstGeom>
            <a:effectLst/>
          </p:spPr>
        </p:pic>
        <p:pic>
          <p:nvPicPr>
            <p:cNvPr id="385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634517" y="1788594"/>
              <a:ext cx="210915" cy="407780"/>
            </a:xfrm>
            <a:prstGeom prst="rect">
              <a:avLst/>
            </a:prstGeom>
            <a:effectLst/>
          </p:spPr>
        </p:pic>
        <p:pic>
          <p:nvPicPr>
            <p:cNvPr id="385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349837" y="1822548"/>
              <a:ext cx="266340" cy="82991"/>
            </a:xfrm>
            <a:prstGeom prst="rect">
              <a:avLst/>
            </a:prstGeom>
            <a:effectLst/>
          </p:spPr>
        </p:pic>
        <p:pic>
          <p:nvPicPr>
            <p:cNvPr id="385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342071" y="1876874"/>
              <a:ext cx="245559" cy="300293"/>
            </a:xfrm>
            <a:prstGeom prst="rect">
              <a:avLst/>
            </a:prstGeom>
            <a:effectLst/>
          </p:spPr>
        </p:pic>
        <p:pic>
          <p:nvPicPr>
            <p:cNvPr id="386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-58140" y="1805477"/>
              <a:ext cx="296572" cy="377506"/>
            </a:xfrm>
            <a:prstGeom prst="rect">
              <a:avLst/>
            </a:prstGeom>
            <a:effectLst/>
          </p:spPr>
        </p:pic>
        <p:pic>
          <p:nvPicPr>
            <p:cNvPr id="386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58255" y="1953032"/>
              <a:ext cx="260138" cy="239980"/>
            </a:xfrm>
            <a:prstGeom prst="rect">
              <a:avLst/>
            </a:prstGeom>
            <a:effectLst/>
          </p:spPr>
        </p:pic>
        <p:pic>
          <p:nvPicPr>
            <p:cNvPr id="386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750254" y="1954206"/>
              <a:ext cx="401090" cy="249583"/>
            </a:xfrm>
            <a:prstGeom prst="rect">
              <a:avLst/>
            </a:prstGeom>
            <a:effectLst/>
          </p:spPr>
        </p:pic>
      </p:grpSp>
      <p:grpSp>
        <p:nvGrpSpPr>
          <p:cNvPr id="3942" name="Disegno"/>
          <p:cNvGrpSpPr/>
          <p:nvPr/>
        </p:nvGrpSpPr>
        <p:grpSpPr>
          <a:xfrm>
            <a:off x="1163851" y="3547383"/>
            <a:ext cx="7179260" cy="3091266"/>
            <a:chOff x="-3595785" y="-44890"/>
            <a:chExt cx="7179259" cy="3091265"/>
          </a:xfrm>
        </p:grpSpPr>
        <p:pic>
          <p:nvPicPr>
            <p:cNvPr id="386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37465" y="-38100"/>
              <a:ext cx="103363" cy="531176"/>
            </a:xfrm>
            <a:prstGeom prst="rect">
              <a:avLst/>
            </a:prstGeom>
            <a:effectLst/>
          </p:spPr>
        </p:pic>
        <p:pic>
          <p:nvPicPr>
            <p:cNvPr id="387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-30675" y="165620"/>
              <a:ext cx="327457" cy="85255"/>
            </a:xfrm>
            <a:prstGeom prst="rect">
              <a:avLst/>
            </a:prstGeom>
            <a:effectLst/>
          </p:spPr>
        </p:pic>
        <p:pic>
          <p:nvPicPr>
            <p:cNvPr id="387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73046" y="-44891"/>
              <a:ext cx="137317" cy="463270"/>
            </a:xfrm>
            <a:prstGeom prst="rect">
              <a:avLst/>
            </a:prstGeom>
            <a:effectLst/>
          </p:spPr>
        </p:pic>
        <p:pic>
          <p:nvPicPr>
            <p:cNvPr id="387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4265" y="111295"/>
              <a:ext cx="285945" cy="592293"/>
            </a:xfrm>
            <a:prstGeom prst="rect">
              <a:avLst/>
            </a:prstGeom>
            <a:effectLst/>
          </p:spPr>
        </p:pic>
        <p:pic>
          <p:nvPicPr>
            <p:cNvPr id="387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-1735137" y="9434"/>
              <a:ext cx="137317" cy="510805"/>
            </a:xfrm>
            <a:prstGeom prst="rect">
              <a:avLst/>
            </a:prstGeom>
            <a:effectLst/>
          </p:spPr>
        </p:pic>
        <p:pic>
          <p:nvPicPr>
            <p:cNvPr id="387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-1721556" y="219946"/>
              <a:ext cx="361410" cy="130526"/>
            </a:xfrm>
            <a:prstGeom prst="rect">
              <a:avLst/>
            </a:prstGeom>
            <a:effectLst/>
          </p:spPr>
        </p:pic>
        <p:pic>
          <p:nvPicPr>
            <p:cNvPr id="388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-1463510" y="2644"/>
              <a:ext cx="103364" cy="483642"/>
            </a:xfrm>
            <a:prstGeom prst="rect">
              <a:avLst/>
            </a:prstGeom>
            <a:effectLst/>
          </p:spPr>
        </p:pic>
        <p:pic>
          <p:nvPicPr>
            <p:cNvPr id="388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-1307324" y="206364"/>
              <a:ext cx="307084" cy="522622"/>
            </a:xfrm>
            <a:prstGeom prst="rect">
              <a:avLst/>
            </a:prstGeom>
            <a:effectLst/>
          </p:spPr>
        </p:pic>
        <p:pic>
          <p:nvPicPr>
            <p:cNvPr id="388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3437336" y="-4425"/>
              <a:ext cx="107890" cy="516054"/>
            </a:xfrm>
            <a:prstGeom prst="rect">
              <a:avLst/>
            </a:prstGeom>
            <a:effectLst/>
          </p:spPr>
        </p:pic>
        <p:pic>
          <p:nvPicPr>
            <p:cNvPr id="388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-3446391" y="247108"/>
              <a:ext cx="354620" cy="92984"/>
            </a:xfrm>
            <a:prstGeom prst="rect">
              <a:avLst/>
            </a:prstGeom>
            <a:effectLst/>
          </p:spPr>
        </p:pic>
        <p:pic>
          <p:nvPicPr>
            <p:cNvPr id="388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-3206224" y="-10938"/>
              <a:ext cx="128034" cy="497224"/>
            </a:xfrm>
            <a:prstGeom prst="rect">
              <a:avLst/>
            </a:prstGeom>
            <a:effectLst/>
          </p:spPr>
        </p:pic>
        <p:pic>
          <p:nvPicPr>
            <p:cNvPr id="389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-3083545" y="255932"/>
              <a:ext cx="228538" cy="574416"/>
            </a:xfrm>
            <a:prstGeom prst="rect">
              <a:avLst/>
            </a:prstGeom>
            <a:effectLst/>
          </p:spPr>
        </p:pic>
        <p:pic>
          <p:nvPicPr>
            <p:cNvPr id="389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642419" y="1765959"/>
              <a:ext cx="361992" cy="429748"/>
            </a:xfrm>
            <a:prstGeom prst="rect">
              <a:avLst/>
            </a:prstGeom>
            <a:effectLst/>
          </p:spPr>
        </p:pic>
        <p:pic>
          <p:nvPicPr>
            <p:cNvPr id="389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441828" y="1958362"/>
              <a:ext cx="100285" cy="303785"/>
            </a:xfrm>
            <a:prstGeom prst="rect">
              <a:avLst/>
            </a:prstGeom>
            <a:effectLst/>
          </p:spPr>
        </p:pic>
        <p:pic>
          <p:nvPicPr>
            <p:cNvPr id="389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285132" y="1820991"/>
              <a:ext cx="208987" cy="408736"/>
            </a:xfrm>
            <a:prstGeom prst="rect">
              <a:avLst/>
            </a:prstGeom>
            <a:effectLst/>
          </p:spPr>
        </p:pic>
        <p:pic>
          <p:nvPicPr>
            <p:cNvPr id="389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58130" y="1811230"/>
              <a:ext cx="225889" cy="450538"/>
            </a:xfrm>
            <a:prstGeom prst="rect">
              <a:avLst/>
            </a:prstGeom>
            <a:effectLst/>
          </p:spPr>
        </p:pic>
        <p:pic>
          <p:nvPicPr>
            <p:cNvPr id="390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95278" y="1937990"/>
              <a:ext cx="218806" cy="273130"/>
            </a:xfrm>
            <a:prstGeom prst="rect">
              <a:avLst/>
            </a:prstGeom>
            <a:effectLst/>
          </p:spPr>
        </p:pic>
        <p:pic>
          <p:nvPicPr>
            <p:cNvPr id="390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45226" y="1904036"/>
              <a:ext cx="355927" cy="347828"/>
            </a:xfrm>
            <a:prstGeom prst="rect">
              <a:avLst/>
            </a:prstGeom>
            <a:effectLst/>
          </p:spPr>
        </p:pic>
        <p:pic>
          <p:nvPicPr>
            <p:cNvPr id="390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2351325" y="1720688"/>
              <a:ext cx="325692" cy="350701"/>
            </a:xfrm>
            <a:prstGeom prst="rect">
              <a:avLst/>
            </a:prstGeom>
            <a:effectLst/>
          </p:spPr>
        </p:pic>
        <p:pic>
          <p:nvPicPr>
            <p:cNvPr id="390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2196904" y="1883664"/>
              <a:ext cx="123736" cy="320957"/>
            </a:xfrm>
            <a:prstGeom prst="rect">
              <a:avLst/>
            </a:prstGeom>
            <a:effectLst/>
          </p:spPr>
        </p:pic>
        <p:pic>
          <p:nvPicPr>
            <p:cNvPr id="390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2088253" y="1747268"/>
              <a:ext cx="251545" cy="436690"/>
            </a:xfrm>
            <a:prstGeom prst="rect">
              <a:avLst/>
            </a:prstGeom>
            <a:effectLst/>
          </p:spPr>
        </p:pic>
        <p:pic>
          <p:nvPicPr>
            <p:cNvPr id="391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849730" y="1720688"/>
              <a:ext cx="245119" cy="342937"/>
            </a:xfrm>
            <a:prstGeom prst="rect">
              <a:avLst/>
            </a:prstGeom>
            <a:effectLst/>
          </p:spPr>
        </p:pic>
        <p:pic>
          <p:nvPicPr>
            <p:cNvPr id="391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1744336" y="1842920"/>
              <a:ext cx="153306" cy="380716"/>
            </a:xfrm>
            <a:prstGeom prst="rect">
              <a:avLst/>
            </a:prstGeom>
            <a:effectLst/>
          </p:spPr>
        </p:pic>
        <p:pic>
          <p:nvPicPr>
            <p:cNvPr id="391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-1490672" y="1924408"/>
              <a:ext cx="239177" cy="350092"/>
            </a:xfrm>
            <a:prstGeom prst="rect">
              <a:avLst/>
            </a:prstGeom>
            <a:effectLst/>
          </p:spPr>
        </p:pic>
        <p:pic>
          <p:nvPicPr>
            <p:cNvPr id="391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-1286952" y="1978734"/>
              <a:ext cx="320666" cy="341038"/>
            </a:xfrm>
            <a:prstGeom prst="rect">
              <a:avLst/>
            </a:prstGeom>
            <a:effectLst/>
          </p:spPr>
        </p:pic>
        <p:pic>
          <p:nvPicPr>
            <p:cNvPr id="391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3595786" y="1693525"/>
              <a:ext cx="266341" cy="407683"/>
            </a:xfrm>
            <a:prstGeom prst="rect">
              <a:avLst/>
            </a:prstGeom>
            <a:effectLst/>
          </p:spPr>
        </p:pic>
        <p:pic>
          <p:nvPicPr>
            <p:cNvPr id="392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3466763" y="1863292"/>
              <a:ext cx="137318" cy="408928"/>
            </a:xfrm>
            <a:prstGeom prst="rect">
              <a:avLst/>
            </a:prstGeom>
            <a:effectLst/>
          </p:spPr>
        </p:pic>
        <p:pic>
          <p:nvPicPr>
            <p:cNvPr id="392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3315104" y="1822548"/>
              <a:ext cx="121472" cy="388863"/>
            </a:xfrm>
            <a:prstGeom prst="rect">
              <a:avLst/>
            </a:prstGeom>
            <a:effectLst/>
          </p:spPr>
        </p:pic>
        <p:pic>
          <p:nvPicPr>
            <p:cNvPr id="3924" name="Linea Linea" descr="Linea Line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3178910" y="18632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2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3183629" y="1814193"/>
              <a:ext cx="271518" cy="476493"/>
            </a:xfrm>
            <a:prstGeom prst="rect">
              <a:avLst/>
            </a:prstGeom>
            <a:effectLst/>
          </p:spPr>
        </p:pic>
        <p:pic>
          <p:nvPicPr>
            <p:cNvPr id="392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2869182" y="1977453"/>
              <a:ext cx="218805" cy="220086"/>
            </a:xfrm>
            <a:prstGeom prst="rect">
              <a:avLst/>
            </a:prstGeom>
            <a:effectLst/>
          </p:spPr>
        </p:pic>
        <p:pic>
          <p:nvPicPr>
            <p:cNvPr id="3930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2685833" y="1961662"/>
              <a:ext cx="218805" cy="212626"/>
            </a:xfrm>
            <a:prstGeom prst="rect">
              <a:avLst/>
            </a:prstGeom>
            <a:effectLst/>
          </p:spPr>
        </p:pic>
        <p:pic>
          <p:nvPicPr>
            <p:cNvPr id="3932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52898" y="27392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3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5470" y="2556630"/>
              <a:ext cx="2839400" cy="387938"/>
            </a:xfrm>
            <a:prstGeom prst="rect">
              <a:avLst/>
            </a:prstGeom>
            <a:effectLst/>
          </p:spPr>
        </p:pic>
        <p:pic>
          <p:nvPicPr>
            <p:cNvPr id="3936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188111" y="2496658"/>
              <a:ext cx="395364" cy="522067"/>
            </a:xfrm>
            <a:prstGeom prst="rect">
              <a:avLst/>
            </a:prstGeom>
            <a:effectLst/>
          </p:spPr>
        </p:pic>
        <p:pic>
          <p:nvPicPr>
            <p:cNvPr id="393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215274" y="2718919"/>
              <a:ext cx="232387" cy="266340"/>
            </a:xfrm>
            <a:prstGeom prst="rect">
              <a:avLst/>
            </a:prstGeom>
            <a:effectLst/>
          </p:spPr>
        </p:pic>
        <p:pic>
          <p:nvPicPr>
            <p:cNvPr id="394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133786" y="2832097"/>
              <a:ext cx="184851" cy="214278"/>
            </a:xfrm>
            <a:prstGeom prst="rect">
              <a:avLst/>
            </a:prstGeom>
            <a:effectLst/>
          </p:spPr>
        </p:pic>
      </p:grpSp>
      <p:grpSp>
        <p:nvGrpSpPr>
          <p:cNvPr id="3957" name="Disegno"/>
          <p:cNvGrpSpPr/>
          <p:nvPr/>
        </p:nvGrpSpPr>
        <p:grpSpPr>
          <a:xfrm>
            <a:off x="4623927" y="1419139"/>
            <a:ext cx="2958108" cy="819666"/>
            <a:chOff x="-54221" y="-129137"/>
            <a:chExt cx="2958106" cy="819665"/>
          </a:xfrm>
        </p:grpSpPr>
        <p:pic>
          <p:nvPicPr>
            <p:cNvPr id="394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54222" y="-38100"/>
              <a:ext cx="106539" cy="687409"/>
            </a:xfrm>
            <a:prstGeom prst="rect">
              <a:avLst/>
            </a:prstGeom>
            <a:effectLst/>
          </p:spPr>
        </p:pic>
        <p:pic>
          <p:nvPicPr>
            <p:cNvPr id="394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37465" y="26027"/>
              <a:ext cx="504014" cy="640878"/>
            </a:xfrm>
            <a:prstGeom prst="rect">
              <a:avLst/>
            </a:prstGeom>
            <a:effectLst/>
          </p:spPr>
        </p:pic>
        <p:pic>
          <p:nvPicPr>
            <p:cNvPr id="394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48797" y="173278"/>
              <a:ext cx="461007" cy="517251"/>
            </a:xfrm>
            <a:prstGeom prst="rect">
              <a:avLst/>
            </a:prstGeom>
            <a:effectLst/>
          </p:spPr>
        </p:pic>
        <p:pic>
          <p:nvPicPr>
            <p:cNvPr id="394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042254" y="-129138"/>
              <a:ext cx="252758" cy="799982"/>
            </a:xfrm>
            <a:prstGeom prst="rect">
              <a:avLst/>
            </a:prstGeom>
            <a:effectLst/>
          </p:spPr>
        </p:pic>
        <p:pic>
          <p:nvPicPr>
            <p:cNvPr id="395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461969" y="154302"/>
              <a:ext cx="552856" cy="447716"/>
            </a:xfrm>
            <a:prstGeom prst="rect">
              <a:avLst/>
            </a:prstGeom>
            <a:effectLst/>
          </p:spPr>
        </p:pic>
        <p:pic>
          <p:nvPicPr>
            <p:cNvPr id="395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081229" y="208816"/>
              <a:ext cx="381782" cy="433614"/>
            </a:xfrm>
            <a:prstGeom prst="rect">
              <a:avLst/>
            </a:prstGeom>
            <a:effectLst/>
          </p:spPr>
        </p:pic>
        <p:pic>
          <p:nvPicPr>
            <p:cNvPr id="395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590531" y="206364"/>
              <a:ext cx="313355" cy="4695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1" name="Disegno"/>
          <p:cNvGrpSpPr/>
          <p:nvPr/>
        </p:nvGrpSpPr>
        <p:grpSpPr>
          <a:xfrm>
            <a:off x="1491062" y="903498"/>
            <a:ext cx="10423950" cy="7918560"/>
            <a:chOff x="-185602" y="-223755"/>
            <a:chExt cx="10423949" cy="7918558"/>
          </a:xfrm>
        </p:grpSpPr>
        <p:pic>
          <p:nvPicPr>
            <p:cNvPr id="395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85603" y="-58984"/>
              <a:ext cx="404008" cy="676767"/>
            </a:xfrm>
            <a:prstGeom prst="rect">
              <a:avLst/>
            </a:prstGeom>
            <a:effectLst/>
          </p:spPr>
        </p:pic>
        <p:pic>
          <p:nvPicPr>
            <p:cNvPr id="396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4023" y="260690"/>
              <a:ext cx="212015" cy="449962"/>
            </a:xfrm>
            <a:prstGeom prst="rect">
              <a:avLst/>
            </a:prstGeom>
            <a:effectLst/>
          </p:spPr>
        </p:pic>
        <p:pic>
          <p:nvPicPr>
            <p:cNvPr id="396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65852" y="185992"/>
              <a:ext cx="363673" cy="406473"/>
            </a:xfrm>
            <a:prstGeom prst="rect">
              <a:avLst/>
            </a:prstGeom>
            <a:effectLst/>
          </p:spPr>
        </p:pic>
        <p:pic>
          <p:nvPicPr>
            <p:cNvPr id="396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09349" y="138966"/>
              <a:ext cx="400455" cy="454206"/>
            </a:xfrm>
            <a:prstGeom prst="rect">
              <a:avLst/>
            </a:prstGeom>
            <a:effectLst/>
          </p:spPr>
        </p:pic>
        <p:pic>
          <p:nvPicPr>
            <p:cNvPr id="396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7556" y="-97389"/>
              <a:ext cx="619456" cy="665163"/>
            </a:xfrm>
            <a:prstGeom prst="rect">
              <a:avLst/>
            </a:prstGeom>
            <a:effectLst/>
          </p:spPr>
        </p:pic>
        <p:pic>
          <p:nvPicPr>
            <p:cNvPr id="396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73137" y="31393"/>
              <a:ext cx="483642" cy="537591"/>
            </a:xfrm>
            <a:prstGeom prst="rect">
              <a:avLst/>
            </a:prstGeom>
            <a:effectLst/>
          </p:spPr>
        </p:pic>
        <p:pic>
          <p:nvPicPr>
            <p:cNvPr id="397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74572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7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66997" y="139522"/>
              <a:ext cx="341038" cy="449904"/>
            </a:xfrm>
            <a:prstGeom prst="rect">
              <a:avLst/>
            </a:prstGeom>
            <a:effectLst/>
          </p:spPr>
        </p:pic>
        <p:pic>
          <p:nvPicPr>
            <p:cNvPr id="3975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62067" y="260690"/>
              <a:ext cx="252759" cy="130526"/>
            </a:xfrm>
            <a:prstGeom prst="rect">
              <a:avLst/>
            </a:prstGeom>
            <a:effectLst/>
          </p:spPr>
        </p:pic>
        <p:pic>
          <p:nvPicPr>
            <p:cNvPr id="397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52206" y="170056"/>
              <a:ext cx="266340" cy="395562"/>
            </a:xfrm>
            <a:prstGeom prst="rect">
              <a:avLst/>
            </a:prstGeom>
            <a:effectLst/>
          </p:spPr>
        </p:pic>
        <p:pic>
          <p:nvPicPr>
            <p:cNvPr id="397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79369" y="213155"/>
              <a:ext cx="334247" cy="171271"/>
            </a:xfrm>
            <a:prstGeom prst="rect">
              <a:avLst/>
            </a:prstGeom>
            <a:effectLst/>
          </p:spPr>
        </p:pic>
        <p:pic>
          <p:nvPicPr>
            <p:cNvPr id="398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35151" y="138457"/>
              <a:ext cx="390836" cy="392985"/>
            </a:xfrm>
            <a:prstGeom prst="rect">
              <a:avLst/>
            </a:prstGeom>
            <a:effectLst/>
          </p:spPr>
        </p:pic>
        <p:pic>
          <p:nvPicPr>
            <p:cNvPr id="398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42996" y="88659"/>
              <a:ext cx="300293" cy="504061"/>
            </a:xfrm>
            <a:prstGeom prst="rect">
              <a:avLst/>
            </a:prstGeom>
            <a:effectLst/>
          </p:spPr>
        </p:pic>
        <p:pic>
          <p:nvPicPr>
            <p:cNvPr id="398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597321" y="239025"/>
              <a:ext cx="422526" cy="300579"/>
            </a:xfrm>
            <a:prstGeom prst="rect">
              <a:avLst/>
            </a:prstGeom>
            <a:effectLst/>
          </p:spPr>
        </p:pic>
        <p:pic>
          <p:nvPicPr>
            <p:cNvPr id="398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79689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8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007824" y="182631"/>
              <a:ext cx="310555" cy="392688"/>
            </a:xfrm>
            <a:prstGeom prst="rect">
              <a:avLst/>
            </a:prstGeom>
            <a:effectLst/>
          </p:spPr>
        </p:pic>
        <p:pic>
          <p:nvPicPr>
            <p:cNvPr id="399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30716" y="150016"/>
              <a:ext cx="313874" cy="413260"/>
            </a:xfrm>
            <a:prstGeom prst="rect">
              <a:avLst/>
            </a:prstGeom>
            <a:effectLst/>
          </p:spPr>
        </p:pic>
        <p:pic>
          <p:nvPicPr>
            <p:cNvPr id="399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22706" y="154886"/>
              <a:ext cx="422535" cy="393059"/>
            </a:xfrm>
            <a:prstGeom prst="rect">
              <a:avLst/>
            </a:prstGeom>
            <a:effectLst/>
          </p:spPr>
        </p:pic>
        <p:pic>
          <p:nvPicPr>
            <p:cNvPr id="399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91923" y="119100"/>
              <a:ext cx="320666" cy="416984"/>
            </a:xfrm>
            <a:prstGeom prst="rect">
              <a:avLst/>
            </a:prstGeom>
            <a:effectLst/>
          </p:spPr>
        </p:pic>
        <p:pic>
          <p:nvPicPr>
            <p:cNvPr id="399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127384" y="-173914"/>
              <a:ext cx="687665" cy="739746"/>
            </a:xfrm>
            <a:prstGeom prst="rect">
              <a:avLst/>
            </a:prstGeom>
            <a:effectLst/>
          </p:spPr>
        </p:pic>
        <p:pic>
          <p:nvPicPr>
            <p:cNvPr id="399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50060" y="-223756"/>
              <a:ext cx="1300832" cy="763351"/>
            </a:xfrm>
            <a:prstGeom prst="rect">
              <a:avLst/>
            </a:prstGeom>
            <a:effectLst/>
          </p:spPr>
        </p:pic>
        <p:pic>
          <p:nvPicPr>
            <p:cNvPr id="400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587641" y="-182302"/>
              <a:ext cx="654245" cy="644838"/>
            </a:xfrm>
            <a:prstGeom prst="rect">
              <a:avLst/>
            </a:prstGeom>
            <a:effectLst/>
          </p:spPr>
        </p:pic>
        <p:pic>
          <p:nvPicPr>
            <p:cNvPr id="400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991771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0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8827475" y="-167124"/>
              <a:ext cx="120642" cy="708944"/>
            </a:xfrm>
            <a:prstGeom prst="rect">
              <a:avLst/>
            </a:prstGeom>
            <a:effectLst/>
          </p:spPr>
        </p:pic>
        <p:pic>
          <p:nvPicPr>
            <p:cNvPr id="400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715730" y="-125282"/>
              <a:ext cx="479453" cy="720219"/>
            </a:xfrm>
            <a:prstGeom prst="rect">
              <a:avLst/>
            </a:prstGeom>
            <a:effectLst/>
          </p:spPr>
        </p:pic>
        <p:pic>
          <p:nvPicPr>
            <p:cNvPr id="400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192958" y="187376"/>
              <a:ext cx="354703" cy="355959"/>
            </a:xfrm>
            <a:prstGeom prst="rect">
              <a:avLst/>
            </a:prstGeom>
            <a:effectLst/>
          </p:spPr>
        </p:pic>
        <p:pic>
          <p:nvPicPr>
            <p:cNvPr id="401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9570791" y="-194286"/>
              <a:ext cx="307650" cy="751123"/>
            </a:xfrm>
            <a:prstGeom prst="rect">
              <a:avLst/>
            </a:prstGeom>
            <a:effectLst/>
          </p:spPr>
        </p:pic>
        <p:pic>
          <p:nvPicPr>
            <p:cNvPr id="401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9917682" y="172411"/>
              <a:ext cx="320666" cy="404417"/>
            </a:xfrm>
            <a:prstGeom prst="rect">
              <a:avLst/>
            </a:prstGeom>
            <a:effectLst/>
          </p:spPr>
        </p:pic>
        <p:pic>
          <p:nvPicPr>
            <p:cNvPr id="401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123373" y="1313246"/>
              <a:ext cx="319504" cy="741125"/>
            </a:xfrm>
            <a:prstGeom prst="rect">
              <a:avLst/>
            </a:prstGeom>
            <a:effectLst/>
          </p:spPr>
        </p:pic>
        <p:pic>
          <p:nvPicPr>
            <p:cNvPr id="401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59465" y="1289385"/>
              <a:ext cx="544758" cy="447596"/>
            </a:xfrm>
            <a:prstGeom prst="rect">
              <a:avLst/>
            </a:prstGeom>
            <a:effectLst/>
          </p:spPr>
        </p:pic>
        <p:pic>
          <p:nvPicPr>
            <p:cNvPr id="401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320672" y="989152"/>
              <a:ext cx="300293" cy="582379"/>
            </a:xfrm>
            <a:prstGeom prst="rect">
              <a:avLst/>
            </a:prstGeom>
            <a:effectLst/>
          </p:spPr>
        </p:pic>
        <p:pic>
          <p:nvPicPr>
            <p:cNvPr id="402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97783" y="885433"/>
              <a:ext cx="91090" cy="293503"/>
            </a:xfrm>
            <a:prstGeom prst="rect">
              <a:avLst/>
            </a:prstGeom>
            <a:effectLst/>
          </p:spPr>
        </p:pic>
        <p:pic>
          <p:nvPicPr>
            <p:cNvPr id="402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98730" y="1017759"/>
              <a:ext cx="584653" cy="589643"/>
            </a:xfrm>
            <a:prstGeom prst="rect">
              <a:avLst/>
            </a:prstGeom>
            <a:effectLst/>
          </p:spPr>
        </p:pic>
        <p:pic>
          <p:nvPicPr>
            <p:cNvPr id="402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176298" y="1223660"/>
              <a:ext cx="327457" cy="97880"/>
            </a:xfrm>
            <a:prstGeom prst="rect">
              <a:avLst/>
            </a:prstGeom>
            <a:effectLst/>
          </p:spPr>
        </p:pic>
        <p:pic>
          <p:nvPicPr>
            <p:cNvPr id="402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463169" y="1344069"/>
              <a:ext cx="240178" cy="310284"/>
            </a:xfrm>
            <a:prstGeom prst="rect">
              <a:avLst/>
            </a:prstGeom>
            <a:effectLst/>
          </p:spPr>
        </p:pic>
        <p:pic>
          <p:nvPicPr>
            <p:cNvPr id="402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700745" y="1252130"/>
              <a:ext cx="529614" cy="341320"/>
            </a:xfrm>
            <a:prstGeom prst="rect">
              <a:avLst/>
            </a:prstGeom>
            <a:effectLst/>
          </p:spPr>
        </p:pic>
        <p:pic>
          <p:nvPicPr>
            <p:cNvPr id="403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242436" y="1227633"/>
              <a:ext cx="277902" cy="327287"/>
            </a:xfrm>
            <a:prstGeom prst="rect">
              <a:avLst/>
            </a:prstGeom>
            <a:effectLst/>
          </p:spPr>
        </p:pic>
        <p:pic>
          <p:nvPicPr>
            <p:cNvPr id="403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113198" y="1002707"/>
              <a:ext cx="672228" cy="585629"/>
            </a:xfrm>
            <a:prstGeom prst="rect">
              <a:avLst/>
            </a:prstGeom>
            <a:effectLst/>
          </p:spPr>
        </p:pic>
        <p:pic>
          <p:nvPicPr>
            <p:cNvPr id="403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548892" y="11095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3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354341" y="1244130"/>
              <a:ext cx="313874" cy="359987"/>
            </a:xfrm>
            <a:prstGeom prst="rect">
              <a:avLst/>
            </a:prstGeom>
            <a:effectLst/>
          </p:spPr>
        </p:pic>
        <p:pic>
          <p:nvPicPr>
            <p:cNvPr id="403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44634" y="1020037"/>
              <a:ext cx="114930" cy="104574"/>
            </a:xfrm>
            <a:prstGeom prst="rect">
              <a:avLst/>
            </a:prstGeom>
            <a:effectLst/>
          </p:spPr>
        </p:pic>
        <p:pic>
          <p:nvPicPr>
            <p:cNvPr id="404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699368" y="1009929"/>
              <a:ext cx="417033" cy="574321"/>
            </a:xfrm>
            <a:prstGeom prst="rect">
              <a:avLst/>
            </a:prstGeom>
            <a:effectLst/>
          </p:spPr>
        </p:pic>
        <p:pic>
          <p:nvPicPr>
            <p:cNvPr id="404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132577" y="1163880"/>
              <a:ext cx="282614" cy="399027"/>
            </a:xfrm>
            <a:prstGeom prst="rect">
              <a:avLst/>
            </a:prstGeom>
            <a:effectLst/>
          </p:spPr>
        </p:pic>
        <p:pic>
          <p:nvPicPr>
            <p:cNvPr id="404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405093" y="1174840"/>
              <a:ext cx="242661" cy="328702"/>
            </a:xfrm>
            <a:prstGeom prst="rect">
              <a:avLst/>
            </a:prstGeom>
            <a:effectLst/>
          </p:spPr>
        </p:pic>
        <p:pic>
          <p:nvPicPr>
            <p:cNvPr id="404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714108" y="1186835"/>
              <a:ext cx="239399" cy="877494"/>
            </a:xfrm>
            <a:prstGeom prst="rect">
              <a:avLst/>
            </a:prstGeom>
            <a:effectLst/>
          </p:spPr>
        </p:pic>
        <p:pic>
          <p:nvPicPr>
            <p:cNvPr id="404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024849" y="1167752"/>
              <a:ext cx="988416" cy="397386"/>
            </a:xfrm>
            <a:prstGeom prst="rect">
              <a:avLst/>
            </a:prstGeom>
            <a:effectLst/>
          </p:spPr>
        </p:pic>
        <p:pic>
          <p:nvPicPr>
            <p:cNvPr id="4051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907639" y="1191014"/>
              <a:ext cx="157689" cy="150899"/>
            </a:xfrm>
            <a:prstGeom prst="rect">
              <a:avLst/>
            </a:prstGeom>
            <a:effectLst/>
          </p:spPr>
        </p:pic>
        <p:pic>
          <p:nvPicPr>
            <p:cNvPr id="405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756594" y="2474454"/>
              <a:ext cx="555253" cy="754420"/>
            </a:xfrm>
            <a:prstGeom prst="rect">
              <a:avLst/>
            </a:prstGeom>
            <a:effectLst/>
          </p:spPr>
        </p:pic>
        <p:pic>
          <p:nvPicPr>
            <p:cNvPr id="405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704203" y="2845130"/>
              <a:ext cx="381263" cy="99384"/>
            </a:xfrm>
            <a:prstGeom prst="rect">
              <a:avLst/>
            </a:prstGeom>
            <a:effectLst/>
          </p:spPr>
        </p:pic>
        <p:pic>
          <p:nvPicPr>
            <p:cNvPr id="405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717785" y="3072034"/>
              <a:ext cx="395363" cy="82992"/>
            </a:xfrm>
            <a:prstGeom prst="rect">
              <a:avLst/>
            </a:prstGeom>
            <a:effectLst/>
          </p:spPr>
        </p:pic>
        <p:pic>
          <p:nvPicPr>
            <p:cNvPr id="405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532667" y="2685984"/>
              <a:ext cx="585503" cy="452160"/>
            </a:xfrm>
            <a:prstGeom prst="rect">
              <a:avLst/>
            </a:prstGeom>
            <a:effectLst/>
          </p:spPr>
        </p:pic>
        <p:pic>
          <p:nvPicPr>
            <p:cNvPr id="406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336232" y="2406547"/>
              <a:ext cx="447425" cy="720250"/>
            </a:xfrm>
            <a:prstGeom prst="rect">
              <a:avLst/>
            </a:prstGeom>
            <a:effectLst/>
          </p:spPr>
        </p:pic>
        <p:pic>
          <p:nvPicPr>
            <p:cNvPr id="4063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553039" y="3289336"/>
              <a:ext cx="1169502" cy="116945"/>
            </a:xfrm>
            <a:prstGeom prst="rect">
              <a:avLst/>
            </a:prstGeom>
            <a:effectLst/>
          </p:spPr>
        </p:pic>
        <p:pic>
          <p:nvPicPr>
            <p:cNvPr id="406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811588" y="3525674"/>
              <a:ext cx="388070" cy="485624"/>
            </a:xfrm>
            <a:prstGeom prst="rect">
              <a:avLst/>
            </a:prstGeom>
            <a:effectLst/>
          </p:spPr>
        </p:pic>
        <p:pic>
          <p:nvPicPr>
            <p:cNvPr id="406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211736" y="3540592"/>
              <a:ext cx="463270" cy="116945"/>
            </a:xfrm>
            <a:prstGeom prst="rect">
              <a:avLst/>
            </a:prstGeom>
            <a:effectLst/>
          </p:spPr>
        </p:pic>
        <p:pic>
          <p:nvPicPr>
            <p:cNvPr id="406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337062" y="3615289"/>
              <a:ext cx="86688" cy="313876"/>
            </a:xfrm>
            <a:prstGeom prst="rect">
              <a:avLst/>
            </a:prstGeom>
            <a:effectLst/>
          </p:spPr>
        </p:pic>
        <p:pic>
          <p:nvPicPr>
            <p:cNvPr id="407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442619" y="3615289"/>
              <a:ext cx="130527" cy="320666"/>
            </a:xfrm>
            <a:prstGeom prst="rect">
              <a:avLst/>
            </a:prstGeom>
            <a:effectLst/>
          </p:spPr>
        </p:pic>
        <p:pic>
          <p:nvPicPr>
            <p:cNvPr id="4073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524108" y="3839382"/>
              <a:ext cx="164480" cy="82991"/>
            </a:xfrm>
            <a:prstGeom prst="rect">
              <a:avLst/>
            </a:prstGeom>
            <a:effectLst/>
          </p:spPr>
        </p:pic>
        <p:pic>
          <p:nvPicPr>
            <p:cNvPr id="4075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397729" y="358812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77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289077" y="35949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79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275496" y="385975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8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437377" y="4180163"/>
              <a:ext cx="110695" cy="694656"/>
            </a:xfrm>
            <a:prstGeom prst="rect">
              <a:avLst/>
            </a:prstGeom>
            <a:effectLst/>
          </p:spPr>
        </p:pic>
        <p:pic>
          <p:nvPicPr>
            <p:cNvPr id="408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308141" y="4535940"/>
              <a:ext cx="362728" cy="366976"/>
            </a:xfrm>
            <a:prstGeom prst="rect">
              <a:avLst/>
            </a:prstGeom>
            <a:effectLst/>
          </p:spPr>
        </p:pic>
        <p:pic>
          <p:nvPicPr>
            <p:cNvPr id="408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162035" y="5231540"/>
              <a:ext cx="345185" cy="470182"/>
            </a:xfrm>
            <a:prstGeom prst="rect">
              <a:avLst/>
            </a:prstGeom>
            <a:effectLst/>
          </p:spPr>
        </p:pic>
        <p:pic>
          <p:nvPicPr>
            <p:cNvPr id="408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776021" y="5360435"/>
              <a:ext cx="292557" cy="128829"/>
            </a:xfrm>
            <a:prstGeom prst="rect">
              <a:avLst/>
            </a:prstGeom>
            <a:effectLst/>
          </p:spPr>
        </p:pic>
        <p:pic>
          <p:nvPicPr>
            <p:cNvPr id="408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805258" y="5552276"/>
              <a:ext cx="280863" cy="84301"/>
            </a:xfrm>
            <a:prstGeom prst="rect">
              <a:avLst/>
            </a:prstGeom>
            <a:effectLst/>
          </p:spPr>
        </p:pic>
        <p:pic>
          <p:nvPicPr>
            <p:cNvPr id="409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583564" y="5194881"/>
              <a:ext cx="356289" cy="450652"/>
            </a:xfrm>
            <a:prstGeom prst="rect">
              <a:avLst/>
            </a:prstGeom>
            <a:effectLst/>
          </p:spPr>
        </p:pic>
        <p:pic>
          <p:nvPicPr>
            <p:cNvPr id="409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936485" y="5533235"/>
              <a:ext cx="211035" cy="293233"/>
            </a:xfrm>
            <a:prstGeom prst="rect">
              <a:avLst/>
            </a:prstGeom>
            <a:effectLst/>
          </p:spPr>
        </p:pic>
        <p:pic>
          <p:nvPicPr>
            <p:cNvPr id="409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363529" y="5195577"/>
              <a:ext cx="398155" cy="399983"/>
            </a:xfrm>
            <a:prstGeom prst="rect">
              <a:avLst/>
            </a:prstGeom>
            <a:effectLst/>
          </p:spPr>
        </p:pic>
        <p:pic>
          <p:nvPicPr>
            <p:cNvPr id="409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670605" y="5489080"/>
              <a:ext cx="111286" cy="151132"/>
            </a:xfrm>
            <a:prstGeom prst="rect">
              <a:avLst/>
            </a:prstGeom>
            <a:effectLst/>
          </p:spPr>
        </p:pic>
        <p:pic>
          <p:nvPicPr>
            <p:cNvPr id="409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796243" y="4864405"/>
              <a:ext cx="283869" cy="308760"/>
            </a:xfrm>
            <a:prstGeom prst="rect">
              <a:avLst/>
            </a:prstGeom>
            <a:effectLst/>
          </p:spPr>
        </p:pic>
        <p:pic>
          <p:nvPicPr>
            <p:cNvPr id="410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4481766" y="5928088"/>
              <a:ext cx="329442" cy="714730"/>
            </a:xfrm>
            <a:prstGeom prst="rect">
              <a:avLst/>
            </a:prstGeom>
            <a:effectLst/>
          </p:spPr>
        </p:pic>
        <p:pic>
          <p:nvPicPr>
            <p:cNvPr id="410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080170" y="6924909"/>
              <a:ext cx="437058" cy="119785"/>
            </a:xfrm>
            <a:prstGeom prst="rect">
              <a:avLst/>
            </a:prstGeom>
            <a:effectLst/>
          </p:spPr>
        </p:pic>
        <p:pic>
          <p:nvPicPr>
            <p:cNvPr id="4105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074323" y="6997730"/>
              <a:ext cx="467982" cy="625925"/>
            </a:xfrm>
            <a:prstGeom prst="rect">
              <a:avLst/>
            </a:prstGeom>
            <a:effectLst/>
          </p:spPr>
        </p:pic>
        <p:pic>
          <p:nvPicPr>
            <p:cNvPr id="410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039238" y="7276460"/>
              <a:ext cx="304253" cy="83997"/>
            </a:xfrm>
            <a:prstGeom prst="rect">
              <a:avLst/>
            </a:prstGeom>
            <a:effectLst/>
          </p:spPr>
        </p:pic>
        <p:pic>
          <p:nvPicPr>
            <p:cNvPr id="4109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729240" y="7344681"/>
              <a:ext cx="265572" cy="97641"/>
            </a:xfrm>
            <a:prstGeom prst="rect">
              <a:avLst/>
            </a:prstGeom>
            <a:effectLst/>
          </p:spPr>
        </p:pic>
        <p:pic>
          <p:nvPicPr>
            <p:cNvPr id="411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735088" y="7494766"/>
              <a:ext cx="257473" cy="85231"/>
            </a:xfrm>
            <a:prstGeom prst="rect">
              <a:avLst/>
            </a:prstGeom>
            <a:effectLst/>
          </p:spPr>
        </p:pic>
        <p:pic>
          <p:nvPicPr>
            <p:cNvPr id="411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354921" y="7336359"/>
              <a:ext cx="487776" cy="135201"/>
            </a:xfrm>
            <a:prstGeom prst="rect">
              <a:avLst/>
            </a:prstGeom>
            <a:effectLst/>
          </p:spPr>
        </p:pic>
        <p:pic>
          <p:nvPicPr>
            <p:cNvPr id="4115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898737" y="6934336"/>
              <a:ext cx="403173" cy="133748"/>
            </a:xfrm>
            <a:prstGeom prst="rect">
              <a:avLst/>
            </a:prstGeom>
            <a:effectLst/>
          </p:spPr>
        </p:pic>
        <p:pic>
          <p:nvPicPr>
            <p:cNvPr id="411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910432" y="7000571"/>
              <a:ext cx="491373" cy="534383"/>
            </a:xfrm>
            <a:prstGeom prst="rect">
              <a:avLst/>
            </a:prstGeom>
            <a:effectLst/>
          </p:spPr>
        </p:pic>
        <p:pic>
          <p:nvPicPr>
            <p:cNvPr id="4119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869500" y="7173155"/>
              <a:ext cx="391964" cy="122980"/>
            </a:xfrm>
            <a:prstGeom prst="rect">
              <a:avLst/>
            </a:prstGeom>
            <a:effectLst/>
          </p:spPr>
        </p:pic>
        <p:pic>
          <p:nvPicPr>
            <p:cNvPr id="4121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302213" y="7313828"/>
              <a:ext cx="253803" cy="285738"/>
            </a:xfrm>
            <a:prstGeom prst="rect">
              <a:avLst/>
            </a:prstGeom>
            <a:effectLst/>
          </p:spPr>
        </p:pic>
        <p:pic>
          <p:nvPicPr>
            <p:cNvPr id="4123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731029" y="6874933"/>
              <a:ext cx="308151" cy="819871"/>
            </a:xfrm>
            <a:prstGeom prst="rect">
              <a:avLst/>
            </a:prstGeom>
            <a:effectLst/>
          </p:spPr>
        </p:pic>
        <p:pic>
          <p:nvPicPr>
            <p:cNvPr id="4125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109166" y="7200605"/>
              <a:ext cx="308151" cy="379465"/>
            </a:xfrm>
            <a:prstGeom prst="rect">
              <a:avLst/>
            </a:prstGeom>
            <a:effectLst/>
          </p:spPr>
        </p:pic>
        <p:pic>
          <p:nvPicPr>
            <p:cNvPr id="4127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6074081" y="7229680"/>
              <a:ext cx="100717" cy="130777"/>
            </a:xfrm>
            <a:prstGeom prst="rect">
              <a:avLst/>
            </a:prstGeom>
            <a:effectLst/>
          </p:spPr>
        </p:pic>
        <p:pic>
          <p:nvPicPr>
            <p:cNvPr id="4129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6510517" y="6873811"/>
              <a:ext cx="236208" cy="348491"/>
            </a:xfrm>
            <a:prstGeom prst="rect">
              <a:avLst/>
            </a:prstGeom>
            <a:effectLst/>
          </p:spPr>
        </p:pic>
      </p:grpSp>
      <p:grpSp>
        <p:nvGrpSpPr>
          <p:cNvPr id="4134" name="pasted-image.jpeg"/>
          <p:cNvGrpSpPr/>
          <p:nvPr/>
        </p:nvGrpSpPr>
        <p:grpSpPr>
          <a:xfrm>
            <a:off x="803521" y="3870231"/>
            <a:ext cx="2850237" cy="3972978"/>
            <a:chOff x="0" y="0"/>
            <a:chExt cx="2850235" cy="3972976"/>
          </a:xfrm>
        </p:grpSpPr>
        <p:pic>
          <p:nvPicPr>
            <p:cNvPr id="4133" name="pasted-image.jpeg" descr="pasted-image.jpeg"/>
            <p:cNvPicPr>
              <a:picLocks noChangeAspect="1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4450" y="44450"/>
              <a:ext cx="2761336" cy="388407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32" name="pasted-image.jpeg" descr="pasted-image.jpeg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0" y="0"/>
              <a:ext cx="2850236" cy="397297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2" name="Disegno"/>
          <p:cNvGrpSpPr/>
          <p:nvPr/>
        </p:nvGrpSpPr>
        <p:grpSpPr>
          <a:xfrm>
            <a:off x="1491062" y="903498"/>
            <a:ext cx="10423950" cy="7918560"/>
            <a:chOff x="-185602" y="-223755"/>
            <a:chExt cx="10423949" cy="7918558"/>
          </a:xfrm>
        </p:grpSpPr>
        <p:pic>
          <p:nvPicPr>
            <p:cNvPr id="413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85603" y="-58984"/>
              <a:ext cx="404008" cy="676767"/>
            </a:xfrm>
            <a:prstGeom prst="rect">
              <a:avLst/>
            </a:prstGeom>
            <a:effectLst/>
          </p:spPr>
        </p:pic>
        <p:pic>
          <p:nvPicPr>
            <p:cNvPr id="413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4023" y="260690"/>
              <a:ext cx="212015" cy="449962"/>
            </a:xfrm>
            <a:prstGeom prst="rect">
              <a:avLst/>
            </a:prstGeom>
            <a:effectLst/>
          </p:spPr>
        </p:pic>
        <p:pic>
          <p:nvPicPr>
            <p:cNvPr id="414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65852" y="185992"/>
              <a:ext cx="363673" cy="406473"/>
            </a:xfrm>
            <a:prstGeom prst="rect">
              <a:avLst/>
            </a:prstGeom>
            <a:effectLst/>
          </p:spPr>
        </p:pic>
        <p:pic>
          <p:nvPicPr>
            <p:cNvPr id="414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09349" y="138966"/>
              <a:ext cx="400455" cy="454206"/>
            </a:xfrm>
            <a:prstGeom prst="rect">
              <a:avLst/>
            </a:prstGeom>
            <a:effectLst/>
          </p:spPr>
        </p:pic>
        <p:pic>
          <p:nvPicPr>
            <p:cNvPr id="414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7556" y="-97389"/>
              <a:ext cx="619456" cy="665163"/>
            </a:xfrm>
            <a:prstGeom prst="rect">
              <a:avLst/>
            </a:prstGeom>
            <a:effectLst/>
          </p:spPr>
        </p:pic>
        <p:pic>
          <p:nvPicPr>
            <p:cNvPr id="414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73137" y="31393"/>
              <a:ext cx="483642" cy="537591"/>
            </a:xfrm>
            <a:prstGeom prst="rect">
              <a:avLst/>
            </a:prstGeom>
            <a:effectLst/>
          </p:spPr>
        </p:pic>
        <p:pic>
          <p:nvPicPr>
            <p:cNvPr id="4148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74572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5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66997" y="139522"/>
              <a:ext cx="341038" cy="449904"/>
            </a:xfrm>
            <a:prstGeom prst="rect">
              <a:avLst/>
            </a:prstGeom>
            <a:effectLst/>
          </p:spPr>
        </p:pic>
        <p:pic>
          <p:nvPicPr>
            <p:cNvPr id="4152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62067" y="260690"/>
              <a:ext cx="252759" cy="130526"/>
            </a:xfrm>
            <a:prstGeom prst="rect">
              <a:avLst/>
            </a:prstGeom>
            <a:effectLst/>
          </p:spPr>
        </p:pic>
        <p:pic>
          <p:nvPicPr>
            <p:cNvPr id="415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52206" y="170056"/>
              <a:ext cx="266340" cy="395562"/>
            </a:xfrm>
            <a:prstGeom prst="rect">
              <a:avLst/>
            </a:prstGeom>
            <a:effectLst/>
          </p:spPr>
        </p:pic>
        <p:pic>
          <p:nvPicPr>
            <p:cNvPr id="415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79369" y="213155"/>
              <a:ext cx="334247" cy="171271"/>
            </a:xfrm>
            <a:prstGeom prst="rect">
              <a:avLst/>
            </a:prstGeom>
            <a:effectLst/>
          </p:spPr>
        </p:pic>
        <p:pic>
          <p:nvPicPr>
            <p:cNvPr id="415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35151" y="138457"/>
              <a:ext cx="390836" cy="392985"/>
            </a:xfrm>
            <a:prstGeom prst="rect">
              <a:avLst/>
            </a:prstGeom>
            <a:effectLst/>
          </p:spPr>
        </p:pic>
        <p:pic>
          <p:nvPicPr>
            <p:cNvPr id="416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42996" y="88659"/>
              <a:ext cx="300293" cy="504061"/>
            </a:xfrm>
            <a:prstGeom prst="rect">
              <a:avLst/>
            </a:prstGeom>
            <a:effectLst/>
          </p:spPr>
        </p:pic>
        <p:pic>
          <p:nvPicPr>
            <p:cNvPr id="416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597321" y="239025"/>
              <a:ext cx="422526" cy="300579"/>
            </a:xfrm>
            <a:prstGeom prst="rect">
              <a:avLst/>
            </a:prstGeom>
            <a:effectLst/>
          </p:spPr>
        </p:pic>
        <p:pic>
          <p:nvPicPr>
            <p:cNvPr id="4164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79689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6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007824" y="182631"/>
              <a:ext cx="310555" cy="392688"/>
            </a:xfrm>
            <a:prstGeom prst="rect">
              <a:avLst/>
            </a:prstGeom>
            <a:effectLst/>
          </p:spPr>
        </p:pic>
        <p:pic>
          <p:nvPicPr>
            <p:cNvPr id="416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30716" y="150016"/>
              <a:ext cx="313874" cy="413260"/>
            </a:xfrm>
            <a:prstGeom prst="rect">
              <a:avLst/>
            </a:prstGeom>
            <a:effectLst/>
          </p:spPr>
        </p:pic>
        <p:pic>
          <p:nvPicPr>
            <p:cNvPr id="417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22706" y="154886"/>
              <a:ext cx="422535" cy="393059"/>
            </a:xfrm>
            <a:prstGeom prst="rect">
              <a:avLst/>
            </a:prstGeom>
            <a:effectLst/>
          </p:spPr>
        </p:pic>
        <p:pic>
          <p:nvPicPr>
            <p:cNvPr id="417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91923" y="119100"/>
              <a:ext cx="320666" cy="416984"/>
            </a:xfrm>
            <a:prstGeom prst="rect">
              <a:avLst/>
            </a:prstGeom>
            <a:effectLst/>
          </p:spPr>
        </p:pic>
        <p:pic>
          <p:nvPicPr>
            <p:cNvPr id="417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127384" y="-173914"/>
              <a:ext cx="687665" cy="739746"/>
            </a:xfrm>
            <a:prstGeom prst="rect">
              <a:avLst/>
            </a:prstGeom>
            <a:effectLst/>
          </p:spPr>
        </p:pic>
        <p:pic>
          <p:nvPicPr>
            <p:cNvPr id="417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50060" y="-223756"/>
              <a:ext cx="1300832" cy="763351"/>
            </a:xfrm>
            <a:prstGeom prst="rect">
              <a:avLst/>
            </a:prstGeom>
            <a:effectLst/>
          </p:spPr>
        </p:pic>
        <p:pic>
          <p:nvPicPr>
            <p:cNvPr id="417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587641" y="-182302"/>
              <a:ext cx="654245" cy="644838"/>
            </a:xfrm>
            <a:prstGeom prst="rect">
              <a:avLst/>
            </a:prstGeom>
            <a:effectLst/>
          </p:spPr>
        </p:pic>
        <p:pic>
          <p:nvPicPr>
            <p:cNvPr id="4180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991771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8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8827475" y="-167124"/>
              <a:ext cx="120642" cy="708944"/>
            </a:xfrm>
            <a:prstGeom prst="rect">
              <a:avLst/>
            </a:prstGeom>
            <a:effectLst/>
          </p:spPr>
        </p:pic>
        <p:pic>
          <p:nvPicPr>
            <p:cNvPr id="418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715730" y="-125282"/>
              <a:ext cx="479453" cy="720219"/>
            </a:xfrm>
            <a:prstGeom prst="rect">
              <a:avLst/>
            </a:prstGeom>
            <a:effectLst/>
          </p:spPr>
        </p:pic>
        <p:pic>
          <p:nvPicPr>
            <p:cNvPr id="418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192958" y="187376"/>
              <a:ext cx="354703" cy="355959"/>
            </a:xfrm>
            <a:prstGeom prst="rect">
              <a:avLst/>
            </a:prstGeom>
            <a:effectLst/>
          </p:spPr>
        </p:pic>
        <p:pic>
          <p:nvPicPr>
            <p:cNvPr id="418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9570791" y="-194286"/>
              <a:ext cx="307650" cy="751123"/>
            </a:xfrm>
            <a:prstGeom prst="rect">
              <a:avLst/>
            </a:prstGeom>
            <a:effectLst/>
          </p:spPr>
        </p:pic>
        <p:pic>
          <p:nvPicPr>
            <p:cNvPr id="419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9917682" y="172411"/>
              <a:ext cx="320666" cy="404417"/>
            </a:xfrm>
            <a:prstGeom prst="rect">
              <a:avLst/>
            </a:prstGeom>
            <a:effectLst/>
          </p:spPr>
        </p:pic>
        <p:pic>
          <p:nvPicPr>
            <p:cNvPr id="419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123373" y="1313246"/>
              <a:ext cx="319504" cy="741125"/>
            </a:xfrm>
            <a:prstGeom prst="rect">
              <a:avLst/>
            </a:prstGeom>
            <a:effectLst/>
          </p:spPr>
        </p:pic>
        <p:pic>
          <p:nvPicPr>
            <p:cNvPr id="419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59465" y="1289385"/>
              <a:ext cx="544758" cy="447596"/>
            </a:xfrm>
            <a:prstGeom prst="rect">
              <a:avLst/>
            </a:prstGeom>
            <a:effectLst/>
          </p:spPr>
        </p:pic>
        <p:pic>
          <p:nvPicPr>
            <p:cNvPr id="419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320672" y="989152"/>
              <a:ext cx="300293" cy="582379"/>
            </a:xfrm>
            <a:prstGeom prst="rect">
              <a:avLst/>
            </a:prstGeom>
            <a:effectLst/>
          </p:spPr>
        </p:pic>
        <p:pic>
          <p:nvPicPr>
            <p:cNvPr id="419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97783" y="885433"/>
              <a:ext cx="91090" cy="293503"/>
            </a:xfrm>
            <a:prstGeom prst="rect">
              <a:avLst/>
            </a:prstGeom>
            <a:effectLst/>
          </p:spPr>
        </p:pic>
        <p:pic>
          <p:nvPicPr>
            <p:cNvPr id="420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98730" y="1017759"/>
              <a:ext cx="584653" cy="589643"/>
            </a:xfrm>
            <a:prstGeom prst="rect">
              <a:avLst/>
            </a:prstGeom>
            <a:effectLst/>
          </p:spPr>
        </p:pic>
        <p:pic>
          <p:nvPicPr>
            <p:cNvPr id="420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176298" y="1223660"/>
              <a:ext cx="327457" cy="97880"/>
            </a:xfrm>
            <a:prstGeom prst="rect">
              <a:avLst/>
            </a:prstGeom>
            <a:effectLst/>
          </p:spPr>
        </p:pic>
        <p:pic>
          <p:nvPicPr>
            <p:cNvPr id="420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463169" y="1344069"/>
              <a:ext cx="240178" cy="310284"/>
            </a:xfrm>
            <a:prstGeom prst="rect">
              <a:avLst/>
            </a:prstGeom>
            <a:effectLst/>
          </p:spPr>
        </p:pic>
        <p:pic>
          <p:nvPicPr>
            <p:cNvPr id="420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700745" y="1252130"/>
              <a:ext cx="529614" cy="341320"/>
            </a:xfrm>
            <a:prstGeom prst="rect">
              <a:avLst/>
            </a:prstGeom>
            <a:effectLst/>
          </p:spPr>
        </p:pic>
        <p:pic>
          <p:nvPicPr>
            <p:cNvPr id="420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242436" y="1227633"/>
              <a:ext cx="277902" cy="327287"/>
            </a:xfrm>
            <a:prstGeom prst="rect">
              <a:avLst/>
            </a:prstGeom>
            <a:effectLst/>
          </p:spPr>
        </p:pic>
        <p:pic>
          <p:nvPicPr>
            <p:cNvPr id="421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113198" y="1002707"/>
              <a:ext cx="672228" cy="585629"/>
            </a:xfrm>
            <a:prstGeom prst="rect">
              <a:avLst/>
            </a:prstGeom>
            <a:effectLst/>
          </p:spPr>
        </p:pic>
        <p:pic>
          <p:nvPicPr>
            <p:cNvPr id="4212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548892" y="11095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1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354341" y="1244130"/>
              <a:ext cx="313874" cy="359987"/>
            </a:xfrm>
            <a:prstGeom prst="rect">
              <a:avLst/>
            </a:prstGeom>
            <a:effectLst/>
          </p:spPr>
        </p:pic>
        <p:pic>
          <p:nvPicPr>
            <p:cNvPr id="421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44634" y="1020037"/>
              <a:ext cx="114930" cy="104574"/>
            </a:xfrm>
            <a:prstGeom prst="rect">
              <a:avLst/>
            </a:prstGeom>
            <a:effectLst/>
          </p:spPr>
        </p:pic>
        <p:pic>
          <p:nvPicPr>
            <p:cNvPr id="421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699368" y="1009929"/>
              <a:ext cx="417033" cy="574321"/>
            </a:xfrm>
            <a:prstGeom prst="rect">
              <a:avLst/>
            </a:prstGeom>
            <a:effectLst/>
          </p:spPr>
        </p:pic>
        <p:pic>
          <p:nvPicPr>
            <p:cNvPr id="422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132577" y="1163880"/>
              <a:ext cx="282614" cy="399027"/>
            </a:xfrm>
            <a:prstGeom prst="rect">
              <a:avLst/>
            </a:prstGeom>
            <a:effectLst/>
          </p:spPr>
        </p:pic>
        <p:pic>
          <p:nvPicPr>
            <p:cNvPr id="422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405093" y="1174840"/>
              <a:ext cx="242661" cy="328702"/>
            </a:xfrm>
            <a:prstGeom prst="rect">
              <a:avLst/>
            </a:prstGeom>
            <a:effectLst/>
          </p:spPr>
        </p:pic>
        <p:pic>
          <p:nvPicPr>
            <p:cNvPr id="422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714108" y="1186835"/>
              <a:ext cx="239399" cy="877494"/>
            </a:xfrm>
            <a:prstGeom prst="rect">
              <a:avLst/>
            </a:prstGeom>
            <a:effectLst/>
          </p:spPr>
        </p:pic>
        <p:pic>
          <p:nvPicPr>
            <p:cNvPr id="4226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024849" y="1167752"/>
              <a:ext cx="988416" cy="397386"/>
            </a:xfrm>
            <a:prstGeom prst="rect">
              <a:avLst/>
            </a:prstGeom>
            <a:effectLst/>
          </p:spPr>
        </p:pic>
        <p:pic>
          <p:nvPicPr>
            <p:cNvPr id="4228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907639" y="1191014"/>
              <a:ext cx="157689" cy="150899"/>
            </a:xfrm>
            <a:prstGeom prst="rect">
              <a:avLst/>
            </a:prstGeom>
            <a:effectLst/>
          </p:spPr>
        </p:pic>
        <p:pic>
          <p:nvPicPr>
            <p:cNvPr id="4230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756594" y="2474454"/>
              <a:ext cx="555253" cy="754420"/>
            </a:xfrm>
            <a:prstGeom prst="rect">
              <a:avLst/>
            </a:prstGeom>
            <a:effectLst/>
          </p:spPr>
        </p:pic>
        <p:pic>
          <p:nvPicPr>
            <p:cNvPr id="4232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704203" y="2845130"/>
              <a:ext cx="381263" cy="99384"/>
            </a:xfrm>
            <a:prstGeom prst="rect">
              <a:avLst/>
            </a:prstGeom>
            <a:effectLst/>
          </p:spPr>
        </p:pic>
        <p:pic>
          <p:nvPicPr>
            <p:cNvPr id="4234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717785" y="3072034"/>
              <a:ext cx="395363" cy="82992"/>
            </a:xfrm>
            <a:prstGeom prst="rect">
              <a:avLst/>
            </a:prstGeom>
            <a:effectLst/>
          </p:spPr>
        </p:pic>
        <p:pic>
          <p:nvPicPr>
            <p:cNvPr id="4236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532667" y="2685984"/>
              <a:ext cx="585503" cy="452160"/>
            </a:xfrm>
            <a:prstGeom prst="rect">
              <a:avLst/>
            </a:prstGeom>
            <a:effectLst/>
          </p:spPr>
        </p:pic>
        <p:pic>
          <p:nvPicPr>
            <p:cNvPr id="4238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336232" y="2406547"/>
              <a:ext cx="447425" cy="720250"/>
            </a:xfrm>
            <a:prstGeom prst="rect">
              <a:avLst/>
            </a:prstGeom>
            <a:effectLst/>
          </p:spPr>
        </p:pic>
        <p:pic>
          <p:nvPicPr>
            <p:cNvPr id="424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553039" y="3289336"/>
              <a:ext cx="1169502" cy="116945"/>
            </a:xfrm>
            <a:prstGeom prst="rect">
              <a:avLst/>
            </a:prstGeom>
            <a:effectLst/>
          </p:spPr>
        </p:pic>
        <p:pic>
          <p:nvPicPr>
            <p:cNvPr id="4242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811588" y="3525674"/>
              <a:ext cx="388070" cy="485624"/>
            </a:xfrm>
            <a:prstGeom prst="rect">
              <a:avLst/>
            </a:prstGeom>
            <a:effectLst/>
          </p:spPr>
        </p:pic>
        <p:pic>
          <p:nvPicPr>
            <p:cNvPr id="4244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211736" y="3540592"/>
              <a:ext cx="463270" cy="116945"/>
            </a:xfrm>
            <a:prstGeom prst="rect">
              <a:avLst/>
            </a:prstGeom>
            <a:effectLst/>
          </p:spPr>
        </p:pic>
        <p:pic>
          <p:nvPicPr>
            <p:cNvPr id="4246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337062" y="3615289"/>
              <a:ext cx="86688" cy="313876"/>
            </a:xfrm>
            <a:prstGeom prst="rect">
              <a:avLst/>
            </a:prstGeom>
            <a:effectLst/>
          </p:spPr>
        </p:pic>
        <p:pic>
          <p:nvPicPr>
            <p:cNvPr id="4248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442619" y="3615289"/>
              <a:ext cx="130527" cy="320666"/>
            </a:xfrm>
            <a:prstGeom prst="rect">
              <a:avLst/>
            </a:prstGeom>
            <a:effectLst/>
          </p:spPr>
        </p:pic>
        <p:pic>
          <p:nvPicPr>
            <p:cNvPr id="4250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524108" y="3839382"/>
              <a:ext cx="164480" cy="82991"/>
            </a:xfrm>
            <a:prstGeom prst="rect">
              <a:avLst/>
            </a:prstGeom>
            <a:effectLst/>
          </p:spPr>
        </p:pic>
        <p:pic>
          <p:nvPicPr>
            <p:cNvPr id="425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397729" y="358812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5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289077" y="35949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5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275496" y="385975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5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437377" y="4180163"/>
              <a:ext cx="110695" cy="694656"/>
            </a:xfrm>
            <a:prstGeom prst="rect">
              <a:avLst/>
            </a:prstGeom>
            <a:effectLst/>
          </p:spPr>
        </p:pic>
        <p:pic>
          <p:nvPicPr>
            <p:cNvPr id="4260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308141" y="4535940"/>
              <a:ext cx="362728" cy="366976"/>
            </a:xfrm>
            <a:prstGeom prst="rect">
              <a:avLst/>
            </a:prstGeom>
            <a:effectLst/>
          </p:spPr>
        </p:pic>
        <p:pic>
          <p:nvPicPr>
            <p:cNvPr id="4262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162035" y="5231540"/>
              <a:ext cx="345185" cy="470182"/>
            </a:xfrm>
            <a:prstGeom prst="rect">
              <a:avLst/>
            </a:prstGeom>
            <a:effectLst/>
          </p:spPr>
        </p:pic>
        <p:pic>
          <p:nvPicPr>
            <p:cNvPr id="4264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776021" y="5360435"/>
              <a:ext cx="292557" cy="128829"/>
            </a:xfrm>
            <a:prstGeom prst="rect">
              <a:avLst/>
            </a:prstGeom>
            <a:effectLst/>
          </p:spPr>
        </p:pic>
        <p:pic>
          <p:nvPicPr>
            <p:cNvPr id="4266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805258" y="5552276"/>
              <a:ext cx="280863" cy="84301"/>
            </a:xfrm>
            <a:prstGeom prst="rect">
              <a:avLst/>
            </a:prstGeom>
            <a:effectLst/>
          </p:spPr>
        </p:pic>
        <p:pic>
          <p:nvPicPr>
            <p:cNvPr id="4268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583564" y="5194881"/>
              <a:ext cx="356289" cy="450652"/>
            </a:xfrm>
            <a:prstGeom prst="rect">
              <a:avLst/>
            </a:prstGeom>
            <a:effectLst/>
          </p:spPr>
        </p:pic>
        <p:pic>
          <p:nvPicPr>
            <p:cNvPr id="4270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936485" y="5533235"/>
              <a:ext cx="211035" cy="293233"/>
            </a:xfrm>
            <a:prstGeom prst="rect">
              <a:avLst/>
            </a:prstGeom>
            <a:effectLst/>
          </p:spPr>
        </p:pic>
        <p:pic>
          <p:nvPicPr>
            <p:cNvPr id="4272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363529" y="5195577"/>
              <a:ext cx="398155" cy="399983"/>
            </a:xfrm>
            <a:prstGeom prst="rect">
              <a:avLst/>
            </a:prstGeom>
            <a:effectLst/>
          </p:spPr>
        </p:pic>
        <p:pic>
          <p:nvPicPr>
            <p:cNvPr id="4274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670605" y="5489080"/>
              <a:ext cx="111286" cy="151132"/>
            </a:xfrm>
            <a:prstGeom prst="rect">
              <a:avLst/>
            </a:prstGeom>
            <a:effectLst/>
          </p:spPr>
        </p:pic>
        <p:pic>
          <p:nvPicPr>
            <p:cNvPr id="4276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796243" y="4864405"/>
              <a:ext cx="283869" cy="308760"/>
            </a:xfrm>
            <a:prstGeom prst="rect">
              <a:avLst/>
            </a:prstGeom>
            <a:effectLst/>
          </p:spPr>
        </p:pic>
        <p:pic>
          <p:nvPicPr>
            <p:cNvPr id="4278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4481766" y="5928088"/>
              <a:ext cx="329442" cy="714730"/>
            </a:xfrm>
            <a:prstGeom prst="rect">
              <a:avLst/>
            </a:prstGeom>
            <a:effectLst/>
          </p:spPr>
        </p:pic>
        <p:pic>
          <p:nvPicPr>
            <p:cNvPr id="4280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080170" y="6924909"/>
              <a:ext cx="437058" cy="119785"/>
            </a:xfrm>
            <a:prstGeom prst="rect">
              <a:avLst/>
            </a:prstGeom>
            <a:effectLst/>
          </p:spPr>
        </p:pic>
        <p:pic>
          <p:nvPicPr>
            <p:cNvPr id="4282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074323" y="6997730"/>
              <a:ext cx="467982" cy="625925"/>
            </a:xfrm>
            <a:prstGeom prst="rect">
              <a:avLst/>
            </a:prstGeom>
            <a:effectLst/>
          </p:spPr>
        </p:pic>
        <p:pic>
          <p:nvPicPr>
            <p:cNvPr id="4284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039238" y="7276460"/>
              <a:ext cx="304253" cy="83997"/>
            </a:xfrm>
            <a:prstGeom prst="rect">
              <a:avLst/>
            </a:prstGeom>
            <a:effectLst/>
          </p:spPr>
        </p:pic>
        <p:pic>
          <p:nvPicPr>
            <p:cNvPr id="4286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729240" y="7344681"/>
              <a:ext cx="265572" cy="97641"/>
            </a:xfrm>
            <a:prstGeom prst="rect">
              <a:avLst/>
            </a:prstGeom>
            <a:effectLst/>
          </p:spPr>
        </p:pic>
        <p:pic>
          <p:nvPicPr>
            <p:cNvPr id="4288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735088" y="7494766"/>
              <a:ext cx="257473" cy="85231"/>
            </a:xfrm>
            <a:prstGeom prst="rect">
              <a:avLst/>
            </a:prstGeom>
            <a:effectLst/>
          </p:spPr>
        </p:pic>
        <p:pic>
          <p:nvPicPr>
            <p:cNvPr id="4290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354921" y="7336359"/>
              <a:ext cx="487776" cy="135201"/>
            </a:xfrm>
            <a:prstGeom prst="rect">
              <a:avLst/>
            </a:prstGeom>
            <a:effectLst/>
          </p:spPr>
        </p:pic>
        <p:pic>
          <p:nvPicPr>
            <p:cNvPr id="4292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898737" y="6934336"/>
              <a:ext cx="403173" cy="133748"/>
            </a:xfrm>
            <a:prstGeom prst="rect">
              <a:avLst/>
            </a:prstGeom>
            <a:effectLst/>
          </p:spPr>
        </p:pic>
        <p:pic>
          <p:nvPicPr>
            <p:cNvPr id="4294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910432" y="7000571"/>
              <a:ext cx="491373" cy="534383"/>
            </a:xfrm>
            <a:prstGeom prst="rect">
              <a:avLst/>
            </a:prstGeom>
            <a:effectLst/>
          </p:spPr>
        </p:pic>
        <p:pic>
          <p:nvPicPr>
            <p:cNvPr id="4296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869500" y="7173155"/>
              <a:ext cx="391964" cy="122980"/>
            </a:xfrm>
            <a:prstGeom prst="rect">
              <a:avLst/>
            </a:prstGeom>
            <a:effectLst/>
          </p:spPr>
        </p:pic>
        <p:pic>
          <p:nvPicPr>
            <p:cNvPr id="4298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302213" y="7313828"/>
              <a:ext cx="253803" cy="285738"/>
            </a:xfrm>
            <a:prstGeom prst="rect">
              <a:avLst/>
            </a:prstGeom>
            <a:effectLst/>
          </p:spPr>
        </p:pic>
        <p:pic>
          <p:nvPicPr>
            <p:cNvPr id="4300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731029" y="6874933"/>
              <a:ext cx="308151" cy="819871"/>
            </a:xfrm>
            <a:prstGeom prst="rect">
              <a:avLst/>
            </a:prstGeom>
            <a:effectLst/>
          </p:spPr>
        </p:pic>
        <p:pic>
          <p:nvPicPr>
            <p:cNvPr id="4302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109166" y="7200605"/>
              <a:ext cx="308151" cy="379465"/>
            </a:xfrm>
            <a:prstGeom prst="rect">
              <a:avLst/>
            </a:prstGeom>
            <a:effectLst/>
          </p:spPr>
        </p:pic>
        <p:pic>
          <p:nvPicPr>
            <p:cNvPr id="4304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6074081" y="7229680"/>
              <a:ext cx="100717" cy="130777"/>
            </a:xfrm>
            <a:prstGeom prst="rect">
              <a:avLst/>
            </a:prstGeom>
            <a:effectLst/>
          </p:spPr>
        </p:pic>
        <p:pic>
          <p:nvPicPr>
            <p:cNvPr id="4306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6510517" y="6873811"/>
              <a:ext cx="236208" cy="348491"/>
            </a:xfrm>
            <a:prstGeom prst="rect">
              <a:avLst/>
            </a:prstGeom>
            <a:effectLst/>
          </p:spPr>
        </p:pic>
        <p:pic>
          <p:nvPicPr>
            <p:cNvPr id="430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445385" y="73076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10" name="Linea Linea" descr="Linea Line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9648774" y="4091357"/>
              <a:ext cx="78321" cy="77393"/>
            </a:xfrm>
            <a:prstGeom prst="rect">
              <a:avLst/>
            </a:prstGeom>
            <a:effectLst/>
          </p:spPr>
        </p:pic>
      </p:grpSp>
      <p:pic>
        <p:nvPicPr>
          <p:cNvPr id="4313" name="IMG_2594.jpeg" descr="IMG_2594.jpeg"/>
          <p:cNvPicPr>
            <a:picLocks noChangeAspect="1"/>
          </p:cNvPicPr>
          <p:nvPr/>
        </p:nvPicPr>
        <p:blipFill>
          <a:blip r:embed="rId84">
            <a:extLst/>
          </a:blip>
          <a:stretch>
            <a:fillRect/>
          </a:stretch>
        </p:blipFill>
        <p:spPr>
          <a:xfrm>
            <a:off x="8714216" y="3818900"/>
            <a:ext cx="4020588" cy="402058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316" name="pasted-image.jpeg"/>
          <p:cNvGrpSpPr/>
          <p:nvPr/>
        </p:nvGrpSpPr>
        <p:grpSpPr>
          <a:xfrm>
            <a:off x="803521" y="3870231"/>
            <a:ext cx="2850237" cy="3972978"/>
            <a:chOff x="0" y="0"/>
            <a:chExt cx="2850235" cy="3972976"/>
          </a:xfrm>
        </p:grpSpPr>
        <p:pic>
          <p:nvPicPr>
            <p:cNvPr id="4315" name="pasted-image.jpeg" descr="pasted-image.jpeg"/>
            <p:cNvPicPr>
              <a:picLocks noChangeAspect="1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4450" y="44450"/>
              <a:ext cx="2761336" cy="388407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314" name="pasted-image.jpeg" descr="pasted-image.jpeg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0" y="0"/>
              <a:ext cx="2850236" cy="397297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6" name="Disegno"/>
          <p:cNvGrpSpPr/>
          <p:nvPr/>
        </p:nvGrpSpPr>
        <p:grpSpPr>
          <a:xfrm>
            <a:off x="1491062" y="903498"/>
            <a:ext cx="10423950" cy="4376453"/>
            <a:chOff x="-185602" y="-223755"/>
            <a:chExt cx="10423949" cy="4376451"/>
          </a:xfrm>
        </p:grpSpPr>
        <p:pic>
          <p:nvPicPr>
            <p:cNvPr id="431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85603" y="-58984"/>
              <a:ext cx="404008" cy="676767"/>
            </a:xfrm>
            <a:prstGeom prst="rect">
              <a:avLst/>
            </a:prstGeom>
            <a:effectLst/>
          </p:spPr>
        </p:pic>
        <p:pic>
          <p:nvPicPr>
            <p:cNvPr id="432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4023" y="260690"/>
              <a:ext cx="212015" cy="449962"/>
            </a:xfrm>
            <a:prstGeom prst="rect">
              <a:avLst/>
            </a:prstGeom>
            <a:effectLst/>
          </p:spPr>
        </p:pic>
        <p:pic>
          <p:nvPicPr>
            <p:cNvPr id="432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65852" y="185992"/>
              <a:ext cx="363673" cy="406473"/>
            </a:xfrm>
            <a:prstGeom prst="rect">
              <a:avLst/>
            </a:prstGeom>
            <a:effectLst/>
          </p:spPr>
        </p:pic>
        <p:pic>
          <p:nvPicPr>
            <p:cNvPr id="432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09349" y="138966"/>
              <a:ext cx="400455" cy="454206"/>
            </a:xfrm>
            <a:prstGeom prst="rect">
              <a:avLst/>
            </a:prstGeom>
            <a:effectLst/>
          </p:spPr>
        </p:pic>
        <p:pic>
          <p:nvPicPr>
            <p:cNvPr id="432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7556" y="-97389"/>
              <a:ext cx="619456" cy="665163"/>
            </a:xfrm>
            <a:prstGeom prst="rect">
              <a:avLst/>
            </a:prstGeom>
            <a:effectLst/>
          </p:spPr>
        </p:pic>
        <p:pic>
          <p:nvPicPr>
            <p:cNvPr id="432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73137" y="31393"/>
              <a:ext cx="483642" cy="537591"/>
            </a:xfrm>
            <a:prstGeom prst="rect">
              <a:avLst/>
            </a:prstGeom>
            <a:effectLst/>
          </p:spPr>
        </p:pic>
        <p:pic>
          <p:nvPicPr>
            <p:cNvPr id="4330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74572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3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66997" y="139522"/>
              <a:ext cx="341038" cy="449904"/>
            </a:xfrm>
            <a:prstGeom prst="rect">
              <a:avLst/>
            </a:prstGeom>
            <a:effectLst/>
          </p:spPr>
        </p:pic>
        <p:pic>
          <p:nvPicPr>
            <p:cNvPr id="4334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62067" y="260690"/>
              <a:ext cx="252759" cy="130526"/>
            </a:xfrm>
            <a:prstGeom prst="rect">
              <a:avLst/>
            </a:prstGeom>
            <a:effectLst/>
          </p:spPr>
        </p:pic>
        <p:pic>
          <p:nvPicPr>
            <p:cNvPr id="433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52206" y="170056"/>
              <a:ext cx="266340" cy="395562"/>
            </a:xfrm>
            <a:prstGeom prst="rect">
              <a:avLst/>
            </a:prstGeom>
            <a:effectLst/>
          </p:spPr>
        </p:pic>
        <p:pic>
          <p:nvPicPr>
            <p:cNvPr id="433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79369" y="213155"/>
              <a:ext cx="334247" cy="171271"/>
            </a:xfrm>
            <a:prstGeom prst="rect">
              <a:avLst/>
            </a:prstGeom>
            <a:effectLst/>
          </p:spPr>
        </p:pic>
        <p:pic>
          <p:nvPicPr>
            <p:cNvPr id="434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35151" y="138457"/>
              <a:ext cx="390836" cy="392985"/>
            </a:xfrm>
            <a:prstGeom prst="rect">
              <a:avLst/>
            </a:prstGeom>
            <a:effectLst/>
          </p:spPr>
        </p:pic>
        <p:pic>
          <p:nvPicPr>
            <p:cNvPr id="434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42996" y="88659"/>
              <a:ext cx="300293" cy="504061"/>
            </a:xfrm>
            <a:prstGeom prst="rect">
              <a:avLst/>
            </a:prstGeom>
            <a:effectLst/>
          </p:spPr>
        </p:pic>
        <p:pic>
          <p:nvPicPr>
            <p:cNvPr id="434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597321" y="239025"/>
              <a:ext cx="422526" cy="300579"/>
            </a:xfrm>
            <a:prstGeom prst="rect">
              <a:avLst/>
            </a:prstGeom>
            <a:effectLst/>
          </p:spPr>
        </p:pic>
        <p:pic>
          <p:nvPicPr>
            <p:cNvPr id="4346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79689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4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007824" y="182631"/>
              <a:ext cx="310555" cy="392688"/>
            </a:xfrm>
            <a:prstGeom prst="rect">
              <a:avLst/>
            </a:prstGeom>
            <a:effectLst/>
          </p:spPr>
        </p:pic>
        <p:pic>
          <p:nvPicPr>
            <p:cNvPr id="435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30716" y="150016"/>
              <a:ext cx="313874" cy="413260"/>
            </a:xfrm>
            <a:prstGeom prst="rect">
              <a:avLst/>
            </a:prstGeom>
            <a:effectLst/>
          </p:spPr>
        </p:pic>
        <p:pic>
          <p:nvPicPr>
            <p:cNvPr id="435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22706" y="154886"/>
              <a:ext cx="422535" cy="393059"/>
            </a:xfrm>
            <a:prstGeom prst="rect">
              <a:avLst/>
            </a:prstGeom>
            <a:effectLst/>
          </p:spPr>
        </p:pic>
        <p:pic>
          <p:nvPicPr>
            <p:cNvPr id="435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91923" y="119100"/>
              <a:ext cx="320666" cy="416984"/>
            </a:xfrm>
            <a:prstGeom prst="rect">
              <a:avLst/>
            </a:prstGeom>
            <a:effectLst/>
          </p:spPr>
        </p:pic>
        <p:pic>
          <p:nvPicPr>
            <p:cNvPr id="435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127384" y="-173914"/>
              <a:ext cx="687665" cy="739746"/>
            </a:xfrm>
            <a:prstGeom prst="rect">
              <a:avLst/>
            </a:prstGeom>
            <a:effectLst/>
          </p:spPr>
        </p:pic>
        <p:pic>
          <p:nvPicPr>
            <p:cNvPr id="435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50060" y="-223756"/>
              <a:ext cx="1300832" cy="763351"/>
            </a:xfrm>
            <a:prstGeom prst="rect">
              <a:avLst/>
            </a:prstGeom>
            <a:effectLst/>
          </p:spPr>
        </p:pic>
        <p:pic>
          <p:nvPicPr>
            <p:cNvPr id="436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587641" y="-182302"/>
              <a:ext cx="654245" cy="644838"/>
            </a:xfrm>
            <a:prstGeom prst="rect">
              <a:avLst/>
            </a:prstGeom>
            <a:effectLst/>
          </p:spPr>
        </p:pic>
        <p:pic>
          <p:nvPicPr>
            <p:cNvPr id="4362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991771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6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8827475" y="-167124"/>
              <a:ext cx="120642" cy="708944"/>
            </a:xfrm>
            <a:prstGeom prst="rect">
              <a:avLst/>
            </a:prstGeom>
            <a:effectLst/>
          </p:spPr>
        </p:pic>
        <p:pic>
          <p:nvPicPr>
            <p:cNvPr id="436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715730" y="-125282"/>
              <a:ext cx="479453" cy="720219"/>
            </a:xfrm>
            <a:prstGeom prst="rect">
              <a:avLst/>
            </a:prstGeom>
            <a:effectLst/>
          </p:spPr>
        </p:pic>
        <p:pic>
          <p:nvPicPr>
            <p:cNvPr id="436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192958" y="187376"/>
              <a:ext cx="354703" cy="355959"/>
            </a:xfrm>
            <a:prstGeom prst="rect">
              <a:avLst/>
            </a:prstGeom>
            <a:effectLst/>
          </p:spPr>
        </p:pic>
        <p:pic>
          <p:nvPicPr>
            <p:cNvPr id="437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9570791" y="-194286"/>
              <a:ext cx="307650" cy="751123"/>
            </a:xfrm>
            <a:prstGeom prst="rect">
              <a:avLst/>
            </a:prstGeom>
            <a:effectLst/>
          </p:spPr>
        </p:pic>
        <p:pic>
          <p:nvPicPr>
            <p:cNvPr id="437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9917682" y="172411"/>
              <a:ext cx="320666" cy="404417"/>
            </a:xfrm>
            <a:prstGeom prst="rect">
              <a:avLst/>
            </a:prstGeom>
            <a:effectLst/>
          </p:spPr>
        </p:pic>
        <p:pic>
          <p:nvPicPr>
            <p:cNvPr id="437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123373" y="1313246"/>
              <a:ext cx="319504" cy="741125"/>
            </a:xfrm>
            <a:prstGeom prst="rect">
              <a:avLst/>
            </a:prstGeom>
            <a:effectLst/>
          </p:spPr>
        </p:pic>
        <p:pic>
          <p:nvPicPr>
            <p:cNvPr id="437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59465" y="1289385"/>
              <a:ext cx="544758" cy="447596"/>
            </a:xfrm>
            <a:prstGeom prst="rect">
              <a:avLst/>
            </a:prstGeom>
            <a:effectLst/>
          </p:spPr>
        </p:pic>
        <p:pic>
          <p:nvPicPr>
            <p:cNvPr id="437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320672" y="989152"/>
              <a:ext cx="300293" cy="582379"/>
            </a:xfrm>
            <a:prstGeom prst="rect">
              <a:avLst/>
            </a:prstGeom>
            <a:effectLst/>
          </p:spPr>
        </p:pic>
        <p:pic>
          <p:nvPicPr>
            <p:cNvPr id="438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97783" y="885433"/>
              <a:ext cx="91090" cy="293503"/>
            </a:xfrm>
            <a:prstGeom prst="rect">
              <a:avLst/>
            </a:prstGeom>
            <a:effectLst/>
          </p:spPr>
        </p:pic>
        <p:pic>
          <p:nvPicPr>
            <p:cNvPr id="438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98730" y="1017759"/>
              <a:ext cx="584653" cy="589643"/>
            </a:xfrm>
            <a:prstGeom prst="rect">
              <a:avLst/>
            </a:prstGeom>
            <a:effectLst/>
          </p:spPr>
        </p:pic>
        <p:pic>
          <p:nvPicPr>
            <p:cNvPr id="438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176298" y="1223660"/>
              <a:ext cx="327457" cy="97880"/>
            </a:xfrm>
            <a:prstGeom prst="rect">
              <a:avLst/>
            </a:prstGeom>
            <a:effectLst/>
          </p:spPr>
        </p:pic>
        <p:pic>
          <p:nvPicPr>
            <p:cNvPr id="438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463169" y="1344069"/>
              <a:ext cx="240178" cy="310284"/>
            </a:xfrm>
            <a:prstGeom prst="rect">
              <a:avLst/>
            </a:prstGeom>
            <a:effectLst/>
          </p:spPr>
        </p:pic>
        <p:pic>
          <p:nvPicPr>
            <p:cNvPr id="438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700745" y="1252130"/>
              <a:ext cx="529614" cy="341320"/>
            </a:xfrm>
            <a:prstGeom prst="rect">
              <a:avLst/>
            </a:prstGeom>
            <a:effectLst/>
          </p:spPr>
        </p:pic>
        <p:pic>
          <p:nvPicPr>
            <p:cNvPr id="439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242436" y="1227633"/>
              <a:ext cx="277902" cy="327287"/>
            </a:xfrm>
            <a:prstGeom prst="rect">
              <a:avLst/>
            </a:prstGeom>
            <a:effectLst/>
          </p:spPr>
        </p:pic>
        <p:pic>
          <p:nvPicPr>
            <p:cNvPr id="439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113198" y="1002707"/>
              <a:ext cx="672228" cy="585629"/>
            </a:xfrm>
            <a:prstGeom prst="rect">
              <a:avLst/>
            </a:prstGeom>
            <a:effectLst/>
          </p:spPr>
        </p:pic>
        <p:pic>
          <p:nvPicPr>
            <p:cNvPr id="4394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548892" y="11095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9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354341" y="1244130"/>
              <a:ext cx="313874" cy="359987"/>
            </a:xfrm>
            <a:prstGeom prst="rect">
              <a:avLst/>
            </a:prstGeom>
            <a:effectLst/>
          </p:spPr>
        </p:pic>
        <p:pic>
          <p:nvPicPr>
            <p:cNvPr id="439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44634" y="1020037"/>
              <a:ext cx="114930" cy="104574"/>
            </a:xfrm>
            <a:prstGeom prst="rect">
              <a:avLst/>
            </a:prstGeom>
            <a:effectLst/>
          </p:spPr>
        </p:pic>
        <p:pic>
          <p:nvPicPr>
            <p:cNvPr id="440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699368" y="1009929"/>
              <a:ext cx="417033" cy="574321"/>
            </a:xfrm>
            <a:prstGeom prst="rect">
              <a:avLst/>
            </a:prstGeom>
            <a:effectLst/>
          </p:spPr>
        </p:pic>
        <p:pic>
          <p:nvPicPr>
            <p:cNvPr id="440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132577" y="1163880"/>
              <a:ext cx="282614" cy="399027"/>
            </a:xfrm>
            <a:prstGeom prst="rect">
              <a:avLst/>
            </a:prstGeom>
            <a:effectLst/>
          </p:spPr>
        </p:pic>
        <p:pic>
          <p:nvPicPr>
            <p:cNvPr id="440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405093" y="1174840"/>
              <a:ext cx="242661" cy="328702"/>
            </a:xfrm>
            <a:prstGeom prst="rect">
              <a:avLst/>
            </a:prstGeom>
            <a:effectLst/>
          </p:spPr>
        </p:pic>
        <p:pic>
          <p:nvPicPr>
            <p:cNvPr id="440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714108" y="1186835"/>
              <a:ext cx="239399" cy="877494"/>
            </a:xfrm>
            <a:prstGeom prst="rect">
              <a:avLst/>
            </a:prstGeom>
            <a:effectLst/>
          </p:spPr>
        </p:pic>
        <p:pic>
          <p:nvPicPr>
            <p:cNvPr id="440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024849" y="1167752"/>
              <a:ext cx="988416" cy="397386"/>
            </a:xfrm>
            <a:prstGeom prst="rect">
              <a:avLst/>
            </a:prstGeom>
            <a:effectLst/>
          </p:spPr>
        </p:pic>
        <p:pic>
          <p:nvPicPr>
            <p:cNvPr id="4410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907639" y="1191014"/>
              <a:ext cx="157689" cy="150899"/>
            </a:xfrm>
            <a:prstGeom prst="rect">
              <a:avLst/>
            </a:prstGeom>
            <a:effectLst/>
          </p:spPr>
        </p:pic>
        <p:pic>
          <p:nvPicPr>
            <p:cNvPr id="441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71602" y="2519007"/>
              <a:ext cx="897787" cy="649145"/>
            </a:xfrm>
            <a:prstGeom prst="rect">
              <a:avLst/>
            </a:prstGeom>
            <a:effectLst/>
          </p:spPr>
        </p:pic>
        <p:pic>
          <p:nvPicPr>
            <p:cNvPr id="441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123438" y="2610875"/>
              <a:ext cx="368170" cy="170249"/>
            </a:xfrm>
            <a:prstGeom prst="rect">
              <a:avLst/>
            </a:prstGeom>
            <a:effectLst/>
          </p:spPr>
        </p:pic>
        <p:pic>
          <p:nvPicPr>
            <p:cNvPr id="441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398339" y="2711713"/>
              <a:ext cx="242648" cy="322903"/>
            </a:xfrm>
            <a:prstGeom prst="rect">
              <a:avLst/>
            </a:prstGeom>
            <a:effectLst/>
          </p:spPr>
        </p:pic>
        <p:pic>
          <p:nvPicPr>
            <p:cNvPr id="441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592438" y="2766037"/>
              <a:ext cx="333728" cy="322484"/>
            </a:xfrm>
            <a:prstGeom prst="rect">
              <a:avLst/>
            </a:prstGeom>
            <a:effectLst/>
          </p:spPr>
        </p:pic>
        <p:pic>
          <p:nvPicPr>
            <p:cNvPr id="442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549330" y="2674273"/>
              <a:ext cx="571183" cy="406135"/>
            </a:xfrm>
            <a:prstGeom prst="rect">
              <a:avLst/>
            </a:prstGeom>
            <a:effectLst/>
          </p:spPr>
        </p:pic>
        <p:pic>
          <p:nvPicPr>
            <p:cNvPr id="442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150542" y="2786403"/>
              <a:ext cx="153985" cy="295292"/>
            </a:xfrm>
            <a:prstGeom prst="rect">
              <a:avLst/>
            </a:prstGeom>
            <a:effectLst/>
          </p:spPr>
        </p:pic>
        <p:pic>
          <p:nvPicPr>
            <p:cNvPr id="4424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142697" y="25419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2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351633" y="2756137"/>
              <a:ext cx="293860" cy="296528"/>
            </a:xfrm>
            <a:prstGeom prst="rect">
              <a:avLst/>
            </a:prstGeom>
            <a:effectLst/>
          </p:spPr>
        </p:pic>
        <p:pic>
          <p:nvPicPr>
            <p:cNvPr id="442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503603" y="2535174"/>
              <a:ext cx="208322" cy="486018"/>
            </a:xfrm>
            <a:prstGeom prst="rect">
              <a:avLst/>
            </a:prstGeom>
            <a:effectLst/>
          </p:spPr>
        </p:pic>
        <p:pic>
          <p:nvPicPr>
            <p:cNvPr id="443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669674" y="2709119"/>
              <a:ext cx="578658" cy="316444"/>
            </a:xfrm>
            <a:prstGeom prst="rect">
              <a:avLst/>
            </a:prstGeom>
            <a:effectLst/>
          </p:spPr>
        </p:pic>
        <p:pic>
          <p:nvPicPr>
            <p:cNvPr id="443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301140" y="2637024"/>
              <a:ext cx="252740" cy="471364"/>
            </a:xfrm>
            <a:prstGeom prst="rect">
              <a:avLst/>
            </a:prstGeom>
            <a:effectLst/>
          </p:spPr>
        </p:pic>
        <p:pic>
          <p:nvPicPr>
            <p:cNvPr id="443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301140" y="2766033"/>
              <a:ext cx="307060" cy="96571"/>
            </a:xfrm>
            <a:prstGeom prst="rect">
              <a:avLst/>
            </a:prstGeom>
            <a:effectLst/>
          </p:spPr>
        </p:pic>
        <p:pic>
          <p:nvPicPr>
            <p:cNvPr id="443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545579" y="2680275"/>
              <a:ext cx="307060" cy="340290"/>
            </a:xfrm>
            <a:prstGeom prst="rect">
              <a:avLst/>
            </a:prstGeom>
            <a:effectLst/>
          </p:spPr>
        </p:pic>
        <p:pic>
          <p:nvPicPr>
            <p:cNvPr id="4438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269830" y="265739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40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315252" y="2588382"/>
              <a:ext cx="297862" cy="400526"/>
            </a:xfrm>
            <a:prstGeom prst="rect">
              <a:avLst/>
            </a:prstGeom>
            <a:effectLst/>
          </p:spPr>
        </p:pic>
        <p:pic>
          <p:nvPicPr>
            <p:cNvPr id="4442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594345" y="2616654"/>
              <a:ext cx="107039" cy="635459"/>
            </a:xfrm>
            <a:prstGeom prst="rect">
              <a:avLst/>
            </a:prstGeom>
            <a:effectLst/>
          </p:spPr>
        </p:pic>
        <p:pic>
          <p:nvPicPr>
            <p:cNvPr id="4444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584443" y="2647990"/>
              <a:ext cx="299447" cy="298697"/>
            </a:xfrm>
            <a:prstGeom prst="rect">
              <a:avLst/>
            </a:prstGeom>
            <a:effectLst/>
          </p:spPr>
        </p:pic>
        <p:pic>
          <p:nvPicPr>
            <p:cNvPr id="4446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915611" y="2606188"/>
              <a:ext cx="376500" cy="310206"/>
            </a:xfrm>
            <a:prstGeom prst="rect">
              <a:avLst/>
            </a:prstGeom>
            <a:effectLst/>
          </p:spPr>
        </p:pic>
        <p:pic>
          <p:nvPicPr>
            <p:cNvPr id="4448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6216193" y="2573826"/>
              <a:ext cx="347516" cy="358535"/>
            </a:xfrm>
            <a:prstGeom prst="rect">
              <a:avLst/>
            </a:prstGeom>
            <a:effectLst/>
          </p:spPr>
        </p:pic>
        <p:pic>
          <p:nvPicPr>
            <p:cNvPr id="4450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408668" y="24061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5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611990" y="2587348"/>
              <a:ext cx="413436" cy="341308"/>
            </a:xfrm>
            <a:prstGeom prst="rect">
              <a:avLst/>
            </a:prstGeom>
            <a:effectLst/>
          </p:spPr>
        </p:pic>
        <p:pic>
          <p:nvPicPr>
            <p:cNvPr id="445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7027291" y="2518647"/>
              <a:ext cx="629601" cy="398272"/>
            </a:xfrm>
            <a:prstGeom prst="rect">
              <a:avLst/>
            </a:prstGeom>
            <a:effectLst/>
          </p:spPr>
        </p:pic>
        <p:pic>
          <p:nvPicPr>
            <p:cNvPr id="445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555862" y="2379005"/>
              <a:ext cx="155350" cy="456439"/>
            </a:xfrm>
            <a:prstGeom prst="rect">
              <a:avLst/>
            </a:prstGeom>
            <a:effectLst/>
          </p:spPr>
        </p:pic>
        <p:pic>
          <p:nvPicPr>
            <p:cNvPr id="445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424523" y="2453695"/>
              <a:ext cx="442859" cy="116940"/>
            </a:xfrm>
            <a:prstGeom prst="rect">
              <a:avLst/>
            </a:prstGeom>
            <a:effectLst/>
          </p:spPr>
        </p:pic>
        <p:pic>
          <p:nvPicPr>
            <p:cNvPr id="446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7701753" y="2297526"/>
              <a:ext cx="824255" cy="660137"/>
            </a:xfrm>
            <a:prstGeom prst="rect">
              <a:avLst/>
            </a:prstGeom>
            <a:effectLst/>
          </p:spPr>
        </p:pic>
        <p:pic>
          <p:nvPicPr>
            <p:cNvPr id="4462" name="Linea Linea" descr="Linea Line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8381906" y="2297526"/>
              <a:ext cx="150891" cy="130520"/>
            </a:xfrm>
            <a:prstGeom prst="rect">
              <a:avLst/>
            </a:prstGeom>
            <a:effectLst/>
          </p:spPr>
        </p:pic>
        <p:pic>
          <p:nvPicPr>
            <p:cNvPr id="4464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775326" y="275245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66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6799846" y="2677764"/>
              <a:ext cx="96572" cy="239160"/>
            </a:xfrm>
            <a:prstGeom prst="rect">
              <a:avLst/>
            </a:prstGeom>
            <a:effectLst/>
          </p:spPr>
        </p:pic>
        <p:pic>
          <p:nvPicPr>
            <p:cNvPr id="4468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854941" y="2597349"/>
              <a:ext cx="98834" cy="136246"/>
            </a:xfrm>
            <a:prstGeom prst="rect">
              <a:avLst/>
            </a:prstGeom>
            <a:effectLst/>
          </p:spPr>
        </p:pic>
        <p:pic>
          <p:nvPicPr>
            <p:cNvPr id="4470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819105" y="284072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72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228892" y="3431449"/>
              <a:ext cx="104671" cy="598491"/>
            </a:xfrm>
            <a:prstGeom prst="rect">
              <a:avLst/>
            </a:prstGeom>
            <a:effectLst/>
          </p:spPr>
        </p:pic>
        <p:pic>
          <p:nvPicPr>
            <p:cNvPr id="4474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159440" y="3477669"/>
              <a:ext cx="452512" cy="125041"/>
            </a:xfrm>
            <a:prstGeom prst="rect">
              <a:avLst/>
            </a:prstGeom>
            <a:effectLst/>
          </p:spPr>
        </p:pic>
        <p:pic>
          <p:nvPicPr>
            <p:cNvPr id="4476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162303" y="3610252"/>
              <a:ext cx="660137" cy="393352"/>
            </a:xfrm>
            <a:prstGeom prst="rect">
              <a:avLst/>
            </a:prstGeom>
            <a:effectLst/>
          </p:spPr>
        </p:pic>
        <p:pic>
          <p:nvPicPr>
            <p:cNvPr id="4478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800268" y="3646887"/>
              <a:ext cx="721538" cy="330578"/>
            </a:xfrm>
            <a:prstGeom prst="rect">
              <a:avLst/>
            </a:prstGeom>
            <a:effectLst/>
          </p:spPr>
        </p:pic>
        <p:pic>
          <p:nvPicPr>
            <p:cNvPr id="4480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476352" y="3483505"/>
              <a:ext cx="500382" cy="513298"/>
            </a:xfrm>
            <a:prstGeom prst="rect">
              <a:avLst/>
            </a:prstGeom>
            <a:effectLst/>
          </p:spPr>
        </p:pic>
        <p:pic>
          <p:nvPicPr>
            <p:cNvPr id="4482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744364" y="3675888"/>
              <a:ext cx="320639" cy="212000"/>
            </a:xfrm>
            <a:prstGeom prst="rect">
              <a:avLst/>
            </a:prstGeom>
            <a:effectLst/>
          </p:spPr>
        </p:pic>
        <p:pic>
          <p:nvPicPr>
            <p:cNvPr id="4484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097442" y="3716628"/>
              <a:ext cx="313849" cy="116940"/>
            </a:xfrm>
            <a:prstGeom prst="rect">
              <a:avLst/>
            </a:prstGeom>
            <a:effectLst/>
          </p:spPr>
        </p:pic>
        <p:pic>
          <p:nvPicPr>
            <p:cNvPr id="4486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651615" y="3424659"/>
              <a:ext cx="153494" cy="484809"/>
            </a:xfrm>
            <a:prstGeom prst="rect">
              <a:avLst/>
            </a:prstGeom>
            <a:effectLst/>
          </p:spPr>
        </p:pic>
        <p:pic>
          <p:nvPicPr>
            <p:cNvPr id="4488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599899" y="3633014"/>
              <a:ext cx="442858" cy="125865"/>
            </a:xfrm>
            <a:prstGeom prst="rect">
              <a:avLst/>
            </a:prstGeom>
            <a:effectLst/>
          </p:spPr>
        </p:pic>
        <p:pic>
          <p:nvPicPr>
            <p:cNvPr id="4490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889261" y="3322810"/>
              <a:ext cx="167076" cy="558288"/>
            </a:xfrm>
            <a:prstGeom prst="rect">
              <a:avLst/>
            </a:prstGeom>
            <a:effectLst/>
          </p:spPr>
        </p:pic>
        <p:pic>
          <p:nvPicPr>
            <p:cNvPr id="4492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061616" y="3580014"/>
              <a:ext cx="388539" cy="314694"/>
            </a:xfrm>
            <a:prstGeom prst="rect">
              <a:avLst/>
            </a:prstGeom>
            <a:effectLst/>
          </p:spPr>
        </p:pic>
        <p:pic>
          <p:nvPicPr>
            <p:cNvPr id="4494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5428274" y="3580828"/>
              <a:ext cx="273110" cy="296347"/>
            </a:xfrm>
            <a:prstGeom prst="rect">
              <a:avLst/>
            </a:prstGeom>
            <a:effectLst/>
          </p:spPr>
        </p:pic>
        <p:pic>
          <p:nvPicPr>
            <p:cNvPr id="4496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717147" y="3417869"/>
              <a:ext cx="262625" cy="452693"/>
            </a:xfrm>
            <a:prstGeom prst="rect">
              <a:avLst/>
            </a:prstGeom>
            <a:effectLst/>
          </p:spPr>
        </p:pic>
        <p:pic>
          <p:nvPicPr>
            <p:cNvPr id="4498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645553" y="3506139"/>
              <a:ext cx="300269" cy="91088"/>
            </a:xfrm>
            <a:prstGeom prst="rect">
              <a:avLst/>
            </a:prstGeom>
            <a:effectLst/>
          </p:spPr>
        </p:pic>
        <p:pic>
          <p:nvPicPr>
            <p:cNvPr id="4500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942048" y="3515192"/>
              <a:ext cx="336483" cy="344561"/>
            </a:xfrm>
            <a:prstGeom prst="rect">
              <a:avLst/>
            </a:prstGeom>
            <a:effectLst/>
          </p:spPr>
        </p:pic>
        <p:pic>
          <p:nvPicPr>
            <p:cNvPr id="4502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937521" y="3587618"/>
              <a:ext cx="408909" cy="123731"/>
            </a:xfrm>
            <a:prstGeom prst="rect">
              <a:avLst/>
            </a:prstGeom>
            <a:effectLst/>
          </p:spPr>
        </p:pic>
        <p:pic>
          <p:nvPicPr>
            <p:cNvPr id="4504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6953200" y="3309230"/>
              <a:ext cx="357404" cy="696536"/>
            </a:xfrm>
            <a:prstGeom prst="rect">
              <a:avLst/>
            </a:prstGeom>
            <a:effectLst/>
          </p:spPr>
        </p:pic>
        <p:pic>
          <p:nvPicPr>
            <p:cNvPr id="4506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463958" y="3313757"/>
              <a:ext cx="152195" cy="492691"/>
            </a:xfrm>
            <a:prstGeom prst="rect">
              <a:avLst/>
            </a:prstGeom>
            <a:effectLst/>
          </p:spPr>
        </p:pic>
        <p:pic>
          <p:nvPicPr>
            <p:cNvPr id="4508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7693491" y="3305006"/>
              <a:ext cx="276290" cy="495236"/>
            </a:xfrm>
            <a:prstGeom prst="rect">
              <a:avLst/>
            </a:prstGeom>
            <a:effectLst/>
          </p:spPr>
        </p:pic>
        <p:pic>
          <p:nvPicPr>
            <p:cNvPr id="4510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8063234" y="3349969"/>
              <a:ext cx="109696" cy="445475"/>
            </a:xfrm>
            <a:prstGeom prst="rect">
              <a:avLst/>
            </a:prstGeom>
            <a:effectLst/>
          </p:spPr>
        </p:pic>
        <p:pic>
          <p:nvPicPr>
            <p:cNvPr id="4512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8279212" y="3332475"/>
              <a:ext cx="273956" cy="442247"/>
            </a:xfrm>
            <a:prstGeom prst="rect">
              <a:avLst/>
            </a:prstGeom>
            <a:effectLst/>
          </p:spPr>
        </p:pic>
        <p:pic>
          <p:nvPicPr>
            <p:cNvPr id="4514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8490546" y="3254910"/>
              <a:ext cx="332989" cy="897787"/>
            </a:xfrm>
            <a:prstGeom prst="rect">
              <a:avLst/>
            </a:prstGeom>
            <a:effectLst/>
          </p:spPr>
        </p:pic>
      </p:grpSp>
      <p:grpSp>
        <p:nvGrpSpPr>
          <p:cNvPr id="4519" name="IMG_2595.jpeg"/>
          <p:cNvGrpSpPr/>
          <p:nvPr/>
        </p:nvGrpSpPr>
        <p:grpSpPr>
          <a:xfrm>
            <a:off x="4134008" y="5716667"/>
            <a:ext cx="5138058" cy="3253666"/>
            <a:chOff x="0" y="0"/>
            <a:chExt cx="5138057" cy="3253664"/>
          </a:xfrm>
        </p:grpSpPr>
        <p:pic>
          <p:nvPicPr>
            <p:cNvPr id="4518" name="IMG_2595.jpeg" descr="IMG_2595.jpeg"/>
            <p:cNvPicPr>
              <a:picLocks noChangeAspect="1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63500" y="63500"/>
              <a:ext cx="5011058" cy="312666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517" name="IMG_2595.jpeg" descr="IMG_2595.jpeg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0" y="0"/>
              <a:ext cx="5138058" cy="325366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91" name="Disegno"/>
          <p:cNvGrpSpPr/>
          <p:nvPr/>
        </p:nvGrpSpPr>
        <p:grpSpPr>
          <a:xfrm>
            <a:off x="1491062" y="903498"/>
            <a:ext cx="10423950" cy="6461754"/>
            <a:chOff x="-185602" y="-223755"/>
            <a:chExt cx="10423949" cy="6461753"/>
          </a:xfrm>
        </p:grpSpPr>
        <p:pic>
          <p:nvPicPr>
            <p:cNvPr id="452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85603" y="-58984"/>
              <a:ext cx="404008" cy="676767"/>
            </a:xfrm>
            <a:prstGeom prst="rect">
              <a:avLst/>
            </a:prstGeom>
            <a:effectLst/>
          </p:spPr>
        </p:pic>
        <p:pic>
          <p:nvPicPr>
            <p:cNvPr id="452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4023" y="260690"/>
              <a:ext cx="212015" cy="449962"/>
            </a:xfrm>
            <a:prstGeom prst="rect">
              <a:avLst/>
            </a:prstGeom>
            <a:effectLst/>
          </p:spPr>
        </p:pic>
        <p:pic>
          <p:nvPicPr>
            <p:cNvPr id="452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65852" y="185992"/>
              <a:ext cx="363673" cy="406473"/>
            </a:xfrm>
            <a:prstGeom prst="rect">
              <a:avLst/>
            </a:prstGeom>
            <a:effectLst/>
          </p:spPr>
        </p:pic>
        <p:pic>
          <p:nvPicPr>
            <p:cNvPr id="452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09349" y="138966"/>
              <a:ext cx="400455" cy="454206"/>
            </a:xfrm>
            <a:prstGeom prst="rect">
              <a:avLst/>
            </a:prstGeom>
            <a:effectLst/>
          </p:spPr>
        </p:pic>
        <p:pic>
          <p:nvPicPr>
            <p:cNvPr id="452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7556" y="-97389"/>
              <a:ext cx="619456" cy="665163"/>
            </a:xfrm>
            <a:prstGeom prst="rect">
              <a:avLst/>
            </a:prstGeom>
            <a:effectLst/>
          </p:spPr>
        </p:pic>
        <p:pic>
          <p:nvPicPr>
            <p:cNvPr id="453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73137" y="31393"/>
              <a:ext cx="483642" cy="537591"/>
            </a:xfrm>
            <a:prstGeom prst="rect">
              <a:avLst/>
            </a:prstGeom>
            <a:effectLst/>
          </p:spPr>
        </p:pic>
        <p:pic>
          <p:nvPicPr>
            <p:cNvPr id="453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74572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3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66997" y="139522"/>
              <a:ext cx="341038" cy="449904"/>
            </a:xfrm>
            <a:prstGeom prst="rect">
              <a:avLst/>
            </a:prstGeom>
            <a:effectLst/>
          </p:spPr>
        </p:pic>
        <p:pic>
          <p:nvPicPr>
            <p:cNvPr id="4537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62067" y="260690"/>
              <a:ext cx="252759" cy="130526"/>
            </a:xfrm>
            <a:prstGeom prst="rect">
              <a:avLst/>
            </a:prstGeom>
            <a:effectLst/>
          </p:spPr>
        </p:pic>
        <p:pic>
          <p:nvPicPr>
            <p:cNvPr id="453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52206" y="170056"/>
              <a:ext cx="266340" cy="395562"/>
            </a:xfrm>
            <a:prstGeom prst="rect">
              <a:avLst/>
            </a:prstGeom>
            <a:effectLst/>
          </p:spPr>
        </p:pic>
        <p:pic>
          <p:nvPicPr>
            <p:cNvPr id="454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79369" y="213155"/>
              <a:ext cx="334247" cy="171271"/>
            </a:xfrm>
            <a:prstGeom prst="rect">
              <a:avLst/>
            </a:prstGeom>
            <a:effectLst/>
          </p:spPr>
        </p:pic>
        <p:pic>
          <p:nvPicPr>
            <p:cNvPr id="454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35151" y="138457"/>
              <a:ext cx="390836" cy="392985"/>
            </a:xfrm>
            <a:prstGeom prst="rect">
              <a:avLst/>
            </a:prstGeom>
            <a:effectLst/>
          </p:spPr>
        </p:pic>
        <p:pic>
          <p:nvPicPr>
            <p:cNvPr id="454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42996" y="88659"/>
              <a:ext cx="300293" cy="504061"/>
            </a:xfrm>
            <a:prstGeom prst="rect">
              <a:avLst/>
            </a:prstGeom>
            <a:effectLst/>
          </p:spPr>
        </p:pic>
        <p:pic>
          <p:nvPicPr>
            <p:cNvPr id="454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597321" y="239025"/>
              <a:ext cx="422526" cy="300579"/>
            </a:xfrm>
            <a:prstGeom prst="rect">
              <a:avLst/>
            </a:prstGeom>
            <a:effectLst/>
          </p:spPr>
        </p:pic>
        <p:pic>
          <p:nvPicPr>
            <p:cNvPr id="454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79689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5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007824" y="182631"/>
              <a:ext cx="310555" cy="392688"/>
            </a:xfrm>
            <a:prstGeom prst="rect">
              <a:avLst/>
            </a:prstGeom>
            <a:effectLst/>
          </p:spPr>
        </p:pic>
        <p:pic>
          <p:nvPicPr>
            <p:cNvPr id="455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30716" y="150016"/>
              <a:ext cx="313874" cy="413260"/>
            </a:xfrm>
            <a:prstGeom prst="rect">
              <a:avLst/>
            </a:prstGeom>
            <a:effectLst/>
          </p:spPr>
        </p:pic>
        <p:pic>
          <p:nvPicPr>
            <p:cNvPr id="455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22706" y="154886"/>
              <a:ext cx="422535" cy="393059"/>
            </a:xfrm>
            <a:prstGeom prst="rect">
              <a:avLst/>
            </a:prstGeom>
            <a:effectLst/>
          </p:spPr>
        </p:pic>
        <p:pic>
          <p:nvPicPr>
            <p:cNvPr id="455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91923" y="119100"/>
              <a:ext cx="320666" cy="416984"/>
            </a:xfrm>
            <a:prstGeom prst="rect">
              <a:avLst/>
            </a:prstGeom>
            <a:effectLst/>
          </p:spPr>
        </p:pic>
        <p:pic>
          <p:nvPicPr>
            <p:cNvPr id="455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127384" y="-173914"/>
              <a:ext cx="687665" cy="739746"/>
            </a:xfrm>
            <a:prstGeom prst="rect">
              <a:avLst/>
            </a:prstGeom>
            <a:effectLst/>
          </p:spPr>
        </p:pic>
        <p:pic>
          <p:nvPicPr>
            <p:cNvPr id="456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50060" y="-223756"/>
              <a:ext cx="1300832" cy="763351"/>
            </a:xfrm>
            <a:prstGeom prst="rect">
              <a:avLst/>
            </a:prstGeom>
            <a:effectLst/>
          </p:spPr>
        </p:pic>
        <p:pic>
          <p:nvPicPr>
            <p:cNvPr id="456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587641" y="-182302"/>
              <a:ext cx="654245" cy="644838"/>
            </a:xfrm>
            <a:prstGeom prst="rect">
              <a:avLst/>
            </a:prstGeom>
            <a:effectLst/>
          </p:spPr>
        </p:pic>
        <p:pic>
          <p:nvPicPr>
            <p:cNvPr id="456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991771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6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8827475" y="-167124"/>
              <a:ext cx="120642" cy="708944"/>
            </a:xfrm>
            <a:prstGeom prst="rect">
              <a:avLst/>
            </a:prstGeom>
            <a:effectLst/>
          </p:spPr>
        </p:pic>
        <p:pic>
          <p:nvPicPr>
            <p:cNvPr id="456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715730" y="-125282"/>
              <a:ext cx="479453" cy="720219"/>
            </a:xfrm>
            <a:prstGeom prst="rect">
              <a:avLst/>
            </a:prstGeom>
            <a:effectLst/>
          </p:spPr>
        </p:pic>
        <p:pic>
          <p:nvPicPr>
            <p:cNvPr id="457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192958" y="187376"/>
              <a:ext cx="354703" cy="355959"/>
            </a:xfrm>
            <a:prstGeom prst="rect">
              <a:avLst/>
            </a:prstGeom>
            <a:effectLst/>
          </p:spPr>
        </p:pic>
        <p:pic>
          <p:nvPicPr>
            <p:cNvPr id="457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9570791" y="-194286"/>
              <a:ext cx="307650" cy="751123"/>
            </a:xfrm>
            <a:prstGeom prst="rect">
              <a:avLst/>
            </a:prstGeom>
            <a:effectLst/>
          </p:spPr>
        </p:pic>
        <p:pic>
          <p:nvPicPr>
            <p:cNvPr id="457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9917682" y="172411"/>
              <a:ext cx="320666" cy="404417"/>
            </a:xfrm>
            <a:prstGeom prst="rect">
              <a:avLst/>
            </a:prstGeom>
            <a:effectLst/>
          </p:spPr>
        </p:pic>
        <p:pic>
          <p:nvPicPr>
            <p:cNvPr id="457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123373" y="1313246"/>
              <a:ext cx="319504" cy="741125"/>
            </a:xfrm>
            <a:prstGeom prst="rect">
              <a:avLst/>
            </a:prstGeom>
            <a:effectLst/>
          </p:spPr>
        </p:pic>
        <p:pic>
          <p:nvPicPr>
            <p:cNvPr id="457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59465" y="1289385"/>
              <a:ext cx="544758" cy="447596"/>
            </a:xfrm>
            <a:prstGeom prst="rect">
              <a:avLst/>
            </a:prstGeom>
            <a:effectLst/>
          </p:spPr>
        </p:pic>
        <p:pic>
          <p:nvPicPr>
            <p:cNvPr id="458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320672" y="989152"/>
              <a:ext cx="300293" cy="582379"/>
            </a:xfrm>
            <a:prstGeom prst="rect">
              <a:avLst/>
            </a:prstGeom>
            <a:effectLst/>
          </p:spPr>
        </p:pic>
        <p:pic>
          <p:nvPicPr>
            <p:cNvPr id="458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97783" y="885433"/>
              <a:ext cx="91090" cy="293503"/>
            </a:xfrm>
            <a:prstGeom prst="rect">
              <a:avLst/>
            </a:prstGeom>
            <a:effectLst/>
          </p:spPr>
        </p:pic>
        <p:pic>
          <p:nvPicPr>
            <p:cNvPr id="458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898730" y="1017759"/>
              <a:ext cx="584653" cy="589643"/>
            </a:xfrm>
            <a:prstGeom prst="rect">
              <a:avLst/>
            </a:prstGeom>
            <a:effectLst/>
          </p:spPr>
        </p:pic>
        <p:pic>
          <p:nvPicPr>
            <p:cNvPr id="458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176298" y="1223660"/>
              <a:ext cx="327457" cy="97880"/>
            </a:xfrm>
            <a:prstGeom prst="rect">
              <a:avLst/>
            </a:prstGeom>
            <a:effectLst/>
          </p:spPr>
        </p:pic>
        <p:pic>
          <p:nvPicPr>
            <p:cNvPr id="458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463169" y="1344069"/>
              <a:ext cx="240178" cy="310284"/>
            </a:xfrm>
            <a:prstGeom prst="rect">
              <a:avLst/>
            </a:prstGeom>
            <a:effectLst/>
          </p:spPr>
        </p:pic>
        <p:pic>
          <p:nvPicPr>
            <p:cNvPr id="459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700745" y="1252130"/>
              <a:ext cx="529614" cy="341320"/>
            </a:xfrm>
            <a:prstGeom prst="rect">
              <a:avLst/>
            </a:prstGeom>
            <a:effectLst/>
          </p:spPr>
        </p:pic>
        <p:pic>
          <p:nvPicPr>
            <p:cNvPr id="459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242436" y="1227633"/>
              <a:ext cx="277902" cy="327287"/>
            </a:xfrm>
            <a:prstGeom prst="rect">
              <a:avLst/>
            </a:prstGeom>
            <a:effectLst/>
          </p:spPr>
        </p:pic>
        <p:pic>
          <p:nvPicPr>
            <p:cNvPr id="459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113198" y="1002707"/>
              <a:ext cx="672228" cy="585629"/>
            </a:xfrm>
            <a:prstGeom prst="rect">
              <a:avLst/>
            </a:prstGeom>
            <a:effectLst/>
          </p:spPr>
        </p:pic>
        <p:pic>
          <p:nvPicPr>
            <p:cNvPr id="459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548892" y="11095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9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354341" y="1244130"/>
              <a:ext cx="313874" cy="359987"/>
            </a:xfrm>
            <a:prstGeom prst="rect">
              <a:avLst/>
            </a:prstGeom>
            <a:effectLst/>
          </p:spPr>
        </p:pic>
        <p:pic>
          <p:nvPicPr>
            <p:cNvPr id="460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44634" y="1020037"/>
              <a:ext cx="114930" cy="104574"/>
            </a:xfrm>
            <a:prstGeom prst="rect">
              <a:avLst/>
            </a:prstGeom>
            <a:effectLst/>
          </p:spPr>
        </p:pic>
        <p:pic>
          <p:nvPicPr>
            <p:cNvPr id="460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699368" y="1009929"/>
              <a:ext cx="417033" cy="574321"/>
            </a:xfrm>
            <a:prstGeom prst="rect">
              <a:avLst/>
            </a:prstGeom>
            <a:effectLst/>
          </p:spPr>
        </p:pic>
        <p:pic>
          <p:nvPicPr>
            <p:cNvPr id="460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132577" y="1163880"/>
              <a:ext cx="282614" cy="399027"/>
            </a:xfrm>
            <a:prstGeom prst="rect">
              <a:avLst/>
            </a:prstGeom>
            <a:effectLst/>
          </p:spPr>
        </p:pic>
        <p:pic>
          <p:nvPicPr>
            <p:cNvPr id="460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405093" y="1174840"/>
              <a:ext cx="242661" cy="328702"/>
            </a:xfrm>
            <a:prstGeom prst="rect">
              <a:avLst/>
            </a:prstGeom>
            <a:effectLst/>
          </p:spPr>
        </p:pic>
        <p:pic>
          <p:nvPicPr>
            <p:cNvPr id="460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714108" y="1186835"/>
              <a:ext cx="239399" cy="877494"/>
            </a:xfrm>
            <a:prstGeom prst="rect">
              <a:avLst/>
            </a:prstGeom>
            <a:effectLst/>
          </p:spPr>
        </p:pic>
        <p:pic>
          <p:nvPicPr>
            <p:cNvPr id="461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024849" y="1167752"/>
              <a:ext cx="988416" cy="397386"/>
            </a:xfrm>
            <a:prstGeom prst="rect">
              <a:avLst/>
            </a:prstGeom>
            <a:effectLst/>
          </p:spPr>
        </p:pic>
        <p:pic>
          <p:nvPicPr>
            <p:cNvPr id="4613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907639" y="1191014"/>
              <a:ext cx="157689" cy="150899"/>
            </a:xfrm>
            <a:prstGeom prst="rect">
              <a:avLst/>
            </a:prstGeom>
            <a:effectLst/>
          </p:spPr>
        </p:pic>
        <p:pic>
          <p:nvPicPr>
            <p:cNvPr id="461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56798" y="3603733"/>
              <a:ext cx="454216" cy="510579"/>
            </a:xfrm>
            <a:prstGeom prst="rect">
              <a:avLst/>
            </a:prstGeom>
            <a:effectLst/>
          </p:spPr>
        </p:pic>
        <p:pic>
          <p:nvPicPr>
            <p:cNvPr id="461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04983" y="3643133"/>
              <a:ext cx="399890" cy="475374"/>
            </a:xfrm>
            <a:prstGeom prst="rect">
              <a:avLst/>
            </a:prstGeom>
            <a:effectLst/>
          </p:spPr>
        </p:pic>
        <p:pic>
          <p:nvPicPr>
            <p:cNvPr id="461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681840" y="3318319"/>
              <a:ext cx="319404" cy="652799"/>
            </a:xfrm>
            <a:prstGeom prst="rect">
              <a:avLst/>
            </a:prstGeom>
            <a:effectLst/>
          </p:spPr>
        </p:pic>
        <p:pic>
          <p:nvPicPr>
            <p:cNvPr id="462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022376" y="3565491"/>
              <a:ext cx="393100" cy="424790"/>
            </a:xfrm>
            <a:prstGeom prst="rect">
              <a:avLst/>
            </a:prstGeom>
            <a:effectLst/>
          </p:spPr>
        </p:pic>
        <p:pic>
          <p:nvPicPr>
            <p:cNvPr id="462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097984" y="3507167"/>
              <a:ext cx="614514" cy="416355"/>
            </a:xfrm>
            <a:prstGeom prst="rect">
              <a:avLst/>
            </a:prstGeom>
            <a:effectLst/>
          </p:spPr>
        </p:pic>
        <p:pic>
          <p:nvPicPr>
            <p:cNvPr id="462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779000" y="3552261"/>
              <a:ext cx="308733" cy="341378"/>
            </a:xfrm>
            <a:prstGeom prst="rect">
              <a:avLst/>
            </a:prstGeom>
            <a:effectLst/>
          </p:spPr>
        </p:pic>
        <p:pic>
          <p:nvPicPr>
            <p:cNvPr id="462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127063" y="3300933"/>
              <a:ext cx="427479" cy="602360"/>
            </a:xfrm>
            <a:prstGeom prst="rect">
              <a:avLst/>
            </a:prstGeom>
            <a:effectLst/>
          </p:spPr>
        </p:pic>
        <p:pic>
          <p:nvPicPr>
            <p:cNvPr id="462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233877" y="3489373"/>
              <a:ext cx="531177" cy="425666"/>
            </a:xfrm>
            <a:prstGeom prst="rect">
              <a:avLst/>
            </a:prstGeom>
            <a:effectLst/>
          </p:spPr>
        </p:pic>
        <p:pic>
          <p:nvPicPr>
            <p:cNvPr id="463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623210" y="3228220"/>
              <a:ext cx="121472" cy="144108"/>
            </a:xfrm>
            <a:prstGeom prst="rect">
              <a:avLst/>
            </a:prstGeom>
            <a:effectLst/>
          </p:spPr>
        </p:pic>
        <p:pic>
          <p:nvPicPr>
            <p:cNvPr id="463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794974" y="4420310"/>
              <a:ext cx="521354" cy="482497"/>
            </a:xfrm>
            <a:prstGeom prst="rect">
              <a:avLst/>
            </a:prstGeom>
            <a:effectLst/>
          </p:spPr>
        </p:pic>
        <p:pic>
          <p:nvPicPr>
            <p:cNvPr id="463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199923" y="4267195"/>
              <a:ext cx="286713" cy="548456"/>
            </a:xfrm>
            <a:prstGeom prst="rect">
              <a:avLst/>
            </a:prstGeom>
            <a:effectLst/>
          </p:spPr>
        </p:pic>
        <p:pic>
          <p:nvPicPr>
            <p:cNvPr id="463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76671" y="5760785"/>
              <a:ext cx="332482" cy="435975"/>
            </a:xfrm>
            <a:prstGeom prst="rect">
              <a:avLst/>
            </a:prstGeom>
            <a:effectLst/>
          </p:spPr>
        </p:pic>
        <p:pic>
          <p:nvPicPr>
            <p:cNvPr id="463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37883" y="5543844"/>
              <a:ext cx="259549" cy="133693"/>
            </a:xfrm>
            <a:prstGeom prst="rect">
              <a:avLst/>
            </a:prstGeom>
            <a:effectLst/>
          </p:spPr>
        </p:pic>
        <p:pic>
          <p:nvPicPr>
            <p:cNvPr id="464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083439" y="5727193"/>
              <a:ext cx="306643" cy="456479"/>
            </a:xfrm>
            <a:prstGeom prst="rect">
              <a:avLst/>
            </a:prstGeom>
            <a:effectLst/>
          </p:spPr>
        </p:pic>
        <p:pic>
          <p:nvPicPr>
            <p:cNvPr id="464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314939" y="5720403"/>
              <a:ext cx="244910" cy="436107"/>
            </a:xfrm>
            <a:prstGeom prst="rect">
              <a:avLst/>
            </a:prstGeom>
            <a:effectLst/>
          </p:spPr>
        </p:pic>
        <p:pic>
          <p:nvPicPr>
            <p:cNvPr id="464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803786" y="5563534"/>
              <a:ext cx="373606" cy="567125"/>
            </a:xfrm>
            <a:prstGeom prst="rect">
              <a:avLst/>
            </a:prstGeom>
            <a:effectLst/>
          </p:spPr>
        </p:pic>
        <p:pic>
          <p:nvPicPr>
            <p:cNvPr id="464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257787" y="5652495"/>
              <a:ext cx="116945" cy="429318"/>
            </a:xfrm>
            <a:prstGeom prst="rect">
              <a:avLst/>
            </a:prstGeom>
            <a:effectLst/>
          </p:spPr>
        </p:pic>
        <p:pic>
          <p:nvPicPr>
            <p:cNvPr id="464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216752" y="5567836"/>
              <a:ext cx="383518" cy="544314"/>
            </a:xfrm>
            <a:prstGeom prst="rect">
              <a:avLst/>
            </a:prstGeom>
            <a:effectLst/>
          </p:spPr>
        </p:pic>
        <p:pic>
          <p:nvPicPr>
            <p:cNvPr id="465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699182" y="5556216"/>
              <a:ext cx="347545" cy="600481"/>
            </a:xfrm>
            <a:prstGeom prst="rect">
              <a:avLst/>
            </a:prstGeom>
            <a:effectLst/>
          </p:spPr>
        </p:pic>
        <p:pic>
          <p:nvPicPr>
            <p:cNvPr id="465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727908" y="5822262"/>
              <a:ext cx="359846" cy="178062"/>
            </a:xfrm>
            <a:prstGeom prst="rect">
              <a:avLst/>
            </a:prstGeom>
            <a:effectLst/>
          </p:spPr>
        </p:pic>
        <p:pic>
          <p:nvPicPr>
            <p:cNvPr id="4655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087923" y="5569559"/>
              <a:ext cx="348232" cy="668439"/>
            </a:xfrm>
            <a:prstGeom prst="rect">
              <a:avLst/>
            </a:prstGeom>
            <a:effectLst/>
          </p:spPr>
        </p:pic>
        <p:pic>
          <p:nvPicPr>
            <p:cNvPr id="4657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475085" y="5584588"/>
              <a:ext cx="447924" cy="503009"/>
            </a:xfrm>
            <a:prstGeom prst="rect">
              <a:avLst/>
            </a:prstGeom>
            <a:effectLst/>
          </p:spPr>
        </p:pic>
        <p:pic>
          <p:nvPicPr>
            <p:cNvPr id="465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982622" y="5570719"/>
              <a:ext cx="341037" cy="611887"/>
            </a:xfrm>
            <a:prstGeom prst="rect">
              <a:avLst/>
            </a:prstGeom>
            <a:effectLst/>
          </p:spPr>
        </p:pic>
        <p:pic>
          <p:nvPicPr>
            <p:cNvPr id="466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009182" y="5856216"/>
              <a:ext cx="395966" cy="205224"/>
            </a:xfrm>
            <a:prstGeom prst="rect">
              <a:avLst/>
            </a:prstGeom>
            <a:effectLst/>
          </p:spPr>
        </p:pic>
        <p:pic>
          <p:nvPicPr>
            <p:cNvPr id="466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356109" y="5550636"/>
              <a:ext cx="415736" cy="130526"/>
            </a:xfrm>
            <a:prstGeom prst="rect">
              <a:avLst/>
            </a:prstGeom>
            <a:effectLst/>
          </p:spPr>
        </p:pic>
        <p:pic>
          <p:nvPicPr>
            <p:cNvPr id="466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495902" y="5632124"/>
              <a:ext cx="119757" cy="429607"/>
            </a:xfrm>
            <a:prstGeom prst="rect">
              <a:avLst/>
            </a:prstGeom>
            <a:effectLst/>
          </p:spPr>
        </p:pic>
        <p:pic>
          <p:nvPicPr>
            <p:cNvPr id="4667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663954" y="5744364"/>
              <a:ext cx="284007" cy="399845"/>
            </a:xfrm>
            <a:prstGeom prst="rect">
              <a:avLst/>
            </a:prstGeom>
            <a:effectLst/>
          </p:spPr>
        </p:pic>
        <p:pic>
          <p:nvPicPr>
            <p:cNvPr id="4669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822289" y="54827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71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069132" y="5706821"/>
              <a:ext cx="320643" cy="433844"/>
            </a:xfrm>
            <a:prstGeom prst="rect">
              <a:avLst/>
            </a:prstGeom>
            <a:effectLst/>
          </p:spPr>
        </p:pic>
        <p:pic>
          <p:nvPicPr>
            <p:cNvPr id="4673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238899" y="5666077"/>
              <a:ext cx="315886" cy="490433"/>
            </a:xfrm>
            <a:prstGeom prst="rect">
              <a:avLst/>
            </a:prstGeom>
            <a:effectLst/>
          </p:spPr>
        </p:pic>
        <p:pic>
          <p:nvPicPr>
            <p:cNvPr id="4675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68766" y="4246800"/>
              <a:ext cx="829967" cy="734921"/>
            </a:xfrm>
            <a:prstGeom prst="rect">
              <a:avLst/>
            </a:prstGeom>
            <a:effectLst/>
          </p:spPr>
        </p:pic>
        <p:pic>
          <p:nvPicPr>
            <p:cNvPr id="4677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316525" y="43486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79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551556" y="4518451"/>
              <a:ext cx="768851" cy="376199"/>
            </a:xfrm>
            <a:prstGeom prst="rect">
              <a:avLst/>
            </a:prstGeom>
            <a:effectLst/>
          </p:spPr>
        </p:pic>
        <p:pic>
          <p:nvPicPr>
            <p:cNvPr id="4681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104245" y="43622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8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412668" y="4267195"/>
              <a:ext cx="301598" cy="631015"/>
            </a:xfrm>
            <a:prstGeom prst="rect">
              <a:avLst/>
            </a:prstGeom>
            <a:effectLst/>
          </p:spPr>
        </p:pic>
        <p:pic>
          <p:nvPicPr>
            <p:cNvPr id="468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284950" y="4450544"/>
              <a:ext cx="347828" cy="130526"/>
            </a:xfrm>
            <a:prstGeom prst="rect">
              <a:avLst/>
            </a:prstGeom>
            <a:effectLst/>
          </p:spPr>
        </p:pic>
        <p:pic>
          <p:nvPicPr>
            <p:cNvPr id="468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655236" y="4599939"/>
              <a:ext cx="215216" cy="257788"/>
            </a:xfrm>
            <a:prstGeom prst="rect">
              <a:avLst/>
            </a:prstGeom>
            <a:effectLst/>
          </p:spPr>
        </p:pic>
        <p:pic>
          <p:nvPicPr>
            <p:cNvPr id="468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733135" y="4339201"/>
              <a:ext cx="100064" cy="112846"/>
            </a:xfrm>
            <a:prstGeom prst="rect">
              <a:avLst/>
            </a:prstGeom>
            <a:effectLst/>
          </p:spPr>
        </p:pic>
      </p:grpSp>
      <p:grpSp>
        <p:nvGrpSpPr>
          <p:cNvPr id="4758" name="Disegno"/>
          <p:cNvGrpSpPr/>
          <p:nvPr/>
        </p:nvGrpSpPr>
        <p:grpSpPr>
          <a:xfrm>
            <a:off x="8426965" y="3720516"/>
            <a:ext cx="3986271" cy="4074328"/>
            <a:chOff x="-41119" y="-1075145"/>
            <a:chExt cx="3986270" cy="4074326"/>
          </a:xfrm>
        </p:grpSpPr>
        <p:pic>
          <p:nvPicPr>
            <p:cNvPr id="4692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26821" y="-20018"/>
              <a:ext cx="47173" cy="294544"/>
            </a:xfrm>
            <a:prstGeom prst="rect">
              <a:avLst/>
            </a:prstGeom>
            <a:effectLst/>
          </p:spPr>
        </p:pic>
        <p:pic>
          <p:nvPicPr>
            <p:cNvPr id="4694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19685" y="127890"/>
              <a:ext cx="182752" cy="56250"/>
            </a:xfrm>
            <a:prstGeom prst="rect">
              <a:avLst/>
            </a:prstGeom>
            <a:effectLst/>
          </p:spPr>
        </p:pic>
        <p:pic>
          <p:nvPicPr>
            <p:cNvPr id="4696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08758" y="-23586"/>
              <a:ext cx="47173" cy="298757"/>
            </a:xfrm>
            <a:prstGeom prst="rect">
              <a:avLst/>
            </a:prstGeom>
            <a:effectLst/>
          </p:spPr>
        </p:pic>
        <p:pic>
          <p:nvPicPr>
            <p:cNvPr id="4698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-19446" y="635094"/>
              <a:ext cx="50502" cy="325846"/>
            </a:xfrm>
            <a:prstGeom prst="rect">
              <a:avLst/>
            </a:prstGeom>
            <a:effectLst/>
          </p:spPr>
        </p:pic>
        <p:pic>
          <p:nvPicPr>
            <p:cNvPr id="4700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-19685" y="768479"/>
              <a:ext cx="182752" cy="75715"/>
            </a:xfrm>
            <a:prstGeom prst="rect">
              <a:avLst/>
            </a:prstGeom>
            <a:effectLst/>
          </p:spPr>
        </p:pic>
        <p:pic>
          <p:nvPicPr>
            <p:cNvPr id="4702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96112" y="629332"/>
              <a:ext cx="49115" cy="300491"/>
            </a:xfrm>
            <a:prstGeom prst="rect">
              <a:avLst/>
            </a:prstGeom>
            <a:effectLst/>
          </p:spPr>
        </p:pic>
        <p:pic>
          <p:nvPicPr>
            <p:cNvPr id="4704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158708" y="744488"/>
              <a:ext cx="179184" cy="192554"/>
            </a:xfrm>
            <a:prstGeom prst="rect">
              <a:avLst/>
            </a:prstGeom>
            <a:effectLst/>
          </p:spPr>
        </p:pic>
        <p:pic>
          <p:nvPicPr>
            <p:cNvPr id="4706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-41120" y="1311775"/>
              <a:ext cx="204187" cy="267540"/>
            </a:xfrm>
            <a:prstGeom prst="rect">
              <a:avLst/>
            </a:prstGeom>
            <a:effectLst/>
          </p:spPr>
        </p:pic>
        <p:pic>
          <p:nvPicPr>
            <p:cNvPr id="4708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86240" y="1398512"/>
              <a:ext cx="165923" cy="178271"/>
            </a:xfrm>
            <a:prstGeom prst="rect">
              <a:avLst/>
            </a:prstGeom>
            <a:effectLst/>
          </p:spPr>
        </p:pic>
        <p:pic>
          <p:nvPicPr>
            <p:cNvPr id="4710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-37260" y="1935453"/>
              <a:ext cx="257412" cy="322803"/>
            </a:xfrm>
            <a:prstGeom prst="rect">
              <a:avLst/>
            </a:prstGeom>
            <a:effectLst/>
          </p:spPr>
        </p:pic>
        <p:pic>
          <p:nvPicPr>
            <p:cNvPr id="4712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212889" y="2086097"/>
              <a:ext cx="185656" cy="179680"/>
            </a:xfrm>
            <a:prstGeom prst="rect">
              <a:avLst/>
            </a:prstGeom>
            <a:effectLst/>
          </p:spPr>
        </p:pic>
        <p:pic>
          <p:nvPicPr>
            <p:cNvPr id="4714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-37260" y="2542357"/>
              <a:ext cx="71884" cy="325449"/>
            </a:xfrm>
            <a:prstGeom prst="rect">
              <a:avLst/>
            </a:prstGeom>
            <a:effectLst/>
          </p:spPr>
        </p:pic>
        <p:pic>
          <p:nvPicPr>
            <p:cNvPr id="4716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-8981" y="2705827"/>
              <a:ext cx="200590" cy="57876"/>
            </a:xfrm>
            <a:prstGeom prst="rect">
              <a:avLst/>
            </a:prstGeom>
            <a:effectLst/>
          </p:spPr>
        </p:pic>
        <p:pic>
          <p:nvPicPr>
            <p:cNvPr id="4718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08730" y="2548841"/>
              <a:ext cx="79311" cy="314489"/>
            </a:xfrm>
            <a:prstGeom prst="rect">
              <a:avLst/>
            </a:prstGeom>
            <a:effectLst/>
          </p:spPr>
        </p:pic>
        <p:pic>
          <p:nvPicPr>
            <p:cNvPr id="4720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219891" y="2635898"/>
              <a:ext cx="140297" cy="363284"/>
            </a:xfrm>
            <a:prstGeom prst="rect">
              <a:avLst/>
            </a:prstGeom>
            <a:effectLst/>
          </p:spPr>
        </p:pic>
        <p:pic>
          <p:nvPicPr>
            <p:cNvPr id="4722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741923" y="-1056917"/>
              <a:ext cx="257857" cy="318171"/>
            </a:xfrm>
            <a:prstGeom prst="rect">
              <a:avLst/>
            </a:prstGeom>
            <a:effectLst/>
          </p:spPr>
        </p:pic>
        <p:pic>
          <p:nvPicPr>
            <p:cNvPr id="4724" name="Linea Linea" descr="Linea Line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037791" y="-1026155"/>
              <a:ext cx="80073" cy="40037"/>
            </a:xfrm>
            <a:prstGeom prst="rect">
              <a:avLst/>
            </a:prstGeom>
            <a:effectLst/>
          </p:spPr>
        </p:pic>
        <p:pic>
          <p:nvPicPr>
            <p:cNvPr id="4726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36702" y="-826355"/>
              <a:ext cx="225565" cy="68580"/>
            </a:xfrm>
            <a:prstGeom prst="rect">
              <a:avLst/>
            </a:prstGeom>
            <a:effectLst/>
          </p:spPr>
        </p:pic>
        <p:pic>
          <p:nvPicPr>
            <p:cNvPr id="4728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041595" y="-1039736"/>
              <a:ext cx="306001" cy="334314"/>
            </a:xfrm>
            <a:prstGeom prst="rect">
              <a:avLst/>
            </a:prstGeom>
            <a:effectLst/>
          </p:spPr>
        </p:pic>
        <p:pic>
          <p:nvPicPr>
            <p:cNvPr id="4730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155097" y="-976205"/>
              <a:ext cx="213906" cy="89987"/>
            </a:xfrm>
            <a:prstGeom prst="rect">
              <a:avLst/>
            </a:prstGeom>
            <a:effectLst/>
          </p:spPr>
        </p:pic>
        <p:pic>
          <p:nvPicPr>
            <p:cNvPr id="4732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334467" y="-917233"/>
              <a:ext cx="252176" cy="200362"/>
            </a:xfrm>
            <a:prstGeom prst="rect">
              <a:avLst/>
            </a:prstGeom>
            <a:effectLst/>
          </p:spPr>
        </p:pic>
        <p:pic>
          <p:nvPicPr>
            <p:cNvPr id="4734" name="Linea Linea" descr="Linea Line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494477" y="-1001180"/>
              <a:ext cx="80073" cy="40037"/>
            </a:xfrm>
            <a:prstGeom prst="rect">
              <a:avLst/>
            </a:prstGeom>
            <a:effectLst/>
          </p:spPr>
        </p:pic>
        <p:pic>
          <p:nvPicPr>
            <p:cNvPr id="4736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872931" y="-917781"/>
              <a:ext cx="202509" cy="208050"/>
            </a:xfrm>
            <a:prstGeom prst="rect">
              <a:avLst/>
            </a:prstGeom>
            <a:effectLst/>
          </p:spPr>
        </p:pic>
        <p:pic>
          <p:nvPicPr>
            <p:cNvPr id="4738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2101688" y="-1075146"/>
              <a:ext cx="91491" cy="329472"/>
            </a:xfrm>
            <a:prstGeom prst="rect">
              <a:avLst/>
            </a:prstGeom>
            <a:effectLst/>
          </p:spPr>
        </p:pic>
        <p:pic>
          <p:nvPicPr>
            <p:cNvPr id="4740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2217363" y="-943534"/>
              <a:ext cx="150641" cy="196815"/>
            </a:xfrm>
            <a:prstGeom prst="rect">
              <a:avLst/>
            </a:prstGeom>
            <a:effectLst/>
          </p:spPr>
        </p:pic>
        <p:pic>
          <p:nvPicPr>
            <p:cNvPr id="4742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2392189" y="-946690"/>
              <a:ext cx="304058" cy="206194"/>
            </a:xfrm>
            <a:prstGeom prst="rect">
              <a:avLst/>
            </a:prstGeom>
            <a:effectLst/>
          </p:spPr>
        </p:pic>
        <p:pic>
          <p:nvPicPr>
            <p:cNvPr id="4744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2707485" y="-1041816"/>
              <a:ext cx="591731" cy="283950"/>
            </a:xfrm>
            <a:prstGeom prst="rect">
              <a:avLst/>
            </a:prstGeom>
            <a:effectLst/>
          </p:spPr>
        </p:pic>
        <p:pic>
          <p:nvPicPr>
            <p:cNvPr id="4746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3100921" y="-1008316"/>
              <a:ext cx="194726" cy="65012"/>
            </a:xfrm>
            <a:prstGeom prst="rect">
              <a:avLst/>
            </a:prstGeom>
            <a:effectLst/>
          </p:spPr>
        </p:pic>
        <p:pic>
          <p:nvPicPr>
            <p:cNvPr id="4748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3306156" y="-935093"/>
              <a:ext cx="125070" cy="166985"/>
            </a:xfrm>
            <a:prstGeom prst="rect">
              <a:avLst/>
            </a:prstGeom>
            <a:effectLst/>
          </p:spPr>
        </p:pic>
        <p:pic>
          <p:nvPicPr>
            <p:cNvPr id="4750" name="Linea Linea" descr="Linea Line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3328357" y="-1051130"/>
              <a:ext cx="80073" cy="40037"/>
            </a:xfrm>
            <a:prstGeom prst="rect">
              <a:avLst/>
            </a:prstGeom>
            <a:effectLst/>
          </p:spPr>
        </p:pic>
        <p:pic>
          <p:nvPicPr>
            <p:cNvPr id="4752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3623630" y="-854898"/>
              <a:ext cx="50211" cy="75716"/>
            </a:xfrm>
            <a:prstGeom prst="rect">
              <a:avLst/>
            </a:prstGeom>
            <a:effectLst/>
          </p:spPr>
        </p:pic>
        <p:pic>
          <p:nvPicPr>
            <p:cNvPr id="4754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3739005" y="-833491"/>
              <a:ext cx="53989" cy="53646"/>
            </a:xfrm>
            <a:prstGeom prst="rect">
              <a:avLst/>
            </a:prstGeom>
            <a:effectLst/>
          </p:spPr>
        </p:pic>
        <p:pic>
          <p:nvPicPr>
            <p:cNvPr id="4756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3876418" y="-829923"/>
              <a:ext cx="68733" cy="61444"/>
            </a:xfrm>
            <a:prstGeom prst="rect">
              <a:avLst/>
            </a:prstGeom>
            <a:effectLst/>
          </p:spPr>
        </p:pic>
      </p:grpSp>
      <p:pic>
        <p:nvPicPr>
          <p:cNvPr id="4759" name="IMG_2592.jpeg" descr="IMG_2592.jpeg"/>
          <p:cNvPicPr>
            <a:picLocks noChangeAspect="1"/>
          </p:cNvPicPr>
          <p:nvPr/>
        </p:nvPicPr>
        <p:blipFill>
          <a:blip r:embed="rId113">
            <a:extLst/>
          </a:blip>
          <a:stretch>
            <a:fillRect/>
          </a:stretch>
        </p:blipFill>
        <p:spPr>
          <a:xfrm>
            <a:off x="9258929" y="4735427"/>
            <a:ext cx="3083762" cy="30137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7" name="Disegno"/>
          <p:cNvGrpSpPr/>
          <p:nvPr/>
        </p:nvGrpSpPr>
        <p:grpSpPr>
          <a:xfrm>
            <a:off x="862592" y="1428533"/>
            <a:ext cx="10937060" cy="7369930"/>
            <a:chOff x="-733315" y="-93882"/>
            <a:chExt cx="10937058" cy="7369928"/>
          </a:xfrm>
        </p:grpSpPr>
        <p:pic>
          <p:nvPicPr>
            <p:cNvPr id="476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9161" y="-57592"/>
              <a:ext cx="94872" cy="694085"/>
            </a:xfrm>
            <a:prstGeom prst="rect">
              <a:avLst/>
            </a:prstGeom>
            <a:effectLst/>
          </p:spPr>
        </p:pic>
        <p:pic>
          <p:nvPicPr>
            <p:cNvPr id="476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618" y="-93883"/>
              <a:ext cx="394972" cy="126136"/>
            </a:xfrm>
            <a:prstGeom prst="rect">
              <a:avLst/>
            </a:prstGeom>
            <a:effectLst/>
          </p:spPr>
        </p:pic>
        <p:pic>
          <p:nvPicPr>
            <p:cNvPr id="476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5770" y="99234"/>
              <a:ext cx="438744" cy="489571"/>
            </a:xfrm>
            <a:prstGeom prst="rect">
              <a:avLst/>
            </a:prstGeom>
            <a:effectLst/>
          </p:spPr>
        </p:pic>
        <p:pic>
          <p:nvPicPr>
            <p:cNvPr id="4767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10961" y="1452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6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57862" y="62053"/>
              <a:ext cx="536679" cy="526218"/>
            </a:xfrm>
            <a:prstGeom prst="rect">
              <a:avLst/>
            </a:prstGeom>
            <a:effectLst/>
          </p:spPr>
        </p:pic>
        <p:pic>
          <p:nvPicPr>
            <p:cNvPr id="4771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71727" y="437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7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64550" y="126502"/>
              <a:ext cx="284021" cy="428805"/>
            </a:xfrm>
            <a:prstGeom prst="rect">
              <a:avLst/>
            </a:prstGeom>
            <a:effectLst/>
          </p:spPr>
        </p:pic>
        <p:pic>
          <p:nvPicPr>
            <p:cNvPr id="477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19150" y="186840"/>
              <a:ext cx="315948" cy="336602"/>
            </a:xfrm>
            <a:prstGeom prst="rect">
              <a:avLst/>
            </a:prstGeom>
            <a:effectLst/>
          </p:spPr>
        </p:pic>
        <p:pic>
          <p:nvPicPr>
            <p:cNvPr id="477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187343" y="112191"/>
              <a:ext cx="283775" cy="391346"/>
            </a:xfrm>
            <a:prstGeom prst="rect">
              <a:avLst/>
            </a:prstGeom>
            <a:effectLst/>
          </p:spPr>
        </p:pic>
        <p:pic>
          <p:nvPicPr>
            <p:cNvPr id="477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430172" y="207494"/>
              <a:ext cx="128828" cy="875357"/>
            </a:xfrm>
            <a:prstGeom prst="rect">
              <a:avLst/>
            </a:prstGeom>
            <a:effectLst/>
          </p:spPr>
        </p:pic>
        <p:pic>
          <p:nvPicPr>
            <p:cNvPr id="478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89122" y="166561"/>
              <a:ext cx="414287" cy="372251"/>
            </a:xfrm>
            <a:prstGeom prst="rect">
              <a:avLst/>
            </a:prstGeom>
            <a:effectLst/>
          </p:spPr>
        </p:pic>
        <p:pic>
          <p:nvPicPr>
            <p:cNvPr id="478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015821" y="184978"/>
              <a:ext cx="326742" cy="352948"/>
            </a:xfrm>
            <a:prstGeom prst="rect">
              <a:avLst/>
            </a:prstGeom>
            <a:effectLst/>
          </p:spPr>
        </p:pic>
        <p:pic>
          <p:nvPicPr>
            <p:cNvPr id="478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377464" y="177749"/>
              <a:ext cx="280863" cy="288260"/>
            </a:xfrm>
            <a:prstGeom prst="rect">
              <a:avLst/>
            </a:prstGeom>
            <a:effectLst/>
          </p:spPr>
        </p:pic>
        <p:pic>
          <p:nvPicPr>
            <p:cNvPr id="478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716618" y="-49796"/>
              <a:ext cx="99591" cy="550889"/>
            </a:xfrm>
            <a:prstGeom prst="rect">
              <a:avLst/>
            </a:prstGeom>
            <a:effectLst/>
          </p:spPr>
        </p:pic>
        <p:pic>
          <p:nvPicPr>
            <p:cNvPr id="478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617210" y="179842"/>
              <a:ext cx="438746" cy="290972"/>
            </a:xfrm>
            <a:prstGeom prst="rect">
              <a:avLst/>
            </a:prstGeom>
            <a:effectLst/>
          </p:spPr>
        </p:pic>
        <p:pic>
          <p:nvPicPr>
            <p:cNvPr id="479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42418" y="21593"/>
              <a:ext cx="125233" cy="104220"/>
            </a:xfrm>
            <a:prstGeom prst="rect">
              <a:avLst/>
            </a:prstGeom>
            <a:effectLst/>
          </p:spPr>
        </p:pic>
        <p:pic>
          <p:nvPicPr>
            <p:cNvPr id="479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135416" y="131477"/>
              <a:ext cx="247124" cy="358547"/>
            </a:xfrm>
            <a:prstGeom prst="rect">
              <a:avLst/>
            </a:prstGeom>
            <a:effectLst/>
          </p:spPr>
        </p:pic>
        <p:pic>
          <p:nvPicPr>
            <p:cNvPr id="479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465095" y="-38101"/>
              <a:ext cx="106566" cy="555695"/>
            </a:xfrm>
            <a:prstGeom prst="rect">
              <a:avLst/>
            </a:prstGeom>
            <a:effectLst/>
          </p:spPr>
        </p:pic>
        <p:pic>
          <p:nvPicPr>
            <p:cNvPr id="479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24163" y="141600"/>
              <a:ext cx="438745" cy="317519"/>
            </a:xfrm>
            <a:prstGeom prst="rect">
              <a:avLst/>
            </a:prstGeom>
            <a:effectLst/>
          </p:spPr>
        </p:pic>
        <p:pic>
          <p:nvPicPr>
            <p:cNvPr id="4799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19370" y="-1471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0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902682" y="43884"/>
              <a:ext cx="334465" cy="387114"/>
            </a:xfrm>
            <a:prstGeom prst="rect">
              <a:avLst/>
            </a:prstGeom>
            <a:effectLst/>
          </p:spPr>
        </p:pic>
        <p:pic>
          <p:nvPicPr>
            <p:cNvPr id="480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189005" y="102239"/>
              <a:ext cx="404839" cy="342171"/>
            </a:xfrm>
            <a:prstGeom prst="rect">
              <a:avLst/>
            </a:prstGeom>
            <a:effectLst/>
          </p:spPr>
        </p:pic>
        <p:pic>
          <p:nvPicPr>
            <p:cNvPr id="480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741525" y="2794923"/>
              <a:ext cx="536635" cy="623684"/>
            </a:xfrm>
            <a:prstGeom prst="rect">
              <a:avLst/>
            </a:prstGeom>
            <a:effectLst/>
          </p:spPr>
        </p:pic>
        <p:pic>
          <p:nvPicPr>
            <p:cNvPr id="480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769245" y="3066912"/>
              <a:ext cx="456288" cy="99591"/>
            </a:xfrm>
            <a:prstGeom prst="rect">
              <a:avLst/>
            </a:prstGeom>
            <a:effectLst/>
          </p:spPr>
        </p:pic>
        <p:pic>
          <p:nvPicPr>
            <p:cNvPr id="480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205341" y="3078221"/>
              <a:ext cx="330109" cy="319393"/>
            </a:xfrm>
            <a:prstGeom prst="rect">
              <a:avLst/>
            </a:prstGeom>
            <a:effectLst/>
          </p:spPr>
        </p:pic>
        <p:pic>
          <p:nvPicPr>
            <p:cNvPr id="481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41067" y="3049370"/>
              <a:ext cx="321841" cy="397163"/>
            </a:xfrm>
            <a:prstGeom prst="rect">
              <a:avLst/>
            </a:prstGeom>
            <a:effectLst/>
          </p:spPr>
        </p:pic>
        <p:pic>
          <p:nvPicPr>
            <p:cNvPr id="481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868572" y="3039447"/>
              <a:ext cx="310100" cy="405034"/>
            </a:xfrm>
            <a:prstGeom prst="rect">
              <a:avLst/>
            </a:prstGeom>
            <a:effectLst/>
          </p:spPr>
        </p:pic>
        <p:pic>
          <p:nvPicPr>
            <p:cNvPr id="481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880267" y="3138815"/>
              <a:ext cx="450440" cy="302520"/>
            </a:xfrm>
            <a:prstGeom prst="rect">
              <a:avLst/>
            </a:prstGeom>
            <a:effectLst/>
          </p:spPr>
        </p:pic>
        <p:pic>
          <p:nvPicPr>
            <p:cNvPr id="4817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204711" y="29908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1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405322" y="3105681"/>
              <a:ext cx="263265" cy="319214"/>
            </a:xfrm>
            <a:prstGeom prst="rect">
              <a:avLst/>
            </a:prstGeom>
            <a:effectLst/>
          </p:spPr>
        </p:pic>
        <p:pic>
          <p:nvPicPr>
            <p:cNvPr id="482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654083" y="3107845"/>
              <a:ext cx="313999" cy="347436"/>
            </a:xfrm>
            <a:prstGeom prst="rect">
              <a:avLst/>
            </a:prstGeom>
            <a:effectLst/>
          </p:spPr>
        </p:pic>
        <p:pic>
          <p:nvPicPr>
            <p:cNvPr id="482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962051" y="3133184"/>
              <a:ext cx="356880" cy="302760"/>
            </a:xfrm>
            <a:prstGeom prst="rect">
              <a:avLst/>
            </a:prstGeom>
            <a:effectLst/>
          </p:spPr>
        </p:pic>
        <p:pic>
          <p:nvPicPr>
            <p:cNvPr id="482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893448" y="2758751"/>
              <a:ext cx="355233" cy="665042"/>
            </a:xfrm>
            <a:prstGeom prst="rect">
              <a:avLst/>
            </a:prstGeom>
            <a:effectLst/>
          </p:spPr>
        </p:pic>
        <p:pic>
          <p:nvPicPr>
            <p:cNvPr id="482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318667" y="2710216"/>
              <a:ext cx="93743" cy="286711"/>
            </a:xfrm>
            <a:prstGeom prst="rect">
              <a:avLst/>
            </a:prstGeom>
            <a:effectLst/>
          </p:spPr>
        </p:pic>
        <p:pic>
          <p:nvPicPr>
            <p:cNvPr id="482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551601" y="3065895"/>
              <a:ext cx="319123" cy="346084"/>
            </a:xfrm>
            <a:prstGeom prst="rect">
              <a:avLst/>
            </a:prstGeom>
            <a:effectLst/>
          </p:spPr>
        </p:pic>
        <p:pic>
          <p:nvPicPr>
            <p:cNvPr id="483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921797" y="3014285"/>
              <a:ext cx="676130" cy="320463"/>
            </a:xfrm>
            <a:prstGeom prst="rect">
              <a:avLst/>
            </a:prstGeom>
            <a:effectLst/>
          </p:spPr>
        </p:pic>
        <p:pic>
          <p:nvPicPr>
            <p:cNvPr id="483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495586" y="2733606"/>
              <a:ext cx="302678" cy="582735"/>
            </a:xfrm>
            <a:prstGeom prst="rect">
              <a:avLst/>
            </a:prstGeom>
            <a:effectLst/>
          </p:spPr>
        </p:pic>
        <p:pic>
          <p:nvPicPr>
            <p:cNvPr id="483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717084" y="3013185"/>
              <a:ext cx="420333" cy="328743"/>
            </a:xfrm>
            <a:prstGeom prst="rect">
              <a:avLst/>
            </a:prstGeom>
            <a:effectLst/>
          </p:spPr>
        </p:pic>
        <p:pic>
          <p:nvPicPr>
            <p:cNvPr id="483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-678542" y="4732920"/>
              <a:ext cx="539694" cy="170286"/>
            </a:xfrm>
            <a:prstGeom prst="rect">
              <a:avLst/>
            </a:prstGeom>
            <a:effectLst/>
          </p:spPr>
        </p:pic>
        <p:pic>
          <p:nvPicPr>
            <p:cNvPr id="483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692383" y="4794764"/>
              <a:ext cx="491372" cy="697461"/>
            </a:xfrm>
            <a:prstGeom prst="rect">
              <a:avLst/>
            </a:prstGeom>
            <a:effectLst/>
          </p:spPr>
        </p:pic>
        <p:pic>
          <p:nvPicPr>
            <p:cNvPr id="484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733316" y="4987728"/>
              <a:ext cx="491372" cy="137682"/>
            </a:xfrm>
            <a:prstGeom prst="rect">
              <a:avLst/>
            </a:prstGeom>
            <a:effectLst/>
          </p:spPr>
        </p:pic>
        <p:pic>
          <p:nvPicPr>
            <p:cNvPr id="484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229429" y="5111693"/>
              <a:ext cx="355877" cy="847743"/>
            </a:xfrm>
            <a:prstGeom prst="rect">
              <a:avLst/>
            </a:prstGeom>
            <a:effectLst/>
          </p:spPr>
        </p:pic>
        <p:pic>
          <p:nvPicPr>
            <p:cNvPr id="484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10030" y="5119378"/>
              <a:ext cx="425741" cy="304616"/>
            </a:xfrm>
            <a:prstGeom prst="rect">
              <a:avLst/>
            </a:prstGeom>
            <a:effectLst/>
          </p:spPr>
        </p:pic>
        <p:pic>
          <p:nvPicPr>
            <p:cNvPr id="484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33800" y="5092207"/>
              <a:ext cx="387905" cy="298761"/>
            </a:xfrm>
            <a:prstGeom prst="rect">
              <a:avLst/>
            </a:prstGeom>
            <a:effectLst/>
          </p:spPr>
        </p:pic>
        <p:pic>
          <p:nvPicPr>
            <p:cNvPr id="484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57199" y="5071613"/>
              <a:ext cx="181456" cy="375409"/>
            </a:xfrm>
            <a:prstGeom prst="rect">
              <a:avLst/>
            </a:prstGeom>
            <a:effectLst/>
          </p:spPr>
        </p:pic>
        <p:pic>
          <p:nvPicPr>
            <p:cNvPr id="485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10420" y="5211856"/>
              <a:ext cx="380270" cy="299488"/>
            </a:xfrm>
            <a:prstGeom prst="rect">
              <a:avLst/>
            </a:prstGeom>
            <a:effectLst/>
          </p:spPr>
        </p:pic>
        <p:pic>
          <p:nvPicPr>
            <p:cNvPr id="485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044319" y="4973640"/>
              <a:ext cx="128828" cy="128380"/>
            </a:xfrm>
            <a:prstGeom prst="rect">
              <a:avLst/>
            </a:prstGeom>
            <a:effectLst/>
          </p:spPr>
        </p:pic>
        <p:pic>
          <p:nvPicPr>
            <p:cNvPr id="485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187501" y="5144629"/>
              <a:ext cx="274835" cy="292830"/>
            </a:xfrm>
            <a:prstGeom prst="rect">
              <a:avLst/>
            </a:prstGeom>
            <a:effectLst/>
          </p:spPr>
        </p:pic>
        <p:pic>
          <p:nvPicPr>
            <p:cNvPr id="485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465337" y="5099454"/>
              <a:ext cx="573237" cy="330025"/>
            </a:xfrm>
            <a:prstGeom prst="rect">
              <a:avLst/>
            </a:prstGeom>
            <a:effectLst/>
          </p:spPr>
        </p:pic>
        <p:pic>
          <p:nvPicPr>
            <p:cNvPr id="485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857119" y="4910497"/>
              <a:ext cx="117133" cy="121353"/>
            </a:xfrm>
            <a:prstGeom prst="rect">
              <a:avLst/>
            </a:prstGeom>
            <a:effectLst/>
          </p:spPr>
        </p:pic>
        <p:pic>
          <p:nvPicPr>
            <p:cNvPr id="486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408918" y="4844547"/>
              <a:ext cx="571101" cy="540101"/>
            </a:xfrm>
            <a:prstGeom prst="rect">
              <a:avLst/>
            </a:prstGeom>
            <a:effectLst/>
          </p:spPr>
        </p:pic>
        <p:pic>
          <p:nvPicPr>
            <p:cNvPr id="4863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906650" y="500242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6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489699" y="4664259"/>
              <a:ext cx="367442" cy="753740"/>
            </a:xfrm>
            <a:prstGeom prst="rect">
              <a:avLst/>
            </a:prstGeom>
            <a:effectLst/>
          </p:spPr>
        </p:pic>
        <p:pic>
          <p:nvPicPr>
            <p:cNvPr id="486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942669" y="5004030"/>
              <a:ext cx="399813" cy="318282"/>
            </a:xfrm>
            <a:prstGeom prst="rect">
              <a:avLst/>
            </a:prstGeom>
            <a:effectLst/>
          </p:spPr>
        </p:pic>
        <p:pic>
          <p:nvPicPr>
            <p:cNvPr id="486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244663" y="4756835"/>
              <a:ext cx="919647" cy="620237"/>
            </a:xfrm>
            <a:prstGeom prst="rect">
              <a:avLst/>
            </a:prstGeom>
            <a:effectLst/>
          </p:spPr>
        </p:pic>
        <p:pic>
          <p:nvPicPr>
            <p:cNvPr id="487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120013" y="5021652"/>
              <a:ext cx="607404" cy="315271"/>
            </a:xfrm>
            <a:prstGeom prst="rect">
              <a:avLst/>
            </a:prstGeom>
            <a:effectLst/>
          </p:spPr>
        </p:pic>
        <p:pic>
          <p:nvPicPr>
            <p:cNvPr id="487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594079" y="4733445"/>
              <a:ext cx="455868" cy="627267"/>
            </a:xfrm>
            <a:prstGeom prst="rect">
              <a:avLst/>
            </a:prstGeom>
            <a:effectLst/>
          </p:spPr>
        </p:pic>
        <p:pic>
          <p:nvPicPr>
            <p:cNvPr id="487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868491" y="4862167"/>
              <a:ext cx="134676" cy="163836"/>
            </a:xfrm>
            <a:prstGeom prst="rect">
              <a:avLst/>
            </a:prstGeom>
            <a:effectLst/>
          </p:spPr>
        </p:pic>
        <p:pic>
          <p:nvPicPr>
            <p:cNvPr id="487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014678" y="5031667"/>
              <a:ext cx="356880" cy="333490"/>
            </a:xfrm>
            <a:prstGeom prst="rect">
              <a:avLst/>
            </a:prstGeom>
            <a:effectLst/>
          </p:spPr>
        </p:pic>
        <p:pic>
          <p:nvPicPr>
            <p:cNvPr id="487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324833" y="5023578"/>
              <a:ext cx="859525" cy="810418"/>
            </a:xfrm>
            <a:prstGeom prst="rect">
              <a:avLst/>
            </a:prstGeom>
            <a:effectLst/>
          </p:spPr>
        </p:pic>
        <p:pic>
          <p:nvPicPr>
            <p:cNvPr id="488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327358" y="4820042"/>
              <a:ext cx="535308" cy="640324"/>
            </a:xfrm>
            <a:prstGeom prst="rect">
              <a:avLst/>
            </a:prstGeom>
            <a:effectLst/>
          </p:spPr>
        </p:pic>
        <p:pic>
          <p:nvPicPr>
            <p:cNvPr id="488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283501" y="4675639"/>
              <a:ext cx="132727" cy="704219"/>
            </a:xfrm>
            <a:prstGeom prst="rect">
              <a:avLst/>
            </a:prstGeom>
            <a:effectLst/>
          </p:spPr>
        </p:pic>
        <p:pic>
          <p:nvPicPr>
            <p:cNvPr id="488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8149009" y="4676234"/>
              <a:ext cx="597969" cy="827471"/>
            </a:xfrm>
            <a:prstGeom prst="rect">
              <a:avLst/>
            </a:prstGeom>
            <a:effectLst/>
          </p:spPr>
        </p:pic>
        <p:pic>
          <p:nvPicPr>
            <p:cNvPr id="488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8809775" y="4961497"/>
              <a:ext cx="158066" cy="351032"/>
            </a:xfrm>
            <a:prstGeom prst="rect">
              <a:avLst/>
            </a:prstGeom>
            <a:effectLst/>
          </p:spPr>
        </p:pic>
        <p:pic>
          <p:nvPicPr>
            <p:cNvPr id="488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8850707" y="4728052"/>
              <a:ext cx="99591" cy="145916"/>
            </a:xfrm>
            <a:prstGeom prst="rect">
              <a:avLst/>
            </a:prstGeom>
            <a:effectLst/>
          </p:spPr>
        </p:pic>
        <p:pic>
          <p:nvPicPr>
            <p:cNvPr id="489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8996894" y="4954997"/>
              <a:ext cx="315948" cy="360537"/>
            </a:xfrm>
            <a:prstGeom prst="rect">
              <a:avLst/>
            </a:prstGeom>
            <a:effectLst/>
          </p:spPr>
        </p:pic>
        <p:pic>
          <p:nvPicPr>
            <p:cNvPr id="489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9234984" y="5004948"/>
              <a:ext cx="358537" cy="360209"/>
            </a:xfrm>
            <a:prstGeom prst="rect">
              <a:avLst/>
            </a:prstGeom>
            <a:effectLst/>
          </p:spPr>
        </p:pic>
        <p:pic>
          <p:nvPicPr>
            <p:cNvPr id="4895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9603083" y="4998734"/>
              <a:ext cx="271117" cy="417229"/>
            </a:xfrm>
            <a:prstGeom prst="rect">
              <a:avLst/>
            </a:prstGeom>
            <a:effectLst/>
          </p:spPr>
        </p:pic>
        <p:pic>
          <p:nvPicPr>
            <p:cNvPr id="4897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47875" y="1400214"/>
              <a:ext cx="120317" cy="573734"/>
            </a:xfrm>
            <a:prstGeom prst="rect">
              <a:avLst/>
            </a:prstGeom>
            <a:effectLst/>
          </p:spPr>
        </p:pic>
        <p:pic>
          <p:nvPicPr>
            <p:cNvPr id="489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629101" y="1605042"/>
              <a:ext cx="239977" cy="386180"/>
            </a:xfrm>
            <a:prstGeom prst="rect">
              <a:avLst/>
            </a:prstGeom>
            <a:effectLst/>
          </p:spPr>
        </p:pic>
        <p:pic>
          <p:nvPicPr>
            <p:cNvPr id="490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939064" y="1406228"/>
              <a:ext cx="87896" cy="577517"/>
            </a:xfrm>
            <a:prstGeom prst="rect">
              <a:avLst/>
            </a:prstGeom>
            <a:effectLst/>
          </p:spPr>
        </p:pic>
        <p:pic>
          <p:nvPicPr>
            <p:cNvPr id="490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857199" y="1569957"/>
              <a:ext cx="333491" cy="134676"/>
            </a:xfrm>
            <a:prstGeom prst="rect">
              <a:avLst/>
            </a:prstGeom>
            <a:effectLst/>
          </p:spPr>
        </p:pic>
        <p:pic>
          <p:nvPicPr>
            <p:cNvPr id="490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141260" y="1655640"/>
              <a:ext cx="271634" cy="324824"/>
            </a:xfrm>
            <a:prstGeom prst="rect">
              <a:avLst/>
            </a:prstGeom>
            <a:effectLst/>
          </p:spPr>
        </p:pic>
        <p:pic>
          <p:nvPicPr>
            <p:cNvPr id="4907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378890" y="1644383"/>
              <a:ext cx="262055" cy="266794"/>
            </a:xfrm>
            <a:prstGeom prst="rect">
              <a:avLst/>
            </a:prstGeom>
            <a:effectLst/>
          </p:spPr>
        </p:pic>
        <p:pic>
          <p:nvPicPr>
            <p:cNvPr id="4909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693389" y="1610890"/>
              <a:ext cx="113235" cy="695546"/>
            </a:xfrm>
            <a:prstGeom prst="rect">
              <a:avLst/>
            </a:prstGeom>
            <a:effectLst/>
          </p:spPr>
        </p:pic>
        <p:pic>
          <p:nvPicPr>
            <p:cNvPr id="4911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640762" y="1688031"/>
              <a:ext cx="300890" cy="333290"/>
            </a:xfrm>
            <a:prstGeom prst="rect">
              <a:avLst/>
            </a:prstGeom>
            <a:effectLst/>
          </p:spPr>
        </p:pic>
        <p:pic>
          <p:nvPicPr>
            <p:cNvPr id="4913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1938983" y="1556530"/>
              <a:ext cx="256545" cy="447104"/>
            </a:xfrm>
            <a:prstGeom prst="rect">
              <a:avLst/>
            </a:prstGeom>
            <a:effectLst/>
          </p:spPr>
        </p:pic>
        <p:pic>
          <p:nvPicPr>
            <p:cNvPr id="4915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187285" y="1414289"/>
              <a:ext cx="512055" cy="587287"/>
            </a:xfrm>
            <a:prstGeom prst="rect">
              <a:avLst/>
            </a:prstGeom>
            <a:effectLst/>
          </p:spPr>
        </p:pic>
        <p:pic>
          <p:nvPicPr>
            <p:cNvPr id="4917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436020" y="1546567"/>
              <a:ext cx="351032" cy="99591"/>
            </a:xfrm>
            <a:prstGeom prst="rect">
              <a:avLst/>
            </a:prstGeom>
            <a:effectLst/>
          </p:spPr>
        </p:pic>
        <p:pic>
          <p:nvPicPr>
            <p:cNvPr id="4919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660387" y="1633802"/>
              <a:ext cx="360564" cy="332229"/>
            </a:xfrm>
            <a:prstGeom prst="rect">
              <a:avLst/>
            </a:prstGeom>
            <a:effectLst/>
          </p:spPr>
        </p:pic>
        <p:pic>
          <p:nvPicPr>
            <p:cNvPr id="4921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973988" y="1582492"/>
              <a:ext cx="240833" cy="469389"/>
            </a:xfrm>
            <a:prstGeom prst="rect">
              <a:avLst/>
            </a:prstGeom>
            <a:effectLst/>
          </p:spPr>
        </p:pic>
        <p:pic>
          <p:nvPicPr>
            <p:cNvPr id="4923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973988" y="1749280"/>
              <a:ext cx="333490" cy="236032"/>
            </a:xfrm>
            <a:prstGeom prst="rect">
              <a:avLst/>
            </a:prstGeom>
            <a:effectLst/>
          </p:spPr>
        </p:pic>
        <p:pic>
          <p:nvPicPr>
            <p:cNvPr id="4925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3231231" y="1500167"/>
              <a:ext cx="128874" cy="105059"/>
            </a:xfrm>
            <a:prstGeom prst="rect">
              <a:avLst/>
            </a:prstGeom>
            <a:effectLst/>
          </p:spPr>
        </p:pic>
        <p:pic>
          <p:nvPicPr>
            <p:cNvPr id="492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3312027" y="1692587"/>
              <a:ext cx="216338" cy="342873"/>
            </a:xfrm>
            <a:prstGeom prst="rect">
              <a:avLst/>
            </a:prstGeom>
            <a:effectLst/>
          </p:spPr>
        </p:pic>
        <p:pic>
          <p:nvPicPr>
            <p:cNvPr id="492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3519753" y="1626981"/>
              <a:ext cx="263208" cy="374246"/>
            </a:xfrm>
            <a:prstGeom prst="rect">
              <a:avLst/>
            </a:prstGeom>
            <a:effectLst/>
          </p:spPr>
        </p:pic>
        <p:pic>
          <p:nvPicPr>
            <p:cNvPr id="493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763398" y="1706181"/>
              <a:ext cx="362727" cy="326833"/>
            </a:xfrm>
            <a:prstGeom prst="rect">
              <a:avLst/>
            </a:prstGeom>
            <a:effectLst/>
          </p:spPr>
        </p:pic>
        <p:pic>
          <p:nvPicPr>
            <p:cNvPr id="493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348126" y="1559702"/>
              <a:ext cx="333510" cy="583414"/>
            </a:xfrm>
            <a:prstGeom prst="rect">
              <a:avLst/>
            </a:prstGeom>
            <a:effectLst/>
          </p:spPr>
        </p:pic>
        <p:pic>
          <p:nvPicPr>
            <p:cNvPr id="493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675605" y="1499787"/>
              <a:ext cx="129948" cy="573237"/>
            </a:xfrm>
            <a:prstGeom prst="rect">
              <a:avLst/>
            </a:prstGeom>
            <a:effectLst/>
          </p:spPr>
        </p:pic>
        <p:pic>
          <p:nvPicPr>
            <p:cNvPr id="493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605435" y="1698602"/>
              <a:ext cx="391965" cy="117133"/>
            </a:xfrm>
            <a:prstGeom prst="rect">
              <a:avLst/>
            </a:prstGeom>
            <a:effectLst/>
          </p:spPr>
        </p:pic>
        <p:pic>
          <p:nvPicPr>
            <p:cNvPr id="493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874169" y="1746847"/>
              <a:ext cx="351283" cy="306489"/>
            </a:xfrm>
            <a:prstGeom prst="rect">
              <a:avLst/>
            </a:prstGeom>
            <a:effectLst/>
          </p:spPr>
        </p:pic>
        <p:pic>
          <p:nvPicPr>
            <p:cNvPr id="494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173388" y="1476397"/>
              <a:ext cx="151472" cy="549847"/>
            </a:xfrm>
            <a:prstGeom prst="rect">
              <a:avLst/>
            </a:prstGeom>
            <a:effectLst/>
          </p:spPr>
        </p:pic>
        <p:pic>
          <p:nvPicPr>
            <p:cNvPr id="494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090776" y="1700551"/>
              <a:ext cx="389120" cy="349083"/>
            </a:xfrm>
            <a:prstGeom prst="rect">
              <a:avLst/>
            </a:prstGeom>
            <a:effectLst/>
          </p:spPr>
        </p:pic>
        <p:pic>
          <p:nvPicPr>
            <p:cNvPr id="494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384067" y="1544974"/>
              <a:ext cx="168844" cy="130422"/>
            </a:xfrm>
            <a:prstGeom prst="rect">
              <a:avLst/>
            </a:prstGeom>
            <a:effectLst/>
          </p:spPr>
        </p:pic>
        <p:pic>
          <p:nvPicPr>
            <p:cNvPr id="494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500099" y="1686907"/>
              <a:ext cx="219233" cy="395666"/>
            </a:xfrm>
            <a:prstGeom prst="rect">
              <a:avLst/>
            </a:prstGeom>
            <a:effectLst/>
          </p:spPr>
        </p:pic>
        <p:pic>
          <p:nvPicPr>
            <p:cNvPr id="494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733999" y="1529025"/>
              <a:ext cx="122981" cy="508914"/>
            </a:xfrm>
            <a:prstGeom prst="rect">
              <a:avLst/>
            </a:prstGeom>
            <a:effectLst/>
          </p:spPr>
        </p:pic>
        <p:pic>
          <p:nvPicPr>
            <p:cNvPr id="495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710609" y="1716735"/>
              <a:ext cx="318296" cy="367984"/>
            </a:xfrm>
            <a:prstGeom prst="rect">
              <a:avLst/>
            </a:prstGeom>
            <a:effectLst/>
          </p:spPr>
        </p:pic>
        <p:pic>
          <p:nvPicPr>
            <p:cNvPr id="495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954120" y="1571477"/>
              <a:ext cx="125065" cy="121461"/>
            </a:xfrm>
            <a:prstGeom prst="rect">
              <a:avLst/>
            </a:prstGeom>
            <a:effectLst/>
          </p:spPr>
        </p:pic>
        <p:pic>
          <p:nvPicPr>
            <p:cNvPr id="495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062359" y="1651822"/>
              <a:ext cx="233182" cy="398854"/>
            </a:xfrm>
            <a:prstGeom prst="rect">
              <a:avLst/>
            </a:prstGeom>
            <a:effectLst/>
          </p:spPr>
        </p:pic>
        <p:pic>
          <p:nvPicPr>
            <p:cNvPr id="495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6234500" y="1748062"/>
              <a:ext cx="353415" cy="354200"/>
            </a:xfrm>
            <a:prstGeom prst="rect">
              <a:avLst/>
            </a:prstGeom>
            <a:effectLst/>
          </p:spPr>
        </p:pic>
        <p:pic>
          <p:nvPicPr>
            <p:cNvPr id="4959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879251" y="1713532"/>
              <a:ext cx="310955" cy="345664"/>
            </a:xfrm>
            <a:prstGeom prst="rect">
              <a:avLst/>
            </a:prstGeom>
            <a:effectLst/>
          </p:spPr>
        </p:pic>
        <p:pic>
          <p:nvPicPr>
            <p:cNvPr id="4961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394684" y="1645974"/>
              <a:ext cx="111286" cy="759815"/>
            </a:xfrm>
            <a:prstGeom prst="rect">
              <a:avLst/>
            </a:prstGeom>
            <a:effectLst/>
          </p:spPr>
        </p:pic>
        <p:pic>
          <p:nvPicPr>
            <p:cNvPr id="496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7421838" y="1710358"/>
              <a:ext cx="301354" cy="290980"/>
            </a:xfrm>
            <a:prstGeom prst="rect">
              <a:avLst/>
            </a:prstGeom>
            <a:effectLst/>
          </p:spPr>
        </p:pic>
        <p:pic>
          <p:nvPicPr>
            <p:cNvPr id="4965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7676431" y="1647060"/>
              <a:ext cx="317170" cy="355394"/>
            </a:xfrm>
            <a:prstGeom prst="rect">
              <a:avLst/>
            </a:prstGeom>
            <a:effectLst/>
          </p:spPr>
        </p:pic>
        <p:pic>
          <p:nvPicPr>
            <p:cNvPr id="4967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7920839" y="1728713"/>
              <a:ext cx="308314" cy="274615"/>
            </a:xfrm>
            <a:prstGeom prst="rect">
              <a:avLst/>
            </a:prstGeom>
            <a:effectLst/>
          </p:spPr>
        </p:pic>
        <p:pic>
          <p:nvPicPr>
            <p:cNvPr id="4969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8260112" y="1453007"/>
              <a:ext cx="281390" cy="561790"/>
            </a:xfrm>
            <a:prstGeom prst="rect">
              <a:avLst/>
            </a:prstGeom>
            <a:effectLst/>
          </p:spPr>
        </p:pic>
        <p:pic>
          <p:nvPicPr>
            <p:cNvPr id="497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564368" y="1694252"/>
              <a:ext cx="292370" cy="302755"/>
            </a:xfrm>
            <a:prstGeom prst="rect">
              <a:avLst/>
            </a:prstGeom>
            <a:effectLst/>
          </p:spPr>
        </p:pic>
        <p:pic>
          <p:nvPicPr>
            <p:cNvPr id="497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8800070" y="1412075"/>
              <a:ext cx="185313" cy="590780"/>
            </a:xfrm>
            <a:prstGeom prst="rect">
              <a:avLst/>
            </a:prstGeom>
            <a:effectLst/>
          </p:spPr>
        </p:pic>
        <p:pic>
          <p:nvPicPr>
            <p:cNvPr id="497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8874097" y="1714766"/>
              <a:ext cx="391965" cy="338767"/>
            </a:xfrm>
            <a:prstGeom prst="rect">
              <a:avLst/>
            </a:prstGeom>
            <a:effectLst/>
          </p:spPr>
        </p:pic>
        <p:pic>
          <p:nvPicPr>
            <p:cNvPr id="4977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9125539" y="1496632"/>
              <a:ext cx="146371" cy="120289"/>
            </a:xfrm>
            <a:prstGeom prst="rect">
              <a:avLst/>
            </a:prstGeom>
            <a:effectLst/>
          </p:spPr>
        </p:pic>
        <p:pic>
          <p:nvPicPr>
            <p:cNvPr id="497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363772" y="1476397"/>
              <a:ext cx="147884" cy="516165"/>
            </a:xfrm>
            <a:prstGeom prst="rect">
              <a:avLst/>
            </a:prstGeom>
            <a:effectLst/>
          </p:spPr>
        </p:pic>
        <p:pic>
          <p:nvPicPr>
            <p:cNvPr id="498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9511472" y="1739534"/>
              <a:ext cx="87896" cy="263321"/>
            </a:xfrm>
            <a:prstGeom prst="rect">
              <a:avLst/>
            </a:prstGeom>
            <a:effectLst/>
          </p:spPr>
        </p:pic>
        <p:pic>
          <p:nvPicPr>
            <p:cNvPr id="4983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9509221" y="1468367"/>
              <a:ext cx="131080" cy="101774"/>
            </a:xfrm>
            <a:prstGeom prst="rect">
              <a:avLst/>
            </a:prstGeom>
            <a:effectLst/>
          </p:spPr>
        </p:pic>
        <p:pic>
          <p:nvPicPr>
            <p:cNvPr id="498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9710287" y="1488092"/>
              <a:ext cx="117133" cy="508915"/>
            </a:xfrm>
            <a:prstGeom prst="rect">
              <a:avLst/>
            </a:prstGeom>
            <a:effectLst/>
          </p:spPr>
        </p:pic>
        <p:pic>
          <p:nvPicPr>
            <p:cNvPr id="4987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9616727" y="1664167"/>
              <a:ext cx="450440" cy="110636"/>
            </a:xfrm>
            <a:prstGeom prst="rect">
              <a:avLst/>
            </a:prstGeom>
            <a:effectLst/>
          </p:spPr>
        </p:pic>
        <p:pic>
          <p:nvPicPr>
            <p:cNvPr id="4989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9834651" y="1702894"/>
              <a:ext cx="369093" cy="289819"/>
            </a:xfrm>
            <a:prstGeom prst="rect">
              <a:avLst/>
            </a:prstGeom>
            <a:effectLst/>
          </p:spPr>
        </p:pic>
        <p:pic>
          <p:nvPicPr>
            <p:cNvPr id="4991" name="Linea Linea" descr="Linea Line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9909101" y="1336058"/>
              <a:ext cx="175609" cy="263320"/>
            </a:xfrm>
            <a:prstGeom prst="rect">
              <a:avLst/>
            </a:prstGeom>
            <a:effectLst/>
          </p:spPr>
        </p:pic>
        <p:pic>
          <p:nvPicPr>
            <p:cNvPr id="4993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2166846" y="6359961"/>
              <a:ext cx="342968" cy="330250"/>
            </a:xfrm>
            <a:prstGeom prst="rect">
              <a:avLst/>
            </a:prstGeom>
            <a:effectLst/>
          </p:spPr>
        </p:pic>
        <p:pic>
          <p:nvPicPr>
            <p:cNvPr id="4995" name="Linea Linea" descr="Linea Line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2225746" y="622161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97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2685257" y="6068724"/>
              <a:ext cx="435719" cy="643604"/>
            </a:xfrm>
            <a:prstGeom prst="rect">
              <a:avLst/>
            </a:prstGeom>
            <a:effectLst/>
          </p:spPr>
        </p:pic>
        <p:pic>
          <p:nvPicPr>
            <p:cNvPr id="499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2596590" y="6221611"/>
              <a:ext cx="415735" cy="239177"/>
            </a:xfrm>
            <a:prstGeom prst="rect">
              <a:avLst/>
            </a:prstGeom>
            <a:effectLst/>
          </p:spPr>
        </p:pic>
        <p:pic>
          <p:nvPicPr>
            <p:cNvPr id="500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3289240" y="5903555"/>
              <a:ext cx="483642" cy="566751"/>
            </a:xfrm>
            <a:prstGeom prst="rect">
              <a:avLst/>
            </a:prstGeom>
            <a:effectLst/>
          </p:spPr>
        </p:pic>
        <p:pic>
          <p:nvPicPr>
            <p:cNvPr id="500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3832495" y="5780216"/>
              <a:ext cx="646619" cy="372728"/>
            </a:xfrm>
            <a:prstGeom prst="rect">
              <a:avLst/>
            </a:prstGeom>
            <a:effectLst/>
          </p:spPr>
        </p:pic>
        <p:pic>
          <p:nvPicPr>
            <p:cNvPr id="500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4138076" y="5651193"/>
              <a:ext cx="153318" cy="792064"/>
            </a:xfrm>
            <a:prstGeom prst="rect">
              <a:avLst/>
            </a:prstGeom>
            <a:effectLst/>
          </p:spPr>
        </p:pic>
        <p:pic>
          <p:nvPicPr>
            <p:cNvPr id="500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3370728" y="6509921"/>
              <a:ext cx="1093585" cy="161379"/>
            </a:xfrm>
            <a:prstGeom prst="rect">
              <a:avLst/>
            </a:prstGeom>
            <a:effectLst/>
          </p:spPr>
        </p:pic>
        <p:pic>
          <p:nvPicPr>
            <p:cNvPr id="500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3479379" y="6730625"/>
              <a:ext cx="497224" cy="530490"/>
            </a:xfrm>
            <a:prstGeom prst="rect">
              <a:avLst/>
            </a:prstGeom>
            <a:effectLst/>
          </p:spPr>
        </p:pic>
        <p:pic>
          <p:nvPicPr>
            <p:cNvPr id="501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4172417" y="6730913"/>
              <a:ext cx="320278" cy="545134"/>
            </a:xfrm>
            <a:prstGeom prst="rect">
              <a:avLst/>
            </a:prstGeom>
            <a:effectLst/>
          </p:spPr>
        </p:pic>
        <p:pic>
          <p:nvPicPr>
            <p:cNvPr id="501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4076959" y="6866726"/>
              <a:ext cx="354620" cy="137318"/>
            </a:xfrm>
            <a:prstGeom prst="rect">
              <a:avLst/>
            </a:prstGeom>
            <a:effectLst/>
          </p:spPr>
        </p:pic>
        <p:pic>
          <p:nvPicPr>
            <p:cNvPr id="501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878261" y="6490037"/>
              <a:ext cx="273130" cy="92984"/>
            </a:xfrm>
            <a:prstGeom prst="rect">
              <a:avLst/>
            </a:prstGeom>
            <a:effectLst/>
          </p:spPr>
        </p:pic>
        <p:pic>
          <p:nvPicPr>
            <p:cNvPr id="5017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851098" y="6611775"/>
              <a:ext cx="347828" cy="107060"/>
            </a:xfrm>
            <a:prstGeom prst="rect">
              <a:avLst/>
            </a:prstGeom>
            <a:effectLst/>
          </p:spPr>
        </p:pic>
        <p:pic>
          <p:nvPicPr>
            <p:cNvPr id="5019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5486955" y="5933710"/>
              <a:ext cx="907132" cy="924013"/>
            </a:xfrm>
            <a:prstGeom prst="rect">
              <a:avLst/>
            </a:prstGeom>
            <a:effectLst/>
          </p:spPr>
        </p:pic>
        <p:pic>
          <p:nvPicPr>
            <p:cNvPr id="5021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5930817" y="6269146"/>
              <a:ext cx="82992" cy="402154"/>
            </a:xfrm>
            <a:prstGeom prst="rect">
              <a:avLst/>
            </a:prstGeom>
            <a:effectLst/>
          </p:spPr>
        </p:pic>
        <p:pic>
          <p:nvPicPr>
            <p:cNvPr id="5023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6571093" y="6085797"/>
              <a:ext cx="659453" cy="412434"/>
            </a:xfrm>
            <a:prstGeom prst="rect">
              <a:avLst/>
            </a:prstGeom>
            <a:effectLst/>
          </p:spPr>
        </p:pic>
        <p:pic>
          <p:nvPicPr>
            <p:cNvPr id="5025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6831671" y="5956775"/>
              <a:ext cx="221113" cy="103717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5" name="Disegno"/>
          <p:cNvGrpSpPr/>
          <p:nvPr/>
        </p:nvGrpSpPr>
        <p:grpSpPr>
          <a:xfrm>
            <a:off x="2716497" y="1681059"/>
            <a:ext cx="8887923" cy="5906140"/>
            <a:chOff x="-2042718" y="-1751412"/>
            <a:chExt cx="8887922" cy="5906139"/>
          </a:xfrm>
        </p:grpSpPr>
        <p:pic>
          <p:nvPicPr>
            <p:cNvPr id="502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48120" y="-70557"/>
              <a:ext cx="228829" cy="246051"/>
            </a:xfrm>
            <a:prstGeom prst="rect">
              <a:avLst/>
            </a:prstGeom>
            <a:effectLst/>
          </p:spPr>
        </p:pic>
        <p:pic>
          <p:nvPicPr>
            <p:cNvPr id="503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55008" y="26222"/>
              <a:ext cx="3192955" cy="128828"/>
            </a:xfrm>
            <a:prstGeom prst="rect">
              <a:avLst/>
            </a:prstGeom>
            <a:effectLst/>
          </p:spPr>
        </p:pic>
        <p:pic>
          <p:nvPicPr>
            <p:cNvPr id="503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074324" y="-87970"/>
              <a:ext cx="212352" cy="308407"/>
            </a:xfrm>
            <a:prstGeom prst="rect">
              <a:avLst/>
            </a:prstGeom>
            <a:effectLst/>
          </p:spPr>
        </p:pic>
        <p:pic>
          <p:nvPicPr>
            <p:cNvPr id="503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47202" y="-125813"/>
              <a:ext cx="376555" cy="570580"/>
            </a:xfrm>
            <a:prstGeom prst="rect">
              <a:avLst/>
            </a:prstGeom>
            <a:effectLst/>
          </p:spPr>
        </p:pic>
        <p:pic>
          <p:nvPicPr>
            <p:cNvPr id="503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84658" y="735107"/>
              <a:ext cx="403660" cy="288051"/>
            </a:xfrm>
            <a:prstGeom prst="rect">
              <a:avLst/>
            </a:prstGeom>
            <a:effectLst/>
          </p:spPr>
        </p:pic>
        <p:pic>
          <p:nvPicPr>
            <p:cNvPr id="503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40037" y="686987"/>
              <a:ext cx="272264" cy="403180"/>
            </a:xfrm>
            <a:prstGeom prst="rect">
              <a:avLst/>
            </a:prstGeom>
            <a:effectLst/>
          </p:spPr>
        </p:pic>
        <p:pic>
          <p:nvPicPr>
            <p:cNvPr id="504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705084" y="1031989"/>
              <a:ext cx="128828" cy="198998"/>
            </a:xfrm>
            <a:prstGeom prst="rect">
              <a:avLst/>
            </a:prstGeom>
            <a:effectLst/>
          </p:spPr>
        </p:pic>
        <p:pic>
          <p:nvPicPr>
            <p:cNvPr id="504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85763" y="663597"/>
              <a:ext cx="491373" cy="387610"/>
            </a:xfrm>
            <a:prstGeom prst="rect">
              <a:avLst/>
            </a:prstGeom>
            <a:effectLst/>
          </p:spPr>
        </p:pic>
        <p:pic>
          <p:nvPicPr>
            <p:cNvPr id="504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4889" y="2275142"/>
              <a:ext cx="935141" cy="306293"/>
            </a:xfrm>
            <a:prstGeom prst="rect">
              <a:avLst/>
            </a:prstGeom>
            <a:effectLst/>
          </p:spPr>
        </p:pic>
        <p:pic>
          <p:nvPicPr>
            <p:cNvPr id="504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38279" y="2139052"/>
              <a:ext cx="2461334" cy="366366"/>
            </a:xfrm>
            <a:prstGeom prst="rect">
              <a:avLst/>
            </a:prstGeom>
            <a:effectLst/>
          </p:spPr>
        </p:pic>
        <p:pic>
          <p:nvPicPr>
            <p:cNvPr id="504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98739" y="2243328"/>
              <a:ext cx="2296093" cy="361497"/>
            </a:xfrm>
            <a:prstGeom prst="rect">
              <a:avLst/>
            </a:prstGeom>
            <a:effectLst/>
          </p:spPr>
        </p:pic>
        <p:pic>
          <p:nvPicPr>
            <p:cNvPr id="505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83280" y="2070847"/>
              <a:ext cx="2098790" cy="299687"/>
            </a:xfrm>
            <a:prstGeom prst="rect">
              <a:avLst/>
            </a:prstGeom>
            <a:effectLst/>
          </p:spPr>
        </p:pic>
        <p:pic>
          <p:nvPicPr>
            <p:cNvPr id="505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746417" y="1959450"/>
              <a:ext cx="1835653" cy="306221"/>
            </a:xfrm>
            <a:prstGeom prst="rect">
              <a:avLst/>
            </a:prstGeom>
            <a:effectLst/>
          </p:spPr>
        </p:pic>
        <p:pic>
          <p:nvPicPr>
            <p:cNvPr id="505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769807" y="2349919"/>
              <a:ext cx="1859044" cy="336771"/>
            </a:xfrm>
            <a:prstGeom prst="rect">
              <a:avLst/>
            </a:prstGeom>
            <a:effectLst/>
          </p:spPr>
        </p:pic>
        <p:pic>
          <p:nvPicPr>
            <p:cNvPr id="505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079643" y="2142823"/>
              <a:ext cx="1022853" cy="280730"/>
            </a:xfrm>
            <a:prstGeom prst="rect">
              <a:avLst/>
            </a:prstGeom>
            <a:effectLst/>
          </p:spPr>
        </p:pic>
        <p:pic>
          <p:nvPicPr>
            <p:cNvPr id="505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412950" y="2046611"/>
              <a:ext cx="835733" cy="259993"/>
            </a:xfrm>
            <a:prstGeom prst="rect">
              <a:avLst/>
            </a:prstGeom>
            <a:effectLst/>
          </p:spPr>
        </p:pic>
        <p:pic>
          <p:nvPicPr>
            <p:cNvPr id="506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541594" y="2214016"/>
              <a:ext cx="742174" cy="291402"/>
            </a:xfrm>
            <a:prstGeom prst="rect">
              <a:avLst/>
            </a:prstGeom>
            <a:effectLst/>
          </p:spPr>
        </p:pic>
        <p:pic>
          <p:nvPicPr>
            <p:cNvPr id="506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59297" y="2013338"/>
              <a:ext cx="1017006" cy="287418"/>
            </a:xfrm>
            <a:prstGeom prst="rect">
              <a:avLst/>
            </a:prstGeom>
            <a:effectLst/>
          </p:spPr>
        </p:pic>
        <p:pic>
          <p:nvPicPr>
            <p:cNvPr id="506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98452" y="1962058"/>
              <a:ext cx="1274295" cy="297766"/>
            </a:xfrm>
            <a:prstGeom prst="rect">
              <a:avLst/>
            </a:prstGeom>
            <a:effectLst/>
          </p:spPr>
        </p:pic>
        <p:pic>
          <p:nvPicPr>
            <p:cNvPr id="506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86882" y="1815871"/>
              <a:ext cx="915639" cy="297766"/>
            </a:xfrm>
            <a:prstGeom prst="rect">
              <a:avLst/>
            </a:prstGeom>
            <a:effectLst/>
          </p:spPr>
        </p:pic>
        <p:pic>
          <p:nvPicPr>
            <p:cNvPr id="506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348707" y="2371382"/>
              <a:ext cx="765565" cy="332851"/>
            </a:xfrm>
            <a:prstGeom prst="rect">
              <a:avLst/>
            </a:prstGeom>
            <a:effectLst/>
          </p:spPr>
        </p:pic>
        <p:pic>
          <p:nvPicPr>
            <p:cNvPr id="507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588454" y="2388924"/>
              <a:ext cx="496580" cy="274376"/>
            </a:xfrm>
            <a:prstGeom prst="rect">
              <a:avLst/>
            </a:prstGeom>
            <a:effectLst/>
          </p:spPr>
        </p:pic>
        <p:pic>
          <p:nvPicPr>
            <p:cNvPr id="507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89128" y="1992122"/>
              <a:ext cx="730479" cy="267702"/>
            </a:xfrm>
            <a:prstGeom prst="rect">
              <a:avLst/>
            </a:prstGeom>
            <a:effectLst/>
          </p:spPr>
        </p:pic>
        <p:pic>
          <p:nvPicPr>
            <p:cNvPr id="5075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16855" y="217256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507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20736" y="2194408"/>
              <a:ext cx="420563" cy="281773"/>
            </a:xfrm>
            <a:prstGeom prst="rect">
              <a:avLst/>
            </a:prstGeom>
            <a:effectLst/>
          </p:spPr>
        </p:pic>
        <p:pic>
          <p:nvPicPr>
            <p:cNvPr id="507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66383" y="2340195"/>
              <a:ext cx="438105" cy="247088"/>
            </a:xfrm>
            <a:prstGeom prst="rect">
              <a:avLst/>
            </a:prstGeom>
            <a:effectLst/>
          </p:spPr>
        </p:pic>
        <p:pic>
          <p:nvPicPr>
            <p:cNvPr id="5081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57383" y="24240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508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19550" y="2368961"/>
              <a:ext cx="543361" cy="235864"/>
            </a:xfrm>
            <a:prstGeom prst="rect">
              <a:avLst/>
            </a:prstGeom>
            <a:effectLst/>
          </p:spPr>
        </p:pic>
        <p:pic>
          <p:nvPicPr>
            <p:cNvPr id="508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76247" y="2466123"/>
              <a:ext cx="484885" cy="249804"/>
            </a:xfrm>
            <a:prstGeom prst="rect">
              <a:avLst/>
            </a:prstGeom>
            <a:effectLst/>
          </p:spPr>
        </p:pic>
        <p:pic>
          <p:nvPicPr>
            <p:cNvPr id="508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184978" y="2519136"/>
              <a:ext cx="432258" cy="237724"/>
            </a:xfrm>
            <a:prstGeom prst="rect">
              <a:avLst/>
            </a:prstGeom>
            <a:effectLst/>
          </p:spPr>
        </p:pic>
        <p:pic>
          <p:nvPicPr>
            <p:cNvPr id="5089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498047" y="252341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509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863286" y="2464922"/>
              <a:ext cx="578445" cy="245158"/>
            </a:xfrm>
            <a:prstGeom prst="rect">
              <a:avLst/>
            </a:prstGeom>
            <a:effectLst/>
          </p:spPr>
        </p:pic>
        <p:pic>
          <p:nvPicPr>
            <p:cNvPr id="509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8492" y="2064599"/>
              <a:ext cx="651621" cy="335565"/>
            </a:xfrm>
            <a:prstGeom prst="rect">
              <a:avLst/>
            </a:prstGeom>
            <a:effectLst/>
          </p:spPr>
        </p:pic>
        <p:pic>
          <p:nvPicPr>
            <p:cNvPr id="509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37146" y="1784285"/>
              <a:ext cx="3084857" cy="744523"/>
            </a:xfrm>
            <a:prstGeom prst="rect">
              <a:avLst/>
            </a:prstGeom>
            <a:effectLst/>
          </p:spPr>
        </p:pic>
        <p:pic>
          <p:nvPicPr>
            <p:cNvPr id="509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722865" y="1964933"/>
              <a:ext cx="426411" cy="248111"/>
            </a:xfrm>
            <a:prstGeom prst="rect">
              <a:avLst/>
            </a:prstGeom>
            <a:effectLst/>
          </p:spPr>
        </p:pic>
        <p:pic>
          <p:nvPicPr>
            <p:cNvPr id="509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76983" y="2381128"/>
              <a:ext cx="1806161" cy="409479"/>
            </a:xfrm>
            <a:prstGeom prst="rect">
              <a:avLst/>
            </a:prstGeom>
            <a:effectLst/>
          </p:spPr>
        </p:pic>
        <p:pic>
          <p:nvPicPr>
            <p:cNvPr id="510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161588" y="2313910"/>
              <a:ext cx="2053959" cy="525846"/>
            </a:xfrm>
            <a:prstGeom prst="rect">
              <a:avLst/>
            </a:prstGeom>
            <a:effectLst/>
          </p:spPr>
        </p:pic>
        <p:pic>
          <p:nvPicPr>
            <p:cNvPr id="510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2881" y="2049771"/>
              <a:ext cx="586130" cy="356240"/>
            </a:xfrm>
            <a:prstGeom prst="rect">
              <a:avLst/>
            </a:prstGeom>
            <a:effectLst/>
          </p:spPr>
        </p:pic>
        <p:pic>
          <p:nvPicPr>
            <p:cNvPr id="510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1225" y="1898664"/>
              <a:ext cx="774536" cy="448872"/>
            </a:xfrm>
            <a:prstGeom prst="rect">
              <a:avLst/>
            </a:prstGeom>
            <a:effectLst/>
          </p:spPr>
        </p:pic>
        <p:pic>
          <p:nvPicPr>
            <p:cNvPr id="510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149797" y="1716464"/>
              <a:ext cx="1994259" cy="742174"/>
            </a:xfrm>
            <a:prstGeom prst="rect">
              <a:avLst/>
            </a:prstGeom>
            <a:effectLst/>
          </p:spPr>
        </p:pic>
        <p:pic>
          <p:nvPicPr>
            <p:cNvPr id="510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12347" y="1599032"/>
              <a:ext cx="2927461" cy="537995"/>
            </a:xfrm>
            <a:prstGeom prst="rect">
              <a:avLst/>
            </a:prstGeom>
            <a:effectLst/>
          </p:spPr>
        </p:pic>
        <p:pic>
          <p:nvPicPr>
            <p:cNvPr id="511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7672" y="2336297"/>
              <a:ext cx="2286490" cy="723420"/>
            </a:xfrm>
            <a:prstGeom prst="rect">
              <a:avLst/>
            </a:prstGeom>
            <a:effectLst/>
          </p:spPr>
        </p:pic>
        <p:pic>
          <p:nvPicPr>
            <p:cNvPr id="511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301928" y="2628671"/>
              <a:ext cx="1465567" cy="388118"/>
            </a:xfrm>
            <a:prstGeom prst="rect">
              <a:avLst/>
            </a:prstGeom>
            <a:effectLst/>
          </p:spPr>
        </p:pic>
        <p:pic>
          <p:nvPicPr>
            <p:cNvPr id="511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890426" y="2398502"/>
              <a:ext cx="1323173" cy="516240"/>
            </a:xfrm>
            <a:prstGeom prst="rect">
              <a:avLst/>
            </a:prstGeom>
            <a:effectLst/>
          </p:spPr>
        </p:pic>
        <p:pic>
          <p:nvPicPr>
            <p:cNvPr id="511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28282" y="2591989"/>
              <a:ext cx="1148623" cy="498178"/>
            </a:xfrm>
            <a:prstGeom prst="rect">
              <a:avLst/>
            </a:prstGeom>
            <a:effectLst/>
          </p:spPr>
        </p:pic>
        <p:pic>
          <p:nvPicPr>
            <p:cNvPr id="511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85987" y="2551161"/>
              <a:ext cx="922518" cy="410361"/>
            </a:xfrm>
            <a:prstGeom prst="rect">
              <a:avLst/>
            </a:prstGeom>
            <a:effectLst/>
          </p:spPr>
        </p:pic>
        <p:pic>
          <p:nvPicPr>
            <p:cNvPr id="512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2262" y="2505874"/>
              <a:ext cx="555054" cy="338698"/>
            </a:xfrm>
            <a:prstGeom prst="rect">
              <a:avLst/>
            </a:prstGeom>
            <a:effectLst/>
          </p:spPr>
        </p:pic>
        <p:pic>
          <p:nvPicPr>
            <p:cNvPr id="512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37093" y="1715347"/>
              <a:ext cx="1357201" cy="503544"/>
            </a:xfrm>
            <a:prstGeom prst="rect">
              <a:avLst/>
            </a:prstGeom>
            <a:effectLst/>
          </p:spPr>
        </p:pic>
        <p:pic>
          <p:nvPicPr>
            <p:cNvPr id="512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886757" y="1626588"/>
              <a:ext cx="1420482" cy="393489"/>
            </a:xfrm>
            <a:prstGeom prst="rect">
              <a:avLst/>
            </a:prstGeom>
            <a:effectLst/>
          </p:spPr>
        </p:pic>
        <p:pic>
          <p:nvPicPr>
            <p:cNvPr id="512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290152" y="1859861"/>
              <a:ext cx="601835" cy="253776"/>
            </a:xfrm>
            <a:prstGeom prst="rect">
              <a:avLst/>
            </a:prstGeom>
            <a:effectLst/>
          </p:spPr>
        </p:pic>
        <p:pic>
          <p:nvPicPr>
            <p:cNvPr id="512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500143" y="1722786"/>
              <a:ext cx="374302" cy="361613"/>
            </a:xfrm>
            <a:prstGeom prst="rect">
              <a:avLst/>
            </a:prstGeom>
            <a:effectLst/>
          </p:spPr>
        </p:pic>
        <p:pic>
          <p:nvPicPr>
            <p:cNvPr id="513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255070" y="1850519"/>
              <a:ext cx="905274" cy="706795"/>
            </a:xfrm>
            <a:prstGeom prst="rect">
              <a:avLst/>
            </a:prstGeom>
            <a:effectLst/>
          </p:spPr>
        </p:pic>
        <p:pic>
          <p:nvPicPr>
            <p:cNvPr id="513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-230113" y="2118903"/>
              <a:ext cx="598993" cy="620414"/>
            </a:xfrm>
            <a:prstGeom prst="rect">
              <a:avLst/>
            </a:prstGeom>
            <a:effectLst/>
          </p:spPr>
        </p:pic>
        <p:pic>
          <p:nvPicPr>
            <p:cNvPr id="513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-159914" y="2385240"/>
              <a:ext cx="870790" cy="406705"/>
            </a:xfrm>
            <a:prstGeom prst="rect">
              <a:avLst/>
            </a:prstGeom>
            <a:effectLst/>
          </p:spPr>
        </p:pic>
        <p:pic>
          <p:nvPicPr>
            <p:cNvPr id="513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-217499" y="2170325"/>
              <a:ext cx="788036" cy="446195"/>
            </a:xfrm>
            <a:prstGeom prst="rect">
              <a:avLst/>
            </a:prstGeom>
            <a:effectLst/>
          </p:spPr>
        </p:pic>
        <p:pic>
          <p:nvPicPr>
            <p:cNvPr id="513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418877" y="2126655"/>
              <a:ext cx="1886332" cy="624357"/>
            </a:xfrm>
            <a:prstGeom prst="rect">
              <a:avLst/>
            </a:prstGeom>
            <a:effectLst/>
          </p:spPr>
        </p:pic>
        <p:pic>
          <p:nvPicPr>
            <p:cNvPr id="514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802481" y="1988715"/>
              <a:ext cx="646048" cy="390755"/>
            </a:xfrm>
            <a:prstGeom prst="rect">
              <a:avLst/>
            </a:prstGeom>
            <a:effectLst/>
          </p:spPr>
        </p:pic>
        <p:pic>
          <p:nvPicPr>
            <p:cNvPr id="514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890198" y="1979721"/>
              <a:ext cx="547840" cy="478824"/>
            </a:xfrm>
            <a:prstGeom prst="rect">
              <a:avLst/>
            </a:prstGeom>
            <a:effectLst/>
          </p:spPr>
        </p:pic>
        <p:pic>
          <p:nvPicPr>
            <p:cNvPr id="514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830069" y="1952102"/>
              <a:ext cx="582344" cy="451960"/>
            </a:xfrm>
            <a:prstGeom prst="rect">
              <a:avLst/>
            </a:prstGeom>
            <a:effectLst/>
          </p:spPr>
        </p:pic>
        <p:pic>
          <p:nvPicPr>
            <p:cNvPr id="514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863206" y="2016237"/>
              <a:ext cx="610688" cy="640148"/>
            </a:xfrm>
            <a:prstGeom prst="rect">
              <a:avLst/>
            </a:prstGeom>
            <a:effectLst/>
          </p:spPr>
        </p:pic>
        <p:pic>
          <p:nvPicPr>
            <p:cNvPr id="5149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573983" y="246494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515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-124858" y="2429338"/>
              <a:ext cx="1724552" cy="719303"/>
            </a:xfrm>
            <a:prstGeom prst="rect">
              <a:avLst/>
            </a:prstGeom>
            <a:effectLst/>
          </p:spPr>
        </p:pic>
        <p:pic>
          <p:nvPicPr>
            <p:cNvPr id="5153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18958" y="2796299"/>
              <a:ext cx="1964298" cy="323055"/>
            </a:xfrm>
            <a:prstGeom prst="rect">
              <a:avLst/>
            </a:prstGeom>
            <a:effectLst/>
          </p:spPr>
        </p:pic>
        <p:pic>
          <p:nvPicPr>
            <p:cNvPr id="515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08448" y="2703374"/>
              <a:ext cx="1285991" cy="544675"/>
            </a:xfrm>
            <a:prstGeom prst="rect">
              <a:avLst/>
            </a:prstGeom>
            <a:effectLst/>
          </p:spPr>
        </p:pic>
        <p:pic>
          <p:nvPicPr>
            <p:cNvPr id="5157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424725" y="3012353"/>
              <a:ext cx="549207" cy="241543"/>
            </a:xfrm>
            <a:prstGeom prst="rect">
              <a:avLst/>
            </a:prstGeom>
            <a:effectLst/>
          </p:spPr>
        </p:pic>
        <p:pic>
          <p:nvPicPr>
            <p:cNvPr id="515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184898" y="2809943"/>
              <a:ext cx="496580" cy="291918"/>
            </a:xfrm>
            <a:prstGeom prst="rect">
              <a:avLst/>
            </a:prstGeom>
            <a:effectLst/>
          </p:spPr>
        </p:pic>
        <p:pic>
          <p:nvPicPr>
            <p:cNvPr id="5161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404406" y="280994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516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-119010" y="1786634"/>
              <a:ext cx="736326" cy="443952"/>
            </a:xfrm>
            <a:prstGeom prst="rect">
              <a:avLst/>
            </a:prstGeom>
            <a:effectLst/>
          </p:spPr>
        </p:pic>
        <p:pic>
          <p:nvPicPr>
            <p:cNvPr id="516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06670" y="1640447"/>
              <a:ext cx="578445" cy="315308"/>
            </a:xfrm>
            <a:prstGeom prst="rect">
              <a:avLst/>
            </a:prstGeom>
            <a:effectLst/>
          </p:spPr>
        </p:pic>
        <p:pic>
          <p:nvPicPr>
            <p:cNvPr id="516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66331" y="1546887"/>
              <a:ext cx="1204125" cy="420563"/>
            </a:xfrm>
            <a:prstGeom prst="rect">
              <a:avLst/>
            </a:prstGeom>
            <a:effectLst/>
          </p:spPr>
        </p:pic>
        <p:pic>
          <p:nvPicPr>
            <p:cNvPr id="516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048254" y="1489196"/>
              <a:ext cx="978305" cy="296982"/>
            </a:xfrm>
            <a:prstGeom prst="rect">
              <a:avLst/>
            </a:prstGeom>
            <a:effectLst/>
          </p:spPr>
        </p:pic>
        <p:pic>
          <p:nvPicPr>
            <p:cNvPr id="517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477352" y="1513954"/>
              <a:ext cx="1017006" cy="371631"/>
            </a:xfrm>
            <a:prstGeom prst="rect">
              <a:avLst/>
            </a:prstGeom>
            <a:effectLst/>
          </p:spPr>
        </p:pic>
        <p:pic>
          <p:nvPicPr>
            <p:cNvPr id="517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395407" y="1693074"/>
              <a:ext cx="584292" cy="338698"/>
            </a:xfrm>
            <a:prstGeom prst="rect">
              <a:avLst/>
            </a:prstGeom>
            <a:effectLst/>
          </p:spPr>
        </p:pic>
        <p:pic>
          <p:nvPicPr>
            <p:cNvPr id="5175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784493" y="188604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5177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188397" y="2141959"/>
              <a:ext cx="288465" cy="345917"/>
            </a:xfrm>
            <a:prstGeom prst="rect">
              <a:avLst/>
            </a:prstGeom>
            <a:effectLst/>
          </p:spPr>
        </p:pic>
        <p:pic>
          <p:nvPicPr>
            <p:cNvPr id="5179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-314128" y="2261151"/>
              <a:ext cx="272506" cy="233062"/>
            </a:xfrm>
            <a:prstGeom prst="rect">
              <a:avLst/>
            </a:prstGeom>
            <a:effectLst/>
          </p:spPr>
        </p:pic>
        <p:pic>
          <p:nvPicPr>
            <p:cNvPr id="5181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-305760" y="2254406"/>
              <a:ext cx="252691" cy="285212"/>
            </a:xfrm>
            <a:prstGeom prst="rect">
              <a:avLst/>
            </a:prstGeom>
            <a:effectLst/>
          </p:spPr>
        </p:pic>
        <p:pic>
          <p:nvPicPr>
            <p:cNvPr id="5183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205338" y="2151108"/>
              <a:ext cx="270361" cy="306782"/>
            </a:xfrm>
            <a:prstGeom prst="rect">
              <a:avLst/>
            </a:prstGeom>
            <a:effectLst/>
          </p:spPr>
        </p:pic>
        <p:pic>
          <p:nvPicPr>
            <p:cNvPr id="5185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771075" y="3485681"/>
              <a:ext cx="421564" cy="413707"/>
            </a:xfrm>
            <a:prstGeom prst="rect">
              <a:avLst/>
            </a:prstGeom>
            <a:effectLst/>
          </p:spPr>
        </p:pic>
        <p:pic>
          <p:nvPicPr>
            <p:cNvPr id="5187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199883" y="3520783"/>
              <a:ext cx="435215" cy="311001"/>
            </a:xfrm>
            <a:prstGeom prst="rect">
              <a:avLst/>
            </a:prstGeom>
            <a:effectLst/>
          </p:spPr>
        </p:pic>
        <p:pic>
          <p:nvPicPr>
            <p:cNvPr id="5189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277700" y="3529731"/>
              <a:ext cx="257991" cy="426182"/>
            </a:xfrm>
            <a:prstGeom prst="rect">
              <a:avLst/>
            </a:prstGeom>
            <a:effectLst/>
          </p:spPr>
        </p:pic>
        <p:pic>
          <p:nvPicPr>
            <p:cNvPr id="5191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1705084" y="3961577"/>
              <a:ext cx="128828" cy="193151"/>
            </a:xfrm>
            <a:prstGeom prst="rect">
              <a:avLst/>
            </a:prstGeom>
            <a:effectLst/>
          </p:spPr>
        </p:pic>
        <p:pic>
          <p:nvPicPr>
            <p:cNvPr id="5193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043726" y="3517169"/>
              <a:ext cx="389636" cy="429806"/>
            </a:xfrm>
            <a:prstGeom prst="rect">
              <a:avLst/>
            </a:prstGeom>
            <a:effectLst/>
          </p:spPr>
        </p:pic>
        <p:pic>
          <p:nvPicPr>
            <p:cNvPr id="5195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462500" y="3499626"/>
              <a:ext cx="441502" cy="388814"/>
            </a:xfrm>
            <a:prstGeom prst="rect">
              <a:avLst/>
            </a:prstGeom>
            <a:effectLst/>
          </p:spPr>
        </p:pic>
        <p:pic>
          <p:nvPicPr>
            <p:cNvPr id="519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2042719" y="-1746605"/>
              <a:ext cx="634462" cy="666157"/>
            </a:xfrm>
            <a:prstGeom prst="rect">
              <a:avLst/>
            </a:prstGeom>
            <a:effectLst/>
          </p:spPr>
        </p:pic>
        <p:pic>
          <p:nvPicPr>
            <p:cNvPr id="519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1369863" y="-1511666"/>
              <a:ext cx="467154" cy="411263"/>
            </a:xfrm>
            <a:prstGeom prst="rect">
              <a:avLst/>
            </a:prstGeom>
            <a:effectLst/>
          </p:spPr>
        </p:pic>
        <p:pic>
          <p:nvPicPr>
            <p:cNvPr id="520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967215" y="-1476581"/>
              <a:ext cx="204845" cy="363767"/>
            </a:xfrm>
            <a:prstGeom prst="rect">
              <a:avLst/>
            </a:prstGeom>
            <a:effectLst/>
          </p:spPr>
        </p:pic>
        <p:pic>
          <p:nvPicPr>
            <p:cNvPr id="520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-660988" y="-1751413"/>
              <a:ext cx="208535" cy="596627"/>
            </a:xfrm>
            <a:prstGeom prst="rect">
              <a:avLst/>
            </a:prstGeom>
            <a:effectLst/>
          </p:spPr>
        </p:pic>
        <p:pic>
          <p:nvPicPr>
            <p:cNvPr id="520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-733316" y="-1570141"/>
              <a:ext cx="315948" cy="169761"/>
            </a:xfrm>
            <a:prstGeom prst="rect">
              <a:avLst/>
            </a:prstGeom>
            <a:effectLst/>
          </p:spPr>
        </p:pic>
        <p:pic>
          <p:nvPicPr>
            <p:cNvPr id="520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-443077" y="-1445729"/>
              <a:ext cx="271303" cy="354105"/>
            </a:xfrm>
            <a:prstGeom prst="rect">
              <a:avLst/>
            </a:prstGeom>
            <a:effectLst/>
          </p:spPr>
        </p:pic>
        <p:pic>
          <p:nvPicPr>
            <p:cNvPr id="520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-201195" y="-1472024"/>
              <a:ext cx="257473" cy="360207"/>
            </a:xfrm>
            <a:prstGeom prst="rect">
              <a:avLst/>
            </a:prstGeom>
            <a:effectLst/>
          </p:spPr>
        </p:pic>
        <p:pic>
          <p:nvPicPr>
            <p:cNvPr id="5211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-131025" y="-1394716"/>
              <a:ext cx="228235" cy="134675"/>
            </a:xfrm>
            <a:prstGeom prst="rect">
              <a:avLst/>
            </a:prstGeom>
            <a:effectLst/>
          </p:spPr>
        </p:pic>
        <p:pic>
          <p:nvPicPr>
            <p:cNvPr id="521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73637" y="-1464801"/>
              <a:ext cx="228235" cy="406736"/>
            </a:xfrm>
            <a:prstGeom prst="rect">
              <a:avLst/>
            </a:prstGeom>
            <a:effectLst/>
          </p:spPr>
        </p:pic>
        <p:pic>
          <p:nvPicPr>
            <p:cNvPr id="521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91179" y="-1406411"/>
              <a:ext cx="345185" cy="163913"/>
            </a:xfrm>
            <a:prstGeom prst="rect">
              <a:avLst/>
            </a:prstGeom>
            <a:effectLst/>
          </p:spPr>
        </p:pic>
        <p:pic>
          <p:nvPicPr>
            <p:cNvPr id="521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21924" y="-1451282"/>
              <a:ext cx="330797" cy="344973"/>
            </a:xfrm>
            <a:prstGeom prst="rect">
              <a:avLst/>
            </a:prstGeom>
            <a:effectLst/>
          </p:spPr>
        </p:pic>
        <p:pic>
          <p:nvPicPr>
            <p:cNvPr id="521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316897" y="-1469121"/>
              <a:ext cx="306263" cy="447954"/>
            </a:xfrm>
            <a:prstGeom prst="rect">
              <a:avLst/>
            </a:prstGeom>
            <a:effectLst/>
          </p:spPr>
        </p:pic>
        <p:pic>
          <p:nvPicPr>
            <p:cNvPr id="522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635918" y="-1514672"/>
              <a:ext cx="110282" cy="470988"/>
            </a:xfrm>
            <a:prstGeom prst="rect">
              <a:avLst/>
            </a:prstGeom>
            <a:effectLst/>
          </p:spPr>
        </p:pic>
        <p:pic>
          <p:nvPicPr>
            <p:cNvPr id="522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599829" y="-1400478"/>
              <a:ext cx="391966" cy="324716"/>
            </a:xfrm>
            <a:prstGeom prst="rect">
              <a:avLst/>
            </a:prstGeom>
            <a:effectLst/>
          </p:spPr>
        </p:pic>
        <p:pic>
          <p:nvPicPr>
            <p:cNvPr id="522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2009937" y="-1394716"/>
              <a:ext cx="315164" cy="313527"/>
            </a:xfrm>
            <a:prstGeom prst="rect">
              <a:avLst/>
            </a:prstGeom>
            <a:effectLst/>
          </p:spPr>
        </p:pic>
        <p:pic>
          <p:nvPicPr>
            <p:cNvPr id="522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2309301" y="-1587683"/>
              <a:ext cx="354954" cy="558829"/>
            </a:xfrm>
            <a:prstGeom prst="rect">
              <a:avLst/>
            </a:prstGeom>
            <a:effectLst/>
          </p:spPr>
        </p:pic>
        <p:pic>
          <p:nvPicPr>
            <p:cNvPr id="5229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2307375" y="-1511666"/>
              <a:ext cx="503067" cy="169761"/>
            </a:xfrm>
            <a:prstGeom prst="rect">
              <a:avLst/>
            </a:prstGeom>
            <a:effectLst/>
          </p:spPr>
        </p:pic>
        <p:pic>
          <p:nvPicPr>
            <p:cNvPr id="5231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2717289" y="-1416531"/>
              <a:ext cx="636969" cy="401555"/>
            </a:xfrm>
            <a:prstGeom prst="rect">
              <a:avLst/>
            </a:prstGeom>
            <a:effectLst/>
          </p:spPr>
        </p:pic>
        <p:pic>
          <p:nvPicPr>
            <p:cNvPr id="523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3340281" y="-1584516"/>
              <a:ext cx="703980" cy="610758"/>
            </a:xfrm>
            <a:prstGeom prst="rect">
              <a:avLst/>
            </a:prstGeom>
            <a:effectLst/>
          </p:spPr>
        </p:pic>
        <p:pic>
          <p:nvPicPr>
            <p:cNvPr id="5235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900722" y="-144149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37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4538823" y="-1607315"/>
              <a:ext cx="1136885" cy="573729"/>
            </a:xfrm>
            <a:prstGeom prst="rect">
              <a:avLst/>
            </a:prstGeom>
            <a:effectLst/>
          </p:spPr>
        </p:pic>
        <p:pic>
          <p:nvPicPr>
            <p:cNvPr id="5239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949864" y="-1522692"/>
              <a:ext cx="420121" cy="522947"/>
            </a:xfrm>
            <a:prstGeom prst="rect">
              <a:avLst/>
            </a:prstGeom>
            <a:effectLst/>
          </p:spPr>
        </p:pic>
        <p:pic>
          <p:nvPicPr>
            <p:cNvPr id="524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5997136" y="-1318699"/>
              <a:ext cx="374422" cy="122981"/>
            </a:xfrm>
            <a:prstGeom prst="rect">
              <a:avLst/>
            </a:prstGeom>
            <a:effectLst/>
          </p:spPr>
        </p:pic>
        <p:pic>
          <p:nvPicPr>
            <p:cNvPr id="524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6404218" y="-1459505"/>
              <a:ext cx="380333" cy="374836"/>
            </a:xfrm>
            <a:prstGeom prst="rect">
              <a:avLst/>
            </a:prstGeom>
            <a:effectLst/>
          </p:spPr>
        </p:pic>
        <p:pic>
          <p:nvPicPr>
            <p:cNvPr id="524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622816" y="-1260224"/>
              <a:ext cx="222388" cy="356880"/>
            </a:xfrm>
            <a:prstGeom prst="rect">
              <a:avLst/>
            </a:prstGeom>
            <a:effectLst/>
          </p:spPr>
        </p:pic>
        <p:pic>
          <p:nvPicPr>
            <p:cNvPr id="5247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710413" y="982204"/>
              <a:ext cx="129347" cy="184461"/>
            </a:xfrm>
            <a:prstGeom prst="rect">
              <a:avLst/>
            </a:prstGeom>
            <a:effectLst/>
          </p:spPr>
        </p:pic>
        <p:pic>
          <p:nvPicPr>
            <p:cNvPr id="524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1710932" y="3879712"/>
              <a:ext cx="105438" cy="216541"/>
            </a:xfrm>
            <a:prstGeom prst="rect">
              <a:avLst/>
            </a:prstGeom>
            <a:effectLst/>
          </p:spPr>
        </p:pic>
        <p:pic>
          <p:nvPicPr>
            <p:cNvPr id="525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-166110" y="2277028"/>
              <a:ext cx="228282" cy="181930"/>
            </a:xfrm>
            <a:prstGeom prst="rect">
              <a:avLst/>
            </a:prstGeom>
            <a:effectLst/>
          </p:spPr>
        </p:pic>
        <p:pic>
          <p:nvPicPr>
            <p:cNvPr id="5253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213976" y="2131316"/>
              <a:ext cx="245778" cy="117133"/>
            </a:xfrm>
            <a:prstGeom prst="rect">
              <a:avLst/>
            </a:prstGeom>
            <a:effectLst/>
          </p:spPr>
        </p:pic>
        <p:pic>
          <p:nvPicPr>
            <p:cNvPr id="525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629148" y="1996823"/>
              <a:ext cx="280862" cy="117134"/>
            </a:xfrm>
            <a:prstGeom prst="rect">
              <a:avLst/>
            </a:prstGeom>
            <a:effectLst/>
          </p:spPr>
        </p:pic>
        <p:pic>
          <p:nvPicPr>
            <p:cNvPr id="5257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1009234" y="1938349"/>
              <a:ext cx="327643" cy="105438"/>
            </a:xfrm>
            <a:prstGeom prst="rect">
              <a:avLst/>
            </a:prstGeom>
            <a:effectLst/>
          </p:spPr>
        </p:pic>
        <p:pic>
          <p:nvPicPr>
            <p:cNvPr id="5259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1441948" y="1909111"/>
              <a:ext cx="333490" cy="82049"/>
            </a:xfrm>
            <a:prstGeom prst="rect">
              <a:avLst/>
            </a:prstGeom>
            <a:effectLst/>
          </p:spPr>
        </p:pic>
        <p:pic>
          <p:nvPicPr>
            <p:cNvPr id="5261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1886356" y="1920806"/>
              <a:ext cx="315948" cy="117133"/>
            </a:xfrm>
            <a:prstGeom prst="rect">
              <a:avLst/>
            </a:prstGeom>
            <a:effectLst/>
          </p:spPr>
        </p:pic>
        <p:pic>
          <p:nvPicPr>
            <p:cNvPr id="5263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2260595" y="1990976"/>
              <a:ext cx="339338" cy="128828"/>
            </a:xfrm>
            <a:prstGeom prst="rect">
              <a:avLst/>
            </a:prstGeom>
            <a:effectLst/>
          </p:spPr>
        </p:pic>
        <p:pic>
          <p:nvPicPr>
            <p:cNvPr id="5265" name="Linea Linea" descr="Linea Line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2716698" y="2102078"/>
              <a:ext cx="234083" cy="105439"/>
            </a:xfrm>
            <a:prstGeom prst="rect">
              <a:avLst/>
            </a:prstGeom>
            <a:effectLst/>
          </p:spPr>
        </p:pic>
        <p:pic>
          <p:nvPicPr>
            <p:cNvPr id="5267" name="Linea Linea" descr="Linea Line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026615" y="2189790"/>
              <a:ext cx="152218" cy="93744"/>
            </a:xfrm>
            <a:prstGeom prst="rect">
              <a:avLst/>
            </a:prstGeom>
            <a:effectLst/>
          </p:spPr>
        </p:pic>
        <p:pic>
          <p:nvPicPr>
            <p:cNvPr id="526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-131025" y="2359367"/>
              <a:ext cx="403660" cy="128829"/>
            </a:xfrm>
            <a:prstGeom prst="rect">
              <a:avLst/>
            </a:prstGeom>
            <a:effectLst/>
          </p:spPr>
        </p:pic>
        <p:pic>
          <p:nvPicPr>
            <p:cNvPr id="527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348469" y="2330130"/>
              <a:ext cx="280862" cy="146370"/>
            </a:xfrm>
            <a:prstGeom prst="rect">
              <a:avLst/>
            </a:prstGeom>
            <a:effectLst/>
          </p:spPr>
        </p:pic>
        <p:pic>
          <p:nvPicPr>
            <p:cNvPr id="527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711012" y="2441232"/>
              <a:ext cx="269168" cy="193151"/>
            </a:xfrm>
            <a:prstGeom prst="rect">
              <a:avLst/>
            </a:prstGeom>
            <a:effectLst/>
          </p:spPr>
        </p:pic>
        <p:pic>
          <p:nvPicPr>
            <p:cNvPr id="527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079404" y="2604961"/>
              <a:ext cx="315947" cy="122981"/>
            </a:xfrm>
            <a:prstGeom prst="rect">
              <a:avLst/>
            </a:prstGeom>
            <a:effectLst/>
          </p:spPr>
        </p:pic>
        <p:pic>
          <p:nvPicPr>
            <p:cNvPr id="527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1482880" y="2558182"/>
              <a:ext cx="292558" cy="158065"/>
            </a:xfrm>
            <a:prstGeom prst="rect">
              <a:avLst/>
            </a:prstGeom>
            <a:effectLst/>
          </p:spPr>
        </p:pic>
        <p:pic>
          <p:nvPicPr>
            <p:cNvPr id="527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827881" y="2324282"/>
              <a:ext cx="146371" cy="193151"/>
            </a:xfrm>
            <a:prstGeom prst="rect">
              <a:avLst/>
            </a:prstGeom>
            <a:effectLst/>
          </p:spPr>
        </p:pic>
        <p:pic>
          <p:nvPicPr>
            <p:cNvPr id="528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2020848" y="2166400"/>
              <a:ext cx="210693" cy="128829"/>
            </a:xfrm>
            <a:prstGeom prst="rect">
              <a:avLst/>
            </a:prstGeom>
            <a:effectLst/>
          </p:spPr>
        </p:pic>
        <p:pic>
          <p:nvPicPr>
            <p:cNvPr id="528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2272290" y="2164150"/>
              <a:ext cx="263320" cy="113536"/>
            </a:xfrm>
            <a:prstGeom prst="rect">
              <a:avLst/>
            </a:prstGeom>
            <a:effectLst/>
          </p:spPr>
        </p:pic>
        <p:pic>
          <p:nvPicPr>
            <p:cNvPr id="5285" name="Linea Linea" descr="Linea Line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2646529" y="2265807"/>
              <a:ext cx="187303" cy="87896"/>
            </a:xfrm>
            <a:prstGeom prst="rect">
              <a:avLst/>
            </a:prstGeom>
            <a:effectLst/>
          </p:spPr>
        </p:pic>
        <p:pic>
          <p:nvPicPr>
            <p:cNvPr id="5287" name="Linea Linea" descr="Linea Line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2985683" y="2236570"/>
              <a:ext cx="222388" cy="140523"/>
            </a:xfrm>
            <a:prstGeom prst="rect">
              <a:avLst/>
            </a:prstGeom>
            <a:effectLst/>
          </p:spPr>
        </p:pic>
        <p:pic>
          <p:nvPicPr>
            <p:cNvPr id="5289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488727" y="1844789"/>
              <a:ext cx="169761" cy="280863"/>
            </a:xfrm>
            <a:prstGeom prst="rect">
              <a:avLst/>
            </a:prstGeom>
            <a:effectLst/>
          </p:spPr>
        </p:pic>
        <p:pic>
          <p:nvPicPr>
            <p:cNvPr id="5291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1397117" y="1768771"/>
              <a:ext cx="257744" cy="432898"/>
            </a:xfrm>
            <a:prstGeom prst="rect">
              <a:avLst/>
            </a:prstGeom>
            <a:effectLst/>
          </p:spPr>
        </p:pic>
        <p:pic>
          <p:nvPicPr>
            <p:cNvPr id="5293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1383473" y="2505554"/>
              <a:ext cx="248785" cy="380270"/>
            </a:xfrm>
            <a:prstGeom prst="rect">
              <a:avLst/>
            </a:prstGeom>
            <a:effectLst/>
          </p:spPr>
        </p:pic>
        <p:pic>
          <p:nvPicPr>
            <p:cNvPr id="5295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-72550" y="2119621"/>
              <a:ext cx="257473" cy="374422"/>
            </a:xfrm>
            <a:prstGeom prst="rect">
              <a:avLst/>
            </a:prstGeom>
            <a:effectLst/>
          </p:spPr>
        </p:pic>
        <p:pic>
          <p:nvPicPr>
            <p:cNvPr id="5297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231519" y="1938349"/>
              <a:ext cx="175608" cy="175608"/>
            </a:xfrm>
            <a:prstGeom prst="rect">
              <a:avLst/>
            </a:prstGeom>
            <a:effectLst/>
          </p:spPr>
        </p:pic>
        <p:pic>
          <p:nvPicPr>
            <p:cNvPr id="5299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535588" y="1727839"/>
              <a:ext cx="251625" cy="181456"/>
            </a:xfrm>
            <a:prstGeom prst="rect">
              <a:avLst/>
            </a:prstGeom>
            <a:effectLst/>
          </p:spPr>
        </p:pic>
        <p:pic>
          <p:nvPicPr>
            <p:cNvPr id="5301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892284" y="1616737"/>
              <a:ext cx="245778" cy="122981"/>
            </a:xfrm>
            <a:prstGeom prst="rect">
              <a:avLst/>
            </a:prstGeom>
            <a:effectLst/>
          </p:spPr>
        </p:pic>
        <p:pic>
          <p:nvPicPr>
            <p:cNvPr id="5303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1289913" y="1556269"/>
              <a:ext cx="327643" cy="107432"/>
            </a:xfrm>
            <a:prstGeom prst="rect">
              <a:avLst/>
            </a:prstGeom>
            <a:effectLst/>
          </p:spPr>
        </p:pic>
        <p:pic>
          <p:nvPicPr>
            <p:cNvPr id="5305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1710932" y="1605042"/>
              <a:ext cx="204845" cy="140523"/>
            </a:xfrm>
            <a:prstGeom prst="rect">
              <a:avLst/>
            </a:prstGeom>
            <a:effectLst/>
          </p:spPr>
        </p:pic>
        <p:pic>
          <p:nvPicPr>
            <p:cNvPr id="5307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1985763" y="1675212"/>
              <a:ext cx="263321" cy="169760"/>
            </a:xfrm>
            <a:prstGeom prst="rect">
              <a:avLst/>
            </a:prstGeom>
            <a:effectLst/>
          </p:spPr>
        </p:pic>
        <p:pic>
          <p:nvPicPr>
            <p:cNvPr id="5309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2213815" y="1786314"/>
              <a:ext cx="239931" cy="89022"/>
            </a:xfrm>
            <a:prstGeom prst="rect">
              <a:avLst/>
            </a:prstGeom>
            <a:effectLst/>
          </p:spPr>
        </p:pic>
        <p:pic>
          <p:nvPicPr>
            <p:cNvPr id="5311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2465257" y="1749280"/>
              <a:ext cx="204845" cy="113235"/>
            </a:xfrm>
            <a:prstGeom prst="rect">
              <a:avLst/>
            </a:prstGeom>
            <a:effectLst/>
          </p:spPr>
        </p:pic>
        <p:pic>
          <p:nvPicPr>
            <p:cNvPr id="5313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2722546" y="1774619"/>
              <a:ext cx="187303" cy="158066"/>
            </a:xfrm>
            <a:prstGeom prst="rect">
              <a:avLst/>
            </a:prstGeom>
            <a:effectLst/>
          </p:spPr>
        </p:pic>
        <p:pic>
          <p:nvPicPr>
            <p:cNvPr id="5315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2921360" y="1897416"/>
              <a:ext cx="163914" cy="198998"/>
            </a:xfrm>
            <a:prstGeom prst="rect">
              <a:avLst/>
            </a:prstGeom>
            <a:effectLst/>
          </p:spPr>
        </p:pic>
        <p:pic>
          <p:nvPicPr>
            <p:cNvPr id="5317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3079242" y="2061146"/>
              <a:ext cx="204846" cy="204845"/>
            </a:xfrm>
            <a:prstGeom prst="rect">
              <a:avLst/>
            </a:prstGeom>
            <a:effectLst/>
          </p:spPr>
        </p:pic>
        <p:pic>
          <p:nvPicPr>
            <p:cNvPr id="5319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1675847" y="1476378"/>
              <a:ext cx="239930" cy="415374"/>
            </a:xfrm>
            <a:prstGeom prst="rect">
              <a:avLst/>
            </a:prstGeom>
            <a:effectLst/>
          </p:spPr>
        </p:pic>
        <p:pic>
          <p:nvPicPr>
            <p:cNvPr id="5321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-78398" y="2349552"/>
              <a:ext cx="286711" cy="156186"/>
            </a:xfrm>
            <a:prstGeom prst="rect">
              <a:avLst/>
            </a:prstGeom>
            <a:effectLst/>
          </p:spPr>
        </p:pic>
        <p:pic>
          <p:nvPicPr>
            <p:cNvPr id="5323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178891" y="2499707"/>
              <a:ext cx="158066" cy="193150"/>
            </a:xfrm>
            <a:prstGeom prst="rect">
              <a:avLst/>
            </a:prstGeom>
            <a:effectLst/>
          </p:spPr>
        </p:pic>
        <p:pic>
          <p:nvPicPr>
            <p:cNvPr id="5325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342621" y="2704369"/>
              <a:ext cx="181456" cy="234083"/>
            </a:xfrm>
            <a:prstGeom prst="rect">
              <a:avLst/>
            </a:prstGeom>
            <a:effectLst/>
          </p:spPr>
        </p:pic>
        <p:pic>
          <p:nvPicPr>
            <p:cNvPr id="5327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553130" y="2949963"/>
              <a:ext cx="280863" cy="120316"/>
            </a:xfrm>
            <a:prstGeom prst="rect">
              <a:avLst/>
            </a:prstGeom>
            <a:effectLst/>
          </p:spPr>
        </p:pic>
        <p:pic>
          <p:nvPicPr>
            <p:cNvPr id="5329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845504" y="2944116"/>
              <a:ext cx="216541" cy="128828"/>
            </a:xfrm>
            <a:prstGeom prst="rect">
              <a:avLst/>
            </a:prstGeom>
            <a:effectLst/>
          </p:spPr>
        </p:pic>
        <p:pic>
          <p:nvPicPr>
            <p:cNvPr id="5331" name="Linea Linea" descr="Linea Line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1079404" y="2938268"/>
              <a:ext cx="204845" cy="111286"/>
            </a:xfrm>
            <a:prstGeom prst="rect">
              <a:avLst/>
            </a:prstGeom>
            <a:effectLst/>
          </p:spPr>
        </p:pic>
        <p:pic>
          <p:nvPicPr>
            <p:cNvPr id="5333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1360083" y="3043522"/>
              <a:ext cx="245778" cy="152219"/>
            </a:xfrm>
            <a:prstGeom prst="rect">
              <a:avLst/>
            </a:prstGeom>
            <a:effectLst/>
          </p:spPr>
        </p:pic>
        <p:pic>
          <p:nvPicPr>
            <p:cNvPr id="5335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1658304" y="3137082"/>
              <a:ext cx="228236" cy="93744"/>
            </a:xfrm>
            <a:prstGeom prst="rect">
              <a:avLst/>
            </a:prstGeom>
            <a:effectLst/>
          </p:spPr>
        </p:pic>
        <p:pic>
          <p:nvPicPr>
            <p:cNvPr id="5337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1886356" y="3061065"/>
              <a:ext cx="204846" cy="140523"/>
            </a:xfrm>
            <a:prstGeom prst="rect">
              <a:avLst/>
            </a:prstGeom>
            <a:effectLst/>
          </p:spPr>
        </p:pic>
        <p:pic>
          <p:nvPicPr>
            <p:cNvPr id="5339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2149493" y="2914878"/>
              <a:ext cx="198998" cy="169761"/>
            </a:xfrm>
            <a:prstGeom prst="rect">
              <a:avLst/>
            </a:prstGeom>
            <a:effectLst/>
          </p:spPr>
        </p:pic>
        <p:pic>
          <p:nvPicPr>
            <p:cNvPr id="5341" name="Linea Linea" descr="Linea Line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2395087" y="2762843"/>
              <a:ext cx="169760" cy="152219"/>
            </a:xfrm>
            <a:prstGeom prst="rect">
              <a:avLst/>
            </a:prstGeom>
            <a:effectLst/>
          </p:spPr>
        </p:pic>
        <p:pic>
          <p:nvPicPr>
            <p:cNvPr id="5343" name="Linea Linea" descr="Linea Line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2573344" y="27102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45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2775173" y="2564029"/>
              <a:ext cx="158066" cy="122981"/>
            </a:xfrm>
            <a:prstGeom prst="rect">
              <a:avLst/>
            </a:prstGeom>
            <a:effectLst/>
          </p:spPr>
        </p:pic>
        <p:pic>
          <p:nvPicPr>
            <p:cNvPr id="5347" name="Linea Linea" descr="Linea Line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2924193" y="249385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49" name="Linea Linea" descr="Linea Line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3046990" y="23652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51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2272290" y="2751149"/>
              <a:ext cx="289718" cy="251625"/>
            </a:xfrm>
            <a:prstGeom prst="rect">
              <a:avLst/>
            </a:prstGeom>
            <a:effectLst/>
          </p:spPr>
        </p:pic>
        <p:pic>
          <p:nvPicPr>
            <p:cNvPr id="5353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6604232" y="-1279683"/>
              <a:ext cx="147412" cy="10735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1" name="Disegno"/>
          <p:cNvGrpSpPr/>
          <p:nvPr/>
        </p:nvGrpSpPr>
        <p:grpSpPr>
          <a:xfrm>
            <a:off x="3254288" y="1217975"/>
            <a:ext cx="6496223" cy="791542"/>
            <a:chOff x="-77884" y="-38099"/>
            <a:chExt cx="6496221" cy="791541"/>
          </a:xfrm>
        </p:grpSpPr>
        <p:pic>
          <p:nvPicPr>
            <p:cNvPr id="535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77885" y="-38100"/>
              <a:ext cx="116621" cy="484455"/>
            </a:xfrm>
            <a:prstGeom prst="rect">
              <a:avLst/>
            </a:prstGeom>
            <a:effectLst/>
          </p:spPr>
        </p:pic>
        <p:pic>
          <p:nvPicPr>
            <p:cNvPr id="535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4399" y="149019"/>
              <a:ext cx="298406" cy="304253"/>
            </a:xfrm>
            <a:prstGeom prst="rect">
              <a:avLst/>
            </a:prstGeom>
            <a:effectLst/>
          </p:spPr>
        </p:pic>
        <p:pic>
          <p:nvPicPr>
            <p:cNvPr id="536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42028" y="2832"/>
              <a:ext cx="85231" cy="432897"/>
            </a:xfrm>
            <a:prstGeom prst="rect">
              <a:avLst/>
            </a:prstGeom>
            <a:effectLst/>
          </p:spPr>
        </p:pic>
        <p:pic>
          <p:nvPicPr>
            <p:cNvPr id="536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01688" y="108087"/>
              <a:ext cx="409508" cy="163913"/>
            </a:xfrm>
            <a:prstGeom prst="rect">
              <a:avLst/>
            </a:prstGeom>
            <a:effectLst/>
          </p:spPr>
        </p:pic>
        <p:pic>
          <p:nvPicPr>
            <p:cNvPr id="536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26754" y="158072"/>
              <a:ext cx="300799" cy="303317"/>
            </a:xfrm>
            <a:prstGeom prst="rect">
              <a:avLst/>
            </a:prstGeom>
            <a:effectLst/>
          </p:spPr>
        </p:pic>
        <p:pic>
          <p:nvPicPr>
            <p:cNvPr id="536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60203" y="149019"/>
              <a:ext cx="189554" cy="322813"/>
            </a:xfrm>
            <a:prstGeom prst="rect">
              <a:avLst/>
            </a:prstGeom>
            <a:effectLst/>
          </p:spPr>
        </p:pic>
        <p:pic>
          <p:nvPicPr>
            <p:cNvPr id="536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172963" y="213341"/>
              <a:ext cx="128828" cy="540101"/>
            </a:xfrm>
            <a:prstGeom prst="rect">
              <a:avLst/>
            </a:prstGeom>
            <a:effectLst/>
          </p:spPr>
        </p:pic>
        <p:pic>
          <p:nvPicPr>
            <p:cNvPr id="537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78811" y="172060"/>
              <a:ext cx="196561" cy="302048"/>
            </a:xfrm>
            <a:prstGeom prst="rect">
              <a:avLst/>
            </a:prstGeom>
            <a:effectLst/>
          </p:spPr>
        </p:pic>
        <p:pic>
          <p:nvPicPr>
            <p:cNvPr id="537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443897" y="112816"/>
              <a:ext cx="191201" cy="305610"/>
            </a:xfrm>
            <a:prstGeom prst="rect">
              <a:avLst/>
            </a:prstGeom>
            <a:effectLst/>
          </p:spPr>
        </p:pic>
        <p:pic>
          <p:nvPicPr>
            <p:cNvPr id="537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96558" y="162313"/>
              <a:ext cx="330914" cy="297907"/>
            </a:xfrm>
            <a:prstGeom prst="rect">
              <a:avLst/>
            </a:prstGeom>
            <a:effectLst/>
          </p:spPr>
        </p:pic>
        <p:pic>
          <p:nvPicPr>
            <p:cNvPr id="537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27288" y="26222"/>
              <a:ext cx="93744" cy="456287"/>
            </a:xfrm>
            <a:prstGeom prst="rect">
              <a:avLst/>
            </a:prstGeom>
            <a:effectLst/>
          </p:spPr>
        </p:pic>
        <p:pic>
          <p:nvPicPr>
            <p:cNvPr id="537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804491" y="96392"/>
              <a:ext cx="374423" cy="158065"/>
            </a:xfrm>
            <a:prstGeom prst="rect">
              <a:avLst/>
            </a:prstGeom>
            <a:effectLst/>
          </p:spPr>
        </p:pic>
        <p:pic>
          <p:nvPicPr>
            <p:cNvPr id="538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062425" y="148366"/>
              <a:ext cx="379626" cy="282889"/>
            </a:xfrm>
            <a:prstGeom prst="rect">
              <a:avLst/>
            </a:prstGeom>
            <a:effectLst/>
          </p:spPr>
        </p:pic>
        <p:pic>
          <p:nvPicPr>
            <p:cNvPr id="538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430172" y="73002"/>
              <a:ext cx="154463" cy="388369"/>
            </a:xfrm>
            <a:prstGeom prst="rect">
              <a:avLst/>
            </a:prstGeom>
            <a:effectLst/>
          </p:spPr>
        </p:pic>
        <p:pic>
          <p:nvPicPr>
            <p:cNvPr id="538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360002" y="185621"/>
              <a:ext cx="444592" cy="250108"/>
            </a:xfrm>
            <a:prstGeom prst="rect">
              <a:avLst/>
            </a:prstGeom>
            <a:effectLst/>
          </p:spPr>
        </p:pic>
        <p:pic>
          <p:nvPicPr>
            <p:cNvPr id="5387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55209" y="963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8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04411" y="206456"/>
              <a:ext cx="285058" cy="255808"/>
            </a:xfrm>
            <a:prstGeom prst="rect">
              <a:avLst/>
            </a:prstGeom>
            <a:effectLst/>
          </p:spPr>
        </p:pic>
        <p:pic>
          <p:nvPicPr>
            <p:cNvPr id="539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26022" y="185776"/>
              <a:ext cx="257473" cy="306686"/>
            </a:xfrm>
            <a:prstGeom prst="rect">
              <a:avLst/>
            </a:prstGeom>
            <a:effectLst/>
          </p:spPr>
        </p:pic>
        <p:pic>
          <p:nvPicPr>
            <p:cNvPr id="539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430091" y="179140"/>
              <a:ext cx="321796" cy="307360"/>
            </a:xfrm>
            <a:prstGeom prst="rect">
              <a:avLst/>
            </a:prstGeom>
            <a:effectLst/>
          </p:spPr>
        </p:pic>
        <p:pic>
          <p:nvPicPr>
            <p:cNvPr id="539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338923" y="6730"/>
              <a:ext cx="325170" cy="505480"/>
            </a:xfrm>
            <a:prstGeom prst="rect">
              <a:avLst/>
            </a:prstGeom>
            <a:effectLst/>
          </p:spPr>
        </p:pic>
        <p:pic>
          <p:nvPicPr>
            <p:cNvPr id="539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634673" y="90544"/>
              <a:ext cx="103292" cy="403660"/>
            </a:xfrm>
            <a:prstGeom prst="rect">
              <a:avLst/>
            </a:prstGeom>
            <a:effectLst/>
          </p:spPr>
        </p:pic>
        <p:pic>
          <p:nvPicPr>
            <p:cNvPr id="539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593740" y="207494"/>
              <a:ext cx="263321" cy="76201"/>
            </a:xfrm>
            <a:prstGeom prst="rect">
              <a:avLst/>
            </a:prstGeom>
            <a:effectLst/>
          </p:spPr>
        </p:pic>
        <p:pic>
          <p:nvPicPr>
            <p:cNvPr id="540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37978" y="232462"/>
              <a:ext cx="347134" cy="300875"/>
            </a:xfrm>
            <a:prstGeom prst="rect">
              <a:avLst/>
            </a:prstGeom>
            <a:effectLst/>
          </p:spPr>
        </p:pic>
        <p:pic>
          <p:nvPicPr>
            <p:cNvPr id="540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065134" y="49612"/>
              <a:ext cx="93849" cy="427050"/>
            </a:xfrm>
            <a:prstGeom prst="rect">
              <a:avLst/>
            </a:prstGeom>
            <a:effectLst/>
          </p:spPr>
        </p:pic>
        <p:pic>
          <p:nvPicPr>
            <p:cNvPr id="540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963278" y="203595"/>
              <a:ext cx="408361" cy="286599"/>
            </a:xfrm>
            <a:prstGeom prst="rect">
              <a:avLst/>
            </a:prstGeom>
            <a:effectLst/>
          </p:spPr>
        </p:pic>
        <p:pic>
          <p:nvPicPr>
            <p:cNvPr id="5407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228101" y="1373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0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351123" y="183591"/>
              <a:ext cx="279858" cy="365623"/>
            </a:xfrm>
            <a:prstGeom prst="rect">
              <a:avLst/>
            </a:prstGeom>
            <a:effectLst/>
          </p:spPr>
        </p:pic>
        <p:pic>
          <p:nvPicPr>
            <p:cNvPr id="541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640439" y="90544"/>
              <a:ext cx="130778" cy="397813"/>
            </a:xfrm>
            <a:prstGeom prst="rect">
              <a:avLst/>
            </a:prstGeom>
            <a:effectLst/>
          </p:spPr>
        </p:pic>
        <p:pic>
          <p:nvPicPr>
            <p:cNvPr id="541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611202" y="193103"/>
              <a:ext cx="291630" cy="289406"/>
            </a:xfrm>
            <a:prstGeom prst="rect">
              <a:avLst/>
            </a:prstGeom>
            <a:effectLst/>
          </p:spPr>
        </p:pic>
        <p:pic>
          <p:nvPicPr>
            <p:cNvPr id="541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786627" y="91762"/>
              <a:ext cx="110951" cy="104221"/>
            </a:xfrm>
            <a:prstGeom prst="rect">
              <a:avLst/>
            </a:prstGeom>
            <a:effectLst/>
          </p:spPr>
        </p:pic>
        <p:pic>
          <p:nvPicPr>
            <p:cNvPr id="541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902529" y="143171"/>
              <a:ext cx="276063" cy="320750"/>
            </a:xfrm>
            <a:prstGeom prst="rect">
              <a:avLst/>
            </a:prstGeom>
            <a:effectLst/>
          </p:spPr>
        </p:pic>
        <p:pic>
          <p:nvPicPr>
            <p:cNvPr id="541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089028" y="212300"/>
              <a:ext cx="329310" cy="322836"/>
            </a:xfrm>
            <a:prstGeom prst="rect">
              <a:avLst/>
            </a:prstGeom>
            <a:effectLst/>
          </p:spPr>
        </p:pic>
      </p:grpSp>
      <p:grpSp>
        <p:nvGrpSpPr>
          <p:cNvPr id="5486" name="Disegno"/>
          <p:cNvGrpSpPr/>
          <p:nvPr/>
        </p:nvGrpSpPr>
        <p:grpSpPr>
          <a:xfrm>
            <a:off x="1225450" y="6300686"/>
            <a:ext cx="9957562" cy="1286917"/>
            <a:chOff x="-162211" y="-138524"/>
            <a:chExt cx="9957561" cy="1286915"/>
          </a:xfrm>
        </p:grpSpPr>
        <p:pic>
          <p:nvPicPr>
            <p:cNvPr id="542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162212" y="-138525"/>
              <a:ext cx="396382" cy="848157"/>
            </a:xfrm>
            <a:prstGeom prst="rect">
              <a:avLst/>
            </a:prstGeom>
            <a:effectLst/>
          </p:spPr>
        </p:pic>
        <p:pic>
          <p:nvPicPr>
            <p:cNvPr id="542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41341" y="306901"/>
              <a:ext cx="96209" cy="421202"/>
            </a:xfrm>
            <a:prstGeom prst="rect">
              <a:avLst/>
            </a:prstGeom>
            <a:effectLst/>
          </p:spPr>
        </p:pic>
        <p:pic>
          <p:nvPicPr>
            <p:cNvPr id="542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73044" y="203381"/>
              <a:ext cx="87896" cy="127094"/>
            </a:xfrm>
            <a:prstGeom prst="rect">
              <a:avLst/>
            </a:prstGeom>
            <a:effectLst/>
          </p:spPr>
        </p:pic>
        <p:pic>
          <p:nvPicPr>
            <p:cNvPr id="542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92714" y="324557"/>
              <a:ext cx="253819" cy="388898"/>
            </a:xfrm>
            <a:prstGeom prst="rect">
              <a:avLst/>
            </a:prstGeom>
            <a:effectLst/>
          </p:spPr>
        </p:pic>
        <p:pic>
          <p:nvPicPr>
            <p:cNvPr id="543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67593" y="313128"/>
              <a:ext cx="288920" cy="788595"/>
            </a:xfrm>
            <a:prstGeom prst="rect">
              <a:avLst/>
            </a:prstGeom>
            <a:effectLst/>
          </p:spPr>
        </p:pic>
        <p:pic>
          <p:nvPicPr>
            <p:cNvPr id="543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58723" y="340739"/>
              <a:ext cx="250229" cy="752830"/>
            </a:xfrm>
            <a:prstGeom prst="rect">
              <a:avLst/>
            </a:prstGeom>
            <a:effectLst/>
          </p:spPr>
        </p:pic>
        <p:pic>
          <p:nvPicPr>
            <p:cNvPr id="543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067709" y="365376"/>
              <a:ext cx="87896" cy="351032"/>
            </a:xfrm>
            <a:prstGeom prst="rect">
              <a:avLst/>
            </a:prstGeom>
            <a:effectLst/>
          </p:spPr>
        </p:pic>
        <p:pic>
          <p:nvPicPr>
            <p:cNvPr id="5436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082236" y="2308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3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205352" y="307648"/>
              <a:ext cx="353729" cy="414608"/>
            </a:xfrm>
            <a:prstGeom prst="rect">
              <a:avLst/>
            </a:prstGeom>
            <a:effectLst/>
          </p:spPr>
        </p:pic>
        <p:pic>
          <p:nvPicPr>
            <p:cNvPr id="544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992481" y="19815"/>
              <a:ext cx="484655" cy="608426"/>
            </a:xfrm>
            <a:prstGeom prst="rect">
              <a:avLst/>
            </a:prstGeom>
            <a:effectLst/>
          </p:spPr>
        </p:pic>
        <p:pic>
          <p:nvPicPr>
            <p:cNvPr id="544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386062" y="88595"/>
              <a:ext cx="91074" cy="171709"/>
            </a:xfrm>
            <a:prstGeom prst="rect">
              <a:avLst/>
            </a:prstGeom>
            <a:effectLst/>
          </p:spPr>
        </p:pic>
        <p:pic>
          <p:nvPicPr>
            <p:cNvPr id="544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079295" y="220555"/>
              <a:ext cx="397760" cy="927836"/>
            </a:xfrm>
            <a:prstGeom prst="rect">
              <a:avLst/>
            </a:prstGeom>
            <a:effectLst/>
          </p:spPr>
        </p:pic>
        <p:pic>
          <p:nvPicPr>
            <p:cNvPr id="544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481599" y="301007"/>
              <a:ext cx="301768" cy="319713"/>
            </a:xfrm>
            <a:prstGeom prst="rect">
              <a:avLst/>
            </a:prstGeom>
            <a:effectLst/>
          </p:spPr>
        </p:pic>
        <p:pic>
          <p:nvPicPr>
            <p:cNvPr id="544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803086" y="276326"/>
              <a:ext cx="229480" cy="312801"/>
            </a:xfrm>
            <a:prstGeom prst="rect">
              <a:avLst/>
            </a:prstGeom>
            <a:effectLst/>
          </p:spPr>
        </p:pic>
        <p:pic>
          <p:nvPicPr>
            <p:cNvPr id="545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005673" y="269251"/>
              <a:ext cx="243249" cy="367242"/>
            </a:xfrm>
            <a:prstGeom prst="rect">
              <a:avLst/>
            </a:prstGeom>
            <a:effectLst/>
          </p:spPr>
        </p:pic>
        <p:pic>
          <p:nvPicPr>
            <p:cNvPr id="545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213654" y="230520"/>
              <a:ext cx="234083" cy="346273"/>
            </a:xfrm>
            <a:prstGeom prst="rect">
              <a:avLst/>
            </a:prstGeom>
            <a:effectLst/>
          </p:spPr>
        </p:pic>
        <p:pic>
          <p:nvPicPr>
            <p:cNvPr id="545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418316" y="517410"/>
              <a:ext cx="150269" cy="228236"/>
            </a:xfrm>
            <a:prstGeom prst="rect">
              <a:avLst/>
            </a:prstGeom>
            <a:effectLst/>
          </p:spPr>
        </p:pic>
        <p:pic>
          <p:nvPicPr>
            <p:cNvPr id="545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102471" y="-57242"/>
              <a:ext cx="257473" cy="974665"/>
            </a:xfrm>
            <a:prstGeom prst="rect">
              <a:avLst/>
            </a:prstGeom>
            <a:effectLst/>
          </p:spPr>
        </p:pic>
        <p:pic>
          <p:nvPicPr>
            <p:cNvPr id="545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084929" y="283273"/>
              <a:ext cx="577227" cy="286948"/>
            </a:xfrm>
            <a:prstGeom prst="rect">
              <a:avLst/>
            </a:prstGeom>
            <a:effectLst/>
          </p:spPr>
        </p:pic>
        <p:pic>
          <p:nvPicPr>
            <p:cNvPr id="546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722304" y="26222"/>
              <a:ext cx="111286" cy="549847"/>
            </a:xfrm>
            <a:prstGeom prst="rect">
              <a:avLst/>
            </a:prstGeom>
            <a:effectLst/>
          </p:spPr>
        </p:pic>
        <p:pic>
          <p:nvPicPr>
            <p:cNvPr id="546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646287" y="202911"/>
              <a:ext cx="406666" cy="391613"/>
            </a:xfrm>
            <a:prstGeom prst="rect">
              <a:avLst/>
            </a:prstGeom>
            <a:effectLst/>
          </p:spPr>
        </p:pic>
        <p:pic>
          <p:nvPicPr>
            <p:cNvPr id="546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119933" y="233728"/>
              <a:ext cx="450440" cy="368734"/>
            </a:xfrm>
            <a:prstGeom prst="rect">
              <a:avLst/>
            </a:prstGeom>
            <a:effectLst/>
          </p:spPr>
        </p:pic>
        <p:pic>
          <p:nvPicPr>
            <p:cNvPr id="5466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456072" y="379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68" name="Linea Linea" descr="Linea Line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710529" y="540800"/>
              <a:ext cx="87896" cy="198998"/>
            </a:xfrm>
            <a:prstGeom prst="rect">
              <a:avLst/>
            </a:prstGeom>
            <a:effectLst/>
          </p:spPr>
        </p:pic>
        <p:pic>
          <p:nvPicPr>
            <p:cNvPr id="5470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7008751" y="-60173"/>
              <a:ext cx="1043325" cy="670618"/>
            </a:xfrm>
            <a:prstGeom prst="rect">
              <a:avLst/>
            </a:prstGeom>
            <a:effectLst/>
          </p:spPr>
        </p:pic>
        <p:pic>
          <p:nvPicPr>
            <p:cNvPr id="5472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768923" y="159050"/>
              <a:ext cx="696280" cy="447237"/>
            </a:xfrm>
            <a:prstGeom prst="rect">
              <a:avLst/>
            </a:prstGeom>
            <a:effectLst/>
          </p:spPr>
        </p:pic>
        <p:pic>
          <p:nvPicPr>
            <p:cNvPr id="5474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543475" y="260121"/>
              <a:ext cx="436060" cy="345193"/>
            </a:xfrm>
            <a:prstGeom prst="rect">
              <a:avLst/>
            </a:prstGeom>
            <a:effectLst/>
          </p:spPr>
        </p:pic>
        <p:pic>
          <p:nvPicPr>
            <p:cNvPr id="5476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8961809" y="-55893"/>
              <a:ext cx="93744" cy="129079"/>
            </a:xfrm>
            <a:prstGeom prst="rect">
              <a:avLst/>
            </a:prstGeom>
            <a:effectLst/>
          </p:spPr>
        </p:pic>
        <p:pic>
          <p:nvPicPr>
            <p:cNvPr id="5478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9166471" y="488173"/>
              <a:ext cx="90653" cy="239930"/>
            </a:xfrm>
            <a:prstGeom prst="rect">
              <a:avLst/>
            </a:prstGeom>
            <a:effectLst/>
          </p:spPr>
        </p:pic>
        <p:pic>
          <p:nvPicPr>
            <p:cNvPr id="5480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9251168" y="423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82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9391508" y="4355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84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9642950" y="464783"/>
              <a:ext cx="152401" cy="76201"/>
            </a:xfrm>
            <a:prstGeom prst="rect">
              <a:avLst/>
            </a:prstGeom>
            <a:effectLst/>
          </p:spPr>
        </p:pic>
      </p:grpSp>
      <p:grpSp>
        <p:nvGrpSpPr>
          <p:cNvPr id="5489" name="pasted-image.png"/>
          <p:cNvGrpSpPr/>
          <p:nvPr/>
        </p:nvGrpSpPr>
        <p:grpSpPr>
          <a:xfrm>
            <a:off x="3297089" y="2471098"/>
            <a:ext cx="6410622" cy="3368007"/>
            <a:chOff x="0" y="0"/>
            <a:chExt cx="6410620" cy="3368006"/>
          </a:xfrm>
        </p:grpSpPr>
        <p:pic>
          <p:nvPicPr>
            <p:cNvPr id="5488" name="pasted-image.png" descr="pasted-image.png"/>
            <p:cNvPicPr>
              <a:picLocks noChangeAspect="1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76200" y="76200"/>
              <a:ext cx="6258221" cy="321560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487" name="pasted-image.png" descr="pasted-image.png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0" y="0"/>
              <a:ext cx="6410621" cy="336800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93" name="IMG_2583.jpeg"/>
          <p:cNvGrpSpPr/>
          <p:nvPr/>
        </p:nvGrpSpPr>
        <p:grpSpPr>
          <a:xfrm>
            <a:off x="5567097" y="2468856"/>
            <a:ext cx="1870606" cy="3372491"/>
            <a:chOff x="0" y="0"/>
            <a:chExt cx="1870605" cy="3372489"/>
          </a:xfrm>
        </p:grpSpPr>
        <p:pic>
          <p:nvPicPr>
            <p:cNvPr id="5492" name="IMG_2583.jpeg" descr="IMG_2583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1718206" cy="32200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491" name="IMG_2583.jpeg" descr="IMG_2583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870606" cy="3372490"/>
            </a:xfrm>
            <a:prstGeom prst="rect">
              <a:avLst/>
            </a:prstGeom>
            <a:effectLst/>
          </p:spPr>
        </p:pic>
      </p:grpSp>
      <p:grpSp>
        <p:nvGrpSpPr>
          <p:cNvPr id="5558" name="Disegno"/>
          <p:cNvGrpSpPr/>
          <p:nvPr/>
        </p:nvGrpSpPr>
        <p:grpSpPr>
          <a:xfrm>
            <a:off x="3254288" y="1217975"/>
            <a:ext cx="6496223" cy="791542"/>
            <a:chOff x="-77884" y="-38099"/>
            <a:chExt cx="6496221" cy="791541"/>
          </a:xfrm>
        </p:grpSpPr>
        <p:pic>
          <p:nvPicPr>
            <p:cNvPr id="549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7885" y="-38100"/>
              <a:ext cx="116621" cy="484455"/>
            </a:xfrm>
            <a:prstGeom prst="rect">
              <a:avLst/>
            </a:prstGeom>
            <a:effectLst/>
          </p:spPr>
        </p:pic>
        <p:pic>
          <p:nvPicPr>
            <p:cNvPr id="549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4399" y="149019"/>
              <a:ext cx="298406" cy="304253"/>
            </a:xfrm>
            <a:prstGeom prst="rect">
              <a:avLst/>
            </a:prstGeom>
            <a:effectLst/>
          </p:spPr>
        </p:pic>
        <p:pic>
          <p:nvPicPr>
            <p:cNvPr id="549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42028" y="2832"/>
              <a:ext cx="85231" cy="432897"/>
            </a:xfrm>
            <a:prstGeom prst="rect">
              <a:avLst/>
            </a:prstGeom>
            <a:effectLst/>
          </p:spPr>
        </p:pic>
        <p:pic>
          <p:nvPicPr>
            <p:cNvPr id="550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01688" y="108087"/>
              <a:ext cx="409508" cy="163913"/>
            </a:xfrm>
            <a:prstGeom prst="rect">
              <a:avLst/>
            </a:prstGeom>
            <a:effectLst/>
          </p:spPr>
        </p:pic>
        <p:pic>
          <p:nvPicPr>
            <p:cNvPr id="550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26754" y="158072"/>
              <a:ext cx="300799" cy="303317"/>
            </a:xfrm>
            <a:prstGeom prst="rect">
              <a:avLst/>
            </a:prstGeom>
            <a:effectLst/>
          </p:spPr>
        </p:pic>
        <p:pic>
          <p:nvPicPr>
            <p:cNvPr id="550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60203" y="149019"/>
              <a:ext cx="189554" cy="322813"/>
            </a:xfrm>
            <a:prstGeom prst="rect">
              <a:avLst/>
            </a:prstGeom>
            <a:effectLst/>
          </p:spPr>
        </p:pic>
        <p:pic>
          <p:nvPicPr>
            <p:cNvPr id="550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72963" y="213341"/>
              <a:ext cx="128828" cy="540101"/>
            </a:xfrm>
            <a:prstGeom prst="rect">
              <a:avLst/>
            </a:prstGeom>
            <a:effectLst/>
          </p:spPr>
        </p:pic>
        <p:pic>
          <p:nvPicPr>
            <p:cNvPr id="550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178811" y="172060"/>
              <a:ext cx="196561" cy="302048"/>
            </a:xfrm>
            <a:prstGeom prst="rect">
              <a:avLst/>
            </a:prstGeom>
            <a:effectLst/>
          </p:spPr>
        </p:pic>
        <p:pic>
          <p:nvPicPr>
            <p:cNvPr id="551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443897" y="112816"/>
              <a:ext cx="191201" cy="305610"/>
            </a:xfrm>
            <a:prstGeom prst="rect">
              <a:avLst/>
            </a:prstGeom>
            <a:effectLst/>
          </p:spPr>
        </p:pic>
        <p:pic>
          <p:nvPicPr>
            <p:cNvPr id="551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596558" y="162313"/>
              <a:ext cx="330914" cy="297907"/>
            </a:xfrm>
            <a:prstGeom prst="rect">
              <a:avLst/>
            </a:prstGeom>
            <a:effectLst/>
          </p:spPr>
        </p:pic>
        <p:pic>
          <p:nvPicPr>
            <p:cNvPr id="551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927288" y="26222"/>
              <a:ext cx="93744" cy="456287"/>
            </a:xfrm>
            <a:prstGeom prst="rect">
              <a:avLst/>
            </a:prstGeom>
            <a:effectLst/>
          </p:spPr>
        </p:pic>
        <p:pic>
          <p:nvPicPr>
            <p:cNvPr id="551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804491" y="96392"/>
              <a:ext cx="374423" cy="158065"/>
            </a:xfrm>
            <a:prstGeom prst="rect">
              <a:avLst/>
            </a:prstGeom>
            <a:effectLst/>
          </p:spPr>
        </p:pic>
        <p:pic>
          <p:nvPicPr>
            <p:cNvPr id="551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062425" y="148366"/>
              <a:ext cx="379626" cy="282889"/>
            </a:xfrm>
            <a:prstGeom prst="rect">
              <a:avLst/>
            </a:prstGeom>
            <a:effectLst/>
          </p:spPr>
        </p:pic>
        <p:pic>
          <p:nvPicPr>
            <p:cNvPr id="552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430172" y="73002"/>
              <a:ext cx="154463" cy="388369"/>
            </a:xfrm>
            <a:prstGeom prst="rect">
              <a:avLst/>
            </a:prstGeom>
            <a:effectLst/>
          </p:spPr>
        </p:pic>
        <p:pic>
          <p:nvPicPr>
            <p:cNvPr id="552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360002" y="185621"/>
              <a:ext cx="444592" cy="250108"/>
            </a:xfrm>
            <a:prstGeom prst="rect">
              <a:avLst/>
            </a:prstGeom>
            <a:effectLst/>
          </p:spPr>
        </p:pic>
        <p:pic>
          <p:nvPicPr>
            <p:cNvPr id="552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55209" y="963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2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804411" y="206456"/>
              <a:ext cx="285058" cy="255808"/>
            </a:xfrm>
            <a:prstGeom prst="rect">
              <a:avLst/>
            </a:prstGeom>
            <a:effectLst/>
          </p:spPr>
        </p:pic>
        <p:pic>
          <p:nvPicPr>
            <p:cNvPr id="552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26022" y="185776"/>
              <a:ext cx="257473" cy="306686"/>
            </a:xfrm>
            <a:prstGeom prst="rect">
              <a:avLst/>
            </a:prstGeom>
            <a:effectLst/>
          </p:spPr>
        </p:pic>
        <p:pic>
          <p:nvPicPr>
            <p:cNvPr id="553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430091" y="179140"/>
              <a:ext cx="321796" cy="307360"/>
            </a:xfrm>
            <a:prstGeom prst="rect">
              <a:avLst/>
            </a:prstGeom>
            <a:effectLst/>
          </p:spPr>
        </p:pic>
        <p:pic>
          <p:nvPicPr>
            <p:cNvPr id="553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338923" y="6730"/>
              <a:ext cx="325170" cy="505480"/>
            </a:xfrm>
            <a:prstGeom prst="rect">
              <a:avLst/>
            </a:prstGeom>
            <a:effectLst/>
          </p:spPr>
        </p:pic>
        <p:pic>
          <p:nvPicPr>
            <p:cNvPr id="553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634673" y="90544"/>
              <a:ext cx="103292" cy="403660"/>
            </a:xfrm>
            <a:prstGeom prst="rect">
              <a:avLst/>
            </a:prstGeom>
            <a:effectLst/>
          </p:spPr>
        </p:pic>
        <p:pic>
          <p:nvPicPr>
            <p:cNvPr id="553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93740" y="207494"/>
              <a:ext cx="263321" cy="76201"/>
            </a:xfrm>
            <a:prstGeom prst="rect">
              <a:avLst/>
            </a:prstGeom>
            <a:effectLst/>
          </p:spPr>
        </p:pic>
        <p:pic>
          <p:nvPicPr>
            <p:cNvPr id="553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737978" y="232462"/>
              <a:ext cx="347134" cy="300875"/>
            </a:xfrm>
            <a:prstGeom prst="rect">
              <a:avLst/>
            </a:prstGeom>
            <a:effectLst/>
          </p:spPr>
        </p:pic>
        <p:pic>
          <p:nvPicPr>
            <p:cNvPr id="554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065134" y="49612"/>
              <a:ext cx="93849" cy="427050"/>
            </a:xfrm>
            <a:prstGeom prst="rect">
              <a:avLst/>
            </a:prstGeom>
            <a:effectLst/>
          </p:spPr>
        </p:pic>
        <p:pic>
          <p:nvPicPr>
            <p:cNvPr id="554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963278" y="203595"/>
              <a:ext cx="408361" cy="286599"/>
            </a:xfrm>
            <a:prstGeom prst="rect">
              <a:avLst/>
            </a:prstGeom>
            <a:effectLst/>
          </p:spPr>
        </p:pic>
        <p:pic>
          <p:nvPicPr>
            <p:cNvPr id="554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228101" y="1373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4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351123" y="183591"/>
              <a:ext cx="279858" cy="365623"/>
            </a:xfrm>
            <a:prstGeom prst="rect">
              <a:avLst/>
            </a:prstGeom>
            <a:effectLst/>
          </p:spPr>
        </p:pic>
        <p:pic>
          <p:nvPicPr>
            <p:cNvPr id="554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640439" y="90544"/>
              <a:ext cx="130778" cy="397813"/>
            </a:xfrm>
            <a:prstGeom prst="rect">
              <a:avLst/>
            </a:prstGeom>
            <a:effectLst/>
          </p:spPr>
        </p:pic>
        <p:pic>
          <p:nvPicPr>
            <p:cNvPr id="555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611202" y="193103"/>
              <a:ext cx="291630" cy="289406"/>
            </a:xfrm>
            <a:prstGeom prst="rect">
              <a:avLst/>
            </a:prstGeom>
            <a:effectLst/>
          </p:spPr>
        </p:pic>
        <p:pic>
          <p:nvPicPr>
            <p:cNvPr id="555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786627" y="91762"/>
              <a:ext cx="110951" cy="104221"/>
            </a:xfrm>
            <a:prstGeom prst="rect">
              <a:avLst/>
            </a:prstGeom>
            <a:effectLst/>
          </p:spPr>
        </p:pic>
        <p:pic>
          <p:nvPicPr>
            <p:cNvPr id="555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902529" y="143171"/>
              <a:ext cx="276063" cy="320750"/>
            </a:xfrm>
            <a:prstGeom prst="rect">
              <a:avLst/>
            </a:prstGeom>
            <a:effectLst/>
          </p:spPr>
        </p:pic>
        <p:pic>
          <p:nvPicPr>
            <p:cNvPr id="555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089028" y="212300"/>
              <a:ext cx="329310" cy="322836"/>
            </a:xfrm>
            <a:prstGeom prst="rect">
              <a:avLst/>
            </a:prstGeom>
            <a:effectLst/>
          </p:spPr>
        </p:pic>
      </p:grpSp>
      <p:grpSp>
        <p:nvGrpSpPr>
          <p:cNvPr id="5625" name="Disegno"/>
          <p:cNvGrpSpPr/>
          <p:nvPr/>
        </p:nvGrpSpPr>
        <p:grpSpPr>
          <a:xfrm>
            <a:off x="1225450" y="6300686"/>
            <a:ext cx="9957562" cy="1439682"/>
            <a:chOff x="-162211" y="-138524"/>
            <a:chExt cx="9957561" cy="1439681"/>
          </a:xfrm>
        </p:grpSpPr>
        <p:pic>
          <p:nvPicPr>
            <p:cNvPr id="555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162212" y="-138525"/>
              <a:ext cx="396382" cy="848157"/>
            </a:xfrm>
            <a:prstGeom prst="rect">
              <a:avLst/>
            </a:prstGeom>
            <a:effectLst/>
          </p:spPr>
        </p:pic>
        <p:pic>
          <p:nvPicPr>
            <p:cNvPr id="556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41341" y="306901"/>
              <a:ext cx="96209" cy="421202"/>
            </a:xfrm>
            <a:prstGeom prst="rect">
              <a:avLst/>
            </a:prstGeom>
            <a:effectLst/>
          </p:spPr>
        </p:pic>
        <p:pic>
          <p:nvPicPr>
            <p:cNvPr id="556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73044" y="203381"/>
              <a:ext cx="87896" cy="127094"/>
            </a:xfrm>
            <a:prstGeom prst="rect">
              <a:avLst/>
            </a:prstGeom>
            <a:effectLst/>
          </p:spPr>
        </p:pic>
        <p:pic>
          <p:nvPicPr>
            <p:cNvPr id="556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92714" y="324557"/>
              <a:ext cx="253819" cy="388898"/>
            </a:xfrm>
            <a:prstGeom prst="rect">
              <a:avLst/>
            </a:prstGeom>
            <a:effectLst/>
          </p:spPr>
        </p:pic>
        <p:pic>
          <p:nvPicPr>
            <p:cNvPr id="556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67593" y="313128"/>
              <a:ext cx="288920" cy="788595"/>
            </a:xfrm>
            <a:prstGeom prst="rect">
              <a:avLst/>
            </a:prstGeom>
            <a:effectLst/>
          </p:spPr>
        </p:pic>
        <p:pic>
          <p:nvPicPr>
            <p:cNvPr id="556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58723" y="340739"/>
              <a:ext cx="250229" cy="752830"/>
            </a:xfrm>
            <a:prstGeom prst="rect">
              <a:avLst/>
            </a:prstGeom>
            <a:effectLst/>
          </p:spPr>
        </p:pic>
        <p:pic>
          <p:nvPicPr>
            <p:cNvPr id="557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067709" y="365376"/>
              <a:ext cx="87896" cy="351032"/>
            </a:xfrm>
            <a:prstGeom prst="rect">
              <a:avLst/>
            </a:prstGeom>
            <a:effectLst/>
          </p:spPr>
        </p:pic>
        <p:pic>
          <p:nvPicPr>
            <p:cNvPr id="5573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082236" y="2308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7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205352" y="307648"/>
              <a:ext cx="353729" cy="414608"/>
            </a:xfrm>
            <a:prstGeom prst="rect">
              <a:avLst/>
            </a:prstGeom>
            <a:effectLst/>
          </p:spPr>
        </p:pic>
        <p:pic>
          <p:nvPicPr>
            <p:cNvPr id="557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992481" y="19815"/>
              <a:ext cx="484655" cy="608426"/>
            </a:xfrm>
            <a:prstGeom prst="rect">
              <a:avLst/>
            </a:prstGeom>
            <a:effectLst/>
          </p:spPr>
        </p:pic>
        <p:pic>
          <p:nvPicPr>
            <p:cNvPr id="557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386062" y="88595"/>
              <a:ext cx="91074" cy="171709"/>
            </a:xfrm>
            <a:prstGeom prst="rect">
              <a:avLst/>
            </a:prstGeom>
            <a:effectLst/>
          </p:spPr>
        </p:pic>
        <p:pic>
          <p:nvPicPr>
            <p:cNvPr id="558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079295" y="220555"/>
              <a:ext cx="397760" cy="927836"/>
            </a:xfrm>
            <a:prstGeom prst="rect">
              <a:avLst/>
            </a:prstGeom>
            <a:effectLst/>
          </p:spPr>
        </p:pic>
        <p:pic>
          <p:nvPicPr>
            <p:cNvPr id="558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481599" y="301007"/>
              <a:ext cx="301768" cy="319713"/>
            </a:xfrm>
            <a:prstGeom prst="rect">
              <a:avLst/>
            </a:prstGeom>
            <a:effectLst/>
          </p:spPr>
        </p:pic>
        <p:pic>
          <p:nvPicPr>
            <p:cNvPr id="558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803086" y="276326"/>
              <a:ext cx="229480" cy="312801"/>
            </a:xfrm>
            <a:prstGeom prst="rect">
              <a:avLst/>
            </a:prstGeom>
            <a:effectLst/>
          </p:spPr>
        </p:pic>
        <p:pic>
          <p:nvPicPr>
            <p:cNvPr id="558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005673" y="269251"/>
              <a:ext cx="243249" cy="367242"/>
            </a:xfrm>
            <a:prstGeom prst="rect">
              <a:avLst/>
            </a:prstGeom>
            <a:effectLst/>
          </p:spPr>
        </p:pic>
        <p:pic>
          <p:nvPicPr>
            <p:cNvPr id="558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213654" y="230520"/>
              <a:ext cx="234083" cy="346273"/>
            </a:xfrm>
            <a:prstGeom prst="rect">
              <a:avLst/>
            </a:prstGeom>
            <a:effectLst/>
          </p:spPr>
        </p:pic>
        <p:pic>
          <p:nvPicPr>
            <p:cNvPr id="559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418316" y="517410"/>
              <a:ext cx="150269" cy="228236"/>
            </a:xfrm>
            <a:prstGeom prst="rect">
              <a:avLst/>
            </a:prstGeom>
            <a:effectLst/>
          </p:spPr>
        </p:pic>
        <p:pic>
          <p:nvPicPr>
            <p:cNvPr id="559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102471" y="-57242"/>
              <a:ext cx="257473" cy="974665"/>
            </a:xfrm>
            <a:prstGeom prst="rect">
              <a:avLst/>
            </a:prstGeom>
            <a:effectLst/>
          </p:spPr>
        </p:pic>
        <p:pic>
          <p:nvPicPr>
            <p:cNvPr id="559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084929" y="283273"/>
              <a:ext cx="577227" cy="286948"/>
            </a:xfrm>
            <a:prstGeom prst="rect">
              <a:avLst/>
            </a:prstGeom>
            <a:effectLst/>
          </p:spPr>
        </p:pic>
        <p:pic>
          <p:nvPicPr>
            <p:cNvPr id="559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722304" y="26222"/>
              <a:ext cx="111286" cy="549847"/>
            </a:xfrm>
            <a:prstGeom prst="rect">
              <a:avLst/>
            </a:prstGeom>
            <a:effectLst/>
          </p:spPr>
        </p:pic>
        <p:pic>
          <p:nvPicPr>
            <p:cNvPr id="559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646287" y="202911"/>
              <a:ext cx="406666" cy="391613"/>
            </a:xfrm>
            <a:prstGeom prst="rect">
              <a:avLst/>
            </a:prstGeom>
            <a:effectLst/>
          </p:spPr>
        </p:pic>
        <p:pic>
          <p:nvPicPr>
            <p:cNvPr id="560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119933" y="233728"/>
              <a:ext cx="450440" cy="368734"/>
            </a:xfrm>
            <a:prstGeom prst="rect">
              <a:avLst/>
            </a:prstGeom>
            <a:effectLst/>
          </p:spPr>
        </p:pic>
        <p:pic>
          <p:nvPicPr>
            <p:cNvPr id="5603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456072" y="379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05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710529" y="540800"/>
              <a:ext cx="87896" cy="198998"/>
            </a:xfrm>
            <a:prstGeom prst="rect">
              <a:avLst/>
            </a:prstGeom>
            <a:effectLst/>
          </p:spPr>
        </p:pic>
        <p:pic>
          <p:nvPicPr>
            <p:cNvPr id="560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008751" y="-60173"/>
              <a:ext cx="1043325" cy="670618"/>
            </a:xfrm>
            <a:prstGeom prst="rect">
              <a:avLst/>
            </a:prstGeom>
            <a:effectLst/>
          </p:spPr>
        </p:pic>
        <p:pic>
          <p:nvPicPr>
            <p:cNvPr id="560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768923" y="159050"/>
              <a:ext cx="696280" cy="447237"/>
            </a:xfrm>
            <a:prstGeom prst="rect">
              <a:avLst/>
            </a:prstGeom>
            <a:effectLst/>
          </p:spPr>
        </p:pic>
        <p:pic>
          <p:nvPicPr>
            <p:cNvPr id="561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543475" y="260121"/>
              <a:ext cx="436060" cy="345193"/>
            </a:xfrm>
            <a:prstGeom prst="rect">
              <a:avLst/>
            </a:prstGeom>
            <a:effectLst/>
          </p:spPr>
        </p:pic>
        <p:pic>
          <p:nvPicPr>
            <p:cNvPr id="561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8961809" y="-55893"/>
              <a:ext cx="93744" cy="129079"/>
            </a:xfrm>
            <a:prstGeom prst="rect">
              <a:avLst/>
            </a:prstGeom>
            <a:effectLst/>
          </p:spPr>
        </p:pic>
        <p:pic>
          <p:nvPicPr>
            <p:cNvPr id="561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9166471" y="488173"/>
              <a:ext cx="90653" cy="239930"/>
            </a:xfrm>
            <a:prstGeom prst="rect">
              <a:avLst/>
            </a:prstGeom>
            <a:effectLst/>
          </p:spPr>
        </p:pic>
        <p:pic>
          <p:nvPicPr>
            <p:cNvPr id="5617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251168" y="423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19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391508" y="4355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21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642950" y="46478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23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117673" y="1223850"/>
              <a:ext cx="90075" cy="7730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29" name="IMG_2583.jpeg"/>
          <p:cNvGrpSpPr/>
          <p:nvPr/>
        </p:nvGrpSpPr>
        <p:grpSpPr>
          <a:xfrm>
            <a:off x="5567097" y="2468856"/>
            <a:ext cx="1870606" cy="3372491"/>
            <a:chOff x="0" y="0"/>
            <a:chExt cx="1870605" cy="3372489"/>
          </a:xfrm>
        </p:grpSpPr>
        <p:pic>
          <p:nvPicPr>
            <p:cNvPr id="5628" name="IMG_2583.jpeg" descr="IMG_2583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1718206" cy="32200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627" name="IMG_2583.jpeg" descr="IMG_2583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870606" cy="3372490"/>
            </a:xfrm>
            <a:prstGeom prst="rect">
              <a:avLst/>
            </a:prstGeom>
            <a:effectLst/>
          </p:spPr>
        </p:pic>
      </p:grpSp>
      <p:grpSp>
        <p:nvGrpSpPr>
          <p:cNvPr id="5694" name="Disegno"/>
          <p:cNvGrpSpPr/>
          <p:nvPr/>
        </p:nvGrpSpPr>
        <p:grpSpPr>
          <a:xfrm>
            <a:off x="3254288" y="1217975"/>
            <a:ext cx="6496223" cy="791542"/>
            <a:chOff x="-77884" y="-38099"/>
            <a:chExt cx="6496221" cy="791541"/>
          </a:xfrm>
        </p:grpSpPr>
        <p:pic>
          <p:nvPicPr>
            <p:cNvPr id="563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7885" y="-38100"/>
              <a:ext cx="116621" cy="484455"/>
            </a:xfrm>
            <a:prstGeom prst="rect">
              <a:avLst/>
            </a:prstGeom>
            <a:effectLst/>
          </p:spPr>
        </p:pic>
        <p:pic>
          <p:nvPicPr>
            <p:cNvPr id="563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4399" y="149019"/>
              <a:ext cx="298406" cy="304253"/>
            </a:xfrm>
            <a:prstGeom prst="rect">
              <a:avLst/>
            </a:prstGeom>
            <a:effectLst/>
          </p:spPr>
        </p:pic>
        <p:pic>
          <p:nvPicPr>
            <p:cNvPr id="563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42028" y="2832"/>
              <a:ext cx="85231" cy="432897"/>
            </a:xfrm>
            <a:prstGeom prst="rect">
              <a:avLst/>
            </a:prstGeom>
            <a:effectLst/>
          </p:spPr>
        </p:pic>
        <p:pic>
          <p:nvPicPr>
            <p:cNvPr id="563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01688" y="108087"/>
              <a:ext cx="409508" cy="163913"/>
            </a:xfrm>
            <a:prstGeom prst="rect">
              <a:avLst/>
            </a:prstGeom>
            <a:effectLst/>
          </p:spPr>
        </p:pic>
        <p:pic>
          <p:nvPicPr>
            <p:cNvPr id="563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26754" y="158072"/>
              <a:ext cx="300799" cy="303317"/>
            </a:xfrm>
            <a:prstGeom prst="rect">
              <a:avLst/>
            </a:prstGeom>
            <a:effectLst/>
          </p:spPr>
        </p:pic>
        <p:pic>
          <p:nvPicPr>
            <p:cNvPr id="564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60203" y="149019"/>
              <a:ext cx="189554" cy="322813"/>
            </a:xfrm>
            <a:prstGeom prst="rect">
              <a:avLst/>
            </a:prstGeom>
            <a:effectLst/>
          </p:spPr>
        </p:pic>
        <p:pic>
          <p:nvPicPr>
            <p:cNvPr id="564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72963" y="213341"/>
              <a:ext cx="128828" cy="540101"/>
            </a:xfrm>
            <a:prstGeom prst="rect">
              <a:avLst/>
            </a:prstGeom>
            <a:effectLst/>
          </p:spPr>
        </p:pic>
        <p:pic>
          <p:nvPicPr>
            <p:cNvPr id="564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178811" y="172060"/>
              <a:ext cx="196561" cy="302048"/>
            </a:xfrm>
            <a:prstGeom prst="rect">
              <a:avLst/>
            </a:prstGeom>
            <a:effectLst/>
          </p:spPr>
        </p:pic>
        <p:pic>
          <p:nvPicPr>
            <p:cNvPr id="564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443897" y="112816"/>
              <a:ext cx="191201" cy="305610"/>
            </a:xfrm>
            <a:prstGeom prst="rect">
              <a:avLst/>
            </a:prstGeom>
            <a:effectLst/>
          </p:spPr>
        </p:pic>
        <p:pic>
          <p:nvPicPr>
            <p:cNvPr id="564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596558" y="162313"/>
              <a:ext cx="330914" cy="297907"/>
            </a:xfrm>
            <a:prstGeom prst="rect">
              <a:avLst/>
            </a:prstGeom>
            <a:effectLst/>
          </p:spPr>
        </p:pic>
        <p:pic>
          <p:nvPicPr>
            <p:cNvPr id="565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927288" y="26222"/>
              <a:ext cx="93744" cy="456287"/>
            </a:xfrm>
            <a:prstGeom prst="rect">
              <a:avLst/>
            </a:prstGeom>
            <a:effectLst/>
          </p:spPr>
        </p:pic>
        <p:pic>
          <p:nvPicPr>
            <p:cNvPr id="565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804491" y="96392"/>
              <a:ext cx="374423" cy="158065"/>
            </a:xfrm>
            <a:prstGeom prst="rect">
              <a:avLst/>
            </a:prstGeom>
            <a:effectLst/>
          </p:spPr>
        </p:pic>
        <p:pic>
          <p:nvPicPr>
            <p:cNvPr id="565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062425" y="148366"/>
              <a:ext cx="379626" cy="282889"/>
            </a:xfrm>
            <a:prstGeom prst="rect">
              <a:avLst/>
            </a:prstGeom>
            <a:effectLst/>
          </p:spPr>
        </p:pic>
        <p:pic>
          <p:nvPicPr>
            <p:cNvPr id="565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430172" y="73002"/>
              <a:ext cx="154463" cy="388369"/>
            </a:xfrm>
            <a:prstGeom prst="rect">
              <a:avLst/>
            </a:prstGeom>
            <a:effectLst/>
          </p:spPr>
        </p:pic>
        <p:pic>
          <p:nvPicPr>
            <p:cNvPr id="565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360002" y="185621"/>
              <a:ext cx="444592" cy="250108"/>
            </a:xfrm>
            <a:prstGeom prst="rect">
              <a:avLst/>
            </a:prstGeom>
            <a:effectLst/>
          </p:spPr>
        </p:pic>
        <p:pic>
          <p:nvPicPr>
            <p:cNvPr id="566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55209" y="9639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6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804411" y="206456"/>
              <a:ext cx="285058" cy="255808"/>
            </a:xfrm>
            <a:prstGeom prst="rect">
              <a:avLst/>
            </a:prstGeom>
            <a:effectLst/>
          </p:spPr>
        </p:pic>
        <p:pic>
          <p:nvPicPr>
            <p:cNvPr id="566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26022" y="185776"/>
              <a:ext cx="257473" cy="306686"/>
            </a:xfrm>
            <a:prstGeom prst="rect">
              <a:avLst/>
            </a:prstGeom>
            <a:effectLst/>
          </p:spPr>
        </p:pic>
        <p:pic>
          <p:nvPicPr>
            <p:cNvPr id="566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430091" y="179140"/>
              <a:ext cx="321796" cy="307360"/>
            </a:xfrm>
            <a:prstGeom prst="rect">
              <a:avLst/>
            </a:prstGeom>
            <a:effectLst/>
          </p:spPr>
        </p:pic>
        <p:pic>
          <p:nvPicPr>
            <p:cNvPr id="566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338923" y="6730"/>
              <a:ext cx="325170" cy="505480"/>
            </a:xfrm>
            <a:prstGeom prst="rect">
              <a:avLst/>
            </a:prstGeom>
            <a:effectLst/>
          </p:spPr>
        </p:pic>
        <p:pic>
          <p:nvPicPr>
            <p:cNvPr id="567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634673" y="90544"/>
              <a:ext cx="103292" cy="403660"/>
            </a:xfrm>
            <a:prstGeom prst="rect">
              <a:avLst/>
            </a:prstGeom>
            <a:effectLst/>
          </p:spPr>
        </p:pic>
        <p:pic>
          <p:nvPicPr>
            <p:cNvPr id="567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93740" y="207494"/>
              <a:ext cx="263321" cy="76201"/>
            </a:xfrm>
            <a:prstGeom prst="rect">
              <a:avLst/>
            </a:prstGeom>
            <a:effectLst/>
          </p:spPr>
        </p:pic>
        <p:pic>
          <p:nvPicPr>
            <p:cNvPr id="567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737978" y="232462"/>
              <a:ext cx="347134" cy="300875"/>
            </a:xfrm>
            <a:prstGeom prst="rect">
              <a:avLst/>
            </a:prstGeom>
            <a:effectLst/>
          </p:spPr>
        </p:pic>
        <p:pic>
          <p:nvPicPr>
            <p:cNvPr id="567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065134" y="49612"/>
              <a:ext cx="93849" cy="427050"/>
            </a:xfrm>
            <a:prstGeom prst="rect">
              <a:avLst/>
            </a:prstGeom>
            <a:effectLst/>
          </p:spPr>
        </p:pic>
        <p:pic>
          <p:nvPicPr>
            <p:cNvPr id="567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963278" y="203595"/>
              <a:ext cx="408361" cy="286599"/>
            </a:xfrm>
            <a:prstGeom prst="rect">
              <a:avLst/>
            </a:prstGeom>
            <a:effectLst/>
          </p:spPr>
        </p:pic>
        <p:pic>
          <p:nvPicPr>
            <p:cNvPr id="568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228101" y="1373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8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351123" y="183591"/>
              <a:ext cx="279858" cy="365623"/>
            </a:xfrm>
            <a:prstGeom prst="rect">
              <a:avLst/>
            </a:prstGeom>
            <a:effectLst/>
          </p:spPr>
        </p:pic>
        <p:pic>
          <p:nvPicPr>
            <p:cNvPr id="568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640439" y="90544"/>
              <a:ext cx="130778" cy="397813"/>
            </a:xfrm>
            <a:prstGeom prst="rect">
              <a:avLst/>
            </a:prstGeom>
            <a:effectLst/>
          </p:spPr>
        </p:pic>
        <p:pic>
          <p:nvPicPr>
            <p:cNvPr id="568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611202" y="193103"/>
              <a:ext cx="291630" cy="289406"/>
            </a:xfrm>
            <a:prstGeom prst="rect">
              <a:avLst/>
            </a:prstGeom>
            <a:effectLst/>
          </p:spPr>
        </p:pic>
        <p:pic>
          <p:nvPicPr>
            <p:cNvPr id="568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786627" y="91762"/>
              <a:ext cx="110951" cy="104221"/>
            </a:xfrm>
            <a:prstGeom prst="rect">
              <a:avLst/>
            </a:prstGeom>
            <a:effectLst/>
          </p:spPr>
        </p:pic>
        <p:pic>
          <p:nvPicPr>
            <p:cNvPr id="569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902529" y="143171"/>
              <a:ext cx="276063" cy="320750"/>
            </a:xfrm>
            <a:prstGeom prst="rect">
              <a:avLst/>
            </a:prstGeom>
            <a:effectLst/>
          </p:spPr>
        </p:pic>
        <p:pic>
          <p:nvPicPr>
            <p:cNvPr id="569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089028" y="212300"/>
              <a:ext cx="329310" cy="322836"/>
            </a:xfrm>
            <a:prstGeom prst="rect">
              <a:avLst/>
            </a:prstGeom>
            <a:effectLst/>
          </p:spPr>
        </p:pic>
      </p:grpSp>
      <p:grpSp>
        <p:nvGrpSpPr>
          <p:cNvPr id="5803" name="Disegno"/>
          <p:cNvGrpSpPr/>
          <p:nvPr/>
        </p:nvGrpSpPr>
        <p:grpSpPr>
          <a:xfrm>
            <a:off x="1225450" y="6300686"/>
            <a:ext cx="9957562" cy="2977570"/>
            <a:chOff x="-162211" y="-138524"/>
            <a:chExt cx="9957561" cy="2977568"/>
          </a:xfrm>
        </p:grpSpPr>
        <p:pic>
          <p:nvPicPr>
            <p:cNvPr id="569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162212" y="-138525"/>
              <a:ext cx="396382" cy="848157"/>
            </a:xfrm>
            <a:prstGeom prst="rect">
              <a:avLst/>
            </a:prstGeom>
            <a:effectLst/>
          </p:spPr>
        </p:pic>
        <p:pic>
          <p:nvPicPr>
            <p:cNvPr id="569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41341" y="306901"/>
              <a:ext cx="96209" cy="421202"/>
            </a:xfrm>
            <a:prstGeom prst="rect">
              <a:avLst/>
            </a:prstGeom>
            <a:effectLst/>
          </p:spPr>
        </p:pic>
        <p:pic>
          <p:nvPicPr>
            <p:cNvPr id="569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73044" y="203381"/>
              <a:ext cx="87896" cy="127094"/>
            </a:xfrm>
            <a:prstGeom prst="rect">
              <a:avLst/>
            </a:prstGeom>
            <a:effectLst/>
          </p:spPr>
        </p:pic>
        <p:pic>
          <p:nvPicPr>
            <p:cNvPr id="570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92714" y="324557"/>
              <a:ext cx="253819" cy="388898"/>
            </a:xfrm>
            <a:prstGeom prst="rect">
              <a:avLst/>
            </a:prstGeom>
            <a:effectLst/>
          </p:spPr>
        </p:pic>
        <p:pic>
          <p:nvPicPr>
            <p:cNvPr id="570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67593" y="313128"/>
              <a:ext cx="288920" cy="788595"/>
            </a:xfrm>
            <a:prstGeom prst="rect">
              <a:avLst/>
            </a:prstGeom>
            <a:effectLst/>
          </p:spPr>
        </p:pic>
        <p:pic>
          <p:nvPicPr>
            <p:cNvPr id="570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58723" y="340739"/>
              <a:ext cx="250229" cy="752830"/>
            </a:xfrm>
            <a:prstGeom prst="rect">
              <a:avLst/>
            </a:prstGeom>
            <a:effectLst/>
          </p:spPr>
        </p:pic>
        <p:pic>
          <p:nvPicPr>
            <p:cNvPr id="570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067709" y="365376"/>
              <a:ext cx="87896" cy="351032"/>
            </a:xfrm>
            <a:prstGeom prst="rect">
              <a:avLst/>
            </a:prstGeom>
            <a:effectLst/>
          </p:spPr>
        </p:pic>
        <p:pic>
          <p:nvPicPr>
            <p:cNvPr id="5709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082236" y="2308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1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205352" y="307648"/>
              <a:ext cx="353729" cy="414608"/>
            </a:xfrm>
            <a:prstGeom prst="rect">
              <a:avLst/>
            </a:prstGeom>
            <a:effectLst/>
          </p:spPr>
        </p:pic>
        <p:pic>
          <p:nvPicPr>
            <p:cNvPr id="571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992481" y="19815"/>
              <a:ext cx="484655" cy="608426"/>
            </a:xfrm>
            <a:prstGeom prst="rect">
              <a:avLst/>
            </a:prstGeom>
            <a:effectLst/>
          </p:spPr>
        </p:pic>
        <p:pic>
          <p:nvPicPr>
            <p:cNvPr id="571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386062" y="88595"/>
              <a:ext cx="91074" cy="171709"/>
            </a:xfrm>
            <a:prstGeom prst="rect">
              <a:avLst/>
            </a:prstGeom>
            <a:effectLst/>
          </p:spPr>
        </p:pic>
        <p:pic>
          <p:nvPicPr>
            <p:cNvPr id="571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079295" y="220555"/>
              <a:ext cx="397760" cy="927836"/>
            </a:xfrm>
            <a:prstGeom prst="rect">
              <a:avLst/>
            </a:prstGeom>
            <a:effectLst/>
          </p:spPr>
        </p:pic>
        <p:pic>
          <p:nvPicPr>
            <p:cNvPr id="571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481599" y="301007"/>
              <a:ext cx="301768" cy="319713"/>
            </a:xfrm>
            <a:prstGeom prst="rect">
              <a:avLst/>
            </a:prstGeom>
            <a:effectLst/>
          </p:spPr>
        </p:pic>
        <p:pic>
          <p:nvPicPr>
            <p:cNvPr id="572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803086" y="276326"/>
              <a:ext cx="229480" cy="312801"/>
            </a:xfrm>
            <a:prstGeom prst="rect">
              <a:avLst/>
            </a:prstGeom>
            <a:effectLst/>
          </p:spPr>
        </p:pic>
        <p:pic>
          <p:nvPicPr>
            <p:cNvPr id="572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005673" y="269251"/>
              <a:ext cx="243249" cy="367242"/>
            </a:xfrm>
            <a:prstGeom prst="rect">
              <a:avLst/>
            </a:prstGeom>
            <a:effectLst/>
          </p:spPr>
        </p:pic>
        <p:pic>
          <p:nvPicPr>
            <p:cNvPr id="572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213654" y="230520"/>
              <a:ext cx="234083" cy="346273"/>
            </a:xfrm>
            <a:prstGeom prst="rect">
              <a:avLst/>
            </a:prstGeom>
            <a:effectLst/>
          </p:spPr>
        </p:pic>
        <p:pic>
          <p:nvPicPr>
            <p:cNvPr id="572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418316" y="517410"/>
              <a:ext cx="150269" cy="228236"/>
            </a:xfrm>
            <a:prstGeom prst="rect">
              <a:avLst/>
            </a:prstGeom>
            <a:effectLst/>
          </p:spPr>
        </p:pic>
        <p:pic>
          <p:nvPicPr>
            <p:cNvPr id="572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102471" y="-57242"/>
              <a:ext cx="257473" cy="974665"/>
            </a:xfrm>
            <a:prstGeom prst="rect">
              <a:avLst/>
            </a:prstGeom>
            <a:effectLst/>
          </p:spPr>
        </p:pic>
        <p:pic>
          <p:nvPicPr>
            <p:cNvPr id="573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084929" y="283273"/>
              <a:ext cx="577227" cy="286948"/>
            </a:xfrm>
            <a:prstGeom prst="rect">
              <a:avLst/>
            </a:prstGeom>
            <a:effectLst/>
          </p:spPr>
        </p:pic>
        <p:pic>
          <p:nvPicPr>
            <p:cNvPr id="573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722304" y="26222"/>
              <a:ext cx="111286" cy="549847"/>
            </a:xfrm>
            <a:prstGeom prst="rect">
              <a:avLst/>
            </a:prstGeom>
            <a:effectLst/>
          </p:spPr>
        </p:pic>
        <p:pic>
          <p:nvPicPr>
            <p:cNvPr id="573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646287" y="202911"/>
              <a:ext cx="406666" cy="391613"/>
            </a:xfrm>
            <a:prstGeom prst="rect">
              <a:avLst/>
            </a:prstGeom>
            <a:effectLst/>
          </p:spPr>
        </p:pic>
        <p:pic>
          <p:nvPicPr>
            <p:cNvPr id="573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119933" y="233728"/>
              <a:ext cx="450440" cy="368734"/>
            </a:xfrm>
            <a:prstGeom prst="rect">
              <a:avLst/>
            </a:prstGeom>
            <a:effectLst/>
          </p:spPr>
        </p:pic>
        <p:pic>
          <p:nvPicPr>
            <p:cNvPr id="5739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456072" y="379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41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710529" y="540800"/>
              <a:ext cx="87896" cy="198998"/>
            </a:xfrm>
            <a:prstGeom prst="rect">
              <a:avLst/>
            </a:prstGeom>
            <a:effectLst/>
          </p:spPr>
        </p:pic>
        <p:pic>
          <p:nvPicPr>
            <p:cNvPr id="574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008751" y="-60173"/>
              <a:ext cx="1043325" cy="670618"/>
            </a:xfrm>
            <a:prstGeom prst="rect">
              <a:avLst/>
            </a:prstGeom>
            <a:effectLst/>
          </p:spPr>
        </p:pic>
        <p:pic>
          <p:nvPicPr>
            <p:cNvPr id="574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768923" y="159050"/>
              <a:ext cx="696280" cy="447237"/>
            </a:xfrm>
            <a:prstGeom prst="rect">
              <a:avLst/>
            </a:prstGeom>
            <a:effectLst/>
          </p:spPr>
        </p:pic>
        <p:pic>
          <p:nvPicPr>
            <p:cNvPr id="574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543475" y="260121"/>
              <a:ext cx="436060" cy="345193"/>
            </a:xfrm>
            <a:prstGeom prst="rect">
              <a:avLst/>
            </a:prstGeom>
            <a:effectLst/>
          </p:spPr>
        </p:pic>
        <p:pic>
          <p:nvPicPr>
            <p:cNvPr id="574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8961809" y="-55893"/>
              <a:ext cx="93744" cy="129079"/>
            </a:xfrm>
            <a:prstGeom prst="rect">
              <a:avLst/>
            </a:prstGeom>
            <a:effectLst/>
          </p:spPr>
        </p:pic>
        <p:pic>
          <p:nvPicPr>
            <p:cNvPr id="575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9166471" y="488173"/>
              <a:ext cx="90653" cy="239930"/>
            </a:xfrm>
            <a:prstGeom prst="rect">
              <a:avLst/>
            </a:prstGeom>
            <a:effectLst/>
          </p:spPr>
        </p:pic>
        <p:pic>
          <p:nvPicPr>
            <p:cNvPr id="5753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251168" y="4238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55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391508" y="4355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57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642950" y="46478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5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3061193" y="1548084"/>
              <a:ext cx="579191" cy="885885"/>
            </a:xfrm>
            <a:prstGeom prst="rect">
              <a:avLst/>
            </a:prstGeom>
            <a:effectLst/>
          </p:spPr>
        </p:pic>
        <p:pic>
          <p:nvPicPr>
            <p:cNvPr id="576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090857" y="1942247"/>
              <a:ext cx="380270" cy="107388"/>
            </a:xfrm>
            <a:prstGeom prst="rect">
              <a:avLst/>
            </a:prstGeom>
            <a:effectLst/>
          </p:spPr>
        </p:pic>
        <p:pic>
          <p:nvPicPr>
            <p:cNvPr id="576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114247" y="2102078"/>
              <a:ext cx="339338" cy="105438"/>
            </a:xfrm>
            <a:prstGeom prst="rect">
              <a:avLst/>
            </a:prstGeom>
            <a:effectLst/>
          </p:spPr>
        </p:pic>
        <p:pic>
          <p:nvPicPr>
            <p:cNvPr id="5765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880267" y="1517330"/>
              <a:ext cx="105957" cy="880990"/>
            </a:xfrm>
            <a:prstGeom prst="rect">
              <a:avLst/>
            </a:prstGeom>
            <a:effectLst/>
          </p:spPr>
        </p:pic>
        <p:pic>
          <p:nvPicPr>
            <p:cNvPr id="5767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213573" y="1686419"/>
              <a:ext cx="707729" cy="434427"/>
            </a:xfrm>
            <a:prstGeom prst="rect">
              <a:avLst/>
            </a:prstGeom>
            <a:effectLst/>
          </p:spPr>
        </p:pic>
        <p:pic>
          <p:nvPicPr>
            <p:cNvPr id="576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476711" y="1464703"/>
              <a:ext cx="169760" cy="1026872"/>
            </a:xfrm>
            <a:prstGeom prst="rect">
              <a:avLst/>
            </a:prstGeom>
            <a:effectLst/>
          </p:spPr>
        </p:pic>
        <p:pic>
          <p:nvPicPr>
            <p:cNvPr id="577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365608" y="2362749"/>
              <a:ext cx="362728" cy="131294"/>
            </a:xfrm>
            <a:prstGeom prst="rect">
              <a:avLst/>
            </a:prstGeom>
            <a:effectLst/>
          </p:spPr>
        </p:pic>
        <p:pic>
          <p:nvPicPr>
            <p:cNvPr id="577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6166713" y="1505635"/>
              <a:ext cx="128829" cy="900696"/>
            </a:xfrm>
            <a:prstGeom prst="rect">
              <a:avLst/>
            </a:prstGeom>
            <a:effectLst/>
          </p:spPr>
        </p:pic>
        <p:pic>
          <p:nvPicPr>
            <p:cNvPr id="577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385754" y="1449109"/>
              <a:ext cx="289873" cy="466033"/>
            </a:xfrm>
            <a:prstGeom prst="rect">
              <a:avLst/>
            </a:prstGeom>
            <a:effectLst/>
          </p:spPr>
        </p:pic>
        <p:pic>
          <p:nvPicPr>
            <p:cNvPr id="5777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456394" y="13126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79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482799" y="1312668"/>
              <a:ext cx="193151" cy="1429312"/>
            </a:xfrm>
            <a:prstGeom prst="rect">
              <a:avLst/>
            </a:prstGeom>
            <a:effectLst/>
          </p:spPr>
        </p:pic>
        <p:pic>
          <p:nvPicPr>
            <p:cNvPr id="5781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512904" y="1198388"/>
              <a:ext cx="4694844" cy="219718"/>
            </a:xfrm>
            <a:prstGeom prst="rect">
              <a:avLst/>
            </a:prstGeom>
            <a:effectLst/>
          </p:spPr>
        </p:pic>
        <p:pic>
          <p:nvPicPr>
            <p:cNvPr id="5783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645488" y="2674613"/>
              <a:ext cx="4503786" cy="120000"/>
            </a:xfrm>
            <a:prstGeom prst="rect">
              <a:avLst/>
            </a:prstGeom>
            <a:effectLst/>
          </p:spPr>
        </p:pic>
        <p:pic>
          <p:nvPicPr>
            <p:cNvPr id="5785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7049175" y="1144660"/>
              <a:ext cx="169877" cy="1603073"/>
            </a:xfrm>
            <a:prstGeom prst="rect">
              <a:avLst/>
            </a:prstGeom>
            <a:effectLst/>
          </p:spPr>
        </p:pic>
        <p:pic>
          <p:nvPicPr>
            <p:cNvPr id="5787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444699" y="13360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89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362835" y="13185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9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474238" y="1242251"/>
              <a:ext cx="96457" cy="164160"/>
            </a:xfrm>
            <a:prstGeom prst="rect">
              <a:avLst/>
            </a:prstGeom>
            <a:effectLst/>
          </p:spPr>
        </p:pic>
        <p:pic>
          <p:nvPicPr>
            <p:cNvPr id="579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505940" y="2675131"/>
              <a:ext cx="140772" cy="117133"/>
            </a:xfrm>
            <a:prstGeom prst="rect">
              <a:avLst/>
            </a:prstGeom>
            <a:effectLst/>
          </p:spPr>
        </p:pic>
        <p:pic>
          <p:nvPicPr>
            <p:cNvPr id="5795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599749" y="2663436"/>
              <a:ext cx="87896" cy="175608"/>
            </a:xfrm>
            <a:prstGeom prst="rect">
              <a:avLst/>
            </a:prstGeom>
            <a:effectLst/>
          </p:spPr>
        </p:pic>
        <p:pic>
          <p:nvPicPr>
            <p:cNvPr id="579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7125699" y="2652810"/>
              <a:ext cx="99591" cy="174540"/>
            </a:xfrm>
            <a:prstGeom prst="rect">
              <a:avLst/>
            </a:prstGeom>
            <a:effectLst/>
          </p:spPr>
        </p:pic>
        <p:pic>
          <p:nvPicPr>
            <p:cNvPr id="579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125699" y="2628352"/>
              <a:ext cx="193152" cy="105438"/>
            </a:xfrm>
            <a:prstGeom prst="rect">
              <a:avLst/>
            </a:prstGeom>
            <a:effectLst/>
          </p:spPr>
        </p:pic>
        <p:pic>
          <p:nvPicPr>
            <p:cNvPr id="5801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7040820" y="1254193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85" name="Disegno"/>
          <p:cNvGrpSpPr/>
          <p:nvPr/>
        </p:nvGrpSpPr>
        <p:grpSpPr>
          <a:xfrm>
            <a:off x="2178095" y="2423689"/>
            <a:ext cx="8578440" cy="5785293"/>
            <a:chOff x="-78397" y="-96574"/>
            <a:chExt cx="8578438" cy="5785291"/>
          </a:xfrm>
        </p:grpSpPr>
        <p:pic>
          <p:nvPicPr>
            <p:cNvPr id="580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4439" y="-38100"/>
              <a:ext cx="100717" cy="507179"/>
            </a:xfrm>
            <a:prstGeom prst="rect">
              <a:avLst/>
            </a:prstGeom>
            <a:effectLst/>
          </p:spPr>
        </p:pic>
        <p:pic>
          <p:nvPicPr>
            <p:cNvPr id="580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78398" y="-71022"/>
              <a:ext cx="345185" cy="150055"/>
            </a:xfrm>
            <a:prstGeom prst="rect">
              <a:avLst/>
            </a:prstGeom>
            <a:effectLst/>
          </p:spPr>
        </p:pic>
        <p:pic>
          <p:nvPicPr>
            <p:cNvPr id="580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465" y="70018"/>
              <a:ext cx="456287" cy="400796"/>
            </a:xfrm>
            <a:prstGeom prst="rect">
              <a:avLst/>
            </a:prstGeom>
            <a:effectLst/>
          </p:spPr>
        </p:pic>
        <p:pic>
          <p:nvPicPr>
            <p:cNvPr id="5811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33758" y="28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1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17734" y="92493"/>
              <a:ext cx="398124" cy="364438"/>
            </a:xfrm>
            <a:prstGeom prst="rect">
              <a:avLst/>
            </a:prstGeom>
            <a:effectLst/>
          </p:spPr>
        </p:pic>
        <p:pic>
          <p:nvPicPr>
            <p:cNvPr id="5815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54184" y="262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1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94041" y="95873"/>
              <a:ext cx="260971" cy="340825"/>
            </a:xfrm>
            <a:prstGeom prst="rect">
              <a:avLst/>
            </a:prstGeom>
            <a:effectLst/>
          </p:spPr>
        </p:pic>
        <p:pic>
          <p:nvPicPr>
            <p:cNvPr id="581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192455" y="145442"/>
              <a:ext cx="325693" cy="307830"/>
            </a:xfrm>
            <a:prstGeom prst="rect">
              <a:avLst/>
            </a:prstGeom>
            <a:effectLst/>
          </p:spPr>
        </p:pic>
        <p:pic>
          <p:nvPicPr>
            <p:cNvPr id="582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98800" y="90234"/>
              <a:ext cx="349098" cy="362319"/>
            </a:xfrm>
            <a:prstGeom prst="rect">
              <a:avLst/>
            </a:prstGeom>
            <a:effectLst/>
          </p:spPr>
        </p:pic>
        <p:pic>
          <p:nvPicPr>
            <p:cNvPr id="582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334663" y="-96575"/>
              <a:ext cx="160015" cy="472961"/>
            </a:xfrm>
            <a:prstGeom prst="rect">
              <a:avLst/>
            </a:prstGeom>
            <a:effectLst/>
          </p:spPr>
        </p:pic>
        <p:pic>
          <p:nvPicPr>
            <p:cNvPr id="582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495581" y="117832"/>
              <a:ext cx="285624" cy="296157"/>
            </a:xfrm>
            <a:prstGeom prst="rect">
              <a:avLst/>
            </a:prstGeom>
            <a:effectLst/>
          </p:spPr>
        </p:pic>
        <p:pic>
          <p:nvPicPr>
            <p:cNvPr id="582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55857" y="75666"/>
              <a:ext cx="176542" cy="347637"/>
            </a:xfrm>
            <a:prstGeom prst="rect">
              <a:avLst/>
            </a:prstGeom>
            <a:effectLst/>
          </p:spPr>
        </p:pic>
        <p:pic>
          <p:nvPicPr>
            <p:cNvPr id="582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989310" y="42641"/>
              <a:ext cx="355337" cy="361688"/>
            </a:xfrm>
            <a:prstGeom prst="rect">
              <a:avLst/>
            </a:prstGeom>
            <a:effectLst/>
          </p:spPr>
        </p:pic>
        <p:pic>
          <p:nvPicPr>
            <p:cNvPr id="5831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245804" y="-30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3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465845" y="-7002"/>
              <a:ext cx="549178" cy="413494"/>
            </a:xfrm>
            <a:prstGeom prst="rect">
              <a:avLst/>
            </a:prstGeom>
            <a:effectLst/>
          </p:spPr>
        </p:pic>
        <p:pic>
          <p:nvPicPr>
            <p:cNvPr id="583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667162" y="1118659"/>
              <a:ext cx="90653" cy="586939"/>
            </a:xfrm>
            <a:prstGeom prst="rect">
              <a:avLst/>
            </a:prstGeom>
            <a:effectLst/>
          </p:spPr>
        </p:pic>
        <p:pic>
          <p:nvPicPr>
            <p:cNvPr id="583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628986" y="1102998"/>
              <a:ext cx="397813" cy="127989"/>
            </a:xfrm>
            <a:prstGeom prst="rect">
              <a:avLst/>
            </a:prstGeom>
            <a:effectLst/>
          </p:spPr>
        </p:pic>
        <p:pic>
          <p:nvPicPr>
            <p:cNvPr id="583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582206" y="1274438"/>
              <a:ext cx="548930" cy="460998"/>
            </a:xfrm>
            <a:prstGeom prst="rect">
              <a:avLst/>
            </a:prstGeom>
            <a:effectLst/>
          </p:spPr>
        </p:pic>
        <p:pic>
          <p:nvPicPr>
            <p:cNvPr id="584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149412" y="1318515"/>
              <a:ext cx="222388" cy="352982"/>
            </a:xfrm>
            <a:prstGeom prst="rect">
              <a:avLst/>
            </a:prstGeom>
            <a:effectLst/>
          </p:spPr>
        </p:pic>
        <p:pic>
          <p:nvPicPr>
            <p:cNvPr id="584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368471" y="1325366"/>
              <a:ext cx="178754" cy="446595"/>
            </a:xfrm>
            <a:prstGeom prst="rect">
              <a:avLst/>
            </a:prstGeom>
            <a:effectLst/>
          </p:spPr>
        </p:pic>
        <p:pic>
          <p:nvPicPr>
            <p:cNvPr id="584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383312" y="1423770"/>
              <a:ext cx="315948" cy="122981"/>
            </a:xfrm>
            <a:prstGeom prst="rect">
              <a:avLst/>
            </a:prstGeom>
            <a:effectLst/>
          </p:spPr>
        </p:pic>
        <p:pic>
          <p:nvPicPr>
            <p:cNvPr id="584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652365" y="1365439"/>
              <a:ext cx="292488" cy="372560"/>
            </a:xfrm>
            <a:prstGeom prst="rect">
              <a:avLst/>
            </a:prstGeom>
            <a:effectLst/>
          </p:spPr>
        </p:pic>
        <p:pic>
          <p:nvPicPr>
            <p:cNvPr id="584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237044" y="1397762"/>
              <a:ext cx="1028472" cy="423820"/>
            </a:xfrm>
            <a:prstGeom prst="rect">
              <a:avLst/>
            </a:prstGeom>
            <a:effectLst/>
          </p:spPr>
        </p:pic>
        <p:pic>
          <p:nvPicPr>
            <p:cNvPr id="585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687219" y="1148938"/>
              <a:ext cx="473831" cy="99591"/>
            </a:xfrm>
            <a:prstGeom prst="rect">
              <a:avLst/>
            </a:prstGeom>
            <a:effectLst/>
          </p:spPr>
        </p:pic>
        <p:pic>
          <p:nvPicPr>
            <p:cNvPr id="585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906690" y="1201566"/>
              <a:ext cx="90630" cy="508914"/>
            </a:xfrm>
            <a:prstGeom prst="rect">
              <a:avLst/>
            </a:prstGeom>
            <a:effectLst/>
          </p:spPr>
        </p:pic>
        <p:pic>
          <p:nvPicPr>
            <p:cNvPr id="585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073153" y="1354686"/>
              <a:ext cx="275015" cy="339293"/>
            </a:xfrm>
            <a:prstGeom prst="rect">
              <a:avLst/>
            </a:prstGeom>
            <a:effectLst/>
          </p:spPr>
        </p:pic>
        <p:pic>
          <p:nvPicPr>
            <p:cNvPr id="585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342728" y="1387644"/>
              <a:ext cx="490782" cy="334531"/>
            </a:xfrm>
            <a:prstGeom prst="rect">
              <a:avLst/>
            </a:prstGeom>
            <a:effectLst/>
          </p:spPr>
        </p:pic>
        <p:pic>
          <p:nvPicPr>
            <p:cNvPr id="5859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707513" y="118987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6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891049" y="1401712"/>
              <a:ext cx="316699" cy="252996"/>
            </a:xfrm>
            <a:prstGeom prst="rect">
              <a:avLst/>
            </a:prstGeom>
            <a:effectLst/>
          </p:spPr>
        </p:pic>
        <p:pic>
          <p:nvPicPr>
            <p:cNvPr id="586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85179" y="1178176"/>
              <a:ext cx="314944" cy="449178"/>
            </a:xfrm>
            <a:prstGeom prst="rect">
              <a:avLst/>
            </a:prstGeom>
            <a:effectLst/>
          </p:spPr>
        </p:pic>
        <p:pic>
          <p:nvPicPr>
            <p:cNvPr id="586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166632" y="1293176"/>
              <a:ext cx="386118" cy="107388"/>
            </a:xfrm>
            <a:prstGeom prst="rect">
              <a:avLst/>
            </a:prstGeom>
            <a:effectLst/>
          </p:spPr>
        </p:pic>
        <p:pic>
          <p:nvPicPr>
            <p:cNvPr id="586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488244" y="1360742"/>
              <a:ext cx="245778" cy="293842"/>
            </a:xfrm>
            <a:prstGeom prst="rect">
              <a:avLst/>
            </a:prstGeom>
            <a:effectLst/>
          </p:spPr>
        </p:pic>
        <p:pic>
          <p:nvPicPr>
            <p:cNvPr id="586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769486" y="1313399"/>
              <a:ext cx="291995" cy="348592"/>
            </a:xfrm>
            <a:prstGeom prst="rect">
              <a:avLst/>
            </a:prstGeom>
            <a:effectLst/>
          </p:spPr>
        </p:pic>
        <p:pic>
          <p:nvPicPr>
            <p:cNvPr id="587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973585" y="1090464"/>
              <a:ext cx="169760" cy="105438"/>
            </a:xfrm>
            <a:prstGeom prst="rect">
              <a:avLst/>
            </a:prstGeom>
            <a:effectLst/>
          </p:spPr>
        </p:pic>
        <p:pic>
          <p:nvPicPr>
            <p:cNvPr id="587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084687" y="1320678"/>
              <a:ext cx="415355" cy="310115"/>
            </a:xfrm>
            <a:prstGeom prst="rect">
              <a:avLst/>
            </a:prstGeom>
            <a:effectLst/>
          </p:spPr>
        </p:pic>
        <p:pic>
          <p:nvPicPr>
            <p:cNvPr id="587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15201" y="2797928"/>
              <a:ext cx="112020" cy="603516"/>
            </a:xfrm>
            <a:prstGeom prst="rect">
              <a:avLst/>
            </a:prstGeom>
            <a:effectLst/>
          </p:spPr>
        </p:pic>
        <p:pic>
          <p:nvPicPr>
            <p:cNvPr id="587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-66703" y="2861998"/>
              <a:ext cx="380674" cy="140776"/>
            </a:xfrm>
            <a:prstGeom prst="rect">
              <a:avLst/>
            </a:prstGeom>
            <a:effectLst/>
          </p:spPr>
        </p:pic>
        <p:pic>
          <p:nvPicPr>
            <p:cNvPr id="587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-19923" y="3097368"/>
              <a:ext cx="368088" cy="379052"/>
            </a:xfrm>
            <a:prstGeom prst="rect">
              <a:avLst/>
            </a:prstGeom>
            <a:effectLst/>
          </p:spPr>
        </p:pic>
        <p:pic>
          <p:nvPicPr>
            <p:cNvPr id="5881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16809" y="30376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8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78325" y="3012812"/>
              <a:ext cx="361516" cy="398816"/>
            </a:xfrm>
            <a:prstGeom prst="rect">
              <a:avLst/>
            </a:prstGeom>
            <a:effectLst/>
          </p:spPr>
        </p:pic>
        <p:pic>
          <p:nvPicPr>
            <p:cNvPr id="5885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43082" y="30318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8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34303" y="3067780"/>
              <a:ext cx="315454" cy="348466"/>
            </a:xfrm>
            <a:prstGeom prst="rect">
              <a:avLst/>
            </a:prstGeom>
            <a:effectLst/>
          </p:spPr>
        </p:pic>
        <p:pic>
          <p:nvPicPr>
            <p:cNvPr id="588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074287" y="3096150"/>
              <a:ext cx="274285" cy="368575"/>
            </a:xfrm>
            <a:prstGeom prst="rect">
              <a:avLst/>
            </a:prstGeom>
            <a:effectLst/>
          </p:spPr>
        </p:pic>
        <p:pic>
          <p:nvPicPr>
            <p:cNvPr id="589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003306" y="2966468"/>
              <a:ext cx="318499" cy="755546"/>
            </a:xfrm>
            <a:prstGeom prst="rect">
              <a:avLst/>
            </a:prstGeom>
            <a:effectLst/>
          </p:spPr>
        </p:pic>
        <p:pic>
          <p:nvPicPr>
            <p:cNvPr id="589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2337480" y="2955810"/>
              <a:ext cx="315080" cy="314524"/>
            </a:xfrm>
            <a:prstGeom prst="rect">
              <a:avLst/>
            </a:prstGeom>
            <a:effectLst/>
          </p:spPr>
        </p:pic>
        <p:pic>
          <p:nvPicPr>
            <p:cNvPr id="589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612372" y="2870943"/>
              <a:ext cx="700954" cy="494375"/>
            </a:xfrm>
            <a:prstGeom prst="rect">
              <a:avLst/>
            </a:prstGeom>
            <a:effectLst/>
          </p:spPr>
        </p:pic>
        <p:pic>
          <p:nvPicPr>
            <p:cNvPr id="589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184497" y="2946880"/>
              <a:ext cx="409508" cy="359963"/>
            </a:xfrm>
            <a:prstGeom prst="rect">
              <a:avLst/>
            </a:prstGeom>
            <a:effectLst/>
          </p:spPr>
        </p:pic>
        <p:pic>
          <p:nvPicPr>
            <p:cNvPr id="5899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456314" y="28914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0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642747" y="2916677"/>
              <a:ext cx="211231" cy="402672"/>
            </a:xfrm>
            <a:prstGeom prst="rect">
              <a:avLst/>
            </a:prstGeom>
            <a:effectLst/>
          </p:spPr>
        </p:pic>
        <p:pic>
          <p:nvPicPr>
            <p:cNvPr id="590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828311" y="2885640"/>
              <a:ext cx="116542" cy="391965"/>
            </a:xfrm>
            <a:prstGeom prst="rect">
              <a:avLst/>
            </a:prstGeom>
            <a:effectLst/>
          </p:spPr>
        </p:pic>
        <p:pic>
          <p:nvPicPr>
            <p:cNvPr id="590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839415" y="2946064"/>
              <a:ext cx="305766" cy="331542"/>
            </a:xfrm>
            <a:prstGeom prst="rect">
              <a:avLst/>
            </a:prstGeom>
            <a:effectLst/>
          </p:spPr>
        </p:pic>
        <p:pic>
          <p:nvPicPr>
            <p:cNvPr id="5907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029367" y="28388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0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177844" y="2944115"/>
              <a:ext cx="328368" cy="304883"/>
            </a:xfrm>
            <a:prstGeom prst="rect">
              <a:avLst/>
            </a:prstGeom>
            <a:effectLst/>
          </p:spPr>
        </p:pic>
        <p:pic>
          <p:nvPicPr>
            <p:cNvPr id="591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398986" y="2923066"/>
              <a:ext cx="341125" cy="367708"/>
            </a:xfrm>
            <a:prstGeom prst="rect">
              <a:avLst/>
            </a:prstGeom>
            <a:effectLst/>
          </p:spPr>
        </p:pic>
        <p:pic>
          <p:nvPicPr>
            <p:cNvPr id="591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482799" y="4066832"/>
              <a:ext cx="93744" cy="485625"/>
            </a:xfrm>
            <a:prstGeom prst="rect">
              <a:avLst/>
            </a:prstGeom>
            <a:effectLst/>
          </p:spPr>
        </p:pic>
        <p:pic>
          <p:nvPicPr>
            <p:cNvPr id="591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441867" y="4015542"/>
              <a:ext cx="367925" cy="121643"/>
            </a:xfrm>
            <a:prstGeom prst="rect">
              <a:avLst/>
            </a:prstGeom>
            <a:effectLst/>
          </p:spPr>
        </p:pic>
        <p:pic>
          <p:nvPicPr>
            <p:cNvPr id="591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406782" y="4223366"/>
              <a:ext cx="574278" cy="388812"/>
            </a:xfrm>
            <a:prstGeom prst="rect">
              <a:avLst/>
            </a:prstGeom>
            <a:effectLst/>
          </p:spPr>
        </p:pic>
        <p:pic>
          <p:nvPicPr>
            <p:cNvPr id="591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983217" y="4246117"/>
              <a:ext cx="271634" cy="354619"/>
            </a:xfrm>
            <a:prstGeom prst="rect">
              <a:avLst/>
            </a:prstGeom>
            <a:effectLst/>
          </p:spPr>
        </p:pic>
        <p:pic>
          <p:nvPicPr>
            <p:cNvPr id="592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137717" y="4232926"/>
              <a:ext cx="239931" cy="383749"/>
            </a:xfrm>
            <a:prstGeom prst="rect">
              <a:avLst/>
            </a:prstGeom>
            <a:effectLst/>
          </p:spPr>
        </p:pic>
        <p:pic>
          <p:nvPicPr>
            <p:cNvPr id="592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190344" y="4339413"/>
              <a:ext cx="269168" cy="101841"/>
            </a:xfrm>
            <a:prstGeom prst="rect">
              <a:avLst/>
            </a:prstGeom>
            <a:effectLst/>
          </p:spPr>
        </p:pic>
        <p:pic>
          <p:nvPicPr>
            <p:cNvPr id="592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400854" y="4223856"/>
              <a:ext cx="321795" cy="297782"/>
            </a:xfrm>
            <a:prstGeom prst="rect">
              <a:avLst/>
            </a:prstGeom>
            <a:effectLst/>
          </p:spPr>
        </p:pic>
        <p:pic>
          <p:nvPicPr>
            <p:cNvPr id="592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670465" y="4732123"/>
              <a:ext cx="216075" cy="687610"/>
            </a:xfrm>
            <a:prstGeom prst="rect">
              <a:avLst/>
            </a:prstGeom>
            <a:effectLst/>
          </p:spPr>
        </p:pic>
        <p:pic>
          <p:nvPicPr>
            <p:cNvPr id="592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015001" y="4819208"/>
              <a:ext cx="286710" cy="101540"/>
            </a:xfrm>
            <a:prstGeom prst="rect">
              <a:avLst/>
            </a:prstGeom>
            <a:effectLst/>
          </p:spPr>
        </p:pic>
        <p:pic>
          <p:nvPicPr>
            <p:cNvPr id="593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026696" y="4856242"/>
              <a:ext cx="280863" cy="466231"/>
            </a:xfrm>
            <a:prstGeom prst="rect">
              <a:avLst/>
            </a:prstGeom>
            <a:effectLst/>
          </p:spPr>
        </p:pic>
        <p:pic>
          <p:nvPicPr>
            <p:cNvPr id="593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009153" y="5000081"/>
              <a:ext cx="310100" cy="101939"/>
            </a:xfrm>
            <a:prstGeom prst="rect">
              <a:avLst/>
            </a:prstGeom>
            <a:effectLst/>
          </p:spPr>
        </p:pic>
        <p:pic>
          <p:nvPicPr>
            <p:cNvPr id="593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339994" y="4973191"/>
              <a:ext cx="289176" cy="359885"/>
            </a:xfrm>
            <a:prstGeom prst="rect">
              <a:avLst/>
            </a:prstGeom>
            <a:effectLst/>
          </p:spPr>
        </p:pic>
        <p:pic>
          <p:nvPicPr>
            <p:cNvPr id="593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612311" y="4982621"/>
              <a:ext cx="315081" cy="355531"/>
            </a:xfrm>
            <a:prstGeom prst="rect">
              <a:avLst/>
            </a:prstGeom>
            <a:effectLst/>
          </p:spPr>
        </p:pic>
        <p:pic>
          <p:nvPicPr>
            <p:cNvPr id="593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924153" y="5024441"/>
              <a:ext cx="260528" cy="272495"/>
            </a:xfrm>
            <a:prstGeom prst="rect">
              <a:avLst/>
            </a:prstGeom>
            <a:effectLst/>
          </p:spPr>
        </p:pic>
        <p:pic>
          <p:nvPicPr>
            <p:cNvPr id="594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3222816" y="4971242"/>
              <a:ext cx="406273" cy="717475"/>
            </a:xfrm>
            <a:prstGeom prst="rect">
              <a:avLst/>
            </a:prstGeom>
            <a:effectLst/>
          </p:spPr>
        </p:pic>
        <p:pic>
          <p:nvPicPr>
            <p:cNvPr id="5943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503093" y="485624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4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3581225" y="4998438"/>
              <a:ext cx="316849" cy="335315"/>
            </a:xfrm>
            <a:prstGeom prst="rect">
              <a:avLst/>
            </a:prstGeom>
            <a:effectLst/>
          </p:spPr>
        </p:pic>
        <p:pic>
          <p:nvPicPr>
            <p:cNvPr id="594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055772" y="4652446"/>
              <a:ext cx="296846" cy="849944"/>
            </a:xfrm>
            <a:prstGeom prst="rect">
              <a:avLst/>
            </a:prstGeom>
            <a:effectLst/>
          </p:spPr>
        </p:pic>
        <p:pic>
          <p:nvPicPr>
            <p:cNvPr id="594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444550" y="4038465"/>
              <a:ext cx="1190637" cy="519740"/>
            </a:xfrm>
            <a:prstGeom prst="rect">
              <a:avLst/>
            </a:prstGeom>
            <a:effectLst/>
          </p:spPr>
        </p:pic>
        <p:pic>
          <p:nvPicPr>
            <p:cNvPr id="595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6061459" y="3850475"/>
              <a:ext cx="110446" cy="528054"/>
            </a:xfrm>
            <a:prstGeom prst="rect">
              <a:avLst/>
            </a:prstGeom>
            <a:effectLst/>
          </p:spPr>
        </p:pic>
        <p:pic>
          <p:nvPicPr>
            <p:cNvPr id="595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6034367" y="3824405"/>
              <a:ext cx="408402" cy="137356"/>
            </a:xfrm>
            <a:prstGeom prst="rect">
              <a:avLst/>
            </a:prstGeom>
            <a:effectLst/>
          </p:spPr>
        </p:pic>
        <p:pic>
          <p:nvPicPr>
            <p:cNvPr id="5955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985442" y="4056065"/>
              <a:ext cx="403659" cy="104510"/>
            </a:xfrm>
            <a:prstGeom prst="rect">
              <a:avLst/>
            </a:prstGeom>
            <a:effectLst/>
          </p:spPr>
        </p:pic>
        <p:pic>
          <p:nvPicPr>
            <p:cNvPr id="595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362521" y="4037594"/>
              <a:ext cx="365734" cy="359617"/>
            </a:xfrm>
            <a:prstGeom prst="rect">
              <a:avLst/>
            </a:prstGeom>
            <a:effectLst/>
          </p:spPr>
        </p:pic>
        <p:pic>
          <p:nvPicPr>
            <p:cNvPr id="5959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696078" y="4078527"/>
              <a:ext cx="307009" cy="300648"/>
            </a:xfrm>
            <a:prstGeom prst="rect">
              <a:avLst/>
            </a:prstGeom>
            <a:effectLst/>
          </p:spPr>
        </p:pic>
        <p:pic>
          <p:nvPicPr>
            <p:cNvPr id="596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973665" y="4066832"/>
              <a:ext cx="216619" cy="438745"/>
            </a:xfrm>
            <a:prstGeom prst="rect">
              <a:avLst/>
            </a:prstGeom>
            <a:effectLst/>
          </p:spPr>
        </p:pic>
        <p:pic>
          <p:nvPicPr>
            <p:cNvPr id="596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6973665" y="4178325"/>
              <a:ext cx="385115" cy="280472"/>
            </a:xfrm>
            <a:prstGeom prst="rect">
              <a:avLst/>
            </a:prstGeom>
            <a:effectLst/>
          </p:spPr>
        </p:pic>
        <p:pic>
          <p:nvPicPr>
            <p:cNvPr id="5965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7248497" y="3930391"/>
              <a:ext cx="111286" cy="130777"/>
            </a:xfrm>
            <a:prstGeom prst="rect">
              <a:avLst/>
            </a:prstGeom>
            <a:effectLst/>
          </p:spPr>
        </p:pic>
        <p:pic>
          <p:nvPicPr>
            <p:cNvPr id="596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7377141" y="4149854"/>
              <a:ext cx="299771" cy="260536"/>
            </a:xfrm>
            <a:prstGeom prst="rect">
              <a:avLst/>
            </a:prstGeom>
            <a:effectLst/>
          </p:spPr>
        </p:pic>
        <p:pic>
          <p:nvPicPr>
            <p:cNvPr id="5969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664508" y="4107311"/>
              <a:ext cx="274176" cy="307708"/>
            </a:xfrm>
            <a:prstGeom prst="rect">
              <a:avLst/>
            </a:prstGeom>
            <a:effectLst/>
          </p:spPr>
        </p:pic>
        <p:pic>
          <p:nvPicPr>
            <p:cNvPr id="5971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7897567" y="4107779"/>
              <a:ext cx="391966" cy="305280"/>
            </a:xfrm>
            <a:prstGeom prst="rect">
              <a:avLst/>
            </a:prstGeom>
            <a:effectLst/>
          </p:spPr>
        </p:pic>
        <p:pic>
          <p:nvPicPr>
            <p:cNvPr id="5973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340004" y="4643502"/>
              <a:ext cx="376556" cy="481908"/>
            </a:xfrm>
            <a:prstGeom prst="rect">
              <a:avLst/>
            </a:prstGeom>
            <a:effectLst/>
          </p:spPr>
        </p:pic>
        <p:pic>
          <p:nvPicPr>
            <p:cNvPr id="5975" name="Linea Linea" descr="Linea Line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780698" y="4604800"/>
              <a:ext cx="82049" cy="269168"/>
            </a:xfrm>
            <a:prstGeom prst="rect">
              <a:avLst/>
            </a:prstGeom>
            <a:effectLst/>
          </p:spPr>
        </p:pic>
        <p:pic>
          <p:nvPicPr>
            <p:cNvPr id="5977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014070" y="4822511"/>
              <a:ext cx="273243" cy="277810"/>
            </a:xfrm>
            <a:prstGeom prst="rect">
              <a:avLst/>
            </a:prstGeom>
            <a:effectLst/>
          </p:spPr>
        </p:pic>
        <p:pic>
          <p:nvPicPr>
            <p:cNvPr id="5979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354185" y="4827005"/>
              <a:ext cx="489727" cy="323568"/>
            </a:xfrm>
            <a:prstGeom prst="rect">
              <a:avLst/>
            </a:prstGeom>
            <a:effectLst/>
          </p:spPr>
        </p:pic>
        <p:pic>
          <p:nvPicPr>
            <p:cNvPr id="5981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735570" y="4645732"/>
              <a:ext cx="238198" cy="459865"/>
            </a:xfrm>
            <a:prstGeom prst="rect">
              <a:avLst/>
            </a:prstGeom>
            <a:effectLst/>
          </p:spPr>
        </p:pic>
        <p:pic>
          <p:nvPicPr>
            <p:cNvPr id="5983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951867" y="4831870"/>
              <a:ext cx="343513" cy="28742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7" name="RPReplay_Final1609694862.mov" descr="RPReplay_Final1609694862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4770230" y="1891432"/>
            <a:ext cx="3464340" cy="264959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050" name="Disegno"/>
          <p:cNvGrpSpPr/>
          <p:nvPr/>
        </p:nvGrpSpPr>
        <p:grpSpPr>
          <a:xfrm>
            <a:off x="1010602" y="573061"/>
            <a:ext cx="11569898" cy="1274984"/>
            <a:chOff x="-211086" y="-384425"/>
            <a:chExt cx="11569896" cy="1274982"/>
          </a:xfrm>
        </p:grpSpPr>
        <p:pic>
          <p:nvPicPr>
            <p:cNvPr id="598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211087" y="-95982"/>
              <a:ext cx="377498" cy="479869"/>
            </a:xfrm>
            <a:prstGeom prst="rect">
              <a:avLst/>
            </a:prstGeom>
            <a:effectLst/>
          </p:spPr>
        </p:pic>
        <p:pic>
          <p:nvPicPr>
            <p:cNvPr id="599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48985" y="-145852"/>
              <a:ext cx="313937" cy="482743"/>
            </a:xfrm>
            <a:prstGeom prst="rect">
              <a:avLst/>
            </a:prstGeom>
            <a:effectLst/>
          </p:spPr>
        </p:pic>
        <p:pic>
          <p:nvPicPr>
            <p:cNvPr id="599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19383" y="-104999"/>
              <a:ext cx="417584" cy="442358"/>
            </a:xfrm>
            <a:prstGeom prst="rect">
              <a:avLst/>
            </a:prstGeom>
            <a:effectLst/>
          </p:spPr>
        </p:pic>
        <p:pic>
          <p:nvPicPr>
            <p:cNvPr id="599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29304" y="-323933"/>
              <a:ext cx="107663" cy="124359"/>
            </a:xfrm>
            <a:prstGeom prst="rect">
              <a:avLst/>
            </a:prstGeom>
            <a:effectLst/>
          </p:spPr>
        </p:pic>
        <p:pic>
          <p:nvPicPr>
            <p:cNvPr id="599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48042" y="-305245"/>
              <a:ext cx="405017" cy="592937"/>
            </a:xfrm>
            <a:prstGeom prst="rect">
              <a:avLst/>
            </a:prstGeom>
            <a:effectLst/>
          </p:spPr>
        </p:pic>
        <p:pic>
          <p:nvPicPr>
            <p:cNvPr id="599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54686" y="-304174"/>
              <a:ext cx="636697" cy="574031"/>
            </a:xfrm>
            <a:prstGeom prst="rect">
              <a:avLst/>
            </a:prstGeom>
            <a:effectLst/>
          </p:spPr>
        </p:pic>
        <p:pic>
          <p:nvPicPr>
            <p:cNvPr id="600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58996" y="-133170"/>
              <a:ext cx="607374" cy="394388"/>
            </a:xfrm>
            <a:prstGeom prst="rect">
              <a:avLst/>
            </a:prstGeom>
            <a:effectLst/>
          </p:spPr>
        </p:pic>
        <p:pic>
          <p:nvPicPr>
            <p:cNvPr id="600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35299" y="-211359"/>
              <a:ext cx="466036" cy="509149"/>
            </a:xfrm>
            <a:prstGeom prst="rect">
              <a:avLst/>
            </a:prstGeom>
            <a:effectLst/>
          </p:spPr>
        </p:pic>
        <p:pic>
          <p:nvPicPr>
            <p:cNvPr id="6004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980244" y="-2893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0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968851" y="-49838"/>
              <a:ext cx="497413" cy="415946"/>
            </a:xfrm>
            <a:prstGeom prst="rect">
              <a:avLst/>
            </a:prstGeom>
            <a:effectLst/>
          </p:spPr>
        </p:pic>
        <p:pic>
          <p:nvPicPr>
            <p:cNvPr id="600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451179" y="-330100"/>
              <a:ext cx="150898" cy="689771"/>
            </a:xfrm>
            <a:prstGeom prst="rect">
              <a:avLst/>
            </a:prstGeom>
            <a:effectLst/>
          </p:spPr>
        </p:pic>
        <p:pic>
          <p:nvPicPr>
            <p:cNvPr id="601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602128" y="-15637"/>
              <a:ext cx="414181" cy="362771"/>
            </a:xfrm>
            <a:prstGeom prst="rect">
              <a:avLst/>
            </a:prstGeom>
            <a:effectLst/>
          </p:spPr>
        </p:pic>
        <p:pic>
          <p:nvPicPr>
            <p:cNvPr id="601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021312" y="-89124"/>
              <a:ext cx="259834" cy="400998"/>
            </a:xfrm>
            <a:prstGeom prst="rect">
              <a:avLst/>
            </a:prstGeom>
            <a:effectLst/>
          </p:spPr>
        </p:pic>
        <p:pic>
          <p:nvPicPr>
            <p:cNvPr id="601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341412" y="-70355"/>
              <a:ext cx="231734" cy="422664"/>
            </a:xfrm>
            <a:prstGeom prst="rect">
              <a:avLst/>
            </a:prstGeom>
            <a:effectLst/>
          </p:spPr>
        </p:pic>
        <p:pic>
          <p:nvPicPr>
            <p:cNvPr id="601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587281" y="-37485"/>
              <a:ext cx="142010" cy="408953"/>
            </a:xfrm>
            <a:prstGeom prst="rect">
              <a:avLst/>
            </a:prstGeom>
            <a:effectLst/>
          </p:spPr>
        </p:pic>
        <p:pic>
          <p:nvPicPr>
            <p:cNvPr id="601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671083" y="-220539"/>
              <a:ext cx="146527" cy="116035"/>
            </a:xfrm>
            <a:prstGeom prst="rect">
              <a:avLst/>
            </a:prstGeom>
            <a:effectLst/>
          </p:spPr>
        </p:pic>
        <p:pic>
          <p:nvPicPr>
            <p:cNvPr id="602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04538" y="-70913"/>
              <a:ext cx="481629" cy="408366"/>
            </a:xfrm>
            <a:prstGeom prst="rect">
              <a:avLst/>
            </a:prstGeom>
            <a:effectLst/>
          </p:spPr>
        </p:pic>
        <p:pic>
          <p:nvPicPr>
            <p:cNvPr id="602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283357" y="-286057"/>
              <a:ext cx="97881" cy="134018"/>
            </a:xfrm>
            <a:prstGeom prst="rect">
              <a:avLst/>
            </a:prstGeom>
            <a:effectLst/>
          </p:spPr>
        </p:pic>
        <p:pic>
          <p:nvPicPr>
            <p:cNvPr id="602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939830" y="-40467"/>
              <a:ext cx="385313" cy="390265"/>
            </a:xfrm>
            <a:prstGeom prst="rect">
              <a:avLst/>
            </a:prstGeom>
            <a:effectLst/>
          </p:spPr>
        </p:pic>
        <p:pic>
          <p:nvPicPr>
            <p:cNvPr id="602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996054" y="-50616"/>
              <a:ext cx="396563" cy="941174"/>
            </a:xfrm>
            <a:prstGeom prst="rect">
              <a:avLst/>
            </a:prstGeom>
            <a:effectLst/>
          </p:spPr>
        </p:pic>
        <p:pic>
          <p:nvPicPr>
            <p:cNvPr id="602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8460806" y="-51682"/>
              <a:ext cx="446567" cy="352068"/>
            </a:xfrm>
            <a:prstGeom prst="rect">
              <a:avLst/>
            </a:prstGeom>
            <a:effectLst/>
          </p:spPr>
        </p:pic>
        <p:pic>
          <p:nvPicPr>
            <p:cNvPr id="603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846125" y="-112798"/>
              <a:ext cx="876130" cy="403765"/>
            </a:xfrm>
            <a:prstGeom prst="rect">
              <a:avLst/>
            </a:prstGeom>
            <a:effectLst/>
          </p:spPr>
        </p:pic>
        <p:pic>
          <p:nvPicPr>
            <p:cNvPr id="603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9684535" y="-370898"/>
              <a:ext cx="126000" cy="563091"/>
            </a:xfrm>
            <a:prstGeom prst="rect">
              <a:avLst/>
            </a:prstGeom>
            <a:effectLst/>
          </p:spPr>
        </p:pic>
        <p:pic>
          <p:nvPicPr>
            <p:cNvPr id="603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9632473" y="-146751"/>
              <a:ext cx="422526" cy="393538"/>
            </a:xfrm>
            <a:prstGeom prst="rect">
              <a:avLst/>
            </a:prstGeom>
            <a:effectLst/>
          </p:spPr>
        </p:pic>
        <p:pic>
          <p:nvPicPr>
            <p:cNvPr id="603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9936193" y="-323881"/>
              <a:ext cx="193504" cy="131098"/>
            </a:xfrm>
            <a:prstGeom prst="rect">
              <a:avLst/>
            </a:prstGeom>
            <a:effectLst/>
          </p:spPr>
        </p:pic>
        <p:pic>
          <p:nvPicPr>
            <p:cNvPr id="603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087449" y="-178377"/>
              <a:ext cx="191643" cy="451032"/>
            </a:xfrm>
            <a:prstGeom prst="rect">
              <a:avLst/>
            </a:prstGeom>
            <a:effectLst/>
          </p:spPr>
        </p:pic>
        <p:pic>
          <p:nvPicPr>
            <p:cNvPr id="604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0309317" y="-289356"/>
              <a:ext cx="132751" cy="571921"/>
            </a:xfrm>
            <a:prstGeom prst="rect">
              <a:avLst/>
            </a:prstGeom>
            <a:effectLst/>
          </p:spPr>
        </p:pic>
        <p:pic>
          <p:nvPicPr>
            <p:cNvPr id="604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0257216" y="-144403"/>
              <a:ext cx="456479" cy="433759"/>
            </a:xfrm>
            <a:prstGeom prst="rect">
              <a:avLst/>
            </a:prstGeom>
            <a:effectLst/>
          </p:spPr>
        </p:pic>
        <p:pic>
          <p:nvPicPr>
            <p:cNvPr id="604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0656657" y="-301565"/>
              <a:ext cx="138527" cy="115573"/>
            </a:xfrm>
            <a:prstGeom prst="rect">
              <a:avLst/>
            </a:prstGeom>
            <a:effectLst/>
          </p:spPr>
        </p:pic>
        <p:pic>
          <p:nvPicPr>
            <p:cNvPr id="604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0804598" y="-139970"/>
              <a:ext cx="506678" cy="385283"/>
            </a:xfrm>
            <a:prstGeom prst="rect">
              <a:avLst/>
            </a:prstGeom>
            <a:effectLst/>
          </p:spPr>
        </p:pic>
        <p:pic>
          <p:nvPicPr>
            <p:cNvPr id="604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1194331" y="-384426"/>
              <a:ext cx="164480" cy="137318"/>
            </a:xfrm>
            <a:prstGeom prst="rect">
              <a:avLst/>
            </a:prstGeom>
            <a:effectLst/>
          </p:spPr>
        </p:pic>
      </p:grpSp>
      <p:pic>
        <p:nvPicPr>
          <p:cNvPr id="6051" name="zeta.mov" descr="zeta.mov"/>
          <p:cNvPicPr>
            <a:picLocks noChangeAspect="0"/>
          </p:cNvPicPr>
          <p:nvPr>
            <a:videoFile r:link="rId36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38">
            <a:extLst/>
          </a:blip>
          <a:stretch>
            <a:fillRect/>
          </a:stretch>
        </p:blipFill>
        <p:spPr>
          <a:xfrm>
            <a:off x="4729358" y="5241877"/>
            <a:ext cx="3546084" cy="32927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56" fill="hold"/>
                                        <p:tgtEl>
                                          <p:spTgt spid="59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228" fill="hold"/>
                                        <p:tgtEl>
                                          <p:spTgt spid="60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5987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598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9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5987"/>
                  </p:tgtEl>
                </p:cond>
              </p:nextCondLst>
            </p:seq>
            <p:video fullScrn="0">
              <p:cMediaNode mute="0" showWhenStopped="1" numSld="1" vol="100000">
                <p:cTn id="17" fill="hold" display="0">
                  <p:stCondLst>
                    <p:cond delay="indefinite"/>
                  </p:stCondLst>
                </p:cTn>
                <p:tgtEl>
                  <p:spTgt spid="6051"/>
                </p:tgtEl>
              </p:cMediaNode>
            </p:video>
            <p:seq concurrent="1" prevAc="none" nextAc="seek">
              <p:cTn id="18" evtFilter="cancelBubble" nodeType="interactiveSeq" restart="whenNotActive" fill="hold">
                <p:stCondLst>
                  <p:cond delay="0" evt="onClick">
                    <p:tgtEl>
                      <p:spTgt spid="605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0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051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3" name="neb1.mov" descr="neb1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171700" y="2959100"/>
            <a:ext cx="2362200" cy="2286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6054" name="atom2.mov" descr="atom2.mov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5041900" y="2959100"/>
            <a:ext cx="2387600" cy="2286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6055" name="atom5.mov" descr="atom5.mov"/>
          <p:cNvPicPr>
            <a:picLocks noChangeAspect="0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7937500" y="2984500"/>
            <a:ext cx="2336800" cy="2235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6056" name="atom3.mov" descr="atom3.mov"/>
          <p:cNvPicPr>
            <a:picLocks noChangeAspect="0"/>
          </p:cNvPicPr>
          <p:nvPr>
            <a:vide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2222500" y="5715000"/>
            <a:ext cx="2260600" cy="2286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6057" name="atom4.mov" descr="atom4.mov"/>
          <p:cNvPicPr>
            <a:picLocks noChangeAspect="0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>
            <a:extLst/>
          </a:blip>
          <a:stretch>
            <a:fillRect/>
          </a:stretch>
        </p:blipFill>
        <p:spPr>
          <a:xfrm>
            <a:off x="5105400" y="5689600"/>
            <a:ext cx="2463800" cy="23368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6058" name="atom6.mov" descr="atom6.mov"/>
          <p:cNvPicPr>
            <a:picLocks noChangeAspect="0"/>
          </p:cNvPicPr>
          <p:nvPr>
            <a:vide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9">
            <a:extLst/>
          </a:blip>
          <a:stretch>
            <a:fillRect/>
          </a:stretch>
        </p:blipFill>
        <p:spPr>
          <a:xfrm>
            <a:off x="8039100" y="5740400"/>
            <a:ext cx="2133600" cy="2235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grpSp>
        <p:nvGrpSpPr>
          <p:cNvPr id="6109" name="Disegno"/>
          <p:cNvGrpSpPr/>
          <p:nvPr/>
        </p:nvGrpSpPr>
        <p:grpSpPr>
          <a:xfrm>
            <a:off x="1738293" y="562348"/>
            <a:ext cx="11073091" cy="1243944"/>
            <a:chOff x="-114929" y="-143883"/>
            <a:chExt cx="11073089" cy="1243943"/>
          </a:xfrm>
        </p:grpSpPr>
        <p:pic>
          <p:nvPicPr>
            <p:cNvPr id="605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-114930" y="-66471"/>
              <a:ext cx="296270" cy="744202"/>
            </a:xfrm>
            <a:prstGeom prst="rect">
              <a:avLst/>
            </a:prstGeom>
            <a:effectLst/>
          </p:spPr>
        </p:pic>
        <p:pic>
          <p:nvPicPr>
            <p:cNvPr id="606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37883" y="-143884"/>
              <a:ext cx="123735" cy="385705"/>
            </a:xfrm>
            <a:prstGeom prst="rect">
              <a:avLst/>
            </a:prstGeom>
            <a:effectLst/>
          </p:spPr>
        </p:pic>
        <p:pic>
          <p:nvPicPr>
            <p:cNvPr id="606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56160" y="170975"/>
              <a:ext cx="475876" cy="423971"/>
            </a:xfrm>
            <a:prstGeom prst="rect">
              <a:avLst/>
            </a:prstGeom>
            <a:effectLst/>
          </p:spPr>
        </p:pic>
        <p:pic>
          <p:nvPicPr>
            <p:cNvPr id="606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126006" y="-92426"/>
              <a:ext cx="148635" cy="628510"/>
            </a:xfrm>
            <a:prstGeom prst="rect">
              <a:avLst/>
            </a:prstGeom>
            <a:effectLst/>
          </p:spPr>
        </p:pic>
        <p:pic>
          <p:nvPicPr>
            <p:cNvPr id="606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042254" y="86655"/>
              <a:ext cx="552111" cy="497109"/>
            </a:xfrm>
            <a:prstGeom prst="rect">
              <a:avLst/>
            </a:prstGeom>
            <a:effectLst/>
          </p:spPr>
        </p:pic>
        <p:pic>
          <p:nvPicPr>
            <p:cNvPr id="606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685309" y="146554"/>
              <a:ext cx="1019930" cy="383528"/>
            </a:xfrm>
            <a:prstGeom prst="rect">
              <a:avLst/>
            </a:prstGeom>
            <a:effectLst/>
          </p:spPr>
        </p:pic>
        <p:pic>
          <p:nvPicPr>
            <p:cNvPr id="607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04018" y="-74317"/>
              <a:ext cx="578247" cy="609672"/>
            </a:xfrm>
            <a:prstGeom prst="rect">
              <a:avLst/>
            </a:prstGeom>
            <a:effectLst/>
          </p:spPr>
        </p:pic>
        <p:pic>
          <p:nvPicPr>
            <p:cNvPr id="607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744947" y="-13418"/>
              <a:ext cx="110155" cy="119425"/>
            </a:xfrm>
            <a:prstGeom prst="rect">
              <a:avLst/>
            </a:prstGeom>
            <a:effectLst/>
          </p:spPr>
        </p:pic>
        <p:pic>
          <p:nvPicPr>
            <p:cNvPr id="607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417226" y="192783"/>
              <a:ext cx="381782" cy="343758"/>
            </a:xfrm>
            <a:prstGeom prst="rect">
              <a:avLst/>
            </a:prstGeom>
            <a:effectLst/>
          </p:spPr>
        </p:pic>
        <p:pic>
          <p:nvPicPr>
            <p:cNvPr id="607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604190" y="-72336"/>
              <a:ext cx="92957" cy="219087"/>
            </a:xfrm>
            <a:prstGeom prst="rect">
              <a:avLst/>
            </a:prstGeom>
            <a:effectLst/>
          </p:spPr>
        </p:pic>
        <p:pic>
          <p:nvPicPr>
            <p:cNvPr id="607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751578" y="-12436"/>
              <a:ext cx="706126" cy="599317"/>
            </a:xfrm>
            <a:prstGeom prst="rect">
              <a:avLst/>
            </a:prstGeom>
            <a:effectLst/>
          </p:spPr>
        </p:pic>
        <p:pic>
          <p:nvPicPr>
            <p:cNvPr id="608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355163" y="235386"/>
              <a:ext cx="382113" cy="340770"/>
            </a:xfrm>
            <a:prstGeom prst="rect">
              <a:avLst/>
            </a:prstGeom>
            <a:effectLst/>
          </p:spPr>
        </p:pic>
        <p:pic>
          <p:nvPicPr>
            <p:cNvPr id="608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678068" y="173613"/>
              <a:ext cx="1495100" cy="841371"/>
            </a:xfrm>
            <a:prstGeom prst="rect">
              <a:avLst/>
            </a:prstGeom>
            <a:effectLst/>
          </p:spPr>
        </p:pic>
        <p:pic>
          <p:nvPicPr>
            <p:cNvPr id="608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024849" y="63760"/>
              <a:ext cx="320666" cy="279921"/>
            </a:xfrm>
            <a:prstGeom prst="rect">
              <a:avLst/>
            </a:prstGeom>
            <a:effectLst/>
          </p:spPr>
        </p:pic>
        <p:pic>
          <p:nvPicPr>
            <p:cNvPr id="608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597877" y="212391"/>
              <a:ext cx="298985" cy="887669"/>
            </a:xfrm>
            <a:prstGeom prst="rect">
              <a:avLst/>
            </a:prstGeom>
            <a:effectLst/>
          </p:spPr>
        </p:pic>
        <p:pic>
          <p:nvPicPr>
            <p:cNvPr id="608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958290" y="185992"/>
              <a:ext cx="385456" cy="371441"/>
            </a:xfrm>
            <a:prstGeom prst="rect">
              <a:avLst/>
            </a:prstGeom>
            <a:effectLst/>
          </p:spPr>
        </p:pic>
        <p:pic>
          <p:nvPicPr>
            <p:cNvPr id="609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262169" y="222461"/>
              <a:ext cx="774227" cy="345675"/>
            </a:xfrm>
            <a:prstGeom prst="rect">
              <a:avLst/>
            </a:prstGeom>
            <a:effectLst/>
          </p:spPr>
        </p:pic>
        <p:pic>
          <p:nvPicPr>
            <p:cNvPr id="609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028102" y="2644"/>
              <a:ext cx="110155" cy="476851"/>
            </a:xfrm>
            <a:prstGeom prst="rect">
              <a:avLst/>
            </a:prstGeom>
            <a:effectLst/>
          </p:spPr>
        </p:pic>
        <p:pic>
          <p:nvPicPr>
            <p:cNvPr id="609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946614" y="194155"/>
              <a:ext cx="421448" cy="332875"/>
            </a:xfrm>
            <a:prstGeom prst="rect">
              <a:avLst/>
            </a:prstGeom>
            <a:effectLst/>
          </p:spPr>
        </p:pic>
        <p:pic>
          <p:nvPicPr>
            <p:cNvPr id="609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9307275" y="56969"/>
              <a:ext cx="116191" cy="103364"/>
            </a:xfrm>
            <a:prstGeom prst="rect">
              <a:avLst/>
            </a:prstGeom>
            <a:effectLst/>
          </p:spPr>
        </p:pic>
        <p:pic>
          <p:nvPicPr>
            <p:cNvPr id="609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9428753" y="140572"/>
              <a:ext cx="271878" cy="413621"/>
            </a:xfrm>
            <a:prstGeom prst="rect">
              <a:avLst/>
            </a:prstGeom>
            <a:effectLst/>
          </p:spPr>
        </p:pic>
        <p:pic>
          <p:nvPicPr>
            <p:cNvPr id="610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9754706" y="-31310"/>
              <a:ext cx="103364" cy="524387"/>
            </a:xfrm>
            <a:prstGeom prst="rect">
              <a:avLst/>
            </a:prstGeom>
            <a:effectLst/>
          </p:spPr>
        </p:pic>
        <p:pic>
          <p:nvPicPr>
            <p:cNvPr id="610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700380" y="135902"/>
              <a:ext cx="374489" cy="350384"/>
            </a:xfrm>
            <a:prstGeom prst="rect">
              <a:avLst/>
            </a:prstGeom>
            <a:effectLst/>
          </p:spPr>
        </p:pic>
        <p:pic>
          <p:nvPicPr>
            <p:cNvPr id="610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0055315" y="20306"/>
              <a:ext cx="121917" cy="133236"/>
            </a:xfrm>
            <a:prstGeom prst="rect">
              <a:avLst/>
            </a:prstGeom>
            <a:effectLst/>
          </p:spPr>
        </p:pic>
        <p:pic>
          <p:nvPicPr>
            <p:cNvPr id="610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0159140" y="9434"/>
              <a:ext cx="799021" cy="55017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66" fill="hold"/>
                                        <p:tgtEl>
                                          <p:spTgt spid="60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566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649" fill="hold"/>
                                        <p:tgtEl>
                                          <p:spTgt spid="60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215"/>
                            </p:stCondLst>
                            <p:childTnLst>
                              <p:par>
                                <p:cTn id="11" presetClass="mediacall" nodeType="after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733" fill="hold"/>
                                        <p:tgtEl>
                                          <p:spTgt spid="60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7948"/>
                            </p:stCondLst>
                            <p:childTnLst>
                              <p:par>
                                <p:cTn id="14" presetClass="mediacall" nodeType="after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4800" fill="hold"/>
                                        <p:tgtEl>
                                          <p:spTgt spid="60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748"/>
                            </p:stCondLst>
                            <p:childTnLst>
                              <p:par>
                                <p:cTn id="17" presetClass="mediacall" nodeType="after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949" fill="hold"/>
                                        <p:tgtEl>
                                          <p:spTgt spid="60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4697"/>
                            </p:stCondLst>
                            <p:childTnLst>
                              <p:par>
                                <p:cTn id="20" presetClass="mediacall" nodeType="after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6216" fill="hold"/>
                                        <p:tgtEl>
                                          <p:spTgt spid="60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22" fill="hold" display="0">
                  <p:stCondLst>
                    <p:cond delay="indefinite"/>
                  </p:stCondLst>
                </p:cTn>
                <p:tgtEl>
                  <p:spTgt spid="6053"/>
                </p:tgtEl>
              </p:cMediaNode>
            </p:video>
            <p:seq concurrent="1" prevAc="none" nextAc="seek">
              <p:cTn id="23" evtFilter="cancelBubble" nodeType="interactiveSeq" restart="whenNotActive" fill="hold">
                <p:stCondLst>
                  <p:cond delay="0" evt="onClick">
                    <p:tgtEl>
                      <p:spTgt spid="605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60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053"/>
                  </p:tgtEl>
                </p:cond>
              </p:nextCondLst>
            </p:seq>
            <p:video fullScrn="0">
              <p:cMediaNode mute="0" showWhenStopped="1" numSld="1" vol="100000">
                <p:cTn id="28" fill="hold" display="0">
                  <p:stCondLst>
                    <p:cond delay="indefinite"/>
                  </p:stCondLst>
                </p:cTn>
                <p:tgtEl>
                  <p:spTgt spid="6054"/>
                </p:tgtEl>
              </p:cMediaNode>
            </p:video>
            <p:seq concurrent="1" prevAc="none" nextAc="seek">
              <p:cTn id="29" evtFilter="cancelBubble" nodeType="interactiveSeq" restart="whenNotActive" fill="hold">
                <p:stCondLst>
                  <p:cond delay="0" evt="onClick">
                    <p:tgtEl>
                      <p:spTgt spid="605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60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054"/>
                  </p:tgtEl>
                </p:cond>
              </p:nextCondLst>
            </p:seq>
            <p:video fullScrn="0">
              <p:cMediaNode mute="0" showWhenStopped="1" numSld="1" vol="100000">
                <p:cTn id="34" fill="hold" display="0">
                  <p:stCondLst>
                    <p:cond delay="indefinite"/>
                  </p:stCondLst>
                </p:cTn>
                <p:tgtEl>
                  <p:spTgt spid="6055"/>
                </p:tgtEl>
              </p:cMediaNode>
            </p:video>
            <p:seq concurrent="1" prevAc="none" nextAc="seek">
              <p:cTn id="35" evtFilter="cancelBubble" nodeType="interactiveSeq" restart="whenNotActive" fill="hold">
                <p:stCondLst>
                  <p:cond delay="0" evt="onClick">
                    <p:tgtEl>
                      <p:spTgt spid="605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60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055"/>
                  </p:tgtEl>
                </p:cond>
              </p:nextCondLst>
            </p:seq>
            <p:video fullScrn="0">
              <p:cMediaNode mute="0" showWhenStopped="1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6056"/>
                </p:tgtEl>
              </p:cMediaNode>
            </p:video>
            <p:seq concurrent="1" prevAc="none" nextAc="seek">
              <p:cTn id="41" evtFilter="cancelBubble" nodeType="interactiveSeq" restart="whenNotActive" fill="hold">
                <p:stCondLst>
                  <p:cond delay="0" evt="onClick">
                    <p:tgtEl>
                      <p:spTgt spid="605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5" dur="1" fill="hold"/>
                                        <p:tgtEl>
                                          <p:spTgt spid="60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056"/>
                  </p:tgtEl>
                </p:cond>
              </p:nextCondLst>
            </p:seq>
            <p:video fullScrn="0">
              <p:cMediaNode mute="0" showWhenStopped="1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6057"/>
                </p:tgtEl>
              </p:cMediaNode>
            </p:video>
            <p:seq concurrent="1" prevAc="none" nextAc="seek">
              <p:cTn id="47" evtFilter="cancelBubble" nodeType="interactiveSeq" restart="whenNotActive" fill="hold">
                <p:stCondLst>
                  <p:cond delay="0" evt="onClick">
                    <p:tgtEl>
                      <p:spTgt spid="605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60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057"/>
                  </p:tgtEl>
                </p:cond>
              </p:nextCondLst>
            </p:seq>
            <p:video fullScrn="0">
              <p:cMediaNode mute="0" showWhenStopped="1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6058"/>
                </p:tgtEl>
              </p:cMediaNode>
            </p:video>
            <p:seq concurrent="1" prevAc="none" nextAc="seek">
              <p:cTn id="53" evtFilter="cancelBubble" nodeType="interactiveSeq" restart="whenNotActive" fill="hold">
                <p:stCondLst>
                  <p:cond delay="0" evt="onClick">
                    <p:tgtEl>
                      <p:spTgt spid="605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7" dur="1" fill="hold"/>
                                        <p:tgtEl>
                                          <p:spTgt spid="60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058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3" name="Disegno"/>
          <p:cNvGrpSpPr/>
          <p:nvPr/>
        </p:nvGrpSpPr>
        <p:grpSpPr>
          <a:xfrm>
            <a:off x="2455628" y="736038"/>
            <a:ext cx="5572467" cy="913641"/>
            <a:chOff x="-192104" y="-391215"/>
            <a:chExt cx="5572466" cy="913640"/>
          </a:xfrm>
        </p:grpSpPr>
        <p:pic>
          <p:nvPicPr>
            <p:cNvPr id="611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92105" y="-173383"/>
              <a:ext cx="719770" cy="695808"/>
            </a:xfrm>
            <a:prstGeom prst="rect">
              <a:avLst/>
            </a:prstGeom>
            <a:effectLst/>
          </p:spPr>
        </p:pic>
        <p:pic>
          <p:nvPicPr>
            <p:cNvPr id="611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31299" y="-49226"/>
              <a:ext cx="616833" cy="500548"/>
            </a:xfrm>
            <a:prstGeom prst="rect">
              <a:avLst/>
            </a:prstGeom>
            <a:effectLst/>
          </p:spPr>
        </p:pic>
        <p:pic>
          <p:nvPicPr>
            <p:cNvPr id="611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913231" y="-10938"/>
              <a:ext cx="768851" cy="470950"/>
            </a:xfrm>
            <a:prstGeom prst="rect">
              <a:avLst/>
            </a:prstGeom>
            <a:effectLst/>
          </p:spPr>
        </p:pic>
        <p:pic>
          <p:nvPicPr>
            <p:cNvPr id="6117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20246" y="-2214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1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699182" y="-92426"/>
              <a:ext cx="381782" cy="495387"/>
            </a:xfrm>
            <a:prstGeom prst="rect">
              <a:avLst/>
            </a:prstGeom>
            <a:effectLst/>
          </p:spPr>
        </p:pic>
        <p:pic>
          <p:nvPicPr>
            <p:cNvPr id="612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164538" y="-85635"/>
              <a:ext cx="140518" cy="522371"/>
            </a:xfrm>
            <a:prstGeom prst="rect">
              <a:avLst/>
            </a:prstGeom>
            <a:effectLst/>
          </p:spPr>
        </p:pic>
        <p:pic>
          <p:nvPicPr>
            <p:cNvPr id="6123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190755" y="-24861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2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423470" y="-114076"/>
              <a:ext cx="273614" cy="476467"/>
            </a:xfrm>
            <a:prstGeom prst="rect">
              <a:avLst/>
            </a:prstGeom>
            <a:effectLst/>
          </p:spPr>
        </p:pic>
        <p:pic>
          <p:nvPicPr>
            <p:cNvPr id="612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792482" y="-128966"/>
              <a:ext cx="152207" cy="530464"/>
            </a:xfrm>
            <a:prstGeom prst="rect">
              <a:avLst/>
            </a:prstGeom>
            <a:effectLst/>
          </p:spPr>
        </p:pic>
        <p:pic>
          <p:nvPicPr>
            <p:cNvPr id="6129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801917" y="-3368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3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4074766" y="-391216"/>
              <a:ext cx="314771" cy="749550"/>
            </a:xfrm>
            <a:prstGeom prst="rect">
              <a:avLst/>
            </a:prstGeom>
            <a:effectLst/>
          </p:spPr>
        </p:pic>
        <p:pic>
          <p:nvPicPr>
            <p:cNvPr id="613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62453" y="-106007"/>
              <a:ext cx="114882" cy="452169"/>
            </a:xfrm>
            <a:prstGeom prst="rect">
              <a:avLst/>
            </a:prstGeom>
            <a:effectLst/>
          </p:spPr>
        </p:pic>
        <p:pic>
          <p:nvPicPr>
            <p:cNvPr id="6135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514939" y="-2825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3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00630" y="-367149"/>
              <a:ext cx="208889" cy="694995"/>
            </a:xfrm>
            <a:prstGeom prst="rect">
              <a:avLst/>
            </a:prstGeom>
            <a:effectLst/>
          </p:spPr>
        </p:pic>
        <p:pic>
          <p:nvPicPr>
            <p:cNvPr id="613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164201" y="-128643"/>
              <a:ext cx="184852" cy="430027"/>
            </a:xfrm>
            <a:prstGeom prst="rect">
              <a:avLst/>
            </a:prstGeom>
            <a:effectLst/>
          </p:spPr>
        </p:pic>
        <p:pic>
          <p:nvPicPr>
            <p:cNvPr id="6141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227961" y="-377635"/>
              <a:ext cx="152401" cy="76201"/>
            </a:xfrm>
            <a:prstGeom prst="rect">
              <a:avLst/>
            </a:prstGeom>
            <a:effectLst/>
          </p:spPr>
        </p:pic>
      </p:grpSp>
      <p:grpSp>
        <p:nvGrpSpPr>
          <p:cNvPr id="6202" name="Disegno"/>
          <p:cNvGrpSpPr/>
          <p:nvPr/>
        </p:nvGrpSpPr>
        <p:grpSpPr>
          <a:xfrm>
            <a:off x="688503" y="2425019"/>
            <a:ext cx="10635719" cy="1335586"/>
            <a:chOff x="-44255" y="-508557"/>
            <a:chExt cx="10635718" cy="1335584"/>
          </a:xfrm>
        </p:grpSpPr>
        <p:pic>
          <p:nvPicPr>
            <p:cNvPr id="614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-44256" y="-38100"/>
              <a:ext cx="106565" cy="494959"/>
            </a:xfrm>
            <a:prstGeom prst="rect">
              <a:avLst/>
            </a:prstGeom>
            <a:effectLst/>
          </p:spPr>
        </p:pic>
        <p:pic>
          <p:nvPicPr>
            <p:cNvPr id="614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-44256" y="-80054"/>
              <a:ext cx="429317" cy="566630"/>
            </a:xfrm>
            <a:prstGeom prst="rect">
              <a:avLst/>
            </a:prstGeom>
            <a:effectLst/>
          </p:spPr>
        </p:pic>
        <p:pic>
          <p:nvPicPr>
            <p:cNvPr id="614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9402" y="43388"/>
              <a:ext cx="121472" cy="514295"/>
            </a:xfrm>
            <a:prstGeom prst="rect">
              <a:avLst/>
            </a:prstGeom>
            <a:effectLst/>
          </p:spPr>
        </p:pic>
        <p:pic>
          <p:nvPicPr>
            <p:cNvPr id="615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6945" y="-167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5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62923" y="62550"/>
              <a:ext cx="372183" cy="442821"/>
            </a:xfrm>
            <a:prstGeom prst="rect">
              <a:avLst/>
            </a:prstGeom>
            <a:effectLst/>
          </p:spPr>
        </p:pic>
        <p:pic>
          <p:nvPicPr>
            <p:cNvPr id="615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866545" y="67687"/>
              <a:ext cx="279073" cy="392596"/>
            </a:xfrm>
            <a:prstGeom prst="rect">
              <a:avLst/>
            </a:prstGeom>
            <a:effectLst/>
          </p:spPr>
        </p:pic>
        <p:pic>
          <p:nvPicPr>
            <p:cNvPr id="615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45623" y="84132"/>
              <a:ext cx="301444" cy="424421"/>
            </a:xfrm>
            <a:prstGeom prst="rect">
              <a:avLst/>
            </a:prstGeom>
            <a:effectLst/>
          </p:spPr>
        </p:pic>
        <p:pic>
          <p:nvPicPr>
            <p:cNvPr id="615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544765" y="24861"/>
              <a:ext cx="163470" cy="392510"/>
            </a:xfrm>
            <a:prstGeom prst="rect">
              <a:avLst/>
            </a:prstGeom>
            <a:effectLst/>
          </p:spPr>
        </p:pic>
        <p:pic>
          <p:nvPicPr>
            <p:cNvPr id="616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758987" y="6571"/>
              <a:ext cx="477401" cy="484537"/>
            </a:xfrm>
            <a:prstGeom prst="rect">
              <a:avLst/>
            </a:prstGeom>
            <a:effectLst/>
          </p:spPr>
        </p:pic>
        <p:pic>
          <p:nvPicPr>
            <p:cNvPr id="616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256479" y="43388"/>
              <a:ext cx="518904" cy="783640"/>
            </a:xfrm>
            <a:prstGeom prst="rect">
              <a:avLst/>
            </a:prstGeom>
            <a:effectLst/>
          </p:spPr>
        </p:pic>
        <p:pic>
          <p:nvPicPr>
            <p:cNvPr id="6164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66012" y="-235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6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780670" y="24277"/>
              <a:ext cx="422526" cy="431189"/>
            </a:xfrm>
            <a:prstGeom prst="rect">
              <a:avLst/>
            </a:prstGeom>
            <a:effectLst/>
          </p:spPr>
        </p:pic>
        <p:pic>
          <p:nvPicPr>
            <p:cNvPr id="616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875049" y="-35500"/>
              <a:ext cx="373913" cy="421802"/>
            </a:xfrm>
            <a:prstGeom prst="rect">
              <a:avLst/>
            </a:prstGeom>
            <a:effectLst/>
          </p:spPr>
        </p:pic>
        <p:pic>
          <p:nvPicPr>
            <p:cNvPr id="617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933318" y="-106291"/>
              <a:ext cx="268177" cy="459118"/>
            </a:xfrm>
            <a:prstGeom prst="rect">
              <a:avLst/>
            </a:prstGeom>
            <a:effectLst/>
          </p:spPr>
        </p:pic>
        <p:pic>
          <p:nvPicPr>
            <p:cNvPr id="617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230811" y="-131402"/>
              <a:ext cx="389870" cy="451660"/>
            </a:xfrm>
            <a:prstGeom prst="rect">
              <a:avLst/>
            </a:prstGeom>
            <a:effectLst/>
          </p:spPr>
        </p:pic>
        <p:pic>
          <p:nvPicPr>
            <p:cNvPr id="617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539952" y="-117769"/>
              <a:ext cx="386309" cy="445857"/>
            </a:xfrm>
            <a:prstGeom prst="rect">
              <a:avLst/>
            </a:prstGeom>
            <a:effectLst/>
          </p:spPr>
        </p:pic>
        <p:pic>
          <p:nvPicPr>
            <p:cNvPr id="617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893068" y="-92426"/>
              <a:ext cx="264077" cy="407878"/>
            </a:xfrm>
            <a:prstGeom prst="rect">
              <a:avLst/>
            </a:prstGeom>
            <a:effectLst/>
          </p:spPr>
        </p:pic>
        <p:pic>
          <p:nvPicPr>
            <p:cNvPr id="617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198205" y="-109737"/>
              <a:ext cx="257730" cy="423757"/>
            </a:xfrm>
            <a:prstGeom prst="rect">
              <a:avLst/>
            </a:prstGeom>
            <a:effectLst/>
          </p:spPr>
        </p:pic>
        <p:pic>
          <p:nvPicPr>
            <p:cNvPr id="618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508757" y="-99217"/>
              <a:ext cx="110154" cy="395364"/>
            </a:xfrm>
            <a:prstGeom prst="rect">
              <a:avLst/>
            </a:prstGeom>
            <a:effectLst/>
          </p:spPr>
        </p:pic>
        <p:pic>
          <p:nvPicPr>
            <p:cNvPr id="6182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524983" y="-24861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8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678524" y="-98208"/>
              <a:ext cx="362975" cy="401040"/>
            </a:xfrm>
            <a:prstGeom prst="rect">
              <a:avLst/>
            </a:prstGeom>
            <a:effectLst/>
          </p:spPr>
        </p:pic>
        <p:pic>
          <p:nvPicPr>
            <p:cNvPr id="618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063571" y="-114757"/>
              <a:ext cx="275154" cy="405322"/>
            </a:xfrm>
            <a:prstGeom prst="rect">
              <a:avLst/>
            </a:prstGeom>
            <a:effectLst/>
          </p:spPr>
        </p:pic>
        <p:pic>
          <p:nvPicPr>
            <p:cNvPr id="618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371174" y="-113089"/>
              <a:ext cx="381783" cy="373483"/>
            </a:xfrm>
            <a:prstGeom prst="rect">
              <a:avLst/>
            </a:prstGeom>
            <a:effectLst/>
          </p:spPr>
        </p:pic>
        <p:pic>
          <p:nvPicPr>
            <p:cNvPr id="619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437312" y="-508558"/>
              <a:ext cx="354619" cy="774456"/>
            </a:xfrm>
            <a:prstGeom prst="rect">
              <a:avLst/>
            </a:prstGeom>
            <a:effectLst/>
          </p:spPr>
        </p:pic>
        <p:pic>
          <p:nvPicPr>
            <p:cNvPr id="619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369406" y="-302937"/>
              <a:ext cx="368200" cy="96573"/>
            </a:xfrm>
            <a:prstGeom prst="rect">
              <a:avLst/>
            </a:prstGeom>
            <a:effectLst/>
          </p:spPr>
        </p:pic>
        <p:pic>
          <p:nvPicPr>
            <p:cNvPr id="619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750534" y="-173914"/>
              <a:ext cx="346979" cy="359748"/>
            </a:xfrm>
            <a:prstGeom prst="rect">
              <a:avLst/>
            </a:prstGeom>
            <a:effectLst/>
          </p:spPr>
        </p:pic>
        <p:pic>
          <p:nvPicPr>
            <p:cNvPr id="619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120020" y="-201077"/>
              <a:ext cx="255911" cy="389782"/>
            </a:xfrm>
            <a:prstGeom prst="rect">
              <a:avLst/>
            </a:prstGeom>
            <a:effectLst/>
          </p:spPr>
        </p:pic>
        <p:pic>
          <p:nvPicPr>
            <p:cNvPr id="619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428753" y="-187496"/>
              <a:ext cx="300293" cy="430526"/>
            </a:xfrm>
            <a:prstGeom prst="rect">
              <a:avLst/>
            </a:prstGeom>
            <a:effectLst/>
          </p:spPr>
        </p:pic>
        <p:pic>
          <p:nvPicPr>
            <p:cNvPr id="620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9779734" y="-474041"/>
              <a:ext cx="811729" cy="667625"/>
            </a:xfrm>
            <a:prstGeom prst="rect">
              <a:avLst/>
            </a:prstGeom>
            <a:effectLst/>
          </p:spPr>
        </p:pic>
      </p:grpSp>
      <p:pic>
        <p:nvPicPr>
          <p:cNvPr id="6203" name="droppedImage.pdf" descr="droppedImage.pdf"/>
          <p:cNvPicPr>
            <a:picLocks noChangeAspect="1"/>
          </p:cNvPicPr>
          <p:nvPr/>
        </p:nvPicPr>
        <p:blipFill>
          <a:blip r:embed="rId40">
            <a:extLst/>
          </a:blip>
          <a:stretch>
            <a:fillRect/>
          </a:stretch>
        </p:blipFill>
        <p:spPr>
          <a:xfrm>
            <a:off x="638406" y="4166603"/>
            <a:ext cx="3761870" cy="287142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6204" name="tunnel 5-1.mov" descr="tunnel 5-1.mov"/>
          <p:cNvPicPr>
            <a:picLocks noChangeAspect="0"/>
          </p:cNvPicPr>
          <p:nvPr>
            <a:videoFile r:link="rId41"/>
            <p:extLst>
              <p:ext uri="{DAA4B4D4-6D71-4841-9C94-3DE7FCFB9230}">
                <p14:media xmlns:p14="http://schemas.microsoft.com/office/powerpoint/2010/main" r:embed="rId42"/>
              </p:ext>
            </p:extLst>
          </p:nvPr>
        </p:nvPicPr>
        <p:blipFill>
          <a:blip r:embed="rId43">
            <a:extLst/>
          </a:blip>
          <a:stretch>
            <a:fillRect/>
          </a:stretch>
        </p:blipFill>
        <p:spPr>
          <a:xfrm>
            <a:off x="4970875" y="4737021"/>
            <a:ext cx="3470867" cy="3470868"/>
          </a:xfrm>
          <a:prstGeom prst="rect">
            <a:avLst/>
          </a:prstGeom>
        </p:spPr>
      </p:pic>
      <p:pic>
        <p:nvPicPr>
          <p:cNvPr id="6205" name="image110.jpg" descr="image110.jpg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9012341" y="6071704"/>
            <a:ext cx="2752572" cy="238855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66" fill="hold"/>
                                        <p:tgtEl>
                                          <p:spTgt spid="62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50000">
                <p:cTn id="7" fill="hold" display="0">
                  <p:stCondLst>
                    <p:cond delay="indefinite"/>
                  </p:stCondLst>
                </p:cTn>
                <p:tgtEl>
                  <p:spTgt spid="620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620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2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20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